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59" r:id="rId2"/>
  </p:sldMasterIdLst>
  <p:notesMasterIdLst>
    <p:notesMasterId r:id="rId49"/>
  </p:notesMasterIdLst>
  <p:handoutMasterIdLst>
    <p:handoutMasterId r:id="rId50"/>
  </p:handoutMasterIdLst>
  <p:sldIdLst>
    <p:sldId id="325" r:id="rId3"/>
    <p:sldId id="257" r:id="rId4"/>
    <p:sldId id="316" r:id="rId5"/>
    <p:sldId id="259" r:id="rId6"/>
    <p:sldId id="269" r:id="rId7"/>
    <p:sldId id="317" r:id="rId8"/>
    <p:sldId id="318" r:id="rId9"/>
    <p:sldId id="319" r:id="rId10"/>
    <p:sldId id="321" r:id="rId11"/>
    <p:sldId id="322" r:id="rId12"/>
    <p:sldId id="323" r:id="rId13"/>
    <p:sldId id="270" r:id="rId14"/>
    <p:sldId id="271" r:id="rId15"/>
    <p:sldId id="273" r:id="rId16"/>
    <p:sldId id="306" r:id="rId17"/>
    <p:sldId id="326" r:id="rId18"/>
    <p:sldId id="277" r:id="rId19"/>
    <p:sldId id="276" r:id="rId20"/>
    <p:sldId id="286" r:id="rId21"/>
    <p:sldId id="275" r:id="rId22"/>
    <p:sldId id="278" r:id="rId23"/>
    <p:sldId id="279" r:id="rId24"/>
    <p:sldId id="280" r:id="rId25"/>
    <p:sldId id="281" r:id="rId26"/>
    <p:sldId id="289" r:id="rId27"/>
    <p:sldId id="330" r:id="rId28"/>
    <p:sldId id="338" r:id="rId29"/>
    <p:sldId id="329" r:id="rId30"/>
    <p:sldId id="331" r:id="rId31"/>
    <p:sldId id="332" r:id="rId32"/>
    <p:sldId id="290" r:id="rId33"/>
    <p:sldId id="305" r:id="rId34"/>
    <p:sldId id="293" r:id="rId35"/>
    <p:sldId id="309" r:id="rId36"/>
    <p:sldId id="294" r:id="rId37"/>
    <p:sldId id="295" r:id="rId38"/>
    <p:sldId id="310" r:id="rId39"/>
    <p:sldId id="333" r:id="rId40"/>
    <p:sldId id="296" r:id="rId41"/>
    <p:sldId id="334" r:id="rId42"/>
    <p:sldId id="335" r:id="rId43"/>
    <p:sldId id="312" r:id="rId44"/>
    <p:sldId id="339" r:id="rId45"/>
    <p:sldId id="313" r:id="rId46"/>
    <p:sldId id="336" r:id="rId47"/>
    <p:sldId id="26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 Mony L" initials="ML" lastIdx="9" clrIdx="0">
    <p:extLst>
      <p:ext uri="{19B8F6BF-5375-455C-9EA6-DF929625EA0E}">
        <p15:presenceInfo xmlns:p15="http://schemas.microsoft.com/office/powerpoint/2012/main" userId="Ing. Mony 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B3B"/>
    <a:srgbClr val="FFA7CB"/>
    <a:srgbClr val="F20000"/>
    <a:srgbClr val="A5FB97"/>
    <a:srgbClr val="9AE8E6"/>
    <a:srgbClr val="FF5B5B"/>
    <a:srgbClr val="2FC9FF"/>
    <a:srgbClr val="0066FF"/>
    <a:srgbClr val="FFFFFF"/>
    <a:srgbClr val="FEF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4" d="100"/>
          <a:sy n="74" d="100"/>
        </p:scale>
        <p:origin x="57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MATRIZ_DATOS_07_02_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MATRIZ_DATOS_05_02_20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F:\MATRIZ_DATOS_05_02_2017.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F:\MATRIZ_DATOS_07_02_2017.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DE%20TODO\MATRIZ_DATOS_07_02_2017.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es-EC" sz="2000"/>
              <a:t>PORCENTAJE DE SOBREVIVENCIA DE LAS CUATRO ESPECIES EN ESTUDIO</a:t>
            </a:r>
          </a:p>
        </c:rich>
      </c:tx>
      <c:layout>
        <c:manualLayout>
          <c:xMode val="edge"/>
          <c:yMode val="edge"/>
          <c:x val="0.1549790026246719"/>
          <c:y val="1.3888888888888888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a:outerShdw blurRad="50800" dist="25400" algn="bl" rotWithShape="0">
                <a:srgbClr val="000000">
                  <a:alpha val="60000"/>
                </a:srgbClr>
              </a:outerShdw>
            </a:effectLst>
          </c:spPr>
          <c:invertIfNegative val="0"/>
          <c:cat>
            <c:strRef>
              <c:f>'sobrevivencia total'!$C$69:$C$72</c:f>
              <c:strCache>
                <c:ptCount val="4"/>
                <c:pt idx="0">
                  <c:v>Weinmannia rollottii</c:v>
                </c:pt>
                <c:pt idx="1">
                  <c:v>Weinmannia fagaroides</c:v>
                </c:pt>
                <c:pt idx="2">
                  <c:v>Prunus huantensis</c:v>
                </c:pt>
                <c:pt idx="3">
                  <c:v>Ocotea infrafaveolata</c:v>
                </c:pt>
              </c:strCache>
            </c:strRef>
          </c:cat>
          <c:val>
            <c:numRef>
              <c:f>'sobrevivencia total'!$D$69:$D$72</c:f>
              <c:numCache>
                <c:formatCode>0</c:formatCode>
                <c:ptCount val="4"/>
                <c:pt idx="0">
                  <c:v>43</c:v>
                </c:pt>
                <c:pt idx="1">
                  <c:v>26</c:v>
                </c:pt>
                <c:pt idx="2">
                  <c:v>34</c:v>
                </c:pt>
                <c:pt idx="3">
                  <c:v>56</c:v>
                </c:pt>
              </c:numCache>
            </c:numRef>
          </c:val>
        </c:ser>
        <c:dLbls>
          <c:showLegendKey val="0"/>
          <c:showVal val="0"/>
          <c:showCatName val="0"/>
          <c:showSerName val="0"/>
          <c:showPercent val="0"/>
          <c:showBubbleSize val="0"/>
        </c:dLbls>
        <c:gapWidth val="100"/>
        <c:overlap val="-24"/>
        <c:axId val="626858848"/>
        <c:axId val="626853408"/>
      </c:barChart>
      <c:catAx>
        <c:axId val="6268588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1" u="none" strike="noStrike" kern="1200" baseline="0">
                <a:solidFill>
                  <a:schemeClr val="tx2"/>
                </a:solidFill>
                <a:latin typeface="+mn-lt"/>
                <a:ea typeface="+mn-ea"/>
                <a:cs typeface="+mn-cs"/>
              </a:defRPr>
            </a:pPr>
            <a:endParaRPr lang="es-EC"/>
          </a:p>
        </c:txPr>
        <c:crossAx val="626853408"/>
        <c:crosses val="autoZero"/>
        <c:auto val="1"/>
        <c:lblAlgn val="ctr"/>
        <c:lblOffset val="100"/>
        <c:noMultiLvlLbl val="0"/>
      </c:catAx>
      <c:valAx>
        <c:axId val="626853408"/>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s-EC"/>
          </a:p>
        </c:txPr>
        <c:crossAx val="62685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PORCENTAJE DE SOBREVIVENCIA</a:t>
            </a:r>
          </a:p>
          <a:p>
            <a:pPr>
              <a:defRPr sz="1600">
                <a:solidFill>
                  <a:schemeClr val="tx1">
                    <a:lumMod val="65000"/>
                    <a:lumOff val="35000"/>
                  </a:schemeClr>
                </a:solidFill>
              </a:defRPr>
            </a:pPr>
            <a:r>
              <a:rPr lang="es-EC" i="1"/>
              <a:t>Ocotea infrafaveolata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rgbClr val="92D05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'sobrevivencia total'!$B$55:$B$63</c:f>
              <c:strCache>
                <c:ptCount val="9"/>
                <c:pt idx="0">
                  <c:v>Mes 0</c:v>
                </c:pt>
                <c:pt idx="1">
                  <c:v>Mes 1</c:v>
                </c:pt>
                <c:pt idx="2">
                  <c:v>Mes 2</c:v>
                </c:pt>
                <c:pt idx="3">
                  <c:v>Mes 3</c:v>
                </c:pt>
                <c:pt idx="4">
                  <c:v>Mes 4</c:v>
                </c:pt>
                <c:pt idx="5">
                  <c:v>Mes 5</c:v>
                </c:pt>
                <c:pt idx="6">
                  <c:v>Mes 6</c:v>
                </c:pt>
                <c:pt idx="7">
                  <c:v>Mes 7</c:v>
                </c:pt>
                <c:pt idx="8">
                  <c:v>Mes 8</c:v>
                </c:pt>
              </c:strCache>
            </c:strRef>
          </c:cat>
          <c:val>
            <c:numRef>
              <c:f>'sobrevivencia total'!$C$55:$C$63</c:f>
              <c:numCache>
                <c:formatCode>0</c:formatCode>
                <c:ptCount val="9"/>
                <c:pt idx="0">
                  <c:v>100</c:v>
                </c:pt>
                <c:pt idx="1">
                  <c:v>91.333333333333329</c:v>
                </c:pt>
                <c:pt idx="2">
                  <c:v>70</c:v>
                </c:pt>
                <c:pt idx="3">
                  <c:v>68</c:v>
                </c:pt>
                <c:pt idx="4">
                  <c:v>60</c:v>
                </c:pt>
                <c:pt idx="5">
                  <c:v>58</c:v>
                </c:pt>
                <c:pt idx="6">
                  <c:v>56</c:v>
                </c:pt>
                <c:pt idx="7">
                  <c:v>56</c:v>
                </c:pt>
                <c:pt idx="8">
                  <c:v>56</c:v>
                </c:pt>
              </c:numCache>
            </c:numRef>
          </c:val>
        </c:ser>
        <c:dLbls>
          <c:dLblPos val="inEnd"/>
          <c:showLegendKey val="0"/>
          <c:showVal val="1"/>
          <c:showCatName val="0"/>
          <c:showSerName val="0"/>
          <c:showPercent val="0"/>
          <c:showBubbleSize val="0"/>
        </c:dLbls>
        <c:gapWidth val="100"/>
        <c:overlap val="-24"/>
        <c:axId val="626853952"/>
        <c:axId val="626851232"/>
      </c:barChart>
      <c:catAx>
        <c:axId val="626853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626851232"/>
        <c:crosses val="autoZero"/>
        <c:auto val="1"/>
        <c:lblAlgn val="ctr"/>
        <c:lblOffset val="100"/>
        <c:noMultiLvlLbl val="0"/>
      </c:catAx>
      <c:valAx>
        <c:axId val="626851232"/>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2685395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prstDash val="solid"/>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sz="1600" b="1" i="0" u="none" strike="noStrike" baseline="0">
                <a:effectLst/>
              </a:rPr>
              <a:t>PORCENTAJE DE </a:t>
            </a:r>
            <a:r>
              <a:rPr lang="es-EC"/>
              <a:t>SOBREVIVENCIA</a:t>
            </a:r>
          </a:p>
          <a:p>
            <a:pPr>
              <a:defRPr sz="1600" b="1" i="0" u="none" strike="noStrike" kern="1200" baseline="0">
                <a:solidFill>
                  <a:schemeClr val="tx1">
                    <a:lumMod val="65000"/>
                    <a:lumOff val="35000"/>
                  </a:schemeClr>
                </a:solidFill>
                <a:latin typeface="+mn-lt"/>
                <a:ea typeface="+mn-ea"/>
                <a:cs typeface="+mn-cs"/>
              </a:defRPr>
            </a:pPr>
            <a:r>
              <a:rPr lang="es-EC" i="1"/>
              <a:t>Weinmannia fagaroides</a:t>
            </a:r>
          </a:p>
        </c:rich>
      </c:tx>
      <c:overlay val="0"/>
      <c:spPr>
        <a:noFill/>
        <a:ln>
          <a:noFill/>
        </a:ln>
        <a:effectLst/>
      </c:spPr>
    </c:title>
    <c:autoTitleDeleted val="0"/>
    <c:plotArea>
      <c:layout/>
      <c:barChart>
        <c:barDir val="col"/>
        <c:grouping val="clustered"/>
        <c:varyColors val="0"/>
        <c:ser>
          <c:idx val="0"/>
          <c:order val="0"/>
          <c:spPr>
            <a:solidFill>
              <a:srgbClr val="2FC9FF"/>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'sobrevivencia total'!$B$21:$B$29</c:f>
              <c:strCache>
                <c:ptCount val="9"/>
                <c:pt idx="0">
                  <c:v>Mes 0</c:v>
                </c:pt>
                <c:pt idx="1">
                  <c:v>Mes 1</c:v>
                </c:pt>
                <c:pt idx="2">
                  <c:v>Mes 2</c:v>
                </c:pt>
                <c:pt idx="3">
                  <c:v>Mes 3</c:v>
                </c:pt>
                <c:pt idx="4">
                  <c:v>Mes 4</c:v>
                </c:pt>
                <c:pt idx="5">
                  <c:v>Mes 5</c:v>
                </c:pt>
                <c:pt idx="6">
                  <c:v>Mes 6</c:v>
                </c:pt>
                <c:pt idx="7">
                  <c:v>Mes 7</c:v>
                </c:pt>
                <c:pt idx="8">
                  <c:v>Mes 8</c:v>
                </c:pt>
              </c:strCache>
            </c:strRef>
          </c:cat>
          <c:val>
            <c:numRef>
              <c:f>'sobrevivencia total'!$C$21:$C$29</c:f>
              <c:numCache>
                <c:formatCode>0</c:formatCode>
                <c:ptCount val="9"/>
                <c:pt idx="0">
                  <c:v>100</c:v>
                </c:pt>
                <c:pt idx="1">
                  <c:v>78</c:v>
                </c:pt>
                <c:pt idx="2">
                  <c:v>32</c:v>
                </c:pt>
                <c:pt idx="3">
                  <c:v>30</c:v>
                </c:pt>
                <c:pt idx="4">
                  <c:v>29</c:v>
                </c:pt>
                <c:pt idx="5">
                  <c:v>29</c:v>
                </c:pt>
                <c:pt idx="6">
                  <c:v>27</c:v>
                </c:pt>
                <c:pt idx="7">
                  <c:v>26</c:v>
                </c:pt>
                <c:pt idx="8">
                  <c:v>26</c:v>
                </c:pt>
              </c:numCache>
            </c:numRef>
          </c:val>
        </c:ser>
        <c:dLbls>
          <c:dLblPos val="inEnd"/>
          <c:showLegendKey val="0"/>
          <c:showVal val="1"/>
          <c:showCatName val="0"/>
          <c:showSerName val="0"/>
          <c:showPercent val="0"/>
          <c:showBubbleSize val="0"/>
        </c:dLbls>
        <c:gapWidth val="100"/>
        <c:overlap val="-24"/>
        <c:axId val="626860480"/>
        <c:axId val="626941424"/>
      </c:barChart>
      <c:catAx>
        <c:axId val="6268604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626941424"/>
        <c:crosses val="autoZero"/>
        <c:auto val="1"/>
        <c:lblAlgn val="ctr"/>
        <c:lblOffset val="100"/>
        <c:noMultiLvlLbl val="0"/>
      </c:catAx>
      <c:valAx>
        <c:axId val="626941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26860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5">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brightRoom" dir="tl">
                <a:rot lat="0" lon="0" rev="18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'Matriz datos'!$O$607:$O$615</c:f>
              <c:strCache>
                <c:ptCount val="9"/>
                <c:pt idx="0">
                  <c:v>Mes 0</c:v>
                </c:pt>
                <c:pt idx="1">
                  <c:v>Mes 1</c:v>
                </c:pt>
                <c:pt idx="2">
                  <c:v>Mes 2</c:v>
                </c:pt>
                <c:pt idx="3">
                  <c:v>Mes 3</c:v>
                </c:pt>
                <c:pt idx="4">
                  <c:v>Mes 4</c:v>
                </c:pt>
                <c:pt idx="5">
                  <c:v>Mes 5</c:v>
                </c:pt>
                <c:pt idx="6">
                  <c:v>Mes 6</c:v>
                </c:pt>
                <c:pt idx="7">
                  <c:v>Mes 7</c:v>
                </c:pt>
                <c:pt idx="8">
                  <c:v>Mes 8</c:v>
                </c:pt>
              </c:strCache>
            </c:strRef>
          </c:cat>
          <c:val>
            <c:numRef>
              <c:f>'Matriz datos'!$P$607:$P$615</c:f>
              <c:numCache>
                <c:formatCode>0</c:formatCode>
                <c:ptCount val="9"/>
                <c:pt idx="0">
                  <c:v>100</c:v>
                </c:pt>
                <c:pt idx="1">
                  <c:v>91</c:v>
                </c:pt>
                <c:pt idx="2">
                  <c:v>61</c:v>
                </c:pt>
                <c:pt idx="3">
                  <c:v>51</c:v>
                </c:pt>
                <c:pt idx="4">
                  <c:v>50</c:v>
                </c:pt>
                <c:pt idx="5">
                  <c:v>49</c:v>
                </c:pt>
                <c:pt idx="6">
                  <c:v>48</c:v>
                </c:pt>
                <c:pt idx="7">
                  <c:v>48</c:v>
                </c:pt>
                <c:pt idx="8">
                  <c:v>48</c:v>
                </c:pt>
              </c:numCache>
            </c:numRef>
          </c:val>
        </c:ser>
        <c:dLbls>
          <c:showLegendKey val="0"/>
          <c:showVal val="1"/>
          <c:showCatName val="0"/>
          <c:showSerName val="0"/>
          <c:showPercent val="0"/>
          <c:showBubbleSize val="0"/>
        </c:dLbls>
        <c:gapWidth val="150"/>
        <c:shape val="box"/>
        <c:axId val="626942512"/>
        <c:axId val="870282112"/>
        <c:axId val="0"/>
      </c:bar3DChart>
      <c:catAx>
        <c:axId val="6269425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70282112"/>
        <c:crosses val="autoZero"/>
        <c:auto val="1"/>
        <c:lblAlgn val="ctr"/>
        <c:lblOffset val="100"/>
        <c:noMultiLvlLbl val="0"/>
      </c:catAx>
      <c:valAx>
        <c:axId val="870282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26942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7C55-4132-9160-B6185F88DB83}"/>
              </c:ext>
            </c:extLst>
          </c:dPt>
          <c:dPt>
            <c:idx val="1"/>
            <c:bubble3D val="0"/>
            <c:spPr>
              <a:solidFill>
                <a:srgbClr val="FF5B5B"/>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7C55-4132-9160-B6185F88DB83}"/>
              </c:ext>
            </c:extLst>
          </c:dPt>
          <c:dLbls>
            <c:dLbl>
              <c:idx val="0"/>
              <c:layout>
                <c:manualLayout>
                  <c:x val="-0.2657661417687982"/>
                  <c:y val="3.8806804535814456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1"/>
              <c:layout>
                <c:manualLayout>
                  <c:x val="0.29175326737767182"/>
                  <c:y val="-0.12542501211025009"/>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7C55-4132-9160-B6185F88DB8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Sobrevivencia!$AA$11:$AB$11</c:f>
              <c:strCache>
                <c:ptCount val="2"/>
                <c:pt idx="0">
                  <c:v>Plántulas vivas</c:v>
                </c:pt>
                <c:pt idx="1">
                  <c:v>Plántulas muertas</c:v>
                </c:pt>
              </c:strCache>
            </c:strRef>
          </c:cat>
          <c:val>
            <c:numRef>
              <c:f>Sobrevivencia!$AA$12:$AB$12</c:f>
              <c:numCache>
                <c:formatCode>General</c:formatCode>
                <c:ptCount val="2"/>
                <c:pt idx="0">
                  <c:v>289</c:v>
                </c:pt>
                <c:pt idx="1">
                  <c:v>311</c:v>
                </c:pt>
              </c:numCache>
            </c:numRef>
          </c:val>
          <c:extLst xmlns:c16r2="http://schemas.microsoft.com/office/drawing/2015/06/chart">
            <c:ext xmlns:c16="http://schemas.microsoft.com/office/drawing/2014/chart" uri="{C3380CC4-5D6E-409C-BE32-E72D297353CC}">
              <c16:uniqueId val="{00000004-7C55-4132-9160-B6185F88DB83}"/>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17366323413734844"/>
          <c:y val="0.90984269936920892"/>
          <c:w val="0.62378166208616947"/>
          <c:h val="7.239917579928341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r>
              <a:rPr lang="en-US" sz="1800">
                <a:solidFill>
                  <a:schemeClr val="tx1"/>
                </a:solidFill>
              </a:rPr>
              <a:t>TASA DE CRECIMIENTO RELATIVA ENTRE ESPECIES</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solidFill>
              <a:latin typeface="+mn-lt"/>
              <a:ea typeface="+mn-ea"/>
              <a:cs typeface="+mn-cs"/>
            </a:defRPr>
          </a:pPr>
          <a:endParaRPr lang="es-EC"/>
        </a:p>
      </c:txPr>
    </c:title>
    <c:autoTitleDeleted val="0"/>
    <c:plotArea>
      <c:layout/>
      <c:barChart>
        <c:barDir val="col"/>
        <c:grouping val="clustered"/>
        <c:varyColors val="0"/>
        <c:ser>
          <c:idx val="0"/>
          <c:order val="0"/>
          <c:spPr>
            <a:solidFill>
              <a:srgbClr val="FFA7C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Hoja5!$B$158:$B$161</c:f>
              <c:strCache>
                <c:ptCount val="4"/>
                <c:pt idx="0">
                  <c:v>Weinmannia rollottii</c:v>
                </c:pt>
                <c:pt idx="1">
                  <c:v>Weinmannia fagaroides</c:v>
                </c:pt>
                <c:pt idx="2">
                  <c:v>Prunus huantensis</c:v>
                </c:pt>
                <c:pt idx="3">
                  <c:v>Ocotea infrafaveolata</c:v>
                </c:pt>
              </c:strCache>
            </c:strRef>
          </c:cat>
          <c:val>
            <c:numRef>
              <c:f>Hoja5!$C$158:$C$161</c:f>
              <c:numCache>
                <c:formatCode>0.00</c:formatCode>
                <c:ptCount val="4"/>
                <c:pt idx="0">
                  <c:v>0.54166666666666674</c:v>
                </c:pt>
                <c:pt idx="1">
                  <c:v>0.70000000000000051</c:v>
                </c:pt>
                <c:pt idx="2">
                  <c:v>0.43333333333333357</c:v>
                </c:pt>
                <c:pt idx="3">
                  <c:v>0.43333333333333329</c:v>
                </c:pt>
              </c:numCache>
            </c:numRef>
          </c:val>
          <c:extLst xmlns:c16r2="http://schemas.microsoft.com/office/drawing/2015/06/chart">
            <c:ext xmlns:c16="http://schemas.microsoft.com/office/drawing/2014/chart" uri="{C3380CC4-5D6E-409C-BE32-E72D297353CC}">
              <c16:uniqueId val="{00000000-7064-4AD6-9949-62A3470ECC81}"/>
            </c:ext>
          </c:extLst>
        </c:ser>
        <c:dLbls>
          <c:showLegendKey val="0"/>
          <c:showVal val="1"/>
          <c:showCatName val="0"/>
          <c:showSerName val="0"/>
          <c:showPercent val="0"/>
          <c:showBubbleSize val="0"/>
        </c:dLbls>
        <c:gapWidth val="355"/>
        <c:overlap val="-70"/>
        <c:axId val="870275040"/>
        <c:axId val="870279392"/>
      </c:barChart>
      <c:catAx>
        <c:axId val="87027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EC"/>
          </a:p>
        </c:txPr>
        <c:crossAx val="870279392"/>
        <c:crosses val="autoZero"/>
        <c:auto val="1"/>
        <c:lblAlgn val="ctr"/>
        <c:lblOffset val="100"/>
        <c:noMultiLvlLbl val="0"/>
      </c:catAx>
      <c:valAx>
        <c:axId val="870279392"/>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87027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s-EC" sz="1800"/>
              <a:t>PROMEDIO DE LAS ALTURAS DE LAS CUATRO ESPECIES EN ESTUDIO</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'Matriz datos'!$AM$9</c:f>
              <c:strCache>
                <c:ptCount val="1"/>
                <c:pt idx="0">
                  <c:v>Promedio altura inicial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'Matriz datos'!$AL$10:$AL$13</c:f>
              <c:strCache>
                <c:ptCount val="4"/>
                <c:pt idx="0">
                  <c:v>Weinmannia rollottii</c:v>
                </c:pt>
                <c:pt idx="1">
                  <c:v>Weinmannia fagaroides</c:v>
                </c:pt>
                <c:pt idx="2">
                  <c:v>Prunus huantensis</c:v>
                </c:pt>
                <c:pt idx="3">
                  <c:v>Ocotea infrafaveolata</c:v>
                </c:pt>
              </c:strCache>
            </c:strRef>
          </c:cat>
          <c:val>
            <c:numRef>
              <c:f>'Matriz datos'!$AM$10:$AM$13</c:f>
              <c:numCache>
                <c:formatCode>0.0</c:formatCode>
                <c:ptCount val="4"/>
                <c:pt idx="0">
                  <c:v>25.5</c:v>
                </c:pt>
                <c:pt idx="1">
                  <c:v>20.3</c:v>
                </c:pt>
                <c:pt idx="2">
                  <c:v>20.5</c:v>
                </c:pt>
                <c:pt idx="3">
                  <c:v>14.6</c:v>
                </c:pt>
              </c:numCache>
            </c:numRef>
          </c:val>
        </c:ser>
        <c:ser>
          <c:idx val="1"/>
          <c:order val="1"/>
          <c:tx>
            <c:strRef>
              <c:f>'Matriz datos'!$AN$9</c:f>
              <c:strCache>
                <c:ptCount val="1"/>
                <c:pt idx="0">
                  <c:v>Promedio altura final</c:v>
                </c:pt>
              </c:strCache>
            </c:strRef>
          </c:tx>
          <c:spPr>
            <a:solidFill>
              <a:srgbClr val="E64823">
                <a:lumMod val="40000"/>
                <a:lumOff val="60000"/>
              </a:srgb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'Matriz datos'!$AL$10:$AL$13</c:f>
              <c:strCache>
                <c:ptCount val="4"/>
                <c:pt idx="0">
                  <c:v>Weinmannia rollottii</c:v>
                </c:pt>
                <c:pt idx="1">
                  <c:v>Weinmannia fagaroides</c:v>
                </c:pt>
                <c:pt idx="2">
                  <c:v>Prunus huantensis</c:v>
                </c:pt>
                <c:pt idx="3">
                  <c:v>Ocotea infrafaveolata</c:v>
                </c:pt>
              </c:strCache>
            </c:strRef>
          </c:cat>
          <c:val>
            <c:numRef>
              <c:f>'Matriz datos'!$AN$10:$AN$13</c:f>
              <c:numCache>
                <c:formatCode>0.0</c:formatCode>
                <c:ptCount val="4"/>
                <c:pt idx="0">
                  <c:v>31.3</c:v>
                </c:pt>
                <c:pt idx="1">
                  <c:v>27.8</c:v>
                </c:pt>
                <c:pt idx="2">
                  <c:v>24.6</c:v>
                </c:pt>
                <c:pt idx="3">
                  <c:v>18.7</c:v>
                </c:pt>
              </c:numCache>
            </c:numRef>
          </c:val>
        </c:ser>
        <c:dLbls>
          <c:dLblPos val="inEnd"/>
          <c:showLegendKey val="0"/>
          <c:showVal val="1"/>
          <c:showCatName val="0"/>
          <c:showSerName val="0"/>
          <c:showPercent val="0"/>
          <c:showBubbleSize val="0"/>
        </c:dLbls>
        <c:gapWidth val="100"/>
        <c:overlap val="-24"/>
        <c:axId val="870272864"/>
        <c:axId val="870276128"/>
      </c:barChart>
      <c:catAx>
        <c:axId val="8702728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870276128"/>
        <c:crosses val="autoZero"/>
        <c:auto val="1"/>
        <c:lblAlgn val="ctr"/>
        <c:lblOffset val="100"/>
        <c:noMultiLvlLbl val="0"/>
      </c:catAx>
      <c:valAx>
        <c:axId val="8702761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870272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10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17.png"/></Relationships>
</file>

<file path=ppt/diagrams/_rels/data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png"/></Relationships>
</file>

<file path=ppt/diagrams/_rels/data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jpeg"/></Relationships>
</file>

<file path=ppt/diagrams/_rels/data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ata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g"/><Relationship Id="rId4" Type="http://schemas.openxmlformats.org/officeDocument/2006/relationships/image" Target="../media/image41.jpg"/></Relationships>
</file>

<file path=ppt/diagrams/_rels/data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g"/></Relationships>
</file>

<file path=ppt/diagrams/_rels/data8.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0.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image" Target="../media/image18.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7.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D57D7-5C71-4DB2-9B22-B002FDD1ABA4}" type="doc">
      <dgm:prSet loTypeId="urn:microsoft.com/office/officeart/2005/8/layout/process2" loCatId="process" qsTypeId="urn:microsoft.com/office/officeart/2005/8/quickstyle/3d4" qsCatId="3D" csTypeId="urn:microsoft.com/office/officeart/2005/8/colors/colorful3" csCatId="colorful" phldr="1"/>
      <dgm:spPr/>
    </dgm:pt>
    <dgm:pt modelId="{DA089D89-2ED9-4D1F-BF9C-6713FC1A0FA8}">
      <dgm:prSet phldrT="[Texto]" custT="1"/>
      <dgm:spPr>
        <a:solidFill>
          <a:schemeClr val="accent6">
            <a:lumMod val="20000"/>
            <a:lumOff val="80000"/>
          </a:schemeClr>
        </a:solidFill>
      </dgm:spPr>
      <dgm:t>
        <a:bodyPr/>
        <a:lstStyle/>
        <a:p>
          <a:r>
            <a:rPr lang="es-EC" sz="2000" b="1" smtClean="0">
              <a:solidFill>
                <a:schemeClr val="tx1">
                  <a:lumMod val="85000"/>
                  <a:lumOff val="15000"/>
                </a:schemeClr>
              </a:solidFill>
              <a:latin typeface="+mn-lt"/>
            </a:rPr>
            <a:t>OBJETIVO GENERAL</a:t>
          </a:r>
          <a:endParaRPr lang="es-EC" sz="2000" b="1" dirty="0">
            <a:solidFill>
              <a:schemeClr val="tx1">
                <a:lumMod val="85000"/>
                <a:lumOff val="15000"/>
              </a:schemeClr>
            </a:solidFill>
            <a:latin typeface="+mn-lt"/>
          </a:endParaRPr>
        </a:p>
      </dgm:t>
    </dgm:pt>
    <dgm:pt modelId="{E7CC6430-3C97-4A0B-9910-D6037ED90D61}" type="parTrans" cxnId="{51D3EF73-FE93-4D21-AFC8-84EDF8515540}">
      <dgm:prSet/>
      <dgm:spPr/>
      <dgm:t>
        <a:bodyPr/>
        <a:lstStyle/>
        <a:p>
          <a:endParaRPr lang="es-EC" sz="2000" b="0">
            <a:solidFill>
              <a:schemeClr val="tx1">
                <a:lumMod val="85000"/>
                <a:lumOff val="15000"/>
              </a:schemeClr>
            </a:solidFill>
            <a:latin typeface="+mn-lt"/>
          </a:endParaRPr>
        </a:p>
      </dgm:t>
    </dgm:pt>
    <dgm:pt modelId="{47BFDEC2-AB75-4C1B-B077-88E45CF51499}" type="sibTrans" cxnId="{51D3EF73-FE93-4D21-AFC8-84EDF8515540}">
      <dgm:prSet custT="1"/>
      <dgm:spPr/>
      <dgm:t>
        <a:bodyPr/>
        <a:lstStyle/>
        <a:p>
          <a:endParaRPr lang="es-EC" sz="2000" b="0">
            <a:solidFill>
              <a:schemeClr val="tx1">
                <a:lumMod val="85000"/>
                <a:lumOff val="15000"/>
              </a:schemeClr>
            </a:solidFill>
            <a:latin typeface="+mn-lt"/>
          </a:endParaRPr>
        </a:p>
      </dgm:t>
    </dgm:pt>
    <dgm:pt modelId="{8688CB9D-C02F-4713-A774-694373203CEC}">
      <dgm:prSet phldrT="[Texto]" custT="1"/>
      <dgm:spPr>
        <a:solidFill>
          <a:schemeClr val="accent2">
            <a:lumMod val="20000"/>
            <a:lumOff val="80000"/>
          </a:schemeClr>
        </a:solidFill>
      </dgm:spPr>
      <dgm:t>
        <a:bodyPr/>
        <a:lstStyle/>
        <a:p>
          <a:pPr algn="ctr">
            <a:lnSpc>
              <a:spcPct val="150000"/>
            </a:lnSpc>
          </a:pPr>
          <a:r>
            <a:rPr lang="es-ES" sz="2000" b="0" dirty="0" smtClean="0">
              <a:solidFill>
                <a:schemeClr val="tx1">
                  <a:lumMod val="85000"/>
                  <a:lumOff val="15000"/>
                </a:schemeClr>
              </a:solidFill>
              <a:latin typeface="+mn-lt"/>
              <a:ea typeface="Times New Roman" panose="02020603050405020304" pitchFamily="18" charset="0"/>
            </a:rPr>
            <a:t>Evaluar el desarrollo temprano y adaptabilidad de cuatro especies nativas: </a:t>
          </a:r>
          <a:r>
            <a:rPr lang="es-ES" sz="2000" b="0" i="1" dirty="0" smtClean="0">
              <a:solidFill>
                <a:schemeClr val="tx1">
                  <a:lumMod val="85000"/>
                  <a:lumOff val="15000"/>
                </a:schemeClr>
              </a:solidFill>
              <a:latin typeface="+mn-lt"/>
              <a:ea typeface="Times New Roman" panose="02020603050405020304" pitchFamily="18" charset="0"/>
            </a:rPr>
            <a:t>Weinmannia rollottii, Weinmannia fagaroides, Prunus huantensis y Ocotea infrafaveolata, </a:t>
          </a:r>
          <a:r>
            <a:rPr lang="es-ES" sz="2000" b="0" dirty="0" smtClean="0">
              <a:solidFill>
                <a:schemeClr val="tx1">
                  <a:lumMod val="85000"/>
                  <a:lumOff val="15000"/>
                </a:schemeClr>
              </a:solidFill>
              <a:latin typeface="+mn-lt"/>
              <a:ea typeface="Times New Roman" panose="02020603050405020304" pitchFamily="18" charset="0"/>
            </a:rPr>
            <a:t>de bosques altoandinos, </a:t>
          </a:r>
          <a:r>
            <a:rPr lang="es-EC" sz="2000" b="0" dirty="0" smtClean="0">
              <a:solidFill>
                <a:schemeClr val="tx1">
                  <a:lumMod val="85000"/>
                  <a:lumOff val="15000"/>
                </a:schemeClr>
              </a:solidFill>
              <a:latin typeface="+mn-lt"/>
              <a:ea typeface="Times New Roman" panose="02020603050405020304" pitchFamily="18" charset="0"/>
            </a:rPr>
            <a:t>mediante dos tratamientos: humus, compost y un testigo, </a:t>
          </a:r>
          <a:r>
            <a:rPr lang="es-ES" sz="2000" b="0" dirty="0" smtClean="0">
              <a:solidFill>
                <a:schemeClr val="tx1">
                  <a:lumMod val="85000"/>
                  <a:lumOff val="15000"/>
                </a:schemeClr>
              </a:solidFill>
              <a:latin typeface="+mn-lt"/>
              <a:ea typeface="Times New Roman" panose="02020603050405020304" pitchFamily="18" charset="0"/>
            </a:rPr>
            <a:t>en un área degradada en el cantón Tulcán, Carchi.</a:t>
          </a:r>
          <a:endParaRPr lang="es-EC" sz="2000" b="0" dirty="0">
            <a:solidFill>
              <a:schemeClr val="tx1">
                <a:lumMod val="85000"/>
                <a:lumOff val="15000"/>
              </a:schemeClr>
            </a:solidFill>
            <a:latin typeface="+mn-lt"/>
          </a:endParaRPr>
        </a:p>
      </dgm:t>
    </dgm:pt>
    <dgm:pt modelId="{BFDE5672-CC96-40AF-9E46-8DEA8A32669E}" type="parTrans" cxnId="{5C5499A1-AAA5-427F-BEEB-2B230CD24089}">
      <dgm:prSet/>
      <dgm:spPr/>
      <dgm:t>
        <a:bodyPr/>
        <a:lstStyle/>
        <a:p>
          <a:endParaRPr lang="es-EC" sz="2000" b="0">
            <a:solidFill>
              <a:schemeClr val="tx1">
                <a:lumMod val="85000"/>
                <a:lumOff val="15000"/>
              </a:schemeClr>
            </a:solidFill>
            <a:latin typeface="+mn-lt"/>
          </a:endParaRPr>
        </a:p>
      </dgm:t>
    </dgm:pt>
    <dgm:pt modelId="{0B6DC239-9195-47E6-972C-9759DD9E9F92}" type="sibTrans" cxnId="{5C5499A1-AAA5-427F-BEEB-2B230CD24089}">
      <dgm:prSet/>
      <dgm:spPr/>
      <dgm:t>
        <a:bodyPr/>
        <a:lstStyle/>
        <a:p>
          <a:endParaRPr lang="es-EC" sz="2000" b="0">
            <a:solidFill>
              <a:schemeClr val="tx1">
                <a:lumMod val="85000"/>
                <a:lumOff val="15000"/>
              </a:schemeClr>
            </a:solidFill>
            <a:latin typeface="+mn-lt"/>
          </a:endParaRPr>
        </a:p>
      </dgm:t>
    </dgm:pt>
    <dgm:pt modelId="{E4668F3F-2CBD-44F4-92DB-C72D0F54DD20}" type="pres">
      <dgm:prSet presAssocID="{69CD57D7-5C71-4DB2-9B22-B002FDD1ABA4}" presName="linearFlow" presStyleCnt="0">
        <dgm:presLayoutVars>
          <dgm:resizeHandles val="exact"/>
        </dgm:presLayoutVars>
      </dgm:prSet>
      <dgm:spPr/>
    </dgm:pt>
    <dgm:pt modelId="{C78A349E-EECB-45F0-99A0-1ED015736EA4}" type="pres">
      <dgm:prSet presAssocID="{DA089D89-2ED9-4D1F-BF9C-6713FC1A0FA8}" presName="node" presStyleLbl="node1" presStyleIdx="0" presStyleCnt="2" custScaleX="45752" custScaleY="28633" custLinFactNeighborY="2826">
        <dgm:presLayoutVars>
          <dgm:bulletEnabled val="1"/>
        </dgm:presLayoutVars>
      </dgm:prSet>
      <dgm:spPr/>
      <dgm:t>
        <a:bodyPr/>
        <a:lstStyle/>
        <a:p>
          <a:endParaRPr lang="es-EC"/>
        </a:p>
      </dgm:t>
    </dgm:pt>
    <dgm:pt modelId="{0E8971FA-54EB-4A8F-A391-330B8A82C706}" type="pres">
      <dgm:prSet presAssocID="{47BFDEC2-AB75-4C1B-B077-88E45CF51499}" presName="sibTrans" presStyleLbl="sibTrans2D1" presStyleIdx="0" presStyleCnt="1" custScaleX="64977" custScaleY="34847"/>
      <dgm:spPr/>
      <dgm:t>
        <a:bodyPr/>
        <a:lstStyle/>
        <a:p>
          <a:endParaRPr lang="es-EC"/>
        </a:p>
      </dgm:t>
    </dgm:pt>
    <dgm:pt modelId="{EE7B77A0-FA78-4B23-8FE9-B1851A34F47F}" type="pres">
      <dgm:prSet presAssocID="{47BFDEC2-AB75-4C1B-B077-88E45CF51499}" presName="connectorText" presStyleLbl="sibTrans2D1" presStyleIdx="0" presStyleCnt="1"/>
      <dgm:spPr/>
      <dgm:t>
        <a:bodyPr/>
        <a:lstStyle/>
        <a:p>
          <a:endParaRPr lang="es-EC"/>
        </a:p>
      </dgm:t>
    </dgm:pt>
    <dgm:pt modelId="{27AD7448-6A76-49F5-9D95-5FB1C1DC48BE}" type="pres">
      <dgm:prSet presAssocID="{8688CB9D-C02F-4713-A774-694373203CEC}" presName="node" presStyleLbl="node1" presStyleIdx="1" presStyleCnt="2" custScaleX="61803" custLinFactNeighborY="-3455">
        <dgm:presLayoutVars>
          <dgm:bulletEnabled val="1"/>
        </dgm:presLayoutVars>
      </dgm:prSet>
      <dgm:spPr/>
      <dgm:t>
        <a:bodyPr/>
        <a:lstStyle/>
        <a:p>
          <a:endParaRPr lang="es-EC"/>
        </a:p>
      </dgm:t>
    </dgm:pt>
  </dgm:ptLst>
  <dgm:cxnLst>
    <dgm:cxn modelId="{399BFC67-F0E9-4FA8-BA7C-2E5A1A9F47D0}" type="presOf" srcId="{DA089D89-2ED9-4D1F-BF9C-6713FC1A0FA8}" destId="{C78A349E-EECB-45F0-99A0-1ED015736EA4}" srcOrd="0" destOrd="0" presId="urn:microsoft.com/office/officeart/2005/8/layout/process2"/>
    <dgm:cxn modelId="{1886BB83-9547-4DC8-81B2-3BE9D05A7A6A}" type="presOf" srcId="{69CD57D7-5C71-4DB2-9B22-B002FDD1ABA4}" destId="{E4668F3F-2CBD-44F4-92DB-C72D0F54DD20}" srcOrd="0" destOrd="0" presId="urn:microsoft.com/office/officeart/2005/8/layout/process2"/>
    <dgm:cxn modelId="{E5A91C8E-3819-46E4-BD4B-37E1B8E4D83D}" type="presOf" srcId="{47BFDEC2-AB75-4C1B-B077-88E45CF51499}" destId="{EE7B77A0-FA78-4B23-8FE9-B1851A34F47F}" srcOrd="1" destOrd="0" presId="urn:microsoft.com/office/officeart/2005/8/layout/process2"/>
    <dgm:cxn modelId="{43B555D6-D60A-4F5E-851E-755FBC1ABFB6}" type="presOf" srcId="{8688CB9D-C02F-4713-A774-694373203CEC}" destId="{27AD7448-6A76-49F5-9D95-5FB1C1DC48BE}" srcOrd="0" destOrd="0" presId="urn:microsoft.com/office/officeart/2005/8/layout/process2"/>
    <dgm:cxn modelId="{5C5499A1-AAA5-427F-BEEB-2B230CD24089}" srcId="{69CD57D7-5C71-4DB2-9B22-B002FDD1ABA4}" destId="{8688CB9D-C02F-4713-A774-694373203CEC}" srcOrd="1" destOrd="0" parTransId="{BFDE5672-CC96-40AF-9E46-8DEA8A32669E}" sibTransId="{0B6DC239-9195-47E6-972C-9759DD9E9F92}"/>
    <dgm:cxn modelId="{924C578F-2B86-4675-A327-787048B8F3E5}" type="presOf" srcId="{47BFDEC2-AB75-4C1B-B077-88E45CF51499}" destId="{0E8971FA-54EB-4A8F-A391-330B8A82C706}" srcOrd="0" destOrd="0" presId="urn:microsoft.com/office/officeart/2005/8/layout/process2"/>
    <dgm:cxn modelId="{51D3EF73-FE93-4D21-AFC8-84EDF8515540}" srcId="{69CD57D7-5C71-4DB2-9B22-B002FDD1ABA4}" destId="{DA089D89-2ED9-4D1F-BF9C-6713FC1A0FA8}" srcOrd="0" destOrd="0" parTransId="{E7CC6430-3C97-4A0B-9910-D6037ED90D61}" sibTransId="{47BFDEC2-AB75-4C1B-B077-88E45CF51499}"/>
    <dgm:cxn modelId="{8DA642F4-83D3-424F-B11F-559BBB87057B}" type="presParOf" srcId="{E4668F3F-2CBD-44F4-92DB-C72D0F54DD20}" destId="{C78A349E-EECB-45F0-99A0-1ED015736EA4}" srcOrd="0" destOrd="0" presId="urn:microsoft.com/office/officeart/2005/8/layout/process2"/>
    <dgm:cxn modelId="{C92A1541-ED6F-478C-BEFF-EC32D1E60DE4}" type="presParOf" srcId="{E4668F3F-2CBD-44F4-92DB-C72D0F54DD20}" destId="{0E8971FA-54EB-4A8F-A391-330B8A82C706}" srcOrd="1" destOrd="0" presId="urn:microsoft.com/office/officeart/2005/8/layout/process2"/>
    <dgm:cxn modelId="{EFADE42C-CBCD-4725-BF43-C7D9726356CE}" type="presParOf" srcId="{0E8971FA-54EB-4A8F-A391-330B8A82C706}" destId="{EE7B77A0-FA78-4B23-8FE9-B1851A34F47F}" srcOrd="0" destOrd="0" presId="urn:microsoft.com/office/officeart/2005/8/layout/process2"/>
    <dgm:cxn modelId="{F139AA11-6EFD-4A5E-80F3-FEDAA584D702}" type="presParOf" srcId="{E4668F3F-2CBD-44F4-92DB-C72D0F54DD20}" destId="{27AD7448-6A76-49F5-9D95-5FB1C1DC48BE}"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FAAA69-F1D0-418C-A271-95169F637CB7}"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s-EC"/>
        </a:p>
      </dgm:t>
    </dgm:pt>
    <dgm:pt modelId="{46D42BF1-C085-4477-A1E3-77F83B530568}">
      <dgm:prSet phldrT="[Texto]" custT="1"/>
      <dgm:spPr/>
      <dgm:t>
        <a:bodyPr/>
        <a:lstStyle/>
        <a:p>
          <a:r>
            <a:rPr lang="es-EC" sz="1600" b="1" dirty="0" smtClean="0"/>
            <a:t>Fundada: </a:t>
          </a:r>
          <a:r>
            <a:rPr lang="es-EC" sz="1600" dirty="0" smtClean="0"/>
            <a:t>10 de enero de 1919</a:t>
          </a:r>
          <a:endParaRPr lang="es-EC" sz="1600" dirty="0"/>
        </a:p>
      </dgm:t>
    </dgm:pt>
    <dgm:pt modelId="{E60B01DF-B453-44C4-A225-62AE2728F536}" type="parTrans" cxnId="{CFC8E5C9-1610-4081-ADF6-4F6BABFAFE4A}">
      <dgm:prSet/>
      <dgm:spPr/>
      <dgm:t>
        <a:bodyPr/>
        <a:lstStyle/>
        <a:p>
          <a:endParaRPr lang="es-EC"/>
        </a:p>
      </dgm:t>
    </dgm:pt>
    <dgm:pt modelId="{9BDF3AD3-0C7E-45FB-BD3B-F26DCBD5234A}" type="sibTrans" cxnId="{CFC8E5C9-1610-4081-ADF6-4F6BABFAFE4A}">
      <dgm:prSet/>
      <dgm:spPr/>
      <dgm:t>
        <a:bodyPr/>
        <a:lstStyle/>
        <a:p>
          <a:endParaRPr lang="es-EC"/>
        </a:p>
      </dgm:t>
    </dgm:pt>
    <dgm:pt modelId="{CAFE0D78-E58E-4B6E-9D8F-7ECA6526FCC4}">
      <dgm:prSet phldrT="[Texto]" custT="1"/>
      <dgm:spPr/>
      <dgm:t>
        <a:bodyPr/>
        <a:lstStyle/>
        <a:p>
          <a:r>
            <a:rPr lang="es-EC" sz="1600" b="1" dirty="0" smtClean="0"/>
            <a:t>Altitud: </a:t>
          </a:r>
          <a:r>
            <a:rPr lang="es-EC" sz="1600" dirty="0" smtClean="0"/>
            <a:t>2480 y 3640 msnm</a:t>
          </a:r>
          <a:endParaRPr lang="es-EC" sz="1600" dirty="0"/>
        </a:p>
      </dgm:t>
    </dgm:pt>
    <dgm:pt modelId="{AEC467B8-9631-48E1-9ECA-6E60974E1C98}" type="parTrans" cxnId="{797DE12A-FA7A-4280-ADFD-10EA86367232}">
      <dgm:prSet/>
      <dgm:spPr/>
      <dgm:t>
        <a:bodyPr/>
        <a:lstStyle/>
        <a:p>
          <a:endParaRPr lang="es-EC"/>
        </a:p>
      </dgm:t>
    </dgm:pt>
    <dgm:pt modelId="{91E74E20-E347-474B-ABC0-D962CCF3FD7E}" type="sibTrans" cxnId="{797DE12A-FA7A-4280-ADFD-10EA86367232}">
      <dgm:prSet/>
      <dgm:spPr/>
      <dgm:t>
        <a:bodyPr/>
        <a:lstStyle/>
        <a:p>
          <a:endParaRPr lang="es-EC"/>
        </a:p>
      </dgm:t>
    </dgm:pt>
    <dgm:pt modelId="{678E2105-A656-4E94-99F8-F08BB8F92AA1}">
      <dgm:prSet phldrT="[Texto]" custT="1"/>
      <dgm:spPr/>
      <dgm:t>
        <a:bodyPr/>
        <a:lstStyle/>
        <a:p>
          <a:r>
            <a:rPr lang="es-EC" sz="1600" b="1" dirty="0" smtClean="0"/>
            <a:t>Precipitación anual: </a:t>
          </a:r>
          <a:r>
            <a:rPr lang="es-EC" sz="1600" dirty="0" smtClean="0"/>
            <a:t>900 mm</a:t>
          </a:r>
          <a:endParaRPr lang="es-EC" sz="1600" dirty="0"/>
        </a:p>
      </dgm:t>
    </dgm:pt>
    <dgm:pt modelId="{B6E352D2-8308-474C-989D-A369C08EAA6E}" type="parTrans" cxnId="{F25BB628-B880-49CB-95FC-7827717980E5}">
      <dgm:prSet/>
      <dgm:spPr/>
      <dgm:t>
        <a:bodyPr/>
        <a:lstStyle/>
        <a:p>
          <a:endParaRPr lang="es-EC"/>
        </a:p>
      </dgm:t>
    </dgm:pt>
    <dgm:pt modelId="{300ADD99-1621-4AEE-AB72-016CCBB39315}" type="sibTrans" cxnId="{F25BB628-B880-49CB-95FC-7827717980E5}">
      <dgm:prSet/>
      <dgm:spPr/>
      <dgm:t>
        <a:bodyPr/>
        <a:lstStyle/>
        <a:p>
          <a:endParaRPr lang="es-EC"/>
        </a:p>
      </dgm:t>
    </dgm:pt>
    <dgm:pt modelId="{86589243-A161-4ACD-88F0-042EC24FB587}">
      <dgm:prSet phldrT="[Texto]" custT="1"/>
      <dgm:spPr/>
      <dgm:t>
        <a:bodyPr/>
        <a:lstStyle/>
        <a:p>
          <a:r>
            <a:rPr lang="es-EC" sz="1600" b="1" dirty="0" smtClean="0"/>
            <a:t>Población: </a:t>
          </a:r>
          <a:r>
            <a:rPr lang="es-EC" sz="1600" dirty="0" smtClean="0"/>
            <a:t>2304 habitantes</a:t>
          </a:r>
          <a:endParaRPr lang="es-EC" sz="1600" dirty="0"/>
        </a:p>
      </dgm:t>
    </dgm:pt>
    <dgm:pt modelId="{CBF5B76B-F3DF-4973-9543-B80333921BEF}" type="parTrans" cxnId="{2F94528B-D2E8-4CFD-88B4-149C3E7690FB}">
      <dgm:prSet/>
      <dgm:spPr/>
      <dgm:t>
        <a:bodyPr/>
        <a:lstStyle/>
        <a:p>
          <a:endParaRPr lang="es-EC"/>
        </a:p>
      </dgm:t>
    </dgm:pt>
    <dgm:pt modelId="{D0B9EA24-A3EA-4A5B-A3F7-CBAD757DB269}" type="sibTrans" cxnId="{2F94528B-D2E8-4CFD-88B4-149C3E7690FB}">
      <dgm:prSet/>
      <dgm:spPr/>
      <dgm:t>
        <a:bodyPr/>
        <a:lstStyle/>
        <a:p>
          <a:endParaRPr lang="es-EC"/>
        </a:p>
      </dgm:t>
    </dgm:pt>
    <dgm:pt modelId="{2FF8F02D-051C-4FB9-A237-34D683BA7602}">
      <dgm:prSet phldrT="[Texto]" custT="1"/>
      <dgm:spPr/>
      <dgm:t>
        <a:bodyPr/>
        <a:lstStyle/>
        <a:p>
          <a:r>
            <a:rPr lang="es-EC" sz="1600" b="1" dirty="0" smtClean="0"/>
            <a:t>Extensión territorial: </a:t>
          </a:r>
          <a:r>
            <a:rPr lang="es-EC" sz="1600" dirty="0" smtClean="0"/>
            <a:t>5155,26 ha</a:t>
          </a:r>
          <a:endParaRPr lang="es-EC" sz="1600" dirty="0"/>
        </a:p>
      </dgm:t>
    </dgm:pt>
    <dgm:pt modelId="{05D68D0B-6E23-41C3-AED8-CA0592260228}" type="parTrans" cxnId="{BA102C45-11B3-4BC8-90F2-2FCE31C93555}">
      <dgm:prSet/>
      <dgm:spPr/>
      <dgm:t>
        <a:bodyPr/>
        <a:lstStyle/>
        <a:p>
          <a:endParaRPr lang="es-EC"/>
        </a:p>
      </dgm:t>
    </dgm:pt>
    <dgm:pt modelId="{EABD43F6-02E2-4EF7-821F-DF5D03E172AE}" type="sibTrans" cxnId="{BA102C45-11B3-4BC8-90F2-2FCE31C93555}">
      <dgm:prSet/>
      <dgm:spPr/>
      <dgm:t>
        <a:bodyPr/>
        <a:lstStyle/>
        <a:p>
          <a:endParaRPr lang="es-EC"/>
        </a:p>
      </dgm:t>
    </dgm:pt>
    <dgm:pt modelId="{22409161-FFC9-4B51-8E9F-F4C2493746DB}">
      <dgm:prSet phldrT="[Texto]" custT="1"/>
      <dgm:spPr/>
      <dgm:t>
        <a:bodyPr/>
        <a:lstStyle/>
        <a:p>
          <a:r>
            <a:rPr lang="es-EC" sz="1600" b="1" dirty="0" smtClean="0"/>
            <a:t>Temperatura promedio: </a:t>
          </a:r>
          <a:r>
            <a:rPr lang="es-EC" sz="1600" dirty="0" smtClean="0"/>
            <a:t>12°C</a:t>
          </a:r>
          <a:endParaRPr lang="es-EC" sz="1600" dirty="0"/>
        </a:p>
      </dgm:t>
    </dgm:pt>
    <dgm:pt modelId="{F15E6BD5-6812-4811-90E5-5807F189BE67}" type="parTrans" cxnId="{7548E06B-FC78-4338-BDDF-55AB8EC131D3}">
      <dgm:prSet/>
      <dgm:spPr/>
      <dgm:t>
        <a:bodyPr/>
        <a:lstStyle/>
        <a:p>
          <a:endParaRPr lang="es-EC"/>
        </a:p>
      </dgm:t>
    </dgm:pt>
    <dgm:pt modelId="{1ED18810-6C32-4A8A-9525-42F3321D2438}" type="sibTrans" cxnId="{7548E06B-FC78-4338-BDDF-55AB8EC131D3}">
      <dgm:prSet/>
      <dgm:spPr/>
      <dgm:t>
        <a:bodyPr/>
        <a:lstStyle/>
        <a:p>
          <a:endParaRPr lang="es-EC"/>
        </a:p>
      </dgm:t>
    </dgm:pt>
    <dgm:pt modelId="{9E17F37C-3F92-436F-B4F7-AF0FDA78BF20}" type="pres">
      <dgm:prSet presAssocID="{8DFAAA69-F1D0-418C-A271-95169F637CB7}" presName="Name0" presStyleCnt="0">
        <dgm:presLayoutVars>
          <dgm:chMax val="7"/>
          <dgm:chPref val="7"/>
          <dgm:dir/>
          <dgm:animLvl val="lvl"/>
        </dgm:presLayoutVars>
      </dgm:prSet>
      <dgm:spPr/>
      <dgm:t>
        <a:bodyPr/>
        <a:lstStyle/>
        <a:p>
          <a:endParaRPr lang="es-EC"/>
        </a:p>
      </dgm:t>
    </dgm:pt>
    <dgm:pt modelId="{81A6DFB5-89FF-4A3B-89E2-B7FC6A1B0520}" type="pres">
      <dgm:prSet presAssocID="{46D42BF1-C085-4477-A1E3-77F83B530568}" presName="Accent1" presStyleCnt="0"/>
      <dgm:spPr/>
    </dgm:pt>
    <dgm:pt modelId="{E12B3D5A-1E2B-450F-8995-3AE280E57826}" type="pres">
      <dgm:prSet presAssocID="{46D42BF1-C085-4477-A1E3-77F83B530568}" presName="Accent" presStyleLbl="node1" presStyleIdx="0" presStyleCnt="6" custScaleX="308867" custScaleY="79745"/>
      <dgm:spPr>
        <a:blipFill rotWithShape="0">
          <a:blip xmlns:r="http://schemas.openxmlformats.org/officeDocument/2006/relationships" r:embed="rId1"/>
          <a:stretch>
            <a:fillRect/>
          </a:stretch>
        </a:blipFill>
      </dgm:spPr>
      <dgm:t>
        <a:bodyPr/>
        <a:lstStyle/>
        <a:p>
          <a:endParaRPr lang="es-EC"/>
        </a:p>
      </dgm:t>
    </dgm:pt>
    <dgm:pt modelId="{D62DD2B8-0686-40EA-80E6-03B182D7BF93}" type="pres">
      <dgm:prSet presAssocID="{46D42BF1-C085-4477-A1E3-77F83B530568}" presName="Parent1" presStyleLbl="revTx" presStyleIdx="0" presStyleCnt="6" custScaleX="412899">
        <dgm:presLayoutVars>
          <dgm:chMax val="1"/>
          <dgm:chPref val="1"/>
          <dgm:bulletEnabled val="1"/>
        </dgm:presLayoutVars>
      </dgm:prSet>
      <dgm:spPr/>
      <dgm:t>
        <a:bodyPr/>
        <a:lstStyle/>
        <a:p>
          <a:endParaRPr lang="es-EC"/>
        </a:p>
      </dgm:t>
    </dgm:pt>
    <dgm:pt modelId="{93A5662B-C4FD-457C-AD12-1BA89E82A820}" type="pres">
      <dgm:prSet presAssocID="{CAFE0D78-E58E-4B6E-9D8F-7ECA6526FCC4}" presName="Accent2" presStyleCnt="0"/>
      <dgm:spPr/>
    </dgm:pt>
    <dgm:pt modelId="{D5969E39-8644-4BFD-B92B-B547E32A3AF7}" type="pres">
      <dgm:prSet presAssocID="{CAFE0D78-E58E-4B6E-9D8F-7ECA6526FCC4}" presName="Accent" presStyleLbl="node1" presStyleIdx="1" presStyleCnt="6" custScaleX="308867" custScaleY="79745"/>
      <dgm:spPr/>
      <dgm:t>
        <a:bodyPr/>
        <a:lstStyle/>
        <a:p>
          <a:endParaRPr lang="es-EC"/>
        </a:p>
      </dgm:t>
    </dgm:pt>
    <dgm:pt modelId="{63440959-FAF4-4647-A2A9-4F93784902DE}" type="pres">
      <dgm:prSet presAssocID="{CAFE0D78-E58E-4B6E-9D8F-7ECA6526FCC4}" presName="Parent2" presStyleLbl="revTx" presStyleIdx="1" presStyleCnt="6" custScaleX="412899">
        <dgm:presLayoutVars>
          <dgm:chMax val="1"/>
          <dgm:chPref val="1"/>
          <dgm:bulletEnabled val="1"/>
        </dgm:presLayoutVars>
      </dgm:prSet>
      <dgm:spPr/>
      <dgm:t>
        <a:bodyPr/>
        <a:lstStyle/>
        <a:p>
          <a:endParaRPr lang="es-EC"/>
        </a:p>
      </dgm:t>
    </dgm:pt>
    <dgm:pt modelId="{B399D5C4-A81B-4F52-B044-17D0EEFB9648}" type="pres">
      <dgm:prSet presAssocID="{86589243-A161-4ACD-88F0-042EC24FB587}" presName="Accent3" presStyleCnt="0"/>
      <dgm:spPr/>
    </dgm:pt>
    <dgm:pt modelId="{FDB12480-0257-4F55-BB66-91DE0C01E84E}" type="pres">
      <dgm:prSet presAssocID="{86589243-A161-4ACD-88F0-042EC24FB587}" presName="Accent" presStyleLbl="node1" presStyleIdx="2" presStyleCnt="6" custScaleX="308867" custScaleY="79745"/>
      <dgm:spPr>
        <a:solidFill>
          <a:srgbClr val="00B050"/>
        </a:solidFill>
      </dgm:spPr>
    </dgm:pt>
    <dgm:pt modelId="{90258030-2D26-4C73-A029-C6C38EF7C3EA}" type="pres">
      <dgm:prSet presAssocID="{86589243-A161-4ACD-88F0-042EC24FB587}" presName="Parent3" presStyleLbl="revTx" presStyleIdx="2" presStyleCnt="6" custScaleX="412899">
        <dgm:presLayoutVars>
          <dgm:chMax val="1"/>
          <dgm:chPref val="1"/>
          <dgm:bulletEnabled val="1"/>
        </dgm:presLayoutVars>
      </dgm:prSet>
      <dgm:spPr/>
      <dgm:t>
        <a:bodyPr/>
        <a:lstStyle/>
        <a:p>
          <a:endParaRPr lang="es-EC"/>
        </a:p>
      </dgm:t>
    </dgm:pt>
    <dgm:pt modelId="{3789875D-6873-46B9-B115-1D1B425A8872}" type="pres">
      <dgm:prSet presAssocID="{2FF8F02D-051C-4FB9-A237-34D683BA7602}" presName="Accent4" presStyleCnt="0"/>
      <dgm:spPr/>
    </dgm:pt>
    <dgm:pt modelId="{0D973CEF-0FD2-4859-90D4-75611054F24D}" type="pres">
      <dgm:prSet presAssocID="{2FF8F02D-051C-4FB9-A237-34D683BA7602}" presName="Accent" presStyleLbl="node1" presStyleIdx="3" presStyleCnt="6" custScaleX="308867" custScaleY="79745"/>
      <dgm:spPr>
        <a:solidFill>
          <a:srgbClr val="A568D2"/>
        </a:solidFill>
      </dgm:spPr>
      <dgm:t>
        <a:bodyPr/>
        <a:lstStyle/>
        <a:p>
          <a:endParaRPr lang="es-EC"/>
        </a:p>
      </dgm:t>
    </dgm:pt>
    <dgm:pt modelId="{499AF676-FB9A-4D7D-98FB-2F12C65ADF42}" type="pres">
      <dgm:prSet presAssocID="{2FF8F02D-051C-4FB9-A237-34D683BA7602}" presName="Parent4" presStyleLbl="revTx" presStyleIdx="3" presStyleCnt="6" custScaleX="412899">
        <dgm:presLayoutVars>
          <dgm:chMax val="1"/>
          <dgm:chPref val="1"/>
          <dgm:bulletEnabled val="1"/>
        </dgm:presLayoutVars>
      </dgm:prSet>
      <dgm:spPr/>
      <dgm:t>
        <a:bodyPr/>
        <a:lstStyle/>
        <a:p>
          <a:endParaRPr lang="es-EC"/>
        </a:p>
      </dgm:t>
    </dgm:pt>
    <dgm:pt modelId="{854AE0AA-55B7-4356-A69B-3283C61C74FE}" type="pres">
      <dgm:prSet presAssocID="{22409161-FFC9-4B51-8E9F-F4C2493746DB}" presName="Accent5" presStyleCnt="0"/>
      <dgm:spPr/>
    </dgm:pt>
    <dgm:pt modelId="{CA0D4E1F-7AB7-4994-826B-AD33586074F7}" type="pres">
      <dgm:prSet presAssocID="{22409161-FFC9-4B51-8E9F-F4C2493746DB}" presName="Accent" presStyleLbl="node1" presStyleIdx="4" presStyleCnt="6" custScaleX="308867" custScaleY="79745"/>
      <dgm:spPr>
        <a:solidFill>
          <a:srgbClr val="F20000"/>
        </a:solidFill>
      </dgm:spPr>
    </dgm:pt>
    <dgm:pt modelId="{9BCBD79A-171D-495D-8E6C-B3582FEE9A96}" type="pres">
      <dgm:prSet presAssocID="{22409161-FFC9-4B51-8E9F-F4C2493746DB}" presName="Parent5" presStyleLbl="revTx" presStyleIdx="4" presStyleCnt="6" custScaleX="412899">
        <dgm:presLayoutVars>
          <dgm:chMax val="1"/>
          <dgm:chPref val="1"/>
          <dgm:bulletEnabled val="1"/>
        </dgm:presLayoutVars>
      </dgm:prSet>
      <dgm:spPr/>
      <dgm:t>
        <a:bodyPr/>
        <a:lstStyle/>
        <a:p>
          <a:endParaRPr lang="es-EC"/>
        </a:p>
      </dgm:t>
    </dgm:pt>
    <dgm:pt modelId="{B490D2D8-621F-486A-AEA4-6EEFA1127335}" type="pres">
      <dgm:prSet presAssocID="{678E2105-A656-4E94-99F8-F08BB8F92AA1}" presName="Accent6" presStyleCnt="0"/>
      <dgm:spPr/>
    </dgm:pt>
    <dgm:pt modelId="{D4064F91-C715-4E1E-829A-1DD682D0E98B}" type="pres">
      <dgm:prSet presAssocID="{678E2105-A656-4E94-99F8-F08BB8F92AA1}" presName="Accent" presStyleLbl="node1" presStyleIdx="5" presStyleCnt="6" custScaleX="308867" custScaleY="79745"/>
      <dgm:spPr/>
      <dgm:t>
        <a:bodyPr/>
        <a:lstStyle/>
        <a:p>
          <a:endParaRPr lang="es-EC"/>
        </a:p>
      </dgm:t>
    </dgm:pt>
    <dgm:pt modelId="{E0014503-D9FC-4FA5-B256-6BC8806175C5}" type="pres">
      <dgm:prSet presAssocID="{678E2105-A656-4E94-99F8-F08BB8F92AA1}" presName="Parent6" presStyleLbl="revTx" presStyleIdx="5" presStyleCnt="6" custScaleX="412899">
        <dgm:presLayoutVars>
          <dgm:chMax val="1"/>
          <dgm:chPref val="1"/>
          <dgm:bulletEnabled val="1"/>
        </dgm:presLayoutVars>
      </dgm:prSet>
      <dgm:spPr/>
      <dgm:t>
        <a:bodyPr/>
        <a:lstStyle/>
        <a:p>
          <a:endParaRPr lang="es-EC"/>
        </a:p>
      </dgm:t>
    </dgm:pt>
  </dgm:ptLst>
  <dgm:cxnLst>
    <dgm:cxn modelId="{C57EAE5D-1FB8-488E-8A47-043620BE89E6}" type="presOf" srcId="{CAFE0D78-E58E-4B6E-9D8F-7ECA6526FCC4}" destId="{63440959-FAF4-4647-A2A9-4F93784902DE}" srcOrd="0" destOrd="0" presId="urn:microsoft.com/office/officeart/2009/layout/CircleArrowProcess"/>
    <dgm:cxn modelId="{55AD88A5-2988-4B14-A6EF-9F6EC28B104D}" type="presOf" srcId="{678E2105-A656-4E94-99F8-F08BB8F92AA1}" destId="{E0014503-D9FC-4FA5-B256-6BC8806175C5}" srcOrd="0" destOrd="0" presId="urn:microsoft.com/office/officeart/2009/layout/CircleArrowProcess"/>
    <dgm:cxn modelId="{F25BB628-B880-49CB-95FC-7827717980E5}" srcId="{8DFAAA69-F1D0-418C-A271-95169F637CB7}" destId="{678E2105-A656-4E94-99F8-F08BB8F92AA1}" srcOrd="5" destOrd="0" parTransId="{B6E352D2-8308-474C-989D-A369C08EAA6E}" sibTransId="{300ADD99-1621-4AEE-AB72-016CCBB39315}"/>
    <dgm:cxn modelId="{797DE12A-FA7A-4280-ADFD-10EA86367232}" srcId="{8DFAAA69-F1D0-418C-A271-95169F637CB7}" destId="{CAFE0D78-E58E-4B6E-9D8F-7ECA6526FCC4}" srcOrd="1" destOrd="0" parTransId="{AEC467B8-9631-48E1-9ECA-6E60974E1C98}" sibTransId="{91E74E20-E347-474B-ABC0-D962CCF3FD7E}"/>
    <dgm:cxn modelId="{CFC8E5C9-1610-4081-ADF6-4F6BABFAFE4A}" srcId="{8DFAAA69-F1D0-418C-A271-95169F637CB7}" destId="{46D42BF1-C085-4477-A1E3-77F83B530568}" srcOrd="0" destOrd="0" parTransId="{E60B01DF-B453-44C4-A225-62AE2728F536}" sibTransId="{9BDF3AD3-0C7E-45FB-BD3B-F26DCBD5234A}"/>
    <dgm:cxn modelId="{2F94528B-D2E8-4CFD-88B4-149C3E7690FB}" srcId="{8DFAAA69-F1D0-418C-A271-95169F637CB7}" destId="{86589243-A161-4ACD-88F0-042EC24FB587}" srcOrd="2" destOrd="0" parTransId="{CBF5B76B-F3DF-4973-9543-B80333921BEF}" sibTransId="{D0B9EA24-A3EA-4A5B-A3F7-CBAD757DB269}"/>
    <dgm:cxn modelId="{5AACE899-24BA-4515-A91B-5FED98262E22}" type="presOf" srcId="{86589243-A161-4ACD-88F0-042EC24FB587}" destId="{90258030-2D26-4C73-A029-C6C38EF7C3EA}" srcOrd="0" destOrd="0" presId="urn:microsoft.com/office/officeart/2009/layout/CircleArrowProcess"/>
    <dgm:cxn modelId="{12C3180D-8971-47AE-8135-FBB5F34C1D1B}" type="presOf" srcId="{46D42BF1-C085-4477-A1E3-77F83B530568}" destId="{D62DD2B8-0686-40EA-80E6-03B182D7BF93}" srcOrd="0" destOrd="0" presId="urn:microsoft.com/office/officeart/2009/layout/CircleArrowProcess"/>
    <dgm:cxn modelId="{3CBE496A-89B5-4ADA-89F7-4666D36BA4F0}" type="presOf" srcId="{8DFAAA69-F1D0-418C-A271-95169F637CB7}" destId="{9E17F37C-3F92-436F-B4F7-AF0FDA78BF20}" srcOrd="0" destOrd="0" presId="urn:microsoft.com/office/officeart/2009/layout/CircleArrowProcess"/>
    <dgm:cxn modelId="{7548E06B-FC78-4338-BDDF-55AB8EC131D3}" srcId="{8DFAAA69-F1D0-418C-A271-95169F637CB7}" destId="{22409161-FFC9-4B51-8E9F-F4C2493746DB}" srcOrd="4" destOrd="0" parTransId="{F15E6BD5-6812-4811-90E5-5807F189BE67}" sibTransId="{1ED18810-6C32-4A8A-9525-42F3321D2438}"/>
    <dgm:cxn modelId="{C8647453-B608-4353-A1F9-6917785E7BC5}" type="presOf" srcId="{2FF8F02D-051C-4FB9-A237-34D683BA7602}" destId="{499AF676-FB9A-4D7D-98FB-2F12C65ADF42}" srcOrd="0" destOrd="0" presId="urn:microsoft.com/office/officeart/2009/layout/CircleArrowProcess"/>
    <dgm:cxn modelId="{BA102C45-11B3-4BC8-90F2-2FCE31C93555}" srcId="{8DFAAA69-F1D0-418C-A271-95169F637CB7}" destId="{2FF8F02D-051C-4FB9-A237-34D683BA7602}" srcOrd="3" destOrd="0" parTransId="{05D68D0B-6E23-41C3-AED8-CA0592260228}" sibTransId="{EABD43F6-02E2-4EF7-821F-DF5D03E172AE}"/>
    <dgm:cxn modelId="{435956DA-4053-4651-8C5D-1153C3771376}" type="presOf" srcId="{22409161-FFC9-4B51-8E9F-F4C2493746DB}" destId="{9BCBD79A-171D-495D-8E6C-B3582FEE9A96}" srcOrd="0" destOrd="0" presId="urn:microsoft.com/office/officeart/2009/layout/CircleArrowProcess"/>
    <dgm:cxn modelId="{ED9B07A1-D88F-40AD-A9D2-F996DC9C339A}" type="presParOf" srcId="{9E17F37C-3F92-436F-B4F7-AF0FDA78BF20}" destId="{81A6DFB5-89FF-4A3B-89E2-B7FC6A1B0520}" srcOrd="0" destOrd="0" presId="urn:microsoft.com/office/officeart/2009/layout/CircleArrowProcess"/>
    <dgm:cxn modelId="{8BFE4D14-BE09-4A2C-B5B2-1AF2C73DF316}" type="presParOf" srcId="{81A6DFB5-89FF-4A3B-89E2-B7FC6A1B0520}" destId="{E12B3D5A-1E2B-450F-8995-3AE280E57826}" srcOrd="0" destOrd="0" presId="urn:microsoft.com/office/officeart/2009/layout/CircleArrowProcess"/>
    <dgm:cxn modelId="{BDBD4E84-3ADC-4D40-9694-1E9FB2354238}" type="presParOf" srcId="{9E17F37C-3F92-436F-B4F7-AF0FDA78BF20}" destId="{D62DD2B8-0686-40EA-80E6-03B182D7BF93}" srcOrd="1" destOrd="0" presId="urn:microsoft.com/office/officeart/2009/layout/CircleArrowProcess"/>
    <dgm:cxn modelId="{768F1464-74B0-4A37-8FEF-C993668ECD52}" type="presParOf" srcId="{9E17F37C-3F92-436F-B4F7-AF0FDA78BF20}" destId="{93A5662B-C4FD-457C-AD12-1BA89E82A820}" srcOrd="2" destOrd="0" presId="urn:microsoft.com/office/officeart/2009/layout/CircleArrowProcess"/>
    <dgm:cxn modelId="{447198EE-71AD-4E2C-A195-274D60C2A9E2}" type="presParOf" srcId="{93A5662B-C4FD-457C-AD12-1BA89E82A820}" destId="{D5969E39-8644-4BFD-B92B-B547E32A3AF7}" srcOrd="0" destOrd="0" presId="urn:microsoft.com/office/officeart/2009/layout/CircleArrowProcess"/>
    <dgm:cxn modelId="{A5770246-1568-4E1D-8214-FF5BC70F4AE7}" type="presParOf" srcId="{9E17F37C-3F92-436F-B4F7-AF0FDA78BF20}" destId="{63440959-FAF4-4647-A2A9-4F93784902DE}" srcOrd="3" destOrd="0" presId="urn:microsoft.com/office/officeart/2009/layout/CircleArrowProcess"/>
    <dgm:cxn modelId="{9811F111-1D31-4A44-9D33-D76E7347DEEF}" type="presParOf" srcId="{9E17F37C-3F92-436F-B4F7-AF0FDA78BF20}" destId="{B399D5C4-A81B-4F52-B044-17D0EEFB9648}" srcOrd="4" destOrd="0" presId="urn:microsoft.com/office/officeart/2009/layout/CircleArrowProcess"/>
    <dgm:cxn modelId="{079E44A7-E312-47EB-AB29-249BDB164174}" type="presParOf" srcId="{B399D5C4-A81B-4F52-B044-17D0EEFB9648}" destId="{FDB12480-0257-4F55-BB66-91DE0C01E84E}" srcOrd="0" destOrd="0" presId="urn:microsoft.com/office/officeart/2009/layout/CircleArrowProcess"/>
    <dgm:cxn modelId="{F72034C7-6EE7-4600-AB3F-BD4EECB99756}" type="presParOf" srcId="{9E17F37C-3F92-436F-B4F7-AF0FDA78BF20}" destId="{90258030-2D26-4C73-A029-C6C38EF7C3EA}" srcOrd="5" destOrd="0" presId="urn:microsoft.com/office/officeart/2009/layout/CircleArrowProcess"/>
    <dgm:cxn modelId="{9A081134-C8F6-481E-AD1D-56D0504129ED}" type="presParOf" srcId="{9E17F37C-3F92-436F-B4F7-AF0FDA78BF20}" destId="{3789875D-6873-46B9-B115-1D1B425A8872}" srcOrd="6" destOrd="0" presId="urn:microsoft.com/office/officeart/2009/layout/CircleArrowProcess"/>
    <dgm:cxn modelId="{93E2F421-3FC9-4FB2-95E9-3EE97F08DD2D}" type="presParOf" srcId="{3789875D-6873-46B9-B115-1D1B425A8872}" destId="{0D973CEF-0FD2-4859-90D4-75611054F24D}" srcOrd="0" destOrd="0" presId="urn:microsoft.com/office/officeart/2009/layout/CircleArrowProcess"/>
    <dgm:cxn modelId="{A1EEF473-4730-4408-8150-E575AE5FE041}" type="presParOf" srcId="{9E17F37C-3F92-436F-B4F7-AF0FDA78BF20}" destId="{499AF676-FB9A-4D7D-98FB-2F12C65ADF42}" srcOrd="7" destOrd="0" presId="urn:microsoft.com/office/officeart/2009/layout/CircleArrowProcess"/>
    <dgm:cxn modelId="{D0AFC1E8-590A-481A-972E-6866943236BB}" type="presParOf" srcId="{9E17F37C-3F92-436F-B4F7-AF0FDA78BF20}" destId="{854AE0AA-55B7-4356-A69B-3283C61C74FE}" srcOrd="8" destOrd="0" presId="urn:microsoft.com/office/officeart/2009/layout/CircleArrowProcess"/>
    <dgm:cxn modelId="{9F06C5FF-4752-44AD-A9A7-10293C4F49CB}" type="presParOf" srcId="{854AE0AA-55B7-4356-A69B-3283C61C74FE}" destId="{CA0D4E1F-7AB7-4994-826B-AD33586074F7}" srcOrd="0" destOrd="0" presId="urn:microsoft.com/office/officeart/2009/layout/CircleArrowProcess"/>
    <dgm:cxn modelId="{05E7D98C-95B7-49EC-BC19-7F3E60BAD649}" type="presParOf" srcId="{9E17F37C-3F92-436F-B4F7-AF0FDA78BF20}" destId="{9BCBD79A-171D-495D-8E6C-B3582FEE9A96}" srcOrd="9" destOrd="0" presId="urn:microsoft.com/office/officeart/2009/layout/CircleArrowProcess"/>
    <dgm:cxn modelId="{A0C0ACDF-7B07-4A2C-96A3-F8F426F0BD20}" type="presParOf" srcId="{9E17F37C-3F92-436F-B4F7-AF0FDA78BF20}" destId="{B490D2D8-621F-486A-AEA4-6EEFA1127335}" srcOrd="10" destOrd="0" presId="urn:microsoft.com/office/officeart/2009/layout/CircleArrowProcess"/>
    <dgm:cxn modelId="{57AD758B-81CB-4F29-886C-A094768A5537}" type="presParOf" srcId="{B490D2D8-621F-486A-AEA4-6EEFA1127335}" destId="{D4064F91-C715-4E1E-829A-1DD682D0E98B}" srcOrd="0" destOrd="0" presId="urn:microsoft.com/office/officeart/2009/layout/CircleArrowProcess"/>
    <dgm:cxn modelId="{B87EEF3A-4569-4299-9B88-78E0333079FA}" type="presParOf" srcId="{9E17F37C-3F92-436F-B4F7-AF0FDA78BF20}" destId="{E0014503-D9FC-4FA5-B256-6BC8806175C5}" srcOrd="1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DA98F9-87B0-4F12-BFD6-465075B37548}" type="doc">
      <dgm:prSet loTypeId="urn:microsoft.com/office/officeart/2005/8/layout/hList7" loCatId="picture" qsTypeId="urn:microsoft.com/office/officeart/2005/8/quickstyle/simple1" qsCatId="simple" csTypeId="urn:microsoft.com/office/officeart/2005/8/colors/colorful5" csCatId="colorful" phldr="1"/>
      <dgm:spPr/>
      <dgm:t>
        <a:bodyPr/>
        <a:lstStyle/>
        <a:p>
          <a:endParaRPr lang="es-EC"/>
        </a:p>
      </dgm:t>
    </dgm:pt>
    <dgm:pt modelId="{98FAB328-C942-4C45-999C-AED95FA84F21}">
      <dgm:prSet phldrT="[Texto]" custT="1"/>
      <dgm:spPr>
        <a:solidFill>
          <a:schemeClr val="accent5">
            <a:lumMod val="40000"/>
            <a:lumOff val="60000"/>
          </a:schemeClr>
        </a:solidFill>
      </dgm:spPr>
      <dgm:t>
        <a:bodyPr/>
        <a:lstStyle/>
        <a:p>
          <a:r>
            <a:rPr lang="es-EC" sz="1600" b="1" dirty="0" smtClean="0">
              <a:solidFill>
                <a:schemeClr val="tx1"/>
              </a:solidFill>
            </a:rPr>
            <a:t>ESPECIES NATIVAS</a:t>
          </a:r>
          <a:endParaRPr lang="es-EC" sz="1600" b="1" dirty="0">
            <a:solidFill>
              <a:schemeClr val="tx1"/>
            </a:solidFill>
          </a:endParaRPr>
        </a:p>
      </dgm:t>
    </dgm:pt>
    <dgm:pt modelId="{ED268046-1DEC-40BB-A4D8-1A524865791D}" type="parTrans" cxnId="{5C2177F9-D7C6-4520-894C-56B630E646CE}">
      <dgm:prSet/>
      <dgm:spPr/>
      <dgm:t>
        <a:bodyPr/>
        <a:lstStyle/>
        <a:p>
          <a:endParaRPr lang="es-EC" sz="3600" b="1" dirty="0">
            <a:solidFill>
              <a:schemeClr val="tx1"/>
            </a:solidFill>
          </a:endParaRPr>
        </a:p>
      </dgm:t>
    </dgm:pt>
    <dgm:pt modelId="{839D2861-A726-40A1-9696-14AEEEB6AC8A}" type="sibTrans" cxnId="{5C2177F9-D7C6-4520-894C-56B630E646CE}">
      <dgm:prSet custT="1"/>
      <dgm:spPr/>
      <dgm:t>
        <a:bodyPr/>
        <a:lstStyle/>
        <a:p>
          <a:endParaRPr lang="es-EC" sz="1200" b="1" dirty="0">
            <a:solidFill>
              <a:schemeClr val="tx1"/>
            </a:solidFill>
          </a:endParaRPr>
        </a:p>
      </dgm:t>
    </dgm:pt>
    <dgm:pt modelId="{A5400801-153A-412E-9433-CA7A9574D7BF}">
      <dgm:prSet phldrT="[Texto]" custT="1"/>
      <dgm:spPr>
        <a:solidFill>
          <a:schemeClr val="accent2">
            <a:lumMod val="60000"/>
            <a:lumOff val="40000"/>
          </a:schemeClr>
        </a:solidFill>
      </dgm:spPr>
      <dgm:t>
        <a:bodyPr/>
        <a:lstStyle/>
        <a:p>
          <a:r>
            <a:rPr lang="es-EC" sz="1600" b="1" dirty="0" smtClean="0">
              <a:solidFill>
                <a:schemeClr val="tx1"/>
              </a:solidFill>
            </a:rPr>
            <a:t>FUENTES PLANTULERAS</a:t>
          </a:r>
          <a:endParaRPr lang="es-EC" sz="1600" b="1" dirty="0">
            <a:solidFill>
              <a:schemeClr val="tx1"/>
            </a:solidFill>
          </a:endParaRPr>
        </a:p>
      </dgm:t>
    </dgm:pt>
    <dgm:pt modelId="{FDA478A8-F6A4-4517-80BD-EF404EDA4F96}" type="parTrans" cxnId="{E8AF05FF-3D02-4851-AFA9-27D3184E1307}">
      <dgm:prSet/>
      <dgm:spPr/>
      <dgm:t>
        <a:bodyPr/>
        <a:lstStyle/>
        <a:p>
          <a:endParaRPr lang="es-EC" sz="3600" b="1" dirty="0">
            <a:solidFill>
              <a:schemeClr val="tx1"/>
            </a:solidFill>
          </a:endParaRPr>
        </a:p>
      </dgm:t>
    </dgm:pt>
    <dgm:pt modelId="{E0BC9BA2-A811-463D-82D3-2BEFA321C4EC}" type="sibTrans" cxnId="{E8AF05FF-3D02-4851-AFA9-27D3184E1307}">
      <dgm:prSet custT="1"/>
      <dgm:spPr/>
      <dgm:t>
        <a:bodyPr/>
        <a:lstStyle/>
        <a:p>
          <a:endParaRPr lang="es-EC" sz="1200" b="1" dirty="0">
            <a:solidFill>
              <a:schemeClr val="tx1"/>
            </a:solidFill>
          </a:endParaRPr>
        </a:p>
      </dgm:t>
    </dgm:pt>
    <dgm:pt modelId="{A7B96A5E-D08A-430A-8A9C-046695E8F45E}">
      <dgm:prSet phldrT="[Texto]" custT="1"/>
      <dgm:spPr>
        <a:solidFill>
          <a:srgbClr val="87DB73"/>
        </a:solidFill>
      </dgm:spPr>
      <dgm:t>
        <a:bodyPr/>
        <a:lstStyle/>
        <a:p>
          <a:r>
            <a:rPr lang="es-EC" sz="1600" b="1" dirty="0" smtClean="0">
              <a:solidFill>
                <a:schemeClr val="tx1"/>
              </a:solidFill>
            </a:rPr>
            <a:t>ÁREA DEGRADADA</a:t>
          </a:r>
          <a:endParaRPr lang="es-EC" sz="1600" b="1" dirty="0">
            <a:solidFill>
              <a:schemeClr val="tx1"/>
            </a:solidFill>
          </a:endParaRPr>
        </a:p>
      </dgm:t>
    </dgm:pt>
    <dgm:pt modelId="{101BC246-A764-4E2E-AFBC-F4CA6683A62A}" type="parTrans" cxnId="{1A727402-813B-4DF1-97D2-17F064390935}">
      <dgm:prSet/>
      <dgm:spPr/>
      <dgm:t>
        <a:bodyPr/>
        <a:lstStyle/>
        <a:p>
          <a:endParaRPr lang="es-EC" sz="3600" b="1" dirty="0">
            <a:solidFill>
              <a:schemeClr val="tx1"/>
            </a:solidFill>
          </a:endParaRPr>
        </a:p>
      </dgm:t>
    </dgm:pt>
    <dgm:pt modelId="{320C1ADF-5F8D-4A9A-ABA1-EA2E0EA26D42}" type="sibTrans" cxnId="{1A727402-813B-4DF1-97D2-17F064390935}">
      <dgm:prSet custT="1"/>
      <dgm:spPr/>
      <dgm:t>
        <a:bodyPr/>
        <a:lstStyle/>
        <a:p>
          <a:endParaRPr lang="es-EC" sz="1200" b="1" dirty="0">
            <a:solidFill>
              <a:schemeClr val="tx1"/>
            </a:solidFill>
          </a:endParaRPr>
        </a:p>
      </dgm:t>
    </dgm:pt>
    <dgm:pt modelId="{C9EBDEC1-4EB9-41AA-BA80-0127F8B3708B}" type="pres">
      <dgm:prSet presAssocID="{1FDA98F9-87B0-4F12-BFD6-465075B37548}" presName="Name0" presStyleCnt="0">
        <dgm:presLayoutVars>
          <dgm:dir/>
          <dgm:resizeHandles val="exact"/>
        </dgm:presLayoutVars>
      </dgm:prSet>
      <dgm:spPr/>
      <dgm:t>
        <a:bodyPr/>
        <a:lstStyle/>
        <a:p>
          <a:endParaRPr lang="es-EC"/>
        </a:p>
      </dgm:t>
    </dgm:pt>
    <dgm:pt modelId="{CF2230F1-A887-4F7B-98A5-DE4DC56923C7}" type="pres">
      <dgm:prSet presAssocID="{1FDA98F9-87B0-4F12-BFD6-465075B37548}" presName="fgShape" presStyleLbl="fgShp" presStyleIdx="0" presStyleCnt="1" custScaleY="176352"/>
      <dgm:spPr/>
      <dgm:t>
        <a:bodyPr/>
        <a:lstStyle/>
        <a:p>
          <a:endParaRPr lang="es-EC"/>
        </a:p>
      </dgm:t>
    </dgm:pt>
    <dgm:pt modelId="{10E612F9-3448-45F8-BCE0-2B815ED7C738}" type="pres">
      <dgm:prSet presAssocID="{1FDA98F9-87B0-4F12-BFD6-465075B37548}" presName="linComp" presStyleCnt="0"/>
      <dgm:spPr/>
      <dgm:t>
        <a:bodyPr/>
        <a:lstStyle/>
        <a:p>
          <a:endParaRPr lang="es-EC"/>
        </a:p>
      </dgm:t>
    </dgm:pt>
    <dgm:pt modelId="{3071E22D-5480-477D-BEBC-E6F6DB91EF3B}" type="pres">
      <dgm:prSet presAssocID="{98FAB328-C942-4C45-999C-AED95FA84F21}" presName="compNode" presStyleCnt="0"/>
      <dgm:spPr/>
      <dgm:t>
        <a:bodyPr/>
        <a:lstStyle/>
        <a:p>
          <a:endParaRPr lang="es-EC"/>
        </a:p>
      </dgm:t>
    </dgm:pt>
    <dgm:pt modelId="{20C56DBA-C5FD-4794-8604-011C5C1B3831}" type="pres">
      <dgm:prSet presAssocID="{98FAB328-C942-4C45-999C-AED95FA84F21}" presName="bkgdShape" presStyleLbl="node1" presStyleIdx="0" presStyleCnt="3"/>
      <dgm:spPr/>
      <dgm:t>
        <a:bodyPr/>
        <a:lstStyle/>
        <a:p>
          <a:endParaRPr lang="es-EC"/>
        </a:p>
      </dgm:t>
    </dgm:pt>
    <dgm:pt modelId="{44FFB44C-3CD5-44C6-A463-7514C7C3F24C}" type="pres">
      <dgm:prSet presAssocID="{98FAB328-C942-4C45-999C-AED95FA84F21}" presName="nodeTx" presStyleLbl="node1" presStyleIdx="0" presStyleCnt="3">
        <dgm:presLayoutVars>
          <dgm:bulletEnabled val="1"/>
        </dgm:presLayoutVars>
      </dgm:prSet>
      <dgm:spPr/>
      <dgm:t>
        <a:bodyPr/>
        <a:lstStyle/>
        <a:p>
          <a:endParaRPr lang="es-EC"/>
        </a:p>
      </dgm:t>
    </dgm:pt>
    <dgm:pt modelId="{CA678F2F-B086-40B7-AD44-591F5FC11225}" type="pres">
      <dgm:prSet presAssocID="{98FAB328-C942-4C45-999C-AED95FA84F21}" presName="invisiNode" presStyleLbl="node1" presStyleIdx="0" presStyleCnt="3"/>
      <dgm:spPr/>
      <dgm:t>
        <a:bodyPr/>
        <a:lstStyle/>
        <a:p>
          <a:endParaRPr lang="es-EC"/>
        </a:p>
      </dgm:t>
    </dgm:pt>
    <dgm:pt modelId="{3F3B7D48-2B3A-40F1-8D81-4438B3EA408F}" type="pres">
      <dgm:prSet presAssocID="{98FAB328-C942-4C45-999C-AED95FA84F21}" presName="imagNode" presStyleLbl="fgImgPlace1" presStyleIdx="0" presStyleCnt="3" custScaleX="140024" custScaleY="137116" custLinFactNeighborX="1817" custLinFactNeighborY="14686"/>
      <dgm:spPr>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dgm:spPr>
      <dgm:t>
        <a:bodyPr/>
        <a:lstStyle/>
        <a:p>
          <a:endParaRPr lang="es-EC"/>
        </a:p>
      </dgm:t>
    </dgm:pt>
    <dgm:pt modelId="{EBC40820-4662-4E66-954C-B1F1FC886A60}" type="pres">
      <dgm:prSet presAssocID="{839D2861-A726-40A1-9696-14AEEEB6AC8A}" presName="sibTrans" presStyleLbl="sibTrans2D1" presStyleIdx="0" presStyleCnt="0"/>
      <dgm:spPr/>
      <dgm:t>
        <a:bodyPr/>
        <a:lstStyle/>
        <a:p>
          <a:endParaRPr lang="es-EC"/>
        </a:p>
      </dgm:t>
    </dgm:pt>
    <dgm:pt modelId="{08F7C302-E8A2-4AC2-8A0D-F34F0DCF17CA}" type="pres">
      <dgm:prSet presAssocID="{A5400801-153A-412E-9433-CA7A9574D7BF}" presName="compNode" presStyleCnt="0"/>
      <dgm:spPr/>
      <dgm:t>
        <a:bodyPr/>
        <a:lstStyle/>
        <a:p>
          <a:endParaRPr lang="es-EC"/>
        </a:p>
      </dgm:t>
    </dgm:pt>
    <dgm:pt modelId="{46C45C44-17F3-4B46-9997-2AE3CAD45A50}" type="pres">
      <dgm:prSet presAssocID="{A5400801-153A-412E-9433-CA7A9574D7BF}" presName="bkgdShape" presStyleLbl="node1" presStyleIdx="1" presStyleCnt="3"/>
      <dgm:spPr/>
      <dgm:t>
        <a:bodyPr/>
        <a:lstStyle/>
        <a:p>
          <a:endParaRPr lang="es-EC"/>
        </a:p>
      </dgm:t>
    </dgm:pt>
    <dgm:pt modelId="{89CB369B-B029-437A-BBB7-2A031F9819B0}" type="pres">
      <dgm:prSet presAssocID="{A5400801-153A-412E-9433-CA7A9574D7BF}" presName="nodeTx" presStyleLbl="node1" presStyleIdx="1" presStyleCnt="3">
        <dgm:presLayoutVars>
          <dgm:bulletEnabled val="1"/>
        </dgm:presLayoutVars>
      </dgm:prSet>
      <dgm:spPr/>
      <dgm:t>
        <a:bodyPr/>
        <a:lstStyle/>
        <a:p>
          <a:endParaRPr lang="es-EC"/>
        </a:p>
      </dgm:t>
    </dgm:pt>
    <dgm:pt modelId="{6BE4C659-B873-42FE-963C-FC0F6D8035A4}" type="pres">
      <dgm:prSet presAssocID="{A5400801-153A-412E-9433-CA7A9574D7BF}" presName="invisiNode" presStyleLbl="node1" presStyleIdx="1" presStyleCnt="3"/>
      <dgm:spPr/>
      <dgm:t>
        <a:bodyPr/>
        <a:lstStyle/>
        <a:p>
          <a:endParaRPr lang="es-EC"/>
        </a:p>
      </dgm:t>
    </dgm:pt>
    <dgm:pt modelId="{8802307B-0820-430C-B800-6F9888C57B71}" type="pres">
      <dgm:prSet presAssocID="{A5400801-153A-412E-9433-CA7A9574D7BF}" presName="imagNode" presStyleLbl="fgImgPlace1" presStyleIdx="1" presStyleCnt="3" custAng="5400000" custScaleX="140024" custScaleY="137116" custLinFactNeighborY="1272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dgm:spPr>
      <dgm:t>
        <a:bodyPr/>
        <a:lstStyle/>
        <a:p>
          <a:endParaRPr lang="es-EC"/>
        </a:p>
      </dgm:t>
    </dgm:pt>
    <dgm:pt modelId="{D3AABF7E-1B78-4DD2-A5F7-E9D66449436E}" type="pres">
      <dgm:prSet presAssocID="{E0BC9BA2-A811-463D-82D3-2BEFA321C4EC}" presName="sibTrans" presStyleLbl="sibTrans2D1" presStyleIdx="0" presStyleCnt="0"/>
      <dgm:spPr/>
      <dgm:t>
        <a:bodyPr/>
        <a:lstStyle/>
        <a:p>
          <a:endParaRPr lang="es-EC"/>
        </a:p>
      </dgm:t>
    </dgm:pt>
    <dgm:pt modelId="{6117CF5C-B265-4618-8D04-A5F63A878C17}" type="pres">
      <dgm:prSet presAssocID="{A7B96A5E-D08A-430A-8A9C-046695E8F45E}" presName="compNode" presStyleCnt="0"/>
      <dgm:spPr/>
      <dgm:t>
        <a:bodyPr/>
        <a:lstStyle/>
        <a:p>
          <a:endParaRPr lang="es-EC"/>
        </a:p>
      </dgm:t>
    </dgm:pt>
    <dgm:pt modelId="{F1C9BB42-CB12-47FF-B820-E3AED7AC86AF}" type="pres">
      <dgm:prSet presAssocID="{A7B96A5E-D08A-430A-8A9C-046695E8F45E}" presName="bkgdShape" presStyleLbl="node1" presStyleIdx="2" presStyleCnt="3" custLinFactNeighborX="-481" custLinFactNeighborY="652"/>
      <dgm:spPr/>
      <dgm:t>
        <a:bodyPr/>
        <a:lstStyle/>
        <a:p>
          <a:endParaRPr lang="es-EC"/>
        </a:p>
      </dgm:t>
    </dgm:pt>
    <dgm:pt modelId="{C8913FDC-64E3-4B21-B33A-A10624CDA625}" type="pres">
      <dgm:prSet presAssocID="{A7B96A5E-D08A-430A-8A9C-046695E8F45E}" presName="nodeTx" presStyleLbl="node1" presStyleIdx="2" presStyleCnt="3">
        <dgm:presLayoutVars>
          <dgm:bulletEnabled val="1"/>
        </dgm:presLayoutVars>
      </dgm:prSet>
      <dgm:spPr/>
      <dgm:t>
        <a:bodyPr/>
        <a:lstStyle/>
        <a:p>
          <a:endParaRPr lang="es-EC"/>
        </a:p>
      </dgm:t>
    </dgm:pt>
    <dgm:pt modelId="{555C0C3E-20F3-4FC7-B1C4-989AFFDA1A90}" type="pres">
      <dgm:prSet presAssocID="{A7B96A5E-D08A-430A-8A9C-046695E8F45E}" presName="invisiNode" presStyleLbl="node1" presStyleIdx="2" presStyleCnt="3"/>
      <dgm:spPr/>
      <dgm:t>
        <a:bodyPr/>
        <a:lstStyle/>
        <a:p>
          <a:endParaRPr lang="es-EC"/>
        </a:p>
      </dgm:t>
    </dgm:pt>
    <dgm:pt modelId="{9CB3E0CE-ABA2-40A7-ABF8-4F2BDB492B83}" type="pres">
      <dgm:prSet presAssocID="{A7B96A5E-D08A-430A-8A9C-046695E8F45E}" presName="imagNode" presStyleLbl="fgImgPlace1" presStyleIdx="2" presStyleCnt="3" custScaleX="140024" custScaleY="137116" custLinFactNeighborY="12727"/>
      <dgm:spPr>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dgm:spPr>
      <dgm:t>
        <a:bodyPr/>
        <a:lstStyle/>
        <a:p>
          <a:endParaRPr lang="es-EC"/>
        </a:p>
      </dgm:t>
    </dgm:pt>
  </dgm:ptLst>
  <dgm:cxnLst>
    <dgm:cxn modelId="{57D5B985-E8FB-486B-84D6-D92B011B6B9F}" type="presOf" srcId="{98FAB328-C942-4C45-999C-AED95FA84F21}" destId="{20C56DBA-C5FD-4794-8604-011C5C1B3831}" srcOrd="0" destOrd="0" presId="urn:microsoft.com/office/officeart/2005/8/layout/hList7"/>
    <dgm:cxn modelId="{E4ECE231-854C-448C-86A2-01400E92D617}" type="presOf" srcId="{A7B96A5E-D08A-430A-8A9C-046695E8F45E}" destId="{C8913FDC-64E3-4B21-B33A-A10624CDA625}" srcOrd="1" destOrd="0" presId="urn:microsoft.com/office/officeart/2005/8/layout/hList7"/>
    <dgm:cxn modelId="{5C2177F9-D7C6-4520-894C-56B630E646CE}" srcId="{1FDA98F9-87B0-4F12-BFD6-465075B37548}" destId="{98FAB328-C942-4C45-999C-AED95FA84F21}" srcOrd="0" destOrd="0" parTransId="{ED268046-1DEC-40BB-A4D8-1A524865791D}" sibTransId="{839D2861-A726-40A1-9696-14AEEEB6AC8A}"/>
    <dgm:cxn modelId="{1AE13E82-89E1-420E-B906-0792835E254D}" type="presOf" srcId="{A5400801-153A-412E-9433-CA7A9574D7BF}" destId="{46C45C44-17F3-4B46-9997-2AE3CAD45A50}" srcOrd="0" destOrd="0" presId="urn:microsoft.com/office/officeart/2005/8/layout/hList7"/>
    <dgm:cxn modelId="{1A727402-813B-4DF1-97D2-17F064390935}" srcId="{1FDA98F9-87B0-4F12-BFD6-465075B37548}" destId="{A7B96A5E-D08A-430A-8A9C-046695E8F45E}" srcOrd="2" destOrd="0" parTransId="{101BC246-A764-4E2E-AFBC-F4CA6683A62A}" sibTransId="{320C1ADF-5F8D-4A9A-ABA1-EA2E0EA26D42}"/>
    <dgm:cxn modelId="{2F1BBD6C-1A2B-4A86-B705-AE2D06678DD3}" type="presOf" srcId="{A7B96A5E-D08A-430A-8A9C-046695E8F45E}" destId="{F1C9BB42-CB12-47FF-B820-E3AED7AC86AF}" srcOrd="0" destOrd="0" presId="urn:microsoft.com/office/officeart/2005/8/layout/hList7"/>
    <dgm:cxn modelId="{FDB9FD60-2326-476C-80D5-E23BE4E0A00D}" type="presOf" srcId="{1FDA98F9-87B0-4F12-BFD6-465075B37548}" destId="{C9EBDEC1-4EB9-41AA-BA80-0127F8B3708B}" srcOrd="0" destOrd="0" presId="urn:microsoft.com/office/officeart/2005/8/layout/hList7"/>
    <dgm:cxn modelId="{8EB3DAF3-9F11-4E1A-BF4F-A5167258D7B7}" type="presOf" srcId="{98FAB328-C942-4C45-999C-AED95FA84F21}" destId="{44FFB44C-3CD5-44C6-A463-7514C7C3F24C}" srcOrd="1" destOrd="0" presId="urn:microsoft.com/office/officeart/2005/8/layout/hList7"/>
    <dgm:cxn modelId="{55AA1927-D812-4C43-9247-FAA3BF55DEE1}" type="presOf" srcId="{A5400801-153A-412E-9433-CA7A9574D7BF}" destId="{89CB369B-B029-437A-BBB7-2A031F9819B0}" srcOrd="1" destOrd="0" presId="urn:microsoft.com/office/officeart/2005/8/layout/hList7"/>
    <dgm:cxn modelId="{E8AF05FF-3D02-4851-AFA9-27D3184E1307}" srcId="{1FDA98F9-87B0-4F12-BFD6-465075B37548}" destId="{A5400801-153A-412E-9433-CA7A9574D7BF}" srcOrd="1" destOrd="0" parTransId="{FDA478A8-F6A4-4517-80BD-EF404EDA4F96}" sibTransId="{E0BC9BA2-A811-463D-82D3-2BEFA321C4EC}"/>
    <dgm:cxn modelId="{009E843A-E066-4A5A-B1FD-8D2FA17F3F83}" type="presOf" srcId="{E0BC9BA2-A811-463D-82D3-2BEFA321C4EC}" destId="{D3AABF7E-1B78-4DD2-A5F7-E9D66449436E}" srcOrd="0" destOrd="0" presId="urn:microsoft.com/office/officeart/2005/8/layout/hList7"/>
    <dgm:cxn modelId="{FCE26393-D574-4F42-9BC6-657B06E76209}" type="presOf" srcId="{839D2861-A726-40A1-9696-14AEEEB6AC8A}" destId="{EBC40820-4662-4E66-954C-B1F1FC886A60}" srcOrd="0" destOrd="0" presId="urn:microsoft.com/office/officeart/2005/8/layout/hList7"/>
    <dgm:cxn modelId="{8BAB45C9-36B5-4631-8632-D52815054903}" type="presParOf" srcId="{C9EBDEC1-4EB9-41AA-BA80-0127F8B3708B}" destId="{CF2230F1-A887-4F7B-98A5-DE4DC56923C7}" srcOrd="0" destOrd="0" presId="urn:microsoft.com/office/officeart/2005/8/layout/hList7"/>
    <dgm:cxn modelId="{2213687F-688C-46AB-BB2D-5DCD26522B2A}" type="presParOf" srcId="{C9EBDEC1-4EB9-41AA-BA80-0127F8B3708B}" destId="{10E612F9-3448-45F8-BCE0-2B815ED7C738}" srcOrd="1" destOrd="0" presId="urn:microsoft.com/office/officeart/2005/8/layout/hList7"/>
    <dgm:cxn modelId="{F4D79D34-DB9D-4468-933A-7B96624D82BC}" type="presParOf" srcId="{10E612F9-3448-45F8-BCE0-2B815ED7C738}" destId="{3071E22D-5480-477D-BEBC-E6F6DB91EF3B}" srcOrd="0" destOrd="0" presId="urn:microsoft.com/office/officeart/2005/8/layout/hList7"/>
    <dgm:cxn modelId="{FFE32667-D346-4FFB-8C98-BD59431DC919}" type="presParOf" srcId="{3071E22D-5480-477D-BEBC-E6F6DB91EF3B}" destId="{20C56DBA-C5FD-4794-8604-011C5C1B3831}" srcOrd="0" destOrd="0" presId="urn:microsoft.com/office/officeart/2005/8/layout/hList7"/>
    <dgm:cxn modelId="{C8F1BD80-5C86-4CB1-8EB2-38E7ADD04405}" type="presParOf" srcId="{3071E22D-5480-477D-BEBC-E6F6DB91EF3B}" destId="{44FFB44C-3CD5-44C6-A463-7514C7C3F24C}" srcOrd="1" destOrd="0" presId="urn:microsoft.com/office/officeart/2005/8/layout/hList7"/>
    <dgm:cxn modelId="{2BB75241-2857-45BF-8C20-03F007C5008D}" type="presParOf" srcId="{3071E22D-5480-477D-BEBC-E6F6DB91EF3B}" destId="{CA678F2F-B086-40B7-AD44-591F5FC11225}" srcOrd="2" destOrd="0" presId="urn:microsoft.com/office/officeart/2005/8/layout/hList7"/>
    <dgm:cxn modelId="{2200FD29-3CEB-465D-9C23-E3BA78A3A714}" type="presParOf" srcId="{3071E22D-5480-477D-BEBC-E6F6DB91EF3B}" destId="{3F3B7D48-2B3A-40F1-8D81-4438B3EA408F}" srcOrd="3" destOrd="0" presId="urn:microsoft.com/office/officeart/2005/8/layout/hList7"/>
    <dgm:cxn modelId="{F3AEC23F-01DC-4543-976B-43B72A276B1B}" type="presParOf" srcId="{10E612F9-3448-45F8-BCE0-2B815ED7C738}" destId="{EBC40820-4662-4E66-954C-B1F1FC886A60}" srcOrd="1" destOrd="0" presId="urn:microsoft.com/office/officeart/2005/8/layout/hList7"/>
    <dgm:cxn modelId="{5F98AEE4-7640-4CEC-8951-7CCE0B9E872D}" type="presParOf" srcId="{10E612F9-3448-45F8-BCE0-2B815ED7C738}" destId="{08F7C302-E8A2-4AC2-8A0D-F34F0DCF17CA}" srcOrd="2" destOrd="0" presId="urn:microsoft.com/office/officeart/2005/8/layout/hList7"/>
    <dgm:cxn modelId="{D1701F5A-1701-472D-9E6F-D353DF8A4C31}" type="presParOf" srcId="{08F7C302-E8A2-4AC2-8A0D-F34F0DCF17CA}" destId="{46C45C44-17F3-4B46-9997-2AE3CAD45A50}" srcOrd="0" destOrd="0" presId="urn:microsoft.com/office/officeart/2005/8/layout/hList7"/>
    <dgm:cxn modelId="{513AB82B-A9E0-4E04-94F3-D67AA6E23FBF}" type="presParOf" srcId="{08F7C302-E8A2-4AC2-8A0D-F34F0DCF17CA}" destId="{89CB369B-B029-437A-BBB7-2A031F9819B0}" srcOrd="1" destOrd="0" presId="urn:microsoft.com/office/officeart/2005/8/layout/hList7"/>
    <dgm:cxn modelId="{0D31E730-A705-47D0-B3ED-329055CFCDAC}" type="presParOf" srcId="{08F7C302-E8A2-4AC2-8A0D-F34F0DCF17CA}" destId="{6BE4C659-B873-42FE-963C-FC0F6D8035A4}" srcOrd="2" destOrd="0" presId="urn:microsoft.com/office/officeart/2005/8/layout/hList7"/>
    <dgm:cxn modelId="{4CB33A0B-4699-462F-B582-02F2F6386413}" type="presParOf" srcId="{08F7C302-E8A2-4AC2-8A0D-F34F0DCF17CA}" destId="{8802307B-0820-430C-B800-6F9888C57B71}" srcOrd="3" destOrd="0" presId="urn:microsoft.com/office/officeart/2005/8/layout/hList7"/>
    <dgm:cxn modelId="{9A9F7881-3117-4214-88F9-B0D29AD93ACE}" type="presParOf" srcId="{10E612F9-3448-45F8-BCE0-2B815ED7C738}" destId="{D3AABF7E-1B78-4DD2-A5F7-E9D66449436E}" srcOrd="3" destOrd="0" presId="urn:microsoft.com/office/officeart/2005/8/layout/hList7"/>
    <dgm:cxn modelId="{FB33E1D9-CDDB-480C-8544-B5988D53DE2B}" type="presParOf" srcId="{10E612F9-3448-45F8-BCE0-2B815ED7C738}" destId="{6117CF5C-B265-4618-8D04-A5F63A878C17}" srcOrd="4" destOrd="0" presId="urn:microsoft.com/office/officeart/2005/8/layout/hList7"/>
    <dgm:cxn modelId="{532ADCEE-8A0E-40A2-8F30-2DF88AC1C68C}" type="presParOf" srcId="{6117CF5C-B265-4618-8D04-A5F63A878C17}" destId="{F1C9BB42-CB12-47FF-B820-E3AED7AC86AF}" srcOrd="0" destOrd="0" presId="urn:microsoft.com/office/officeart/2005/8/layout/hList7"/>
    <dgm:cxn modelId="{780E8C6B-C7C3-416A-AE8A-E1D762FC2D48}" type="presParOf" srcId="{6117CF5C-B265-4618-8D04-A5F63A878C17}" destId="{C8913FDC-64E3-4B21-B33A-A10624CDA625}" srcOrd="1" destOrd="0" presId="urn:microsoft.com/office/officeart/2005/8/layout/hList7"/>
    <dgm:cxn modelId="{F931C2BC-86CA-4DDC-94DD-ED8F2A1106D1}" type="presParOf" srcId="{6117CF5C-B265-4618-8D04-A5F63A878C17}" destId="{555C0C3E-20F3-4FC7-B1C4-989AFFDA1A90}" srcOrd="2" destOrd="0" presId="urn:microsoft.com/office/officeart/2005/8/layout/hList7"/>
    <dgm:cxn modelId="{B3ECE65A-2967-4C80-A04D-7A63B6464FC2}" type="presParOf" srcId="{6117CF5C-B265-4618-8D04-A5F63A878C17}" destId="{9CB3E0CE-ABA2-40A7-ABF8-4F2BDB492B8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15A22D-9E07-44DE-A74A-2C9A0637487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EC3BE145-7426-4072-8F08-B28E14B0AFCE}">
      <dgm:prSet phldrT="[Texto]"/>
      <dgm:spPr/>
      <dgm:t>
        <a:bodyPr/>
        <a:lstStyle/>
        <a:p>
          <a:r>
            <a:rPr lang="es-EC" dirty="0" smtClean="0"/>
            <a:t>20 filas</a:t>
          </a:r>
          <a:endParaRPr lang="es-EC" dirty="0"/>
        </a:p>
      </dgm:t>
    </dgm:pt>
    <dgm:pt modelId="{6EA80703-6089-4335-B50E-8763562F6395}" type="parTrans" cxnId="{9E38F0AE-BAED-4987-861F-2208B039A752}">
      <dgm:prSet/>
      <dgm:spPr/>
      <dgm:t>
        <a:bodyPr/>
        <a:lstStyle/>
        <a:p>
          <a:endParaRPr lang="es-EC"/>
        </a:p>
      </dgm:t>
    </dgm:pt>
    <dgm:pt modelId="{ECACAA87-1B03-49DD-88C5-8A9DFE3F125D}" type="sibTrans" cxnId="{9E38F0AE-BAED-4987-861F-2208B039A752}">
      <dgm:prSet/>
      <dgm:spPr/>
      <dgm:t>
        <a:bodyPr/>
        <a:lstStyle/>
        <a:p>
          <a:endParaRPr lang="es-EC"/>
        </a:p>
      </dgm:t>
    </dgm:pt>
    <dgm:pt modelId="{E4FC8CCC-8A29-4C8E-9E2A-AD20E3217B09}">
      <dgm:prSet phldrT="[Texto]"/>
      <dgm:spPr/>
      <dgm:t>
        <a:bodyPr/>
        <a:lstStyle/>
        <a:p>
          <a:r>
            <a:rPr lang="es-EC" dirty="0" smtClean="0"/>
            <a:t>30 columnas</a:t>
          </a:r>
          <a:endParaRPr lang="es-EC" dirty="0"/>
        </a:p>
      </dgm:t>
    </dgm:pt>
    <dgm:pt modelId="{484B37EC-5367-41A3-879D-7B7BA1BD665C}" type="parTrans" cxnId="{80D2302C-05EB-4543-9AA6-6E0A8FE91A20}">
      <dgm:prSet/>
      <dgm:spPr/>
      <dgm:t>
        <a:bodyPr/>
        <a:lstStyle/>
        <a:p>
          <a:endParaRPr lang="es-EC"/>
        </a:p>
      </dgm:t>
    </dgm:pt>
    <dgm:pt modelId="{C6B23179-9732-4233-8842-9004504D2E9B}" type="sibTrans" cxnId="{80D2302C-05EB-4543-9AA6-6E0A8FE91A20}">
      <dgm:prSet/>
      <dgm:spPr/>
      <dgm:t>
        <a:bodyPr/>
        <a:lstStyle/>
        <a:p>
          <a:endParaRPr lang="es-EC"/>
        </a:p>
      </dgm:t>
    </dgm:pt>
    <dgm:pt modelId="{CF20218D-3E2B-4D6C-BBAD-8E32DFA4F526}" type="pres">
      <dgm:prSet presAssocID="{EA15A22D-9E07-44DE-A74A-2C9A06374876}" presName="Name0" presStyleCnt="0">
        <dgm:presLayoutVars>
          <dgm:chMax val="7"/>
          <dgm:chPref val="7"/>
          <dgm:dir/>
        </dgm:presLayoutVars>
      </dgm:prSet>
      <dgm:spPr/>
      <dgm:t>
        <a:bodyPr/>
        <a:lstStyle/>
        <a:p>
          <a:endParaRPr lang="es-EC"/>
        </a:p>
      </dgm:t>
    </dgm:pt>
    <dgm:pt modelId="{8443403A-ED94-4AA3-8F65-46DE3992DD1E}" type="pres">
      <dgm:prSet presAssocID="{EA15A22D-9E07-44DE-A74A-2C9A06374876}" presName="Name1" presStyleCnt="0"/>
      <dgm:spPr/>
    </dgm:pt>
    <dgm:pt modelId="{FE0EA9DB-1336-416C-983F-80F87D5C1228}" type="pres">
      <dgm:prSet presAssocID="{EA15A22D-9E07-44DE-A74A-2C9A06374876}" presName="cycle" presStyleCnt="0"/>
      <dgm:spPr/>
    </dgm:pt>
    <dgm:pt modelId="{1AE3633F-3F84-41AF-944E-AF826319EFF5}" type="pres">
      <dgm:prSet presAssocID="{EA15A22D-9E07-44DE-A74A-2C9A06374876}" presName="srcNode" presStyleLbl="node1" presStyleIdx="0" presStyleCnt="2"/>
      <dgm:spPr/>
    </dgm:pt>
    <dgm:pt modelId="{86CA0ADD-6285-4505-83EA-AB924267F8E7}" type="pres">
      <dgm:prSet presAssocID="{EA15A22D-9E07-44DE-A74A-2C9A06374876}" presName="conn" presStyleLbl="parChTrans1D2" presStyleIdx="0" presStyleCnt="1"/>
      <dgm:spPr/>
      <dgm:t>
        <a:bodyPr/>
        <a:lstStyle/>
        <a:p>
          <a:endParaRPr lang="es-EC"/>
        </a:p>
      </dgm:t>
    </dgm:pt>
    <dgm:pt modelId="{60735D5D-DADC-469F-876F-241D781694F9}" type="pres">
      <dgm:prSet presAssocID="{EA15A22D-9E07-44DE-A74A-2C9A06374876}" presName="extraNode" presStyleLbl="node1" presStyleIdx="0" presStyleCnt="2"/>
      <dgm:spPr/>
    </dgm:pt>
    <dgm:pt modelId="{C6CD0B41-D476-4DE0-9144-78CC8785D129}" type="pres">
      <dgm:prSet presAssocID="{EA15A22D-9E07-44DE-A74A-2C9A06374876}" presName="dstNode" presStyleLbl="node1" presStyleIdx="0" presStyleCnt="2"/>
      <dgm:spPr/>
    </dgm:pt>
    <dgm:pt modelId="{6C854697-D2EF-47A6-ABF5-49BF80645683}" type="pres">
      <dgm:prSet presAssocID="{EC3BE145-7426-4072-8F08-B28E14B0AFCE}" presName="text_1" presStyleLbl="node1" presStyleIdx="0" presStyleCnt="2" custScaleY="72181">
        <dgm:presLayoutVars>
          <dgm:bulletEnabled val="1"/>
        </dgm:presLayoutVars>
      </dgm:prSet>
      <dgm:spPr/>
      <dgm:t>
        <a:bodyPr/>
        <a:lstStyle/>
        <a:p>
          <a:endParaRPr lang="es-EC"/>
        </a:p>
      </dgm:t>
    </dgm:pt>
    <dgm:pt modelId="{7DE85861-E6AF-4644-A9E8-49A088DB6956}" type="pres">
      <dgm:prSet presAssocID="{EC3BE145-7426-4072-8F08-B28E14B0AFCE}" presName="accent_1" presStyleCnt="0"/>
      <dgm:spPr/>
    </dgm:pt>
    <dgm:pt modelId="{5DF1F708-E058-4A38-ADCA-CD60AAE481A6}" type="pres">
      <dgm:prSet presAssocID="{EC3BE145-7426-4072-8F08-B28E14B0AFCE}" presName="accentRepeatNode" presStyleLbl="solidFgAcc1" presStyleIdx="0" presStyleCnt="2" custScaleX="77487" custScaleY="66703"/>
      <dgm:spPr/>
    </dgm:pt>
    <dgm:pt modelId="{BDABAF05-2CFB-4EA1-80E8-262C0EA2F2D3}" type="pres">
      <dgm:prSet presAssocID="{E4FC8CCC-8A29-4C8E-9E2A-AD20E3217B09}" presName="text_2" presStyleLbl="node1" presStyleIdx="1" presStyleCnt="2" custScaleY="72181">
        <dgm:presLayoutVars>
          <dgm:bulletEnabled val="1"/>
        </dgm:presLayoutVars>
      </dgm:prSet>
      <dgm:spPr/>
      <dgm:t>
        <a:bodyPr/>
        <a:lstStyle/>
        <a:p>
          <a:endParaRPr lang="es-EC"/>
        </a:p>
      </dgm:t>
    </dgm:pt>
    <dgm:pt modelId="{C8246825-CA50-4443-889F-206225D36DB5}" type="pres">
      <dgm:prSet presAssocID="{E4FC8CCC-8A29-4C8E-9E2A-AD20E3217B09}" presName="accent_2" presStyleCnt="0"/>
      <dgm:spPr/>
    </dgm:pt>
    <dgm:pt modelId="{24D82BA7-4D44-4279-8B98-3A81688E3B78}" type="pres">
      <dgm:prSet presAssocID="{E4FC8CCC-8A29-4C8E-9E2A-AD20E3217B09}" presName="accentRepeatNode" presStyleLbl="solidFgAcc1" presStyleIdx="1" presStyleCnt="2" custScaleX="77487" custScaleY="66703"/>
      <dgm:spPr/>
    </dgm:pt>
  </dgm:ptLst>
  <dgm:cxnLst>
    <dgm:cxn modelId="{19C8D4D8-E4EC-44A4-827A-B0691DC80936}" type="presOf" srcId="{ECACAA87-1B03-49DD-88C5-8A9DFE3F125D}" destId="{86CA0ADD-6285-4505-83EA-AB924267F8E7}" srcOrd="0" destOrd="0" presId="urn:microsoft.com/office/officeart/2008/layout/VerticalCurvedList"/>
    <dgm:cxn modelId="{5B97196B-9A6F-4235-9022-0B50A2AEC70E}" type="presOf" srcId="{EA15A22D-9E07-44DE-A74A-2C9A06374876}" destId="{CF20218D-3E2B-4D6C-BBAD-8E32DFA4F526}" srcOrd="0" destOrd="0" presId="urn:microsoft.com/office/officeart/2008/layout/VerticalCurvedList"/>
    <dgm:cxn modelId="{80D2302C-05EB-4543-9AA6-6E0A8FE91A20}" srcId="{EA15A22D-9E07-44DE-A74A-2C9A06374876}" destId="{E4FC8CCC-8A29-4C8E-9E2A-AD20E3217B09}" srcOrd="1" destOrd="0" parTransId="{484B37EC-5367-41A3-879D-7B7BA1BD665C}" sibTransId="{C6B23179-9732-4233-8842-9004504D2E9B}"/>
    <dgm:cxn modelId="{9E38F0AE-BAED-4987-861F-2208B039A752}" srcId="{EA15A22D-9E07-44DE-A74A-2C9A06374876}" destId="{EC3BE145-7426-4072-8F08-B28E14B0AFCE}" srcOrd="0" destOrd="0" parTransId="{6EA80703-6089-4335-B50E-8763562F6395}" sibTransId="{ECACAA87-1B03-49DD-88C5-8A9DFE3F125D}"/>
    <dgm:cxn modelId="{8312AA69-25D0-47A1-B5C4-9EF7C2AD503F}" type="presOf" srcId="{E4FC8CCC-8A29-4C8E-9E2A-AD20E3217B09}" destId="{BDABAF05-2CFB-4EA1-80E8-262C0EA2F2D3}" srcOrd="0" destOrd="0" presId="urn:microsoft.com/office/officeart/2008/layout/VerticalCurvedList"/>
    <dgm:cxn modelId="{1C070A29-F485-4473-8817-B838AAAFB5F4}" type="presOf" srcId="{EC3BE145-7426-4072-8F08-B28E14B0AFCE}" destId="{6C854697-D2EF-47A6-ABF5-49BF80645683}" srcOrd="0" destOrd="0" presId="urn:microsoft.com/office/officeart/2008/layout/VerticalCurvedList"/>
    <dgm:cxn modelId="{3F22FE17-7248-43F9-AE4F-544BA0D466D6}" type="presParOf" srcId="{CF20218D-3E2B-4D6C-BBAD-8E32DFA4F526}" destId="{8443403A-ED94-4AA3-8F65-46DE3992DD1E}" srcOrd="0" destOrd="0" presId="urn:microsoft.com/office/officeart/2008/layout/VerticalCurvedList"/>
    <dgm:cxn modelId="{CCFC19B5-19BD-4DCB-8A88-D1D99AB219B8}" type="presParOf" srcId="{8443403A-ED94-4AA3-8F65-46DE3992DD1E}" destId="{FE0EA9DB-1336-416C-983F-80F87D5C1228}" srcOrd="0" destOrd="0" presId="urn:microsoft.com/office/officeart/2008/layout/VerticalCurvedList"/>
    <dgm:cxn modelId="{B500C331-B88A-4FD4-B87C-8CF18D3A0722}" type="presParOf" srcId="{FE0EA9DB-1336-416C-983F-80F87D5C1228}" destId="{1AE3633F-3F84-41AF-944E-AF826319EFF5}" srcOrd="0" destOrd="0" presId="urn:microsoft.com/office/officeart/2008/layout/VerticalCurvedList"/>
    <dgm:cxn modelId="{5DB1F679-8171-429F-B104-7042A3F2272C}" type="presParOf" srcId="{FE0EA9DB-1336-416C-983F-80F87D5C1228}" destId="{86CA0ADD-6285-4505-83EA-AB924267F8E7}" srcOrd="1" destOrd="0" presId="urn:microsoft.com/office/officeart/2008/layout/VerticalCurvedList"/>
    <dgm:cxn modelId="{4D382C05-3208-49E9-AE9A-B7A1C51E64E2}" type="presParOf" srcId="{FE0EA9DB-1336-416C-983F-80F87D5C1228}" destId="{60735D5D-DADC-469F-876F-241D781694F9}" srcOrd="2" destOrd="0" presId="urn:microsoft.com/office/officeart/2008/layout/VerticalCurvedList"/>
    <dgm:cxn modelId="{6E58394C-EEFB-466D-825E-EA8D42C7891A}" type="presParOf" srcId="{FE0EA9DB-1336-416C-983F-80F87D5C1228}" destId="{C6CD0B41-D476-4DE0-9144-78CC8785D129}" srcOrd="3" destOrd="0" presId="urn:microsoft.com/office/officeart/2008/layout/VerticalCurvedList"/>
    <dgm:cxn modelId="{6AFC3DC6-3AD2-405C-B798-07A2E3CE5704}" type="presParOf" srcId="{8443403A-ED94-4AA3-8F65-46DE3992DD1E}" destId="{6C854697-D2EF-47A6-ABF5-49BF80645683}" srcOrd="1" destOrd="0" presId="urn:microsoft.com/office/officeart/2008/layout/VerticalCurvedList"/>
    <dgm:cxn modelId="{3BD9D9E5-B7D1-45CD-8D26-74802969C6FE}" type="presParOf" srcId="{8443403A-ED94-4AA3-8F65-46DE3992DD1E}" destId="{7DE85861-E6AF-4644-A9E8-49A088DB6956}" srcOrd="2" destOrd="0" presId="urn:microsoft.com/office/officeart/2008/layout/VerticalCurvedList"/>
    <dgm:cxn modelId="{EAB0B6A8-2852-4460-AA52-3605613C6472}" type="presParOf" srcId="{7DE85861-E6AF-4644-A9E8-49A088DB6956}" destId="{5DF1F708-E058-4A38-ADCA-CD60AAE481A6}" srcOrd="0" destOrd="0" presId="urn:microsoft.com/office/officeart/2008/layout/VerticalCurvedList"/>
    <dgm:cxn modelId="{1C559BE1-D425-49CC-88D5-5482DC260879}" type="presParOf" srcId="{8443403A-ED94-4AA3-8F65-46DE3992DD1E}" destId="{BDABAF05-2CFB-4EA1-80E8-262C0EA2F2D3}" srcOrd="3" destOrd="0" presId="urn:microsoft.com/office/officeart/2008/layout/VerticalCurvedList"/>
    <dgm:cxn modelId="{9232723B-1A3D-42F1-9572-A1BC24E378BB}" type="presParOf" srcId="{8443403A-ED94-4AA3-8F65-46DE3992DD1E}" destId="{C8246825-CA50-4443-889F-206225D36DB5}" srcOrd="4" destOrd="0" presId="urn:microsoft.com/office/officeart/2008/layout/VerticalCurvedList"/>
    <dgm:cxn modelId="{0FF7C953-FBBF-48BC-981C-88F1A135205D}" type="presParOf" srcId="{C8246825-CA50-4443-889F-206225D36DB5}" destId="{24D82BA7-4D44-4279-8B98-3A81688E3B7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0985A4-E870-4380-8372-C4F742E170B1}" type="doc">
      <dgm:prSet loTypeId="urn:microsoft.com/office/officeart/2008/layout/HexagonCluster" loCatId="picture" qsTypeId="urn:microsoft.com/office/officeart/2005/8/quickstyle/3d4" qsCatId="3D" csTypeId="urn:microsoft.com/office/officeart/2005/8/colors/colorful3" csCatId="colorful" phldr="1"/>
      <dgm:spPr/>
      <dgm:t>
        <a:bodyPr/>
        <a:lstStyle/>
        <a:p>
          <a:endParaRPr lang="es-EC"/>
        </a:p>
      </dgm:t>
    </dgm:pt>
    <dgm:pt modelId="{BB48C015-37B2-4545-977D-F933160BFA1C}">
      <dgm:prSet phldrT="[Texto]"/>
      <dgm:spPr>
        <a:solidFill>
          <a:srgbClr val="2FC9FF"/>
        </a:solidFill>
      </dgm:spPr>
      <dgm:t>
        <a:bodyPr/>
        <a:lstStyle/>
        <a:p>
          <a:r>
            <a:rPr lang="es-EC" b="0" dirty="0">
              <a:solidFill>
                <a:schemeClr val="tx1"/>
              </a:solidFill>
            </a:rPr>
            <a:t>Recolección y trasplante de plántulas</a:t>
          </a:r>
        </a:p>
      </dgm:t>
    </dgm:pt>
    <dgm:pt modelId="{C86D4854-E87C-40BA-B956-02A285AE9F1E}" type="parTrans" cxnId="{2737BEAE-914D-49B0-8D38-B3FC361A06FC}">
      <dgm:prSet/>
      <dgm:spPr/>
      <dgm:t>
        <a:bodyPr/>
        <a:lstStyle/>
        <a:p>
          <a:endParaRPr lang="es-EC">
            <a:solidFill>
              <a:schemeClr val="tx1"/>
            </a:solidFill>
          </a:endParaRPr>
        </a:p>
      </dgm:t>
    </dgm:pt>
    <dgm:pt modelId="{199B5004-2DBC-4D67-9F50-562A6320D796}" type="sibTrans" cxnId="{2737BEAE-914D-49B0-8D38-B3FC361A06F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9050"/>
      </dgm:spPr>
      <dgm:t>
        <a:bodyPr/>
        <a:lstStyle/>
        <a:p>
          <a:endParaRPr lang="es-EC">
            <a:solidFill>
              <a:schemeClr val="tx1"/>
            </a:solidFill>
          </a:endParaRPr>
        </a:p>
      </dgm:t>
    </dgm:pt>
    <dgm:pt modelId="{E4763FC9-E044-4341-B12E-1FDCC9F36FDE}">
      <dgm:prSet phldrT="[Texto]"/>
      <dgm:spPr>
        <a:solidFill>
          <a:srgbClr val="92D050"/>
        </a:solidFill>
      </dgm:spPr>
      <dgm:t>
        <a:bodyPr/>
        <a:lstStyle/>
        <a:p>
          <a:r>
            <a:rPr lang="es-EC" b="0" dirty="0" smtClean="0">
              <a:solidFill>
                <a:schemeClr val="tx1"/>
              </a:solidFill>
            </a:rPr>
            <a:t>Monitoreos</a:t>
          </a:r>
          <a:endParaRPr lang="es-EC" b="0" dirty="0">
            <a:solidFill>
              <a:schemeClr val="tx1"/>
            </a:solidFill>
          </a:endParaRPr>
        </a:p>
      </dgm:t>
    </dgm:pt>
    <dgm:pt modelId="{C1AD5CD0-D25C-456B-8C0A-559CAEE0D2B5}" type="parTrans" cxnId="{52B7F2B9-DDE2-434F-B5F2-DC89E76DB8C9}">
      <dgm:prSet/>
      <dgm:spPr/>
      <dgm:t>
        <a:bodyPr/>
        <a:lstStyle/>
        <a:p>
          <a:endParaRPr lang="es-EC">
            <a:solidFill>
              <a:schemeClr val="tx1"/>
            </a:solidFill>
          </a:endParaRPr>
        </a:p>
      </dgm:t>
    </dgm:pt>
    <dgm:pt modelId="{4C21B5F3-9778-4C63-B185-516BE60A4C66}" type="sibTrans" cxnId="{52B7F2B9-DDE2-434F-B5F2-DC89E76DB8C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19050"/>
      </dgm:spPr>
      <dgm:t>
        <a:bodyPr/>
        <a:lstStyle/>
        <a:p>
          <a:endParaRPr lang="es-EC">
            <a:solidFill>
              <a:schemeClr val="tx1"/>
            </a:solidFill>
          </a:endParaRPr>
        </a:p>
      </dgm:t>
    </dgm:pt>
    <dgm:pt modelId="{2B583AE0-ACFE-4A9F-B540-C307ADF91E4A}">
      <dgm:prSet phldrT="[Texto]"/>
      <dgm:spPr>
        <a:solidFill>
          <a:srgbClr val="FF5B5B"/>
        </a:solidFill>
      </dgm:spPr>
      <dgm:t>
        <a:bodyPr/>
        <a:lstStyle/>
        <a:p>
          <a:r>
            <a:rPr lang="es-EC" b="0" dirty="0">
              <a:solidFill>
                <a:schemeClr val="tx1"/>
              </a:solidFill>
            </a:rPr>
            <a:t>Riego y limpieza de maleza</a:t>
          </a:r>
        </a:p>
      </dgm:t>
    </dgm:pt>
    <dgm:pt modelId="{0A5C6278-F206-4474-A3E6-4C8F5F8894A1}" type="parTrans" cxnId="{5561DF38-FD5D-44AD-8EE6-BA64F201879D}">
      <dgm:prSet/>
      <dgm:spPr/>
      <dgm:t>
        <a:bodyPr/>
        <a:lstStyle/>
        <a:p>
          <a:endParaRPr lang="es-EC"/>
        </a:p>
      </dgm:t>
    </dgm:pt>
    <dgm:pt modelId="{89196BCF-1369-4720-92B1-72C4D494157C}" type="sibTrans" cxnId="{5561DF38-FD5D-44AD-8EE6-BA64F201879D}">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19050">
          <a:solidFill>
            <a:schemeClr val="tx1"/>
          </a:solidFill>
        </a:ln>
      </dgm:spPr>
      <dgm:t>
        <a:bodyPr/>
        <a:lstStyle/>
        <a:p>
          <a:endParaRPr lang="es-EC"/>
        </a:p>
      </dgm:t>
    </dgm:pt>
    <dgm:pt modelId="{FEAF1177-2237-4851-BE97-3986B0B8BF9B}">
      <dgm:prSet phldrT="[Texto]"/>
      <dgm:spPr>
        <a:solidFill>
          <a:schemeClr val="accent2"/>
        </a:solidFill>
      </dgm:spPr>
      <dgm:t>
        <a:bodyPr/>
        <a:lstStyle/>
        <a:p>
          <a:r>
            <a:rPr lang="es-EC" b="0" dirty="0" smtClean="0">
              <a:solidFill>
                <a:schemeClr val="tx1"/>
              </a:solidFill>
            </a:rPr>
            <a:t>Preparación del terreno</a:t>
          </a:r>
          <a:endParaRPr lang="es-EC" b="0" dirty="0">
            <a:solidFill>
              <a:schemeClr val="tx1"/>
            </a:solidFill>
          </a:endParaRPr>
        </a:p>
      </dgm:t>
    </dgm:pt>
    <dgm:pt modelId="{DD268F35-77CD-4A82-881D-3FD7FBA667EC}" type="parTrans" cxnId="{2B9175BE-AFAE-4C0C-BCFF-FFF27F3EC192}">
      <dgm:prSet/>
      <dgm:spPr/>
      <dgm:t>
        <a:bodyPr/>
        <a:lstStyle/>
        <a:p>
          <a:endParaRPr lang="es-EC"/>
        </a:p>
      </dgm:t>
    </dgm:pt>
    <dgm:pt modelId="{FC15E06A-3E01-4BF1-B127-9B3E103B95E0}" type="sibTrans" cxnId="{2B9175BE-AFAE-4C0C-BCFF-FFF27F3EC192}">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19050">
          <a:solidFill>
            <a:schemeClr val="tx1"/>
          </a:solidFill>
        </a:ln>
      </dgm:spPr>
      <dgm:t>
        <a:bodyPr/>
        <a:lstStyle/>
        <a:p>
          <a:endParaRPr lang="es-EC"/>
        </a:p>
      </dgm:t>
    </dgm:pt>
    <dgm:pt modelId="{FB2C1FC9-3E93-437C-9F96-2BC706B4B29D}" type="pres">
      <dgm:prSet presAssocID="{EE0985A4-E870-4380-8372-C4F742E170B1}" presName="Name0" presStyleCnt="0">
        <dgm:presLayoutVars>
          <dgm:chMax val="21"/>
          <dgm:chPref val="21"/>
        </dgm:presLayoutVars>
      </dgm:prSet>
      <dgm:spPr/>
      <dgm:t>
        <a:bodyPr/>
        <a:lstStyle/>
        <a:p>
          <a:endParaRPr lang="es-EC"/>
        </a:p>
      </dgm:t>
    </dgm:pt>
    <dgm:pt modelId="{7E784B3D-FCC9-4EF4-91A9-38362D30D4E2}" type="pres">
      <dgm:prSet presAssocID="{2B583AE0-ACFE-4A9F-B540-C307ADF91E4A}" presName="text1" presStyleCnt="0"/>
      <dgm:spPr/>
    </dgm:pt>
    <dgm:pt modelId="{BFBF1C9D-5F1F-4C06-BC52-71C047CFD426}" type="pres">
      <dgm:prSet presAssocID="{2B583AE0-ACFE-4A9F-B540-C307ADF91E4A}" presName="textRepeatNode" presStyleLbl="alignNode1" presStyleIdx="0" presStyleCnt="4" custLinFactNeighborX="-5206" custLinFactNeighborY="-28794">
        <dgm:presLayoutVars>
          <dgm:chMax val="0"/>
          <dgm:chPref val="0"/>
          <dgm:bulletEnabled val="1"/>
        </dgm:presLayoutVars>
      </dgm:prSet>
      <dgm:spPr/>
      <dgm:t>
        <a:bodyPr/>
        <a:lstStyle/>
        <a:p>
          <a:endParaRPr lang="es-EC"/>
        </a:p>
      </dgm:t>
    </dgm:pt>
    <dgm:pt modelId="{24A3BB38-A0B6-4087-B23F-6AB44D6B877B}" type="pres">
      <dgm:prSet presAssocID="{2B583AE0-ACFE-4A9F-B540-C307ADF91E4A}" presName="textaccent1" presStyleCnt="0"/>
      <dgm:spPr/>
    </dgm:pt>
    <dgm:pt modelId="{76F6B3B3-4584-4DF7-BF84-83863D37D1E5}" type="pres">
      <dgm:prSet presAssocID="{2B583AE0-ACFE-4A9F-B540-C307ADF91E4A}" presName="accentRepeatNode" presStyleLbl="solidAlignAcc1" presStyleIdx="0" presStyleCnt="8" custLinFactY="-100000" custLinFactNeighborX="-44596" custLinFactNeighborY="-145524"/>
      <dgm:spPr>
        <a:blipFill rotWithShape="0">
          <a:blip xmlns:r="http://schemas.openxmlformats.org/officeDocument/2006/relationships" r:embed="rId5"/>
          <a:stretch>
            <a:fillRect/>
          </a:stretch>
        </a:blipFill>
      </dgm:spPr>
      <dgm:t>
        <a:bodyPr/>
        <a:lstStyle/>
        <a:p>
          <a:endParaRPr lang="es-EC"/>
        </a:p>
      </dgm:t>
    </dgm:pt>
    <dgm:pt modelId="{F9D146EF-ACBD-4E58-8246-0F717D4C9DC8}" type="pres">
      <dgm:prSet presAssocID="{89196BCF-1369-4720-92B1-72C4D494157C}" presName="image1" presStyleCnt="0"/>
      <dgm:spPr/>
    </dgm:pt>
    <dgm:pt modelId="{222FE019-4243-4BE2-A0CE-794083161071}" type="pres">
      <dgm:prSet presAssocID="{89196BCF-1369-4720-92B1-72C4D494157C}" presName="imageRepeatNode" presStyleLbl="alignAcc1" presStyleIdx="0" presStyleCnt="4" custLinFactNeighborX="-5286" custLinFactNeighborY="79566"/>
      <dgm:spPr/>
      <dgm:t>
        <a:bodyPr/>
        <a:lstStyle/>
        <a:p>
          <a:endParaRPr lang="es-EC"/>
        </a:p>
      </dgm:t>
    </dgm:pt>
    <dgm:pt modelId="{99B76ED6-9520-40D0-9079-2E85423FD96D}" type="pres">
      <dgm:prSet presAssocID="{89196BCF-1369-4720-92B1-72C4D494157C}" presName="imageaccent1" presStyleCnt="0"/>
      <dgm:spPr/>
    </dgm:pt>
    <dgm:pt modelId="{3C10C410-946F-4DCE-9131-5C914F5A3C3F}" type="pres">
      <dgm:prSet presAssocID="{89196BCF-1369-4720-92B1-72C4D494157C}" presName="accentRepeatNode" presStyleLbl="solidAlignAcc1" presStyleIdx="1" presStyleCnt="8" custLinFactNeighborX="-4348" custLinFactNeighborY="-17986"/>
      <dgm:spPr/>
    </dgm:pt>
    <dgm:pt modelId="{52789B97-B50D-484A-AB7F-97624921195C}" type="pres">
      <dgm:prSet presAssocID="{BB48C015-37B2-4545-977D-F933160BFA1C}" presName="text2" presStyleCnt="0"/>
      <dgm:spPr/>
    </dgm:pt>
    <dgm:pt modelId="{C323DB34-AD58-4BFF-9C9E-DB6E2514A26C}" type="pres">
      <dgm:prSet presAssocID="{BB48C015-37B2-4545-977D-F933160BFA1C}" presName="textRepeatNode" presStyleLbl="alignNode1" presStyleIdx="1" presStyleCnt="4" custLinFactNeighborX="78781" custLinFactNeighborY="-85780">
        <dgm:presLayoutVars>
          <dgm:chMax val="0"/>
          <dgm:chPref val="0"/>
          <dgm:bulletEnabled val="1"/>
        </dgm:presLayoutVars>
      </dgm:prSet>
      <dgm:spPr/>
      <dgm:t>
        <a:bodyPr/>
        <a:lstStyle/>
        <a:p>
          <a:endParaRPr lang="es-EC"/>
        </a:p>
      </dgm:t>
    </dgm:pt>
    <dgm:pt modelId="{457342E9-E18E-4EB9-A364-23417A3312E2}" type="pres">
      <dgm:prSet presAssocID="{BB48C015-37B2-4545-977D-F933160BFA1C}" presName="textaccent2" presStyleCnt="0"/>
      <dgm:spPr/>
    </dgm:pt>
    <dgm:pt modelId="{E84482E0-86A0-4C1E-BBCE-00D2B0D109B1}" type="pres">
      <dgm:prSet presAssocID="{BB48C015-37B2-4545-977D-F933160BFA1C}" presName="accentRepeatNode" presStyleLbl="solidAlignAcc1" presStyleIdx="2" presStyleCnt="8" custLinFactX="300000" custLinFactY="-700000" custLinFactNeighborX="359060" custLinFactNeighborY="-712902"/>
      <dgm:spPr/>
    </dgm:pt>
    <dgm:pt modelId="{AD013D8A-C149-447A-90CA-6B86EB8C98C9}" type="pres">
      <dgm:prSet presAssocID="{199B5004-2DBC-4D67-9F50-562A6320D796}" presName="image2" presStyleCnt="0"/>
      <dgm:spPr/>
    </dgm:pt>
    <dgm:pt modelId="{C18C3D80-35EC-4F39-B599-07F550B161B9}" type="pres">
      <dgm:prSet presAssocID="{199B5004-2DBC-4D67-9F50-562A6320D796}" presName="imageRepeatNode" presStyleLbl="alignAcc1" presStyleIdx="1" presStyleCnt="4" custLinFactY="-90403" custLinFactNeighborX="77526" custLinFactNeighborY="-100000"/>
      <dgm:spPr/>
      <dgm:t>
        <a:bodyPr/>
        <a:lstStyle/>
        <a:p>
          <a:endParaRPr lang="es-EC"/>
        </a:p>
      </dgm:t>
    </dgm:pt>
    <dgm:pt modelId="{75D1B852-795B-43AB-801B-5B3B2DA177E4}" type="pres">
      <dgm:prSet presAssocID="{199B5004-2DBC-4D67-9F50-562A6320D796}" presName="imageaccent2" presStyleCnt="0"/>
      <dgm:spPr/>
    </dgm:pt>
    <dgm:pt modelId="{0CDF4D38-6626-42B1-BD1D-F8FD1DBD8BF2}" type="pres">
      <dgm:prSet presAssocID="{199B5004-2DBC-4D67-9F50-562A6320D796}" presName="accentRepeatNode" presStyleLbl="solidAlignAcc1" presStyleIdx="3" presStyleCnt="8" custLinFactX="-700000" custLinFactY="-792767" custLinFactNeighborX="-794206" custLinFactNeighborY="-800000"/>
      <dgm:spPr/>
    </dgm:pt>
    <dgm:pt modelId="{685DA3F4-6DE2-44BE-9E11-FE3769A87724}" type="pres">
      <dgm:prSet presAssocID="{FEAF1177-2237-4851-BE97-3986B0B8BF9B}" presName="text3" presStyleCnt="0"/>
      <dgm:spPr/>
    </dgm:pt>
    <dgm:pt modelId="{CAA742AE-1933-4FE9-A396-4421A5B2B830}" type="pres">
      <dgm:prSet presAssocID="{FEAF1177-2237-4851-BE97-3986B0B8BF9B}" presName="textRepeatNode" presStyleLbl="alignNode1" presStyleIdx="2" presStyleCnt="4" custLinFactNeighborX="-2857" custLinFactNeighborY="-28794">
        <dgm:presLayoutVars>
          <dgm:chMax val="0"/>
          <dgm:chPref val="0"/>
          <dgm:bulletEnabled val="1"/>
        </dgm:presLayoutVars>
      </dgm:prSet>
      <dgm:spPr/>
      <dgm:t>
        <a:bodyPr/>
        <a:lstStyle/>
        <a:p>
          <a:endParaRPr lang="es-EC"/>
        </a:p>
      </dgm:t>
    </dgm:pt>
    <dgm:pt modelId="{D6AEB485-B378-42E6-83F9-7964FE033C17}" type="pres">
      <dgm:prSet presAssocID="{FEAF1177-2237-4851-BE97-3986B0B8BF9B}" presName="textaccent3" presStyleCnt="0"/>
      <dgm:spPr/>
    </dgm:pt>
    <dgm:pt modelId="{9D9D9FB4-F46A-4273-A6C2-A04C752E2DF0}" type="pres">
      <dgm:prSet presAssocID="{FEAF1177-2237-4851-BE97-3986B0B8BF9B}" presName="accentRepeatNode" presStyleLbl="solidAlignAcc1" presStyleIdx="4" presStyleCnt="8" custLinFactX="-300000" custLinFactY="-133038" custLinFactNeighborX="-318130" custLinFactNeighborY="-200000"/>
      <dgm:spPr>
        <a:solidFill>
          <a:schemeClr val="bg1"/>
        </a:solidFill>
        <a:ln>
          <a:solidFill>
            <a:schemeClr val="bg1"/>
          </a:solidFill>
        </a:ln>
      </dgm:spPr>
      <dgm:t>
        <a:bodyPr/>
        <a:lstStyle/>
        <a:p>
          <a:endParaRPr lang="es-EC"/>
        </a:p>
      </dgm:t>
    </dgm:pt>
    <dgm:pt modelId="{7CBD47A2-766D-4346-9C7D-68883DA6D799}" type="pres">
      <dgm:prSet presAssocID="{FC15E06A-3E01-4BF1-B127-9B3E103B95E0}" presName="image3" presStyleCnt="0"/>
      <dgm:spPr/>
    </dgm:pt>
    <dgm:pt modelId="{2AB2834E-B52D-4FD5-8148-DAA570972AAF}" type="pres">
      <dgm:prSet presAssocID="{FC15E06A-3E01-4BF1-B127-9B3E103B95E0}" presName="imageRepeatNode" presStyleLbl="alignAcc1" presStyleIdx="2" presStyleCnt="4" custLinFactX="62144" custLinFactY="88019" custLinFactNeighborX="100000" custLinFactNeighborY="100000"/>
      <dgm:spPr/>
      <dgm:t>
        <a:bodyPr/>
        <a:lstStyle/>
        <a:p>
          <a:endParaRPr lang="es-EC"/>
        </a:p>
      </dgm:t>
    </dgm:pt>
    <dgm:pt modelId="{8E6EF101-E4EF-4BE1-9418-37E53D157955}" type="pres">
      <dgm:prSet presAssocID="{FC15E06A-3E01-4BF1-B127-9B3E103B95E0}" presName="imageaccent3" presStyleCnt="0"/>
      <dgm:spPr/>
    </dgm:pt>
    <dgm:pt modelId="{584816AD-6F5E-444F-BA06-43315A04214A}" type="pres">
      <dgm:prSet presAssocID="{FC15E06A-3E01-4BF1-B127-9B3E103B95E0}" presName="accentRepeatNode" presStyleLbl="solidAlignAcc1" presStyleIdx="5" presStyleCnt="8" custLinFactX="700000" custLinFactY="-100000" custLinFactNeighborX="705543" custLinFactNeighborY="-176950"/>
      <dgm:spPr/>
    </dgm:pt>
    <dgm:pt modelId="{FFDE2AD3-1693-45E2-A924-F7F011FE00A1}" type="pres">
      <dgm:prSet presAssocID="{E4763FC9-E044-4341-B12E-1FDCC9F36FDE}" presName="text4" presStyleCnt="0"/>
      <dgm:spPr/>
    </dgm:pt>
    <dgm:pt modelId="{4C6058FA-359D-4AD0-8647-F20F6D4E684D}" type="pres">
      <dgm:prSet presAssocID="{E4763FC9-E044-4341-B12E-1FDCC9F36FDE}" presName="textRepeatNode" presStyleLbl="alignNode1" presStyleIdx="3" presStyleCnt="4" custLinFactNeighborX="-4618" custLinFactNeighborY="78628">
        <dgm:presLayoutVars>
          <dgm:chMax val="0"/>
          <dgm:chPref val="0"/>
          <dgm:bulletEnabled val="1"/>
        </dgm:presLayoutVars>
      </dgm:prSet>
      <dgm:spPr/>
      <dgm:t>
        <a:bodyPr/>
        <a:lstStyle/>
        <a:p>
          <a:endParaRPr lang="es-EC"/>
        </a:p>
      </dgm:t>
    </dgm:pt>
    <dgm:pt modelId="{A5479DBB-2068-4C3F-831E-023D81F36CEC}" type="pres">
      <dgm:prSet presAssocID="{E4763FC9-E044-4341-B12E-1FDCC9F36FDE}" presName="textaccent4" presStyleCnt="0"/>
      <dgm:spPr/>
    </dgm:pt>
    <dgm:pt modelId="{A0F8C9CC-FECB-4B49-B6D1-3010728B03E4}" type="pres">
      <dgm:prSet presAssocID="{E4763FC9-E044-4341-B12E-1FDCC9F36FDE}" presName="accentRepeatNode" presStyleLbl="solidAlignAcc1" presStyleIdx="6" presStyleCnt="8" custLinFactY="300000" custLinFactNeighborX="-59689" custLinFactNeighborY="358794"/>
      <dgm:spPr/>
    </dgm:pt>
    <dgm:pt modelId="{B0FEE859-6CEB-4190-BF0D-373ECB2C8C90}" type="pres">
      <dgm:prSet presAssocID="{4C21B5F3-9778-4C63-B185-516BE60A4C66}" presName="image4" presStyleCnt="0"/>
      <dgm:spPr/>
    </dgm:pt>
    <dgm:pt modelId="{8DB58B75-8003-4373-9B41-2F34A536786B}" type="pres">
      <dgm:prSet presAssocID="{4C21B5F3-9778-4C63-B185-516BE60A4C66}" presName="imageRepeatNode" presStyleLbl="alignAcc1" presStyleIdx="3" presStyleCnt="4" custLinFactX="-142878" custLinFactY="-36362" custLinFactNeighborX="-200000" custLinFactNeighborY="-100000"/>
      <dgm:spPr/>
      <dgm:t>
        <a:bodyPr/>
        <a:lstStyle/>
        <a:p>
          <a:endParaRPr lang="es-EC"/>
        </a:p>
      </dgm:t>
    </dgm:pt>
    <dgm:pt modelId="{CC4074E1-F843-4311-8607-80AC3EAC3EC6}" type="pres">
      <dgm:prSet presAssocID="{4C21B5F3-9778-4C63-B185-516BE60A4C66}" presName="imageaccent4" presStyleCnt="0"/>
      <dgm:spPr/>
    </dgm:pt>
    <dgm:pt modelId="{FA87B9FD-561E-4480-A4F4-9704E1CEABBB}" type="pres">
      <dgm:prSet presAssocID="{4C21B5F3-9778-4C63-B185-516BE60A4C66}" presName="accentRepeatNode" presStyleLbl="solidAlignAcc1" presStyleIdx="7" presStyleCnt="8" custLinFactY="317137" custLinFactNeighborX="-84844" custLinFactNeighborY="400000"/>
      <dgm:spPr/>
    </dgm:pt>
  </dgm:ptLst>
  <dgm:cxnLst>
    <dgm:cxn modelId="{30C9A2F9-C752-43FE-914F-07D799F61DAD}" type="presOf" srcId="{EE0985A4-E870-4380-8372-C4F742E170B1}" destId="{FB2C1FC9-3E93-437C-9F96-2BC706B4B29D}" srcOrd="0" destOrd="0" presId="urn:microsoft.com/office/officeart/2008/layout/HexagonCluster"/>
    <dgm:cxn modelId="{71C1C590-D8F4-4159-AC9B-BF0BA00ACFD6}" type="presOf" srcId="{FC15E06A-3E01-4BF1-B127-9B3E103B95E0}" destId="{2AB2834E-B52D-4FD5-8148-DAA570972AAF}" srcOrd="0" destOrd="0" presId="urn:microsoft.com/office/officeart/2008/layout/HexagonCluster"/>
    <dgm:cxn modelId="{52B7F2B9-DDE2-434F-B5F2-DC89E76DB8C9}" srcId="{EE0985A4-E870-4380-8372-C4F742E170B1}" destId="{E4763FC9-E044-4341-B12E-1FDCC9F36FDE}" srcOrd="3" destOrd="0" parTransId="{C1AD5CD0-D25C-456B-8C0A-559CAEE0D2B5}" sibTransId="{4C21B5F3-9778-4C63-B185-516BE60A4C66}"/>
    <dgm:cxn modelId="{27F7519D-BBE1-4695-83E1-3806A8BE7F28}" type="presOf" srcId="{FEAF1177-2237-4851-BE97-3986B0B8BF9B}" destId="{CAA742AE-1933-4FE9-A396-4421A5B2B830}" srcOrd="0" destOrd="0" presId="urn:microsoft.com/office/officeart/2008/layout/HexagonCluster"/>
    <dgm:cxn modelId="{6B31361C-A42C-420D-B6E5-1C2B0A18E2A9}" type="presOf" srcId="{BB48C015-37B2-4545-977D-F933160BFA1C}" destId="{C323DB34-AD58-4BFF-9C9E-DB6E2514A26C}" srcOrd="0" destOrd="0" presId="urn:microsoft.com/office/officeart/2008/layout/HexagonCluster"/>
    <dgm:cxn modelId="{2737BEAE-914D-49B0-8D38-B3FC361A06FC}" srcId="{EE0985A4-E870-4380-8372-C4F742E170B1}" destId="{BB48C015-37B2-4545-977D-F933160BFA1C}" srcOrd="1" destOrd="0" parTransId="{C86D4854-E87C-40BA-B956-02A285AE9F1E}" sibTransId="{199B5004-2DBC-4D67-9F50-562A6320D796}"/>
    <dgm:cxn modelId="{5C0D1560-3954-4181-BA86-DD7998C084C0}" type="presOf" srcId="{E4763FC9-E044-4341-B12E-1FDCC9F36FDE}" destId="{4C6058FA-359D-4AD0-8647-F20F6D4E684D}" srcOrd="0" destOrd="0" presId="urn:microsoft.com/office/officeart/2008/layout/HexagonCluster"/>
    <dgm:cxn modelId="{7F781129-AD4F-4267-890A-919E160FBA67}" type="presOf" srcId="{89196BCF-1369-4720-92B1-72C4D494157C}" destId="{222FE019-4243-4BE2-A0CE-794083161071}" srcOrd="0" destOrd="0" presId="urn:microsoft.com/office/officeart/2008/layout/HexagonCluster"/>
    <dgm:cxn modelId="{2B9175BE-AFAE-4C0C-BCFF-FFF27F3EC192}" srcId="{EE0985A4-E870-4380-8372-C4F742E170B1}" destId="{FEAF1177-2237-4851-BE97-3986B0B8BF9B}" srcOrd="2" destOrd="0" parTransId="{DD268F35-77CD-4A82-881D-3FD7FBA667EC}" sibTransId="{FC15E06A-3E01-4BF1-B127-9B3E103B95E0}"/>
    <dgm:cxn modelId="{5561DF38-FD5D-44AD-8EE6-BA64F201879D}" srcId="{EE0985A4-E870-4380-8372-C4F742E170B1}" destId="{2B583AE0-ACFE-4A9F-B540-C307ADF91E4A}" srcOrd="0" destOrd="0" parTransId="{0A5C6278-F206-4474-A3E6-4C8F5F8894A1}" sibTransId="{89196BCF-1369-4720-92B1-72C4D494157C}"/>
    <dgm:cxn modelId="{A0BEF862-DAE2-4459-B723-484830546ED1}" type="presOf" srcId="{4C21B5F3-9778-4C63-B185-516BE60A4C66}" destId="{8DB58B75-8003-4373-9B41-2F34A536786B}" srcOrd="0" destOrd="0" presId="urn:microsoft.com/office/officeart/2008/layout/HexagonCluster"/>
    <dgm:cxn modelId="{B4857CAC-35B7-4FB7-A62E-580D1B05333A}" type="presOf" srcId="{199B5004-2DBC-4D67-9F50-562A6320D796}" destId="{C18C3D80-35EC-4F39-B599-07F550B161B9}" srcOrd="0" destOrd="0" presId="urn:microsoft.com/office/officeart/2008/layout/HexagonCluster"/>
    <dgm:cxn modelId="{0D447834-9027-4F94-8CEA-2A8B6D250AA4}" type="presOf" srcId="{2B583AE0-ACFE-4A9F-B540-C307ADF91E4A}" destId="{BFBF1C9D-5F1F-4C06-BC52-71C047CFD426}" srcOrd="0" destOrd="0" presId="urn:microsoft.com/office/officeart/2008/layout/HexagonCluster"/>
    <dgm:cxn modelId="{D5F5EAAF-993A-4352-9717-D83CC3B3F54A}" type="presParOf" srcId="{FB2C1FC9-3E93-437C-9F96-2BC706B4B29D}" destId="{7E784B3D-FCC9-4EF4-91A9-38362D30D4E2}" srcOrd="0" destOrd="0" presId="urn:microsoft.com/office/officeart/2008/layout/HexagonCluster"/>
    <dgm:cxn modelId="{DA88FCAB-C4D1-4007-B21F-200D28AF1BBD}" type="presParOf" srcId="{7E784B3D-FCC9-4EF4-91A9-38362D30D4E2}" destId="{BFBF1C9D-5F1F-4C06-BC52-71C047CFD426}" srcOrd="0" destOrd="0" presId="urn:microsoft.com/office/officeart/2008/layout/HexagonCluster"/>
    <dgm:cxn modelId="{DCF3E6F0-E585-4586-BEC7-6B627137ED22}" type="presParOf" srcId="{FB2C1FC9-3E93-437C-9F96-2BC706B4B29D}" destId="{24A3BB38-A0B6-4087-B23F-6AB44D6B877B}" srcOrd="1" destOrd="0" presId="urn:microsoft.com/office/officeart/2008/layout/HexagonCluster"/>
    <dgm:cxn modelId="{3FB35208-2254-4402-9176-3746F7C5E54B}" type="presParOf" srcId="{24A3BB38-A0B6-4087-B23F-6AB44D6B877B}" destId="{76F6B3B3-4584-4DF7-BF84-83863D37D1E5}" srcOrd="0" destOrd="0" presId="urn:microsoft.com/office/officeart/2008/layout/HexagonCluster"/>
    <dgm:cxn modelId="{26683DD5-7B9E-45F8-A3AC-BFF864128932}" type="presParOf" srcId="{FB2C1FC9-3E93-437C-9F96-2BC706B4B29D}" destId="{F9D146EF-ACBD-4E58-8246-0F717D4C9DC8}" srcOrd="2" destOrd="0" presId="urn:microsoft.com/office/officeart/2008/layout/HexagonCluster"/>
    <dgm:cxn modelId="{DBF2A938-3515-4A2F-9BF3-2EA1DA4CFADF}" type="presParOf" srcId="{F9D146EF-ACBD-4E58-8246-0F717D4C9DC8}" destId="{222FE019-4243-4BE2-A0CE-794083161071}" srcOrd="0" destOrd="0" presId="urn:microsoft.com/office/officeart/2008/layout/HexagonCluster"/>
    <dgm:cxn modelId="{CA4CF56D-CCC3-4F67-8735-B103E57B03B1}" type="presParOf" srcId="{FB2C1FC9-3E93-437C-9F96-2BC706B4B29D}" destId="{99B76ED6-9520-40D0-9079-2E85423FD96D}" srcOrd="3" destOrd="0" presId="urn:microsoft.com/office/officeart/2008/layout/HexagonCluster"/>
    <dgm:cxn modelId="{E6F3D78D-6FF4-4992-949B-68FF92A7AE4E}" type="presParOf" srcId="{99B76ED6-9520-40D0-9079-2E85423FD96D}" destId="{3C10C410-946F-4DCE-9131-5C914F5A3C3F}" srcOrd="0" destOrd="0" presId="urn:microsoft.com/office/officeart/2008/layout/HexagonCluster"/>
    <dgm:cxn modelId="{6D752B81-53B2-4BBD-B3EE-4FF83534033A}" type="presParOf" srcId="{FB2C1FC9-3E93-437C-9F96-2BC706B4B29D}" destId="{52789B97-B50D-484A-AB7F-97624921195C}" srcOrd="4" destOrd="0" presId="urn:microsoft.com/office/officeart/2008/layout/HexagonCluster"/>
    <dgm:cxn modelId="{2E5D3169-A57E-4585-BF79-601D0CA45193}" type="presParOf" srcId="{52789B97-B50D-484A-AB7F-97624921195C}" destId="{C323DB34-AD58-4BFF-9C9E-DB6E2514A26C}" srcOrd="0" destOrd="0" presId="urn:microsoft.com/office/officeart/2008/layout/HexagonCluster"/>
    <dgm:cxn modelId="{D66C9A74-F090-452F-868C-7591E58D6FD2}" type="presParOf" srcId="{FB2C1FC9-3E93-437C-9F96-2BC706B4B29D}" destId="{457342E9-E18E-4EB9-A364-23417A3312E2}" srcOrd="5" destOrd="0" presId="urn:microsoft.com/office/officeart/2008/layout/HexagonCluster"/>
    <dgm:cxn modelId="{9DD5C711-9EEB-4B8F-A1F3-22471B4101F4}" type="presParOf" srcId="{457342E9-E18E-4EB9-A364-23417A3312E2}" destId="{E84482E0-86A0-4C1E-BBCE-00D2B0D109B1}" srcOrd="0" destOrd="0" presId="urn:microsoft.com/office/officeart/2008/layout/HexagonCluster"/>
    <dgm:cxn modelId="{26B01EC6-8221-4B94-9D0F-1A20276015D3}" type="presParOf" srcId="{FB2C1FC9-3E93-437C-9F96-2BC706B4B29D}" destId="{AD013D8A-C149-447A-90CA-6B86EB8C98C9}" srcOrd="6" destOrd="0" presId="urn:microsoft.com/office/officeart/2008/layout/HexagonCluster"/>
    <dgm:cxn modelId="{A2B2C444-03F8-4843-B596-1E8A663A2ACE}" type="presParOf" srcId="{AD013D8A-C149-447A-90CA-6B86EB8C98C9}" destId="{C18C3D80-35EC-4F39-B599-07F550B161B9}" srcOrd="0" destOrd="0" presId="urn:microsoft.com/office/officeart/2008/layout/HexagonCluster"/>
    <dgm:cxn modelId="{0443F954-E23A-4837-93ED-5FB61A37B7BE}" type="presParOf" srcId="{FB2C1FC9-3E93-437C-9F96-2BC706B4B29D}" destId="{75D1B852-795B-43AB-801B-5B3B2DA177E4}" srcOrd="7" destOrd="0" presId="urn:microsoft.com/office/officeart/2008/layout/HexagonCluster"/>
    <dgm:cxn modelId="{9FA67034-96BB-406B-823F-23085208636A}" type="presParOf" srcId="{75D1B852-795B-43AB-801B-5B3B2DA177E4}" destId="{0CDF4D38-6626-42B1-BD1D-F8FD1DBD8BF2}" srcOrd="0" destOrd="0" presId="urn:microsoft.com/office/officeart/2008/layout/HexagonCluster"/>
    <dgm:cxn modelId="{8DF3D161-049B-42B3-A7FC-77A1935B1D98}" type="presParOf" srcId="{FB2C1FC9-3E93-437C-9F96-2BC706B4B29D}" destId="{685DA3F4-6DE2-44BE-9E11-FE3769A87724}" srcOrd="8" destOrd="0" presId="urn:microsoft.com/office/officeart/2008/layout/HexagonCluster"/>
    <dgm:cxn modelId="{5448C54B-7F5A-4A26-9D0B-9E7A3B9B32AB}" type="presParOf" srcId="{685DA3F4-6DE2-44BE-9E11-FE3769A87724}" destId="{CAA742AE-1933-4FE9-A396-4421A5B2B830}" srcOrd="0" destOrd="0" presId="urn:microsoft.com/office/officeart/2008/layout/HexagonCluster"/>
    <dgm:cxn modelId="{BB97AF02-C0DD-4EF8-91D8-FD41029A3EA2}" type="presParOf" srcId="{FB2C1FC9-3E93-437C-9F96-2BC706B4B29D}" destId="{D6AEB485-B378-42E6-83F9-7964FE033C17}" srcOrd="9" destOrd="0" presId="urn:microsoft.com/office/officeart/2008/layout/HexagonCluster"/>
    <dgm:cxn modelId="{02F55937-4197-4652-988B-5D502B005AB3}" type="presParOf" srcId="{D6AEB485-B378-42E6-83F9-7964FE033C17}" destId="{9D9D9FB4-F46A-4273-A6C2-A04C752E2DF0}" srcOrd="0" destOrd="0" presId="urn:microsoft.com/office/officeart/2008/layout/HexagonCluster"/>
    <dgm:cxn modelId="{B7EEAC89-784A-4BBA-9FD8-1A9A791DB21D}" type="presParOf" srcId="{FB2C1FC9-3E93-437C-9F96-2BC706B4B29D}" destId="{7CBD47A2-766D-4346-9C7D-68883DA6D799}" srcOrd="10" destOrd="0" presId="urn:microsoft.com/office/officeart/2008/layout/HexagonCluster"/>
    <dgm:cxn modelId="{10976E5F-D662-4161-AA5F-D75BB0178D46}" type="presParOf" srcId="{7CBD47A2-766D-4346-9C7D-68883DA6D799}" destId="{2AB2834E-B52D-4FD5-8148-DAA570972AAF}" srcOrd="0" destOrd="0" presId="urn:microsoft.com/office/officeart/2008/layout/HexagonCluster"/>
    <dgm:cxn modelId="{1F5CC24B-793E-49F4-A602-43B0CFB4DEA3}" type="presParOf" srcId="{FB2C1FC9-3E93-437C-9F96-2BC706B4B29D}" destId="{8E6EF101-E4EF-4BE1-9418-37E53D157955}" srcOrd="11" destOrd="0" presId="urn:microsoft.com/office/officeart/2008/layout/HexagonCluster"/>
    <dgm:cxn modelId="{F9D91452-51B1-428C-A34C-055C3CF47C74}" type="presParOf" srcId="{8E6EF101-E4EF-4BE1-9418-37E53D157955}" destId="{584816AD-6F5E-444F-BA06-43315A04214A}" srcOrd="0" destOrd="0" presId="urn:microsoft.com/office/officeart/2008/layout/HexagonCluster"/>
    <dgm:cxn modelId="{0CC495F7-95C7-4766-86D8-E31FF251B454}" type="presParOf" srcId="{FB2C1FC9-3E93-437C-9F96-2BC706B4B29D}" destId="{FFDE2AD3-1693-45E2-A924-F7F011FE00A1}" srcOrd="12" destOrd="0" presId="urn:microsoft.com/office/officeart/2008/layout/HexagonCluster"/>
    <dgm:cxn modelId="{DCE1BFC5-6709-40D6-8675-DFCB9D97CDA6}" type="presParOf" srcId="{FFDE2AD3-1693-45E2-A924-F7F011FE00A1}" destId="{4C6058FA-359D-4AD0-8647-F20F6D4E684D}" srcOrd="0" destOrd="0" presId="urn:microsoft.com/office/officeart/2008/layout/HexagonCluster"/>
    <dgm:cxn modelId="{2450AFDB-A404-4613-9860-016FAE0370AA}" type="presParOf" srcId="{FB2C1FC9-3E93-437C-9F96-2BC706B4B29D}" destId="{A5479DBB-2068-4C3F-831E-023D81F36CEC}" srcOrd="13" destOrd="0" presId="urn:microsoft.com/office/officeart/2008/layout/HexagonCluster"/>
    <dgm:cxn modelId="{BE03417D-681C-4CA4-8939-841892A8384F}" type="presParOf" srcId="{A5479DBB-2068-4C3F-831E-023D81F36CEC}" destId="{A0F8C9CC-FECB-4B49-B6D1-3010728B03E4}" srcOrd="0" destOrd="0" presId="urn:microsoft.com/office/officeart/2008/layout/HexagonCluster"/>
    <dgm:cxn modelId="{AF8F0745-E13F-468C-95EB-C895F321D9C8}" type="presParOf" srcId="{FB2C1FC9-3E93-437C-9F96-2BC706B4B29D}" destId="{B0FEE859-6CEB-4190-BF0D-373ECB2C8C90}" srcOrd="14" destOrd="0" presId="urn:microsoft.com/office/officeart/2008/layout/HexagonCluster"/>
    <dgm:cxn modelId="{BA7F574E-4237-4954-AD2E-184CAA5120B8}" type="presParOf" srcId="{B0FEE859-6CEB-4190-BF0D-373ECB2C8C90}" destId="{8DB58B75-8003-4373-9B41-2F34A536786B}" srcOrd="0" destOrd="0" presId="urn:microsoft.com/office/officeart/2008/layout/HexagonCluster"/>
    <dgm:cxn modelId="{208D840A-1466-4106-BEC5-7B79C6964FC0}" type="presParOf" srcId="{FB2C1FC9-3E93-437C-9F96-2BC706B4B29D}" destId="{CC4074E1-F843-4311-8607-80AC3EAC3EC6}" srcOrd="15" destOrd="0" presId="urn:microsoft.com/office/officeart/2008/layout/HexagonCluster"/>
    <dgm:cxn modelId="{0624A53C-7EEC-464A-99DC-E1A15D626290}" type="presParOf" srcId="{CC4074E1-F843-4311-8607-80AC3EAC3EC6}" destId="{FA87B9FD-561E-4480-A4F4-9704E1CEABBB}"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0ACE41-7DBE-41DA-9BEB-C960A746A8EA}" type="doc">
      <dgm:prSet loTypeId="urn:microsoft.com/office/officeart/2005/8/layout/bProcess4" loCatId="process" qsTypeId="urn:microsoft.com/office/officeart/2005/8/quickstyle/3d4" qsCatId="3D" csTypeId="urn:microsoft.com/office/officeart/2005/8/colors/colorful3" csCatId="colorful" phldr="1"/>
      <dgm:spPr/>
      <dgm:t>
        <a:bodyPr/>
        <a:lstStyle/>
        <a:p>
          <a:endParaRPr lang="es-EC"/>
        </a:p>
      </dgm:t>
    </dgm:pt>
    <dgm:pt modelId="{568F73A4-0588-48C0-8CED-2989B76B5D6D}">
      <dgm:prSet phldrT="[Texto]" custT="1"/>
      <dgm:spPr>
        <a:solidFill>
          <a:schemeClr val="accent3">
            <a:lumMod val="60000"/>
            <a:lumOff val="40000"/>
          </a:schemeClr>
        </a:solidFill>
      </dgm:spPr>
      <dgm:t>
        <a:bodyPr/>
        <a:lstStyle/>
        <a:p>
          <a:r>
            <a:rPr lang="es-EC" sz="1600" b="0" i="1" dirty="0">
              <a:solidFill>
                <a:schemeClr val="tx1"/>
              </a:solidFill>
              <a:effectLst>
                <a:outerShdw blurRad="38100" dist="38100" dir="2700000" algn="tl">
                  <a:srgbClr val="000000">
                    <a:alpha val="43137"/>
                  </a:srgbClr>
                </a:outerShdw>
              </a:effectLst>
            </a:rPr>
            <a:t>Weinmannia rollottii (WR)</a:t>
          </a:r>
        </a:p>
      </dgm:t>
    </dgm:pt>
    <dgm:pt modelId="{1048F722-DB51-49B3-8089-C6010903B4EF}" type="parTrans" cxnId="{ABC29B3A-D8B8-4E36-B333-E3ABAB867B37}">
      <dgm:prSet/>
      <dgm:spPr/>
      <dgm:t>
        <a:bodyPr/>
        <a:lstStyle/>
        <a:p>
          <a:endParaRPr lang="es-EC" sz="1600" b="0">
            <a:solidFill>
              <a:schemeClr val="tx1"/>
            </a:solidFill>
            <a:effectLst>
              <a:outerShdw blurRad="38100" dist="38100" dir="2700000" algn="tl">
                <a:srgbClr val="000000">
                  <a:alpha val="43137"/>
                </a:srgbClr>
              </a:outerShdw>
            </a:effectLst>
          </a:endParaRPr>
        </a:p>
      </dgm:t>
    </dgm:pt>
    <dgm:pt modelId="{25017013-FB87-44A3-88DC-C7C5DAC549FB}" type="sibTrans" cxnId="{ABC29B3A-D8B8-4E36-B333-E3ABAB867B37}">
      <dgm:prSet/>
      <dgm:spPr>
        <a:solidFill>
          <a:schemeClr val="accent4">
            <a:lumMod val="20000"/>
            <a:lumOff val="80000"/>
          </a:schemeClr>
        </a:solidFill>
      </dgm:spPr>
      <dgm:t>
        <a:bodyPr/>
        <a:lstStyle/>
        <a:p>
          <a:endParaRPr lang="es-EC" sz="1600" b="0">
            <a:solidFill>
              <a:schemeClr val="tx1"/>
            </a:solidFill>
            <a:effectLst>
              <a:outerShdw blurRad="38100" dist="38100" dir="2700000" algn="tl">
                <a:srgbClr val="000000">
                  <a:alpha val="43137"/>
                </a:srgbClr>
              </a:outerShdw>
            </a:effectLst>
          </a:endParaRPr>
        </a:p>
      </dgm:t>
    </dgm:pt>
    <dgm:pt modelId="{F7C8E136-F34E-4919-B93A-FB693971D079}">
      <dgm:prSet phldrT="[Texto]" custT="1"/>
      <dgm:spPr/>
      <dgm:t>
        <a:bodyPr/>
        <a:lstStyle/>
        <a:p>
          <a:r>
            <a:rPr lang="es-EC" sz="1600" b="0" i="1" dirty="0">
              <a:solidFill>
                <a:schemeClr val="tx1"/>
              </a:solidFill>
              <a:effectLst>
                <a:outerShdw blurRad="38100" dist="38100" dir="2700000" algn="tl">
                  <a:srgbClr val="000000">
                    <a:alpha val="43137"/>
                  </a:srgbClr>
                </a:outerShdw>
              </a:effectLst>
            </a:rPr>
            <a:t>Weinmannia fagaroides (WF)</a:t>
          </a:r>
        </a:p>
      </dgm:t>
    </dgm:pt>
    <dgm:pt modelId="{18C37ABE-48EC-4138-827A-62083EDF1FE5}" type="parTrans" cxnId="{929E7750-8ED9-4CF0-B5A5-A943F072059E}">
      <dgm:prSet/>
      <dgm:spPr/>
      <dgm:t>
        <a:bodyPr/>
        <a:lstStyle/>
        <a:p>
          <a:endParaRPr lang="es-EC" sz="1600" b="0">
            <a:solidFill>
              <a:schemeClr val="tx1"/>
            </a:solidFill>
            <a:effectLst>
              <a:outerShdw blurRad="38100" dist="38100" dir="2700000" algn="tl">
                <a:srgbClr val="000000">
                  <a:alpha val="43137"/>
                </a:srgbClr>
              </a:outerShdw>
            </a:effectLst>
          </a:endParaRPr>
        </a:p>
      </dgm:t>
    </dgm:pt>
    <dgm:pt modelId="{3F76F062-3CA3-48A2-AA6D-508E517142AD}" type="sibTrans" cxnId="{929E7750-8ED9-4CF0-B5A5-A943F072059E}">
      <dgm:prSet/>
      <dgm:spPr>
        <a:solidFill>
          <a:schemeClr val="accent4">
            <a:lumMod val="20000"/>
            <a:lumOff val="80000"/>
          </a:schemeClr>
        </a:solidFill>
      </dgm:spPr>
      <dgm:t>
        <a:bodyPr/>
        <a:lstStyle/>
        <a:p>
          <a:endParaRPr lang="es-EC" sz="1600" b="0">
            <a:solidFill>
              <a:schemeClr val="tx1"/>
            </a:solidFill>
            <a:effectLst>
              <a:outerShdw blurRad="38100" dist="38100" dir="2700000" algn="tl">
                <a:srgbClr val="000000">
                  <a:alpha val="43137"/>
                </a:srgbClr>
              </a:outerShdw>
            </a:effectLst>
          </a:endParaRPr>
        </a:p>
      </dgm:t>
    </dgm:pt>
    <dgm:pt modelId="{7F66E349-0F6E-41FC-9CB4-ED3B6A9185AB}">
      <dgm:prSet phldrT="[Texto]" custT="1"/>
      <dgm:spPr>
        <a:solidFill>
          <a:schemeClr val="accent1">
            <a:lumMod val="40000"/>
            <a:lumOff val="60000"/>
          </a:schemeClr>
        </a:solidFill>
      </dgm:spPr>
      <dgm:t>
        <a:bodyPr/>
        <a:lstStyle/>
        <a:p>
          <a:r>
            <a:rPr lang="es-EC" sz="1600" b="0" i="1" dirty="0">
              <a:solidFill>
                <a:schemeClr val="tx1"/>
              </a:solidFill>
              <a:effectLst>
                <a:outerShdw blurRad="38100" dist="38100" dir="2700000" algn="tl">
                  <a:srgbClr val="000000">
                    <a:alpha val="43137"/>
                  </a:srgbClr>
                </a:outerShdw>
              </a:effectLst>
            </a:rPr>
            <a:t>Prunus huantensis (PH)</a:t>
          </a:r>
        </a:p>
      </dgm:t>
    </dgm:pt>
    <dgm:pt modelId="{73A6167B-AE87-4740-9872-994A6FD30F62}" type="parTrans" cxnId="{709E2974-66A2-4633-BC25-0126A278A5C8}">
      <dgm:prSet/>
      <dgm:spPr/>
      <dgm:t>
        <a:bodyPr/>
        <a:lstStyle/>
        <a:p>
          <a:endParaRPr lang="es-EC" sz="1600" b="0">
            <a:solidFill>
              <a:schemeClr val="tx1"/>
            </a:solidFill>
            <a:effectLst>
              <a:outerShdw blurRad="38100" dist="38100" dir="2700000" algn="tl">
                <a:srgbClr val="000000">
                  <a:alpha val="43137"/>
                </a:srgbClr>
              </a:outerShdw>
            </a:effectLst>
          </a:endParaRPr>
        </a:p>
      </dgm:t>
    </dgm:pt>
    <dgm:pt modelId="{B2CECA18-30F0-4C4A-8932-9BD109144019}" type="sibTrans" cxnId="{709E2974-66A2-4633-BC25-0126A278A5C8}">
      <dgm:prSet/>
      <dgm:spPr>
        <a:solidFill>
          <a:schemeClr val="accent4">
            <a:lumMod val="20000"/>
            <a:lumOff val="80000"/>
          </a:schemeClr>
        </a:solidFill>
      </dgm:spPr>
      <dgm:t>
        <a:bodyPr/>
        <a:lstStyle/>
        <a:p>
          <a:endParaRPr lang="es-EC" sz="1600" b="0">
            <a:solidFill>
              <a:schemeClr val="tx1"/>
            </a:solidFill>
            <a:effectLst>
              <a:outerShdw blurRad="38100" dist="38100" dir="2700000" algn="tl">
                <a:srgbClr val="000000">
                  <a:alpha val="43137"/>
                </a:srgbClr>
              </a:outerShdw>
            </a:effectLst>
          </a:endParaRPr>
        </a:p>
      </dgm:t>
    </dgm:pt>
    <dgm:pt modelId="{476EB5A1-82E4-4348-9403-4CE94C6DC13A}">
      <dgm:prSet phldrT="[Texto]" custT="1"/>
      <dgm:spPr>
        <a:solidFill>
          <a:schemeClr val="accent6">
            <a:lumMod val="60000"/>
            <a:lumOff val="40000"/>
          </a:schemeClr>
        </a:solidFill>
      </dgm:spPr>
      <dgm:t>
        <a:bodyPr/>
        <a:lstStyle/>
        <a:p>
          <a:r>
            <a:rPr lang="es-EC" sz="1600" b="0" i="1" dirty="0">
              <a:solidFill>
                <a:schemeClr val="tx1"/>
              </a:solidFill>
              <a:effectLst>
                <a:outerShdw blurRad="38100" dist="38100" dir="2700000" algn="tl">
                  <a:srgbClr val="000000">
                    <a:alpha val="43137"/>
                  </a:srgbClr>
                </a:outerShdw>
              </a:effectLst>
            </a:rPr>
            <a:t>Ocotea infrafaveolata (OI)</a:t>
          </a:r>
        </a:p>
      </dgm:t>
    </dgm:pt>
    <dgm:pt modelId="{69D436BA-0377-4F72-8861-AE997BD566BF}" type="parTrans" cxnId="{3D63EEC4-46E7-4EEB-BDB6-199351260FA1}">
      <dgm:prSet/>
      <dgm:spPr/>
      <dgm:t>
        <a:bodyPr/>
        <a:lstStyle/>
        <a:p>
          <a:endParaRPr lang="es-EC" sz="1600" b="0">
            <a:solidFill>
              <a:schemeClr val="tx1"/>
            </a:solidFill>
            <a:effectLst>
              <a:outerShdw blurRad="38100" dist="38100" dir="2700000" algn="tl">
                <a:srgbClr val="000000">
                  <a:alpha val="43137"/>
                </a:srgbClr>
              </a:outerShdw>
            </a:effectLst>
          </a:endParaRPr>
        </a:p>
      </dgm:t>
    </dgm:pt>
    <dgm:pt modelId="{D7682937-AC6F-480D-AD81-609ADB6DA250}" type="sibTrans" cxnId="{3D63EEC4-46E7-4EEB-BDB6-199351260FA1}">
      <dgm:prSet/>
      <dgm:spPr/>
      <dgm:t>
        <a:bodyPr/>
        <a:lstStyle/>
        <a:p>
          <a:endParaRPr lang="es-EC" sz="1600" b="0">
            <a:solidFill>
              <a:schemeClr val="tx1"/>
            </a:solidFill>
            <a:effectLst>
              <a:outerShdw blurRad="38100" dist="38100" dir="2700000" algn="tl">
                <a:srgbClr val="000000">
                  <a:alpha val="43137"/>
                </a:srgbClr>
              </a:outerShdw>
            </a:effectLst>
          </a:endParaRPr>
        </a:p>
      </dgm:t>
    </dgm:pt>
    <dgm:pt modelId="{0BF1585E-380C-45D0-98F2-C140233EA3BE}" type="pres">
      <dgm:prSet presAssocID="{A30ACE41-7DBE-41DA-9BEB-C960A746A8EA}" presName="Name0" presStyleCnt="0">
        <dgm:presLayoutVars>
          <dgm:dir/>
          <dgm:resizeHandles/>
        </dgm:presLayoutVars>
      </dgm:prSet>
      <dgm:spPr/>
      <dgm:t>
        <a:bodyPr/>
        <a:lstStyle/>
        <a:p>
          <a:endParaRPr lang="es-EC"/>
        </a:p>
      </dgm:t>
    </dgm:pt>
    <dgm:pt modelId="{9EC0C5D8-A80E-4540-9251-1592BFC511AF}" type="pres">
      <dgm:prSet presAssocID="{568F73A4-0588-48C0-8CED-2989B76B5D6D}" presName="compNode" presStyleCnt="0"/>
      <dgm:spPr/>
    </dgm:pt>
    <dgm:pt modelId="{627A0967-C481-4C53-890D-A10778CBC476}" type="pres">
      <dgm:prSet presAssocID="{568F73A4-0588-48C0-8CED-2989B76B5D6D}" presName="dummyConnPt" presStyleCnt="0"/>
      <dgm:spPr/>
    </dgm:pt>
    <dgm:pt modelId="{53016B01-6DAE-4F4E-AF02-092FBF94BFC9}" type="pres">
      <dgm:prSet presAssocID="{568F73A4-0588-48C0-8CED-2989B76B5D6D}" presName="node" presStyleLbl="node1" presStyleIdx="0" presStyleCnt="4" custScaleX="135123">
        <dgm:presLayoutVars>
          <dgm:bulletEnabled val="1"/>
        </dgm:presLayoutVars>
      </dgm:prSet>
      <dgm:spPr/>
      <dgm:t>
        <a:bodyPr/>
        <a:lstStyle/>
        <a:p>
          <a:endParaRPr lang="es-EC"/>
        </a:p>
      </dgm:t>
    </dgm:pt>
    <dgm:pt modelId="{8BA9C579-B5B2-49AD-9DAD-286FECDD8662}" type="pres">
      <dgm:prSet presAssocID="{25017013-FB87-44A3-88DC-C7C5DAC549FB}" presName="sibTrans" presStyleLbl="bgSibTrans2D1" presStyleIdx="0" presStyleCnt="3"/>
      <dgm:spPr/>
      <dgm:t>
        <a:bodyPr/>
        <a:lstStyle/>
        <a:p>
          <a:endParaRPr lang="es-EC"/>
        </a:p>
      </dgm:t>
    </dgm:pt>
    <dgm:pt modelId="{06FCE553-503B-4EAF-B50A-FC8CFE02DA03}" type="pres">
      <dgm:prSet presAssocID="{F7C8E136-F34E-4919-B93A-FB693971D079}" presName="compNode" presStyleCnt="0"/>
      <dgm:spPr/>
    </dgm:pt>
    <dgm:pt modelId="{506D2545-8C6C-4FF6-B95B-54E13C22F200}" type="pres">
      <dgm:prSet presAssocID="{F7C8E136-F34E-4919-B93A-FB693971D079}" presName="dummyConnPt" presStyleCnt="0"/>
      <dgm:spPr/>
    </dgm:pt>
    <dgm:pt modelId="{BD9B5F49-BA8B-4E21-B39A-AD573AE997AC}" type="pres">
      <dgm:prSet presAssocID="{F7C8E136-F34E-4919-B93A-FB693971D079}" presName="node" presStyleLbl="node1" presStyleIdx="1" presStyleCnt="4" custScaleX="135123">
        <dgm:presLayoutVars>
          <dgm:bulletEnabled val="1"/>
        </dgm:presLayoutVars>
      </dgm:prSet>
      <dgm:spPr/>
      <dgm:t>
        <a:bodyPr/>
        <a:lstStyle/>
        <a:p>
          <a:endParaRPr lang="es-EC"/>
        </a:p>
      </dgm:t>
    </dgm:pt>
    <dgm:pt modelId="{36731A2C-EFA1-46E1-9097-21A1C1CF1457}" type="pres">
      <dgm:prSet presAssocID="{3F76F062-3CA3-48A2-AA6D-508E517142AD}" presName="sibTrans" presStyleLbl="bgSibTrans2D1" presStyleIdx="1" presStyleCnt="3"/>
      <dgm:spPr/>
      <dgm:t>
        <a:bodyPr/>
        <a:lstStyle/>
        <a:p>
          <a:endParaRPr lang="es-EC"/>
        </a:p>
      </dgm:t>
    </dgm:pt>
    <dgm:pt modelId="{A62587A8-4B13-4306-BE46-7712D228556F}" type="pres">
      <dgm:prSet presAssocID="{7F66E349-0F6E-41FC-9CB4-ED3B6A9185AB}" presName="compNode" presStyleCnt="0"/>
      <dgm:spPr/>
    </dgm:pt>
    <dgm:pt modelId="{1FF3DDCA-988F-413A-A1F9-467CC06860EA}" type="pres">
      <dgm:prSet presAssocID="{7F66E349-0F6E-41FC-9CB4-ED3B6A9185AB}" presName="dummyConnPt" presStyleCnt="0"/>
      <dgm:spPr/>
    </dgm:pt>
    <dgm:pt modelId="{CFD8E9D3-56D2-4EA7-A2D3-48BAA1174690}" type="pres">
      <dgm:prSet presAssocID="{7F66E349-0F6E-41FC-9CB4-ED3B6A9185AB}" presName="node" presStyleLbl="node1" presStyleIdx="2" presStyleCnt="4" custScaleX="135123">
        <dgm:presLayoutVars>
          <dgm:bulletEnabled val="1"/>
        </dgm:presLayoutVars>
      </dgm:prSet>
      <dgm:spPr/>
      <dgm:t>
        <a:bodyPr/>
        <a:lstStyle/>
        <a:p>
          <a:endParaRPr lang="es-EC"/>
        </a:p>
      </dgm:t>
    </dgm:pt>
    <dgm:pt modelId="{D883F036-CF4D-4AAC-B167-DCD6D7D4C877}" type="pres">
      <dgm:prSet presAssocID="{B2CECA18-30F0-4C4A-8932-9BD109144019}" presName="sibTrans" presStyleLbl="bgSibTrans2D1" presStyleIdx="2" presStyleCnt="3"/>
      <dgm:spPr/>
      <dgm:t>
        <a:bodyPr/>
        <a:lstStyle/>
        <a:p>
          <a:endParaRPr lang="es-EC"/>
        </a:p>
      </dgm:t>
    </dgm:pt>
    <dgm:pt modelId="{94D8D66E-FC0A-4D41-B552-76EF23967CC1}" type="pres">
      <dgm:prSet presAssocID="{476EB5A1-82E4-4348-9403-4CE94C6DC13A}" presName="compNode" presStyleCnt="0"/>
      <dgm:spPr/>
    </dgm:pt>
    <dgm:pt modelId="{C428D6E9-52A8-4F76-84F1-79228FBCAFD4}" type="pres">
      <dgm:prSet presAssocID="{476EB5A1-82E4-4348-9403-4CE94C6DC13A}" presName="dummyConnPt" presStyleCnt="0"/>
      <dgm:spPr/>
    </dgm:pt>
    <dgm:pt modelId="{6B6295CC-7CB3-47F6-849D-89DDC7CE6B10}" type="pres">
      <dgm:prSet presAssocID="{476EB5A1-82E4-4348-9403-4CE94C6DC13A}" presName="node" presStyleLbl="node1" presStyleIdx="3" presStyleCnt="4" custScaleX="135123">
        <dgm:presLayoutVars>
          <dgm:bulletEnabled val="1"/>
        </dgm:presLayoutVars>
      </dgm:prSet>
      <dgm:spPr/>
      <dgm:t>
        <a:bodyPr/>
        <a:lstStyle/>
        <a:p>
          <a:endParaRPr lang="es-EC"/>
        </a:p>
      </dgm:t>
    </dgm:pt>
  </dgm:ptLst>
  <dgm:cxnLst>
    <dgm:cxn modelId="{75F3512A-D93C-4331-856D-C1AB3EF5CF56}" type="presOf" srcId="{F7C8E136-F34E-4919-B93A-FB693971D079}" destId="{BD9B5F49-BA8B-4E21-B39A-AD573AE997AC}" srcOrd="0" destOrd="0" presId="urn:microsoft.com/office/officeart/2005/8/layout/bProcess4"/>
    <dgm:cxn modelId="{709E2974-66A2-4633-BC25-0126A278A5C8}" srcId="{A30ACE41-7DBE-41DA-9BEB-C960A746A8EA}" destId="{7F66E349-0F6E-41FC-9CB4-ED3B6A9185AB}" srcOrd="2" destOrd="0" parTransId="{73A6167B-AE87-4740-9872-994A6FD30F62}" sibTransId="{B2CECA18-30F0-4C4A-8932-9BD109144019}"/>
    <dgm:cxn modelId="{ABC29B3A-D8B8-4E36-B333-E3ABAB867B37}" srcId="{A30ACE41-7DBE-41DA-9BEB-C960A746A8EA}" destId="{568F73A4-0588-48C0-8CED-2989B76B5D6D}" srcOrd="0" destOrd="0" parTransId="{1048F722-DB51-49B3-8089-C6010903B4EF}" sibTransId="{25017013-FB87-44A3-88DC-C7C5DAC549FB}"/>
    <dgm:cxn modelId="{DB43F699-87AD-4EF2-9E6A-CF29CDC758A0}" type="presOf" srcId="{476EB5A1-82E4-4348-9403-4CE94C6DC13A}" destId="{6B6295CC-7CB3-47F6-849D-89DDC7CE6B10}" srcOrd="0" destOrd="0" presId="urn:microsoft.com/office/officeart/2005/8/layout/bProcess4"/>
    <dgm:cxn modelId="{3358403D-2CBD-405F-B1E1-F7E881E35D64}" type="presOf" srcId="{7F66E349-0F6E-41FC-9CB4-ED3B6A9185AB}" destId="{CFD8E9D3-56D2-4EA7-A2D3-48BAA1174690}" srcOrd="0" destOrd="0" presId="urn:microsoft.com/office/officeart/2005/8/layout/bProcess4"/>
    <dgm:cxn modelId="{93D9B5B2-D2BE-49D6-8657-4E428D7F9DCD}" type="presOf" srcId="{B2CECA18-30F0-4C4A-8932-9BD109144019}" destId="{D883F036-CF4D-4AAC-B167-DCD6D7D4C877}" srcOrd="0" destOrd="0" presId="urn:microsoft.com/office/officeart/2005/8/layout/bProcess4"/>
    <dgm:cxn modelId="{85BE6C8D-56EC-4CC3-A6DF-55C9052EAEB4}" type="presOf" srcId="{3F76F062-3CA3-48A2-AA6D-508E517142AD}" destId="{36731A2C-EFA1-46E1-9097-21A1C1CF1457}" srcOrd="0" destOrd="0" presId="urn:microsoft.com/office/officeart/2005/8/layout/bProcess4"/>
    <dgm:cxn modelId="{3D63EEC4-46E7-4EEB-BDB6-199351260FA1}" srcId="{A30ACE41-7DBE-41DA-9BEB-C960A746A8EA}" destId="{476EB5A1-82E4-4348-9403-4CE94C6DC13A}" srcOrd="3" destOrd="0" parTransId="{69D436BA-0377-4F72-8861-AE997BD566BF}" sibTransId="{D7682937-AC6F-480D-AD81-609ADB6DA250}"/>
    <dgm:cxn modelId="{929E7750-8ED9-4CF0-B5A5-A943F072059E}" srcId="{A30ACE41-7DBE-41DA-9BEB-C960A746A8EA}" destId="{F7C8E136-F34E-4919-B93A-FB693971D079}" srcOrd="1" destOrd="0" parTransId="{18C37ABE-48EC-4138-827A-62083EDF1FE5}" sibTransId="{3F76F062-3CA3-48A2-AA6D-508E517142AD}"/>
    <dgm:cxn modelId="{675EDB34-0766-4F31-B690-E90D42354DA6}" type="presOf" srcId="{25017013-FB87-44A3-88DC-C7C5DAC549FB}" destId="{8BA9C579-B5B2-49AD-9DAD-286FECDD8662}" srcOrd="0" destOrd="0" presId="urn:microsoft.com/office/officeart/2005/8/layout/bProcess4"/>
    <dgm:cxn modelId="{65E53F5D-7185-4B7A-A5C4-A065611628A4}" type="presOf" srcId="{A30ACE41-7DBE-41DA-9BEB-C960A746A8EA}" destId="{0BF1585E-380C-45D0-98F2-C140233EA3BE}" srcOrd="0" destOrd="0" presId="urn:microsoft.com/office/officeart/2005/8/layout/bProcess4"/>
    <dgm:cxn modelId="{D05C39A0-9C8B-4041-877D-3173F3BC2327}" type="presOf" srcId="{568F73A4-0588-48C0-8CED-2989B76B5D6D}" destId="{53016B01-6DAE-4F4E-AF02-092FBF94BFC9}" srcOrd="0" destOrd="0" presId="urn:microsoft.com/office/officeart/2005/8/layout/bProcess4"/>
    <dgm:cxn modelId="{D82BEDB8-CD4B-49D2-870B-2EB598448C80}" type="presParOf" srcId="{0BF1585E-380C-45D0-98F2-C140233EA3BE}" destId="{9EC0C5D8-A80E-4540-9251-1592BFC511AF}" srcOrd="0" destOrd="0" presId="urn:microsoft.com/office/officeart/2005/8/layout/bProcess4"/>
    <dgm:cxn modelId="{F1691F0C-DE2F-4CDE-8C5E-5B63F717BE6E}" type="presParOf" srcId="{9EC0C5D8-A80E-4540-9251-1592BFC511AF}" destId="{627A0967-C481-4C53-890D-A10778CBC476}" srcOrd="0" destOrd="0" presId="urn:microsoft.com/office/officeart/2005/8/layout/bProcess4"/>
    <dgm:cxn modelId="{4B72F723-1B0A-440C-B9C0-67821942C004}" type="presParOf" srcId="{9EC0C5D8-A80E-4540-9251-1592BFC511AF}" destId="{53016B01-6DAE-4F4E-AF02-092FBF94BFC9}" srcOrd="1" destOrd="0" presId="urn:microsoft.com/office/officeart/2005/8/layout/bProcess4"/>
    <dgm:cxn modelId="{6BAD303C-53BA-4D87-81D1-1CC540224E94}" type="presParOf" srcId="{0BF1585E-380C-45D0-98F2-C140233EA3BE}" destId="{8BA9C579-B5B2-49AD-9DAD-286FECDD8662}" srcOrd="1" destOrd="0" presId="urn:microsoft.com/office/officeart/2005/8/layout/bProcess4"/>
    <dgm:cxn modelId="{3EBD2987-6E69-44BF-A619-1C39888B2252}" type="presParOf" srcId="{0BF1585E-380C-45D0-98F2-C140233EA3BE}" destId="{06FCE553-503B-4EAF-B50A-FC8CFE02DA03}" srcOrd="2" destOrd="0" presId="urn:microsoft.com/office/officeart/2005/8/layout/bProcess4"/>
    <dgm:cxn modelId="{C91E6170-28E8-4DB3-8164-79075988749B}" type="presParOf" srcId="{06FCE553-503B-4EAF-B50A-FC8CFE02DA03}" destId="{506D2545-8C6C-4FF6-B95B-54E13C22F200}" srcOrd="0" destOrd="0" presId="urn:microsoft.com/office/officeart/2005/8/layout/bProcess4"/>
    <dgm:cxn modelId="{8D3B765E-1D95-495E-9D75-688068F13806}" type="presParOf" srcId="{06FCE553-503B-4EAF-B50A-FC8CFE02DA03}" destId="{BD9B5F49-BA8B-4E21-B39A-AD573AE997AC}" srcOrd="1" destOrd="0" presId="urn:microsoft.com/office/officeart/2005/8/layout/bProcess4"/>
    <dgm:cxn modelId="{34A6E34E-E451-494D-AB72-3CD76C8632D6}" type="presParOf" srcId="{0BF1585E-380C-45D0-98F2-C140233EA3BE}" destId="{36731A2C-EFA1-46E1-9097-21A1C1CF1457}" srcOrd="3" destOrd="0" presId="urn:microsoft.com/office/officeart/2005/8/layout/bProcess4"/>
    <dgm:cxn modelId="{B85B3777-1AE6-4772-A267-81C100B19BED}" type="presParOf" srcId="{0BF1585E-380C-45D0-98F2-C140233EA3BE}" destId="{A62587A8-4B13-4306-BE46-7712D228556F}" srcOrd="4" destOrd="0" presId="urn:microsoft.com/office/officeart/2005/8/layout/bProcess4"/>
    <dgm:cxn modelId="{C9DB2D28-9445-49C4-A982-B7AC7AFFC550}" type="presParOf" srcId="{A62587A8-4B13-4306-BE46-7712D228556F}" destId="{1FF3DDCA-988F-413A-A1F9-467CC06860EA}" srcOrd="0" destOrd="0" presId="urn:microsoft.com/office/officeart/2005/8/layout/bProcess4"/>
    <dgm:cxn modelId="{BD34AFE4-CA61-4631-891F-D5EDF9209A48}" type="presParOf" srcId="{A62587A8-4B13-4306-BE46-7712D228556F}" destId="{CFD8E9D3-56D2-4EA7-A2D3-48BAA1174690}" srcOrd="1" destOrd="0" presId="urn:microsoft.com/office/officeart/2005/8/layout/bProcess4"/>
    <dgm:cxn modelId="{3FA2A9FF-C9FA-4118-BC73-E836855ADA58}" type="presParOf" srcId="{0BF1585E-380C-45D0-98F2-C140233EA3BE}" destId="{D883F036-CF4D-4AAC-B167-DCD6D7D4C877}" srcOrd="5" destOrd="0" presId="urn:microsoft.com/office/officeart/2005/8/layout/bProcess4"/>
    <dgm:cxn modelId="{F433D411-F44B-47D6-A9DE-683661F4D0CA}" type="presParOf" srcId="{0BF1585E-380C-45D0-98F2-C140233EA3BE}" destId="{94D8D66E-FC0A-4D41-B552-76EF23967CC1}" srcOrd="6" destOrd="0" presId="urn:microsoft.com/office/officeart/2005/8/layout/bProcess4"/>
    <dgm:cxn modelId="{E1FCC691-5509-4FF8-9DCD-AE7D6B49D494}" type="presParOf" srcId="{94D8D66E-FC0A-4D41-B552-76EF23967CC1}" destId="{C428D6E9-52A8-4F76-84F1-79228FBCAFD4}" srcOrd="0" destOrd="0" presId="urn:microsoft.com/office/officeart/2005/8/layout/bProcess4"/>
    <dgm:cxn modelId="{3E0CE586-88DE-4BE4-99AA-A81F4E695AF1}" type="presParOf" srcId="{94D8D66E-FC0A-4D41-B552-76EF23967CC1}" destId="{6B6295CC-7CB3-47F6-849D-89DDC7CE6B10}"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816A5C-15EE-4CE6-BD0F-0E27007544A3}"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s-EC"/>
        </a:p>
      </dgm:t>
    </dgm:pt>
    <dgm:pt modelId="{03467065-C3C5-48B9-BF23-1E152C53E1F4}">
      <dgm:prSet phldrT="[Texto]" custT="1"/>
      <dgm:spPr/>
      <dgm:t>
        <a:bodyPr/>
        <a:lstStyle/>
        <a:p>
          <a:r>
            <a:rPr lang="es-EC" sz="1600" dirty="0"/>
            <a:t>Humus de lombriz (HL)</a:t>
          </a:r>
        </a:p>
      </dgm:t>
    </dgm:pt>
    <dgm:pt modelId="{5B5A4E1D-F457-436A-8343-E8CF1A6FC005}" type="parTrans" cxnId="{97FC83C3-48C8-4E91-8325-8603F46C0AC3}">
      <dgm:prSet/>
      <dgm:spPr/>
      <dgm:t>
        <a:bodyPr/>
        <a:lstStyle/>
        <a:p>
          <a:endParaRPr lang="es-EC"/>
        </a:p>
      </dgm:t>
    </dgm:pt>
    <dgm:pt modelId="{C67474D5-FAE3-478B-846D-29547F8AADD5}" type="sibTrans" cxnId="{97FC83C3-48C8-4E91-8325-8603F46C0AC3}">
      <dgm:prSet/>
      <dgm:spPr/>
      <dgm:t>
        <a:bodyPr/>
        <a:lstStyle/>
        <a:p>
          <a:endParaRPr lang="es-EC"/>
        </a:p>
      </dgm:t>
    </dgm:pt>
    <dgm:pt modelId="{C1303857-5EE0-4A56-A743-C04A9928872E}">
      <dgm:prSet phldrT="[Texto]" custT="1"/>
      <dgm:spPr/>
      <dgm:t>
        <a:bodyPr/>
        <a:lstStyle/>
        <a:p>
          <a:r>
            <a:rPr lang="es-EC" sz="1600" dirty="0"/>
            <a:t>Compost (C)</a:t>
          </a:r>
        </a:p>
      </dgm:t>
    </dgm:pt>
    <dgm:pt modelId="{8BBABD1D-E395-4162-85F8-A90A82AC0C89}" type="parTrans" cxnId="{7421CBB6-B9A4-44DE-85E9-18699BD1C9D1}">
      <dgm:prSet/>
      <dgm:spPr/>
      <dgm:t>
        <a:bodyPr/>
        <a:lstStyle/>
        <a:p>
          <a:endParaRPr lang="es-EC"/>
        </a:p>
      </dgm:t>
    </dgm:pt>
    <dgm:pt modelId="{FEBBCF4B-333A-4D7B-A921-D03B3EAB1A2F}" type="sibTrans" cxnId="{7421CBB6-B9A4-44DE-85E9-18699BD1C9D1}">
      <dgm:prSet/>
      <dgm:spPr/>
      <dgm:t>
        <a:bodyPr/>
        <a:lstStyle/>
        <a:p>
          <a:endParaRPr lang="es-EC"/>
        </a:p>
      </dgm:t>
    </dgm:pt>
    <dgm:pt modelId="{F33A8750-CF64-43A5-AC96-86C20C5D02C3}">
      <dgm:prSet phldrT="[Texto]" custT="1"/>
      <dgm:spPr/>
      <dgm:t>
        <a:bodyPr/>
        <a:lstStyle/>
        <a:p>
          <a:r>
            <a:rPr lang="es-EC" sz="1600" dirty="0"/>
            <a:t>Testigo (T)</a:t>
          </a:r>
        </a:p>
      </dgm:t>
    </dgm:pt>
    <dgm:pt modelId="{EBC32402-E189-4B0A-B8B4-1E4200C29503}" type="parTrans" cxnId="{DBC68CCD-AB01-47D1-881B-A19BC4166D8F}">
      <dgm:prSet/>
      <dgm:spPr/>
      <dgm:t>
        <a:bodyPr/>
        <a:lstStyle/>
        <a:p>
          <a:endParaRPr lang="es-EC"/>
        </a:p>
      </dgm:t>
    </dgm:pt>
    <dgm:pt modelId="{C7903919-79C9-4BFA-9DC1-7FB37660D326}" type="sibTrans" cxnId="{DBC68CCD-AB01-47D1-881B-A19BC4166D8F}">
      <dgm:prSet/>
      <dgm:spPr/>
      <dgm:t>
        <a:bodyPr/>
        <a:lstStyle/>
        <a:p>
          <a:endParaRPr lang="es-EC"/>
        </a:p>
      </dgm:t>
    </dgm:pt>
    <dgm:pt modelId="{74F69EA5-BB9F-4B3C-9C59-D07661ADC33E}" type="pres">
      <dgm:prSet presAssocID="{07816A5C-15EE-4CE6-BD0F-0E27007544A3}" presName="Name0" presStyleCnt="0">
        <dgm:presLayoutVars>
          <dgm:chMax val="7"/>
          <dgm:chPref val="7"/>
          <dgm:dir/>
          <dgm:animLvl val="lvl"/>
        </dgm:presLayoutVars>
      </dgm:prSet>
      <dgm:spPr/>
      <dgm:t>
        <a:bodyPr/>
        <a:lstStyle/>
        <a:p>
          <a:endParaRPr lang="es-EC"/>
        </a:p>
      </dgm:t>
    </dgm:pt>
    <dgm:pt modelId="{4E2321AF-94C7-4CCE-ACB0-BFA4AE4C626F}" type="pres">
      <dgm:prSet presAssocID="{03467065-C3C5-48B9-BF23-1E152C53E1F4}" presName="Accent1" presStyleCnt="0"/>
      <dgm:spPr/>
    </dgm:pt>
    <dgm:pt modelId="{6740EAF9-120A-4FBA-99DD-17B7D13EDF0E}" type="pres">
      <dgm:prSet presAssocID="{03467065-C3C5-48B9-BF23-1E152C53E1F4}" presName="Accent" presStyleLbl="node1" presStyleIdx="0" presStyleCnt="3" custScaleX="203377" custScaleY="69378"/>
      <dgm:spPr>
        <a:solidFill>
          <a:schemeClr val="accent5"/>
        </a:solidFill>
      </dgm:spPr>
      <dgm:t>
        <a:bodyPr/>
        <a:lstStyle/>
        <a:p>
          <a:endParaRPr lang="es-EC"/>
        </a:p>
      </dgm:t>
    </dgm:pt>
    <dgm:pt modelId="{928BE697-F8C2-41F5-B6BB-6458245D958A}" type="pres">
      <dgm:prSet presAssocID="{03467065-C3C5-48B9-BF23-1E152C53E1F4}" presName="Parent1" presStyleLbl="revTx" presStyleIdx="0" presStyleCnt="3" custScaleX="266435">
        <dgm:presLayoutVars>
          <dgm:chMax val="1"/>
          <dgm:chPref val="1"/>
          <dgm:bulletEnabled val="1"/>
        </dgm:presLayoutVars>
      </dgm:prSet>
      <dgm:spPr/>
      <dgm:t>
        <a:bodyPr/>
        <a:lstStyle/>
        <a:p>
          <a:endParaRPr lang="es-EC"/>
        </a:p>
      </dgm:t>
    </dgm:pt>
    <dgm:pt modelId="{4FB4EAB6-5AFF-4921-B785-D835C38A7D87}" type="pres">
      <dgm:prSet presAssocID="{C1303857-5EE0-4A56-A743-C04A9928872E}" presName="Accent2" presStyleCnt="0"/>
      <dgm:spPr/>
    </dgm:pt>
    <dgm:pt modelId="{D909449E-4E98-4416-8A7F-6F7C3DC3A6BC}" type="pres">
      <dgm:prSet presAssocID="{C1303857-5EE0-4A56-A743-C04A9928872E}" presName="Accent" presStyleLbl="node1" presStyleIdx="1" presStyleCnt="3" custScaleX="203377" custScaleY="69378"/>
      <dgm:spPr/>
    </dgm:pt>
    <dgm:pt modelId="{F4A64BCC-9137-4DF3-8D9C-B8D58DC77168}" type="pres">
      <dgm:prSet presAssocID="{C1303857-5EE0-4A56-A743-C04A9928872E}" presName="Parent2" presStyleLbl="revTx" presStyleIdx="1" presStyleCnt="3" custScaleX="266435">
        <dgm:presLayoutVars>
          <dgm:chMax val="1"/>
          <dgm:chPref val="1"/>
          <dgm:bulletEnabled val="1"/>
        </dgm:presLayoutVars>
      </dgm:prSet>
      <dgm:spPr/>
      <dgm:t>
        <a:bodyPr/>
        <a:lstStyle/>
        <a:p>
          <a:endParaRPr lang="es-EC"/>
        </a:p>
      </dgm:t>
    </dgm:pt>
    <dgm:pt modelId="{1C04A809-4F97-45DB-8608-E70B8B3B91BD}" type="pres">
      <dgm:prSet presAssocID="{F33A8750-CF64-43A5-AC96-86C20C5D02C3}" presName="Accent3" presStyleCnt="0"/>
      <dgm:spPr/>
    </dgm:pt>
    <dgm:pt modelId="{DA7F5F45-39EE-406C-B199-9EC2425821B8}" type="pres">
      <dgm:prSet presAssocID="{F33A8750-CF64-43A5-AC96-86C20C5D02C3}" presName="Accent" presStyleLbl="node1" presStyleIdx="2" presStyleCnt="3" custScaleX="203377" custScaleY="69378"/>
      <dgm:spPr>
        <a:solidFill>
          <a:schemeClr val="accent6"/>
        </a:solidFill>
      </dgm:spPr>
      <dgm:t>
        <a:bodyPr/>
        <a:lstStyle/>
        <a:p>
          <a:endParaRPr lang="es-EC"/>
        </a:p>
      </dgm:t>
    </dgm:pt>
    <dgm:pt modelId="{1CAC8265-7E38-42CD-8498-E401C8AA2835}" type="pres">
      <dgm:prSet presAssocID="{F33A8750-CF64-43A5-AC96-86C20C5D02C3}" presName="Parent3" presStyleLbl="revTx" presStyleIdx="2" presStyleCnt="3" custScaleX="266435">
        <dgm:presLayoutVars>
          <dgm:chMax val="1"/>
          <dgm:chPref val="1"/>
          <dgm:bulletEnabled val="1"/>
        </dgm:presLayoutVars>
      </dgm:prSet>
      <dgm:spPr/>
      <dgm:t>
        <a:bodyPr/>
        <a:lstStyle/>
        <a:p>
          <a:endParaRPr lang="es-EC"/>
        </a:p>
      </dgm:t>
    </dgm:pt>
  </dgm:ptLst>
  <dgm:cxnLst>
    <dgm:cxn modelId="{97FC83C3-48C8-4E91-8325-8603F46C0AC3}" srcId="{07816A5C-15EE-4CE6-BD0F-0E27007544A3}" destId="{03467065-C3C5-48B9-BF23-1E152C53E1F4}" srcOrd="0" destOrd="0" parTransId="{5B5A4E1D-F457-436A-8343-E8CF1A6FC005}" sibTransId="{C67474D5-FAE3-478B-846D-29547F8AADD5}"/>
    <dgm:cxn modelId="{459247D4-6737-4827-B679-80FF55DAE9FF}" type="presOf" srcId="{C1303857-5EE0-4A56-A743-C04A9928872E}" destId="{F4A64BCC-9137-4DF3-8D9C-B8D58DC77168}" srcOrd="0" destOrd="0" presId="urn:microsoft.com/office/officeart/2009/layout/CircleArrowProcess"/>
    <dgm:cxn modelId="{4178D330-4179-4ACB-9C84-EEF642FAF1B7}" type="presOf" srcId="{07816A5C-15EE-4CE6-BD0F-0E27007544A3}" destId="{74F69EA5-BB9F-4B3C-9C59-D07661ADC33E}" srcOrd="0" destOrd="0" presId="urn:microsoft.com/office/officeart/2009/layout/CircleArrowProcess"/>
    <dgm:cxn modelId="{DBC68CCD-AB01-47D1-881B-A19BC4166D8F}" srcId="{07816A5C-15EE-4CE6-BD0F-0E27007544A3}" destId="{F33A8750-CF64-43A5-AC96-86C20C5D02C3}" srcOrd="2" destOrd="0" parTransId="{EBC32402-E189-4B0A-B8B4-1E4200C29503}" sibTransId="{C7903919-79C9-4BFA-9DC1-7FB37660D326}"/>
    <dgm:cxn modelId="{7089364C-009C-4097-805F-5B157698A206}" type="presOf" srcId="{03467065-C3C5-48B9-BF23-1E152C53E1F4}" destId="{928BE697-F8C2-41F5-B6BB-6458245D958A}" srcOrd="0" destOrd="0" presId="urn:microsoft.com/office/officeart/2009/layout/CircleArrowProcess"/>
    <dgm:cxn modelId="{7421CBB6-B9A4-44DE-85E9-18699BD1C9D1}" srcId="{07816A5C-15EE-4CE6-BD0F-0E27007544A3}" destId="{C1303857-5EE0-4A56-A743-C04A9928872E}" srcOrd="1" destOrd="0" parTransId="{8BBABD1D-E395-4162-85F8-A90A82AC0C89}" sibTransId="{FEBBCF4B-333A-4D7B-A921-D03B3EAB1A2F}"/>
    <dgm:cxn modelId="{1F4CB07D-9F46-4DC1-A01E-FE44D54C5525}" type="presOf" srcId="{F33A8750-CF64-43A5-AC96-86C20C5D02C3}" destId="{1CAC8265-7E38-42CD-8498-E401C8AA2835}" srcOrd="0" destOrd="0" presId="urn:microsoft.com/office/officeart/2009/layout/CircleArrowProcess"/>
    <dgm:cxn modelId="{E3CD0AA8-1A68-46CD-A375-7468D45CB8DA}" type="presParOf" srcId="{74F69EA5-BB9F-4B3C-9C59-D07661ADC33E}" destId="{4E2321AF-94C7-4CCE-ACB0-BFA4AE4C626F}" srcOrd="0" destOrd="0" presId="urn:microsoft.com/office/officeart/2009/layout/CircleArrowProcess"/>
    <dgm:cxn modelId="{C829634C-9006-4F74-B001-C13A0F543317}" type="presParOf" srcId="{4E2321AF-94C7-4CCE-ACB0-BFA4AE4C626F}" destId="{6740EAF9-120A-4FBA-99DD-17B7D13EDF0E}" srcOrd="0" destOrd="0" presId="urn:microsoft.com/office/officeart/2009/layout/CircleArrowProcess"/>
    <dgm:cxn modelId="{BF215A97-5944-4AC2-A95A-9F7302228D11}" type="presParOf" srcId="{74F69EA5-BB9F-4B3C-9C59-D07661ADC33E}" destId="{928BE697-F8C2-41F5-B6BB-6458245D958A}" srcOrd="1" destOrd="0" presId="urn:microsoft.com/office/officeart/2009/layout/CircleArrowProcess"/>
    <dgm:cxn modelId="{90F6B071-ABEF-470C-8C4A-0A4AE86AB333}" type="presParOf" srcId="{74F69EA5-BB9F-4B3C-9C59-D07661ADC33E}" destId="{4FB4EAB6-5AFF-4921-B785-D835C38A7D87}" srcOrd="2" destOrd="0" presId="urn:microsoft.com/office/officeart/2009/layout/CircleArrowProcess"/>
    <dgm:cxn modelId="{9A37E90F-96E9-4118-8927-B4302C503F51}" type="presParOf" srcId="{4FB4EAB6-5AFF-4921-B785-D835C38A7D87}" destId="{D909449E-4E98-4416-8A7F-6F7C3DC3A6BC}" srcOrd="0" destOrd="0" presId="urn:microsoft.com/office/officeart/2009/layout/CircleArrowProcess"/>
    <dgm:cxn modelId="{01137457-B0DF-4108-8D8F-D6C29F9A4A30}" type="presParOf" srcId="{74F69EA5-BB9F-4B3C-9C59-D07661ADC33E}" destId="{F4A64BCC-9137-4DF3-8D9C-B8D58DC77168}" srcOrd="3" destOrd="0" presId="urn:microsoft.com/office/officeart/2009/layout/CircleArrowProcess"/>
    <dgm:cxn modelId="{F0788D81-2671-4212-9FFB-CCC447492A0B}" type="presParOf" srcId="{74F69EA5-BB9F-4B3C-9C59-D07661ADC33E}" destId="{1C04A809-4F97-45DB-8608-E70B8B3B91BD}" srcOrd="4" destOrd="0" presId="urn:microsoft.com/office/officeart/2009/layout/CircleArrowProcess"/>
    <dgm:cxn modelId="{12C7DDCD-6F3D-46AE-8E53-04CE72CB7194}" type="presParOf" srcId="{1C04A809-4F97-45DB-8608-E70B8B3B91BD}" destId="{DA7F5F45-39EE-406C-B199-9EC2425821B8}" srcOrd="0" destOrd="0" presId="urn:microsoft.com/office/officeart/2009/layout/CircleArrowProcess"/>
    <dgm:cxn modelId="{D9F7C1E0-7FB0-4BE1-91F7-3D6FF798AEC6}" type="presParOf" srcId="{74F69EA5-BB9F-4B3C-9C59-D07661ADC33E}" destId="{1CAC8265-7E38-42CD-8498-E401C8AA2835}"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AFD856-7574-4DBC-9E86-F6562FC79BD3}" type="doc">
      <dgm:prSet loTypeId="urn:microsoft.com/office/officeart/2008/layout/BendingPictureCaption" loCatId="picture" qsTypeId="urn:microsoft.com/office/officeart/2005/8/quickstyle/simple1" qsCatId="simple" csTypeId="urn:microsoft.com/office/officeart/2005/8/colors/colorful3" csCatId="colorful" phldr="1"/>
      <dgm:spPr/>
      <dgm:t>
        <a:bodyPr/>
        <a:lstStyle/>
        <a:p>
          <a:endParaRPr lang="es-EC"/>
        </a:p>
      </dgm:t>
    </dgm:pt>
    <dgm:pt modelId="{BEE06B8A-200D-4222-9CFC-3A8DBF203F04}">
      <dgm:prSet phldrT="[Texto]" custT="1"/>
      <dgm:spPr>
        <a:solidFill>
          <a:srgbClr val="0070C0"/>
        </a:solidFill>
      </dgm:spPr>
      <dgm:t>
        <a:bodyPr/>
        <a:lstStyle/>
        <a:p>
          <a:r>
            <a:rPr lang="es-CO" sz="2800" dirty="0"/>
            <a:t>Diámetro basal</a:t>
          </a:r>
          <a:endParaRPr lang="es-EC" sz="2800" dirty="0"/>
        </a:p>
      </dgm:t>
    </dgm:pt>
    <dgm:pt modelId="{D60F13E3-7027-4687-9E7C-A6D7742E307E}" type="parTrans" cxnId="{D7EC04E5-EEC0-4864-B8F4-1F16FE1A7001}">
      <dgm:prSet/>
      <dgm:spPr/>
      <dgm:t>
        <a:bodyPr/>
        <a:lstStyle/>
        <a:p>
          <a:endParaRPr lang="es-EC"/>
        </a:p>
      </dgm:t>
    </dgm:pt>
    <dgm:pt modelId="{C8C5776A-8E8D-4F53-931E-70594A8999B0}" type="sibTrans" cxnId="{D7EC04E5-EEC0-4864-B8F4-1F16FE1A7001}">
      <dgm:prSet/>
      <dgm:spPr/>
      <dgm:t>
        <a:bodyPr/>
        <a:lstStyle/>
        <a:p>
          <a:endParaRPr lang="es-EC"/>
        </a:p>
      </dgm:t>
    </dgm:pt>
    <dgm:pt modelId="{3B3E19B3-5A08-4217-BE8D-23333429BCA9}">
      <dgm:prSet phldrT="[Texto]" custT="1"/>
      <dgm:spPr>
        <a:solidFill>
          <a:srgbClr val="00B050"/>
        </a:solidFill>
      </dgm:spPr>
      <dgm:t>
        <a:bodyPr/>
        <a:lstStyle/>
        <a:p>
          <a:r>
            <a:rPr lang="es-CO" sz="2800" dirty="0"/>
            <a:t>Altura total </a:t>
          </a:r>
          <a:endParaRPr lang="es-EC" sz="2800" dirty="0"/>
        </a:p>
      </dgm:t>
    </dgm:pt>
    <dgm:pt modelId="{6F546AB9-E0B0-4F89-95CD-C71AEDB3BED8}" type="parTrans" cxnId="{457ED8F2-EA29-4FDF-8405-A40706746FC1}">
      <dgm:prSet/>
      <dgm:spPr/>
      <dgm:t>
        <a:bodyPr/>
        <a:lstStyle/>
        <a:p>
          <a:endParaRPr lang="es-EC"/>
        </a:p>
      </dgm:t>
    </dgm:pt>
    <dgm:pt modelId="{E7F456D9-B36B-4E9D-B17E-223C09224CFD}" type="sibTrans" cxnId="{457ED8F2-EA29-4FDF-8405-A40706746FC1}">
      <dgm:prSet/>
      <dgm:spPr/>
      <dgm:t>
        <a:bodyPr/>
        <a:lstStyle/>
        <a:p>
          <a:endParaRPr lang="es-EC"/>
        </a:p>
      </dgm:t>
    </dgm:pt>
    <dgm:pt modelId="{510FB406-C4F9-4490-A125-88CC9C11CF78}" type="pres">
      <dgm:prSet presAssocID="{E8AFD856-7574-4DBC-9E86-F6562FC79BD3}" presName="diagram" presStyleCnt="0">
        <dgm:presLayoutVars>
          <dgm:dir/>
        </dgm:presLayoutVars>
      </dgm:prSet>
      <dgm:spPr/>
      <dgm:t>
        <a:bodyPr/>
        <a:lstStyle/>
        <a:p>
          <a:endParaRPr lang="es-EC"/>
        </a:p>
      </dgm:t>
    </dgm:pt>
    <dgm:pt modelId="{804FA895-FB6D-487B-85E2-E93948E3B048}" type="pres">
      <dgm:prSet presAssocID="{BEE06B8A-200D-4222-9CFC-3A8DBF203F04}" presName="composite" presStyleCnt="0"/>
      <dgm:spPr/>
    </dgm:pt>
    <dgm:pt modelId="{68FAE3F1-7406-4BAD-AF4B-8AF528C349DF}" type="pres">
      <dgm:prSet presAssocID="{BEE06B8A-200D-4222-9CFC-3A8DBF203F04}" presName="Image" presStyleLbl="bgShp" presStyleIdx="0" presStyleCnt="2" custScaleY="107157"/>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705C99FC-5E47-451A-ABEC-D2D43F98940B}" type="pres">
      <dgm:prSet presAssocID="{BEE06B8A-200D-4222-9CFC-3A8DBF203F04}" presName="Parent" presStyleLbl="node0" presStyleIdx="0" presStyleCnt="2">
        <dgm:presLayoutVars>
          <dgm:bulletEnabled val="1"/>
        </dgm:presLayoutVars>
      </dgm:prSet>
      <dgm:spPr/>
      <dgm:t>
        <a:bodyPr/>
        <a:lstStyle/>
        <a:p>
          <a:endParaRPr lang="es-EC"/>
        </a:p>
      </dgm:t>
    </dgm:pt>
    <dgm:pt modelId="{ACD8D2D5-168C-4BF5-BA01-C6331F36F651}" type="pres">
      <dgm:prSet presAssocID="{C8C5776A-8E8D-4F53-931E-70594A8999B0}" presName="sibTrans" presStyleCnt="0"/>
      <dgm:spPr/>
    </dgm:pt>
    <dgm:pt modelId="{01E268F6-2A22-48F2-B515-8E33C7C358E2}" type="pres">
      <dgm:prSet presAssocID="{3B3E19B3-5A08-4217-BE8D-23333429BCA9}" presName="composite" presStyleCnt="0"/>
      <dgm:spPr/>
    </dgm:pt>
    <dgm:pt modelId="{3AE4FA51-516A-4DC2-BABE-8E08713277B7}" type="pres">
      <dgm:prSet presAssocID="{3B3E19B3-5A08-4217-BE8D-23333429BCA9}" presName="Image" presStyleLbl="bgShp" presStyleIdx="1" presStyleCnt="2" custScaleY="107157"/>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DE4EA3CC-C28D-4A9C-A7DB-64388A496012}" type="pres">
      <dgm:prSet presAssocID="{3B3E19B3-5A08-4217-BE8D-23333429BCA9}" presName="Parent" presStyleLbl="node0" presStyleIdx="1" presStyleCnt="2">
        <dgm:presLayoutVars>
          <dgm:bulletEnabled val="1"/>
        </dgm:presLayoutVars>
      </dgm:prSet>
      <dgm:spPr/>
      <dgm:t>
        <a:bodyPr/>
        <a:lstStyle/>
        <a:p>
          <a:endParaRPr lang="es-EC"/>
        </a:p>
      </dgm:t>
    </dgm:pt>
  </dgm:ptLst>
  <dgm:cxnLst>
    <dgm:cxn modelId="{F09536BA-4544-4B6B-96E1-45074CA02C11}" type="presOf" srcId="{E8AFD856-7574-4DBC-9E86-F6562FC79BD3}" destId="{510FB406-C4F9-4490-A125-88CC9C11CF78}" srcOrd="0" destOrd="0" presId="urn:microsoft.com/office/officeart/2008/layout/BendingPictureCaption"/>
    <dgm:cxn modelId="{457ED8F2-EA29-4FDF-8405-A40706746FC1}" srcId="{E8AFD856-7574-4DBC-9E86-F6562FC79BD3}" destId="{3B3E19B3-5A08-4217-BE8D-23333429BCA9}" srcOrd="1" destOrd="0" parTransId="{6F546AB9-E0B0-4F89-95CD-C71AEDB3BED8}" sibTransId="{E7F456D9-B36B-4E9D-B17E-223C09224CFD}"/>
    <dgm:cxn modelId="{A0A1F04B-C344-4E24-B6E4-A467FEF9D014}" type="presOf" srcId="{3B3E19B3-5A08-4217-BE8D-23333429BCA9}" destId="{DE4EA3CC-C28D-4A9C-A7DB-64388A496012}" srcOrd="0" destOrd="0" presId="urn:microsoft.com/office/officeart/2008/layout/BendingPictureCaption"/>
    <dgm:cxn modelId="{E0BC4059-243A-4F54-A138-1F19B8F54757}" type="presOf" srcId="{BEE06B8A-200D-4222-9CFC-3A8DBF203F04}" destId="{705C99FC-5E47-451A-ABEC-D2D43F98940B}" srcOrd="0" destOrd="0" presId="urn:microsoft.com/office/officeart/2008/layout/BendingPictureCaption"/>
    <dgm:cxn modelId="{D7EC04E5-EEC0-4864-B8F4-1F16FE1A7001}" srcId="{E8AFD856-7574-4DBC-9E86-F6562FC79BD3}" destId="{BEE06B8A-200D-4222-9CFC-3A8DBF203F04}" srcOrd="0" destOrd="0" parTransId="{D60F13E3-7027-4687-9E7C-A6D7742E307E}" sibTransId="{C8C5776A-8E8D-4F53-931E-70594A8999B0}"/>
    <dgm:cxn modelId="{21D6973F-DBC8-45C5-8FD8-9BDEBC37BFE5}" type="presParOf" srcId="{510FB406-C4F9-4490-A125-88CC9C11CF78}" destId="{804FA895-FB6D-487B-85E2-E93948E3B048}" srcOrd="0" destOrd="0" presId="urn:microsoft.com/office/officeart/2008/layout/BendingPictureCaption"/>
    <dgm:cxn modelId="{4C5329B8-ADDA-4904-A580-59A72165F4DE}" type="presParOf" srcId="{804FA895-FB6D-487B-85E2-E93948E3B048}" destId="{68FAE3F1-7406-4BAD-AF4B-8AF528C349DF}" srcOrd="0" destOrd="0" presId="urn:microsoft.com/office/officeart/2008/layout/BendingPictureCaption"/>
    <dgm:cxn modelId="{C67AC833-C056-41B1-A852-F95A8596E6DD}" type="presParOf" srcId="{804FA895-FB6D-487B-85E2-E93948E3B048}" destId="{705C99FC-5E47-451A-ABEC-D2D43F98940B}" srcOrd="1" destOrd="0" presId="urn:microsoft.com/office/officeart/2008/layout/BendingPictureCaption"/>
    <dgm:cxn modelId="{46902BD2-A355-43E1-876C-A50CD6E07F6B}" type="presParOf" srcId="{510FB406-C4F9-4490-A125-88CC9C11CF78}" destId="{ACD8D2D5-168C-4BF5-BA01-C6331F36F651}" srcOrd="1" destOrd="0" presId="urn:microsoft.com/office/officeart/2008/layout/BendingPictureCaption"/>
    <dgm:cxn modelId="{2A5DADFD-E804-41A4-90C8-AE5BD2D4F872}" type="presParOf" srcId="{510FB406-C4F9-4490-A125-88CC9C11CF78}" destId="{01E268F6-2A22-48F2-B515-8E33C7C358E2}" srcOrd="2" destOrd="0" presId="urn:microsoft.com/office/officeart/2008/layout/BendingPictureCaption"/>
    <dgm:cxn modelId="{6BC4930C-9945-47B1-95B0-828D7BE425F6}" type="presParOf" srcId="{01E268F6-2A22-48F2-B515-8E33C7C358E2}" destId="{3AE4FA51-516A-4DC2-BABE-8E08713277B7}" srcOrd="0" destOrd="0" presId="urn:microsoft.com/office/officeart/2008/layout/BendingPictureCaption"/>
    <dgm:cxn modelId="{AF293A0A-3C57-4683-A4F0-0738AE9342EA}" type="presParOf" srcId="{01E268F6-2A22-48F2-B515-8E33C7C358E2}" destId="{DE4EA3CC-C28D-4A9C-A7DB-64388A496012}"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1DBD7F-A126-4077-8438-BF29336AD5DB}"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s-EC"/>
        </a:p>
      </dgm:t>
    </dgm:pt>
    <dgm:pt modelId="{C3F2F7AE-55BA-4FFD-826C-C25A1AEC1B32}">
      <dgm:prSet phldrT="[Texto]"/>
      <dgm:spPr>
        <a:solidFill>
          <a:srgbClr val="00B050"/>
        </a:solidFill>
      </dgm:spPr>
      <dgm:t>
        <a:bodyPr/>
        <a:lstStyle/>
        <a:p>
          <a:r>
            <a:rPr lang="es-EC" i="1" dirty="0" smtClean="0"/>
            <a:t>Ocotea infrafaveolata</a:t>
          </a:r>
          <a:endParaRPr lang="es-EC" dirty="0" smtClean="0"/>
        </a:p>
      </dgm:t>
    </dgm:pt>
    <dgm:pt modelId="{C1D2F2D6-89A3-4FEF-96D1-FE984C88530E}" type="parTrans" cxnId="{714B914F-54A2-4CB8-84C9-96715043DDF5}">
      <dgm:prSet/>
      <dgm:spPr/>
      <dgm:t>
        <a:bodyPr/>
        <a:lstStyle/>
        <a:p>
          <a:endParaRPr lang="es-EC"/>
        </a:p>
      </dgm:t>
    </dgm:pt>
    <dgm:pt modelId="{104210A5-934F-4907-845D-D25E321C7CE1}" type="sibTrans" cxnId="{714B914F-54A2-4CB8-84C9-96715043DDF5}">
      <dgm:prSet/>
      <dgm:spPr/>
      <dgm:t>
        <a:bodyPr/>
        <a:lstStyle/>
        <a:p>
          <a:endParaRPr lang="es-EC"/>
        </a:p>
      </dgm:t>
    </dgm:pt>
    <dgm:pt modelId="{E34BE27F-ABEC-4DF8-A0E9-34DBC1E61F2A}">
      <dgm:prSet phldrT="[Texto]"/>
      <dgm:spPr>
        <a:solidFill>
          <a:srgbClr val="F20000"/>
        </a:solidFill>
      </dgm:spPr>
      <dgm:t>
        <a:bodyPr/>
        <a:lstStyle/>
        <a:p>
          <a:r>
            <a:rPr lang="es-EC" i="1" dirty="0" smtClean="0"/>
            <a:t>Weinmannia fagaroides</a:t>
          </a:r>
          <a:endParaRPr lang="es-EC" dirty="0" smtClean="0"/>
        </a:p>
      </dgm:t>
    </dgm:pt>
    <dgm:pt modelId="{F6A684E1-BAD6-433C-A644-075C5FC58F99}" type="parTrans" cxnId="{FCDFC085-B0C5-4EB5-BDA3-1C70AF71A80B}">
      <dgm:prSet/>
      <dgm:spPr/>
      <dgm:t>
        <a:bodyPr/>
        <a:lstStyle/>
        <a:p>
          <a:endParaRPr lang="es-EC"/>
        </a:p>
      </dgm:t>
    </dgm:pt>
    <dgm:pt modelId="{792D7563-7FDD-44D0-BCD4-7F30DB7D16BB}" type="sibTrans" cxnId="{FCDFC085-B0C5-4EB5-BDA3-1C70AF71A80B}">
      <dgm:prSet/>
      <dgm:spPr/>
      <dgm:t>
        <a:bodyPr/>
        <a:lstStyle/>
        <a:p>
          <a:endParaRPr lang="es-EC"/>
        </a:p>
      </dgm:t>
    </dgm:pt>
    <dgm:pt modelId="{065F1492-883F-4404-98FD-936E7CDEF278}">
      <dgm:prSet phldrT="[Texto]"/>
      <dgm:spPr>
        <a:solidFill>
          <a:srgbClr val="0066FF"/>
        </a:solidFill>
      </dgm:spPr>
      <dgm:t>
        <a:bodyPr/>
        <a:lstStyle/>
        <a:p>
          <a:r>
            <a:rPr lang="es-EC" i="1" dirty="0" smtClean="0"/>
            <a:t>Prunus huantensis</a:t>
          </a:r>
          <a:endParaRPr lang="es-EC" dirty="0" smtClean="0"/>
        </a:p>
      </dgm:t>
    </dgm:pt>
    <dgm:pt modelId="{F6EF5957-D421-4940-8F47-FE4422EAAA4A}" type="parTrans" cxnId="{D0E28DC1-CDC4-4554-BAD0-39F9DFB590BE}">
      <dgm:prSet/>
      <dgm:spPr/>
      <dgm:t>
        <a:bodyPr/>
        <a:lstStyle/>
        <a:p>
          <a:endParaRPr lang="es-EC"/>
        </a:p>
      </dgm:t>
    </dgm:pt>
    <dgm:pt modelId="{81152E8F-9886-43D8-A29C-F9F446DC5098}" type="sibTrans" cxnId="{D0E28DC1-CDC4-4554-BAD0-39F9DFB590BE}">
      <dgm:prSet/>
      <dgm:spPr/>
      <dgm:t>
        <a:bodyPr/>
        <a:lstStyle/>
        <a:p>
          <a:endParaRPr lang="es-EC"/>
        </a:p>
      </dgm:t>
    </dgm:pt>
    <dgm:pt modelId="{60C2795D-B173-4634-B798-C625348CF9F9}">
      <dgm:prSet phldrT="[Texto]"/>
      <dgm:spPr>
        <a:solidFill>
          <a:schemeClr val="accent2"/>
        </a:solidFill>
      </dgm:spPr>
      <dgm:t>
        <a:bodyPr/>
        <a:lstStyle/>
        <a:p>
          <a:r>
            <a:rPr lang="es-EC" i="1" dirty="0" smtClean="0"/>
            <a:t>Weinmannia </a:t>
          </a:r>
          <a:r>
            <a:rPr lang="es-EC" i="1" dirty="0" err="1" smtClean="0"/>
            <a:t>rollotti</a:t>
          </a:r>
          <a:endParaRPr lang="es-EC" dirty="0" smtClean="0"/>
        </a:p>
      </dgm:t>
    </dgm:pt>
    <dgm:pt modelId="{F6AEC442-9431-4512-991E-FE8FEF36DDE2}" type="parTrans" cxnId="{31010FD3-E140-48A5-9374-E0F583666E91}">
      <dgm:prSet/>
      <dgm:spPr/>
      <dgm:t>
        <a:bodyPr/>
        <a:lstStyle/>
        <a:p>
          <a:endParaRPr lang="es-EC"/>
        </a:p>
      </dgm:t>
    </dgm:pt>
    <dgm:pt modelId="{27BEAE4F-3F41-4370-9FC2-37BE1D174191}" type="sibTrans" cxnId="{31010FD3-E140-48A5-9374-E0F583666E91}">
      <dgm:prSet/>
      <dgm:spPr/>
      <dgm:t>
        <a:bodyPr/>
        <a:lstStyle/>
        <a:p>
          <a:endParaRPr lang="es-EC"/>
        </a:p>
      </dgm:t>
    </dgm:pt>
    <dgm:pt modelId="{209368CF-2FEF-4B59-ABEE-3D1665824594}" type="pres">
      <dgm:prSet presAssocID="{6E1DBD7F-A126-4077-8438-BF29336AD5DB}" presName="diagram" presStyleCnt="0">
        <dgm:presLayoutVars>
          <dgm:dir/>
        </dgm:presLayoutVars>
      </dgm:prSet>
      <dgm:spPr/>
      <dgm:t>
        <a:bodyPr/>
        <a:lstStyle/>
        <a:p>
          <a:endParaRPr lang="es-EC"/>
        </a:p>
      </dgm:t>
    </dgm:pt>
    <dgm:pt modelId="{80350DE8-7A35-4738-9D66-05F908264085}" type="pres">
      <dgm:prSet presAssocID="{C3F2F7AE-55BA-4FFD-826C-C25A1AEC1B32}" presName="composite" presStyleCnt="0"/>
      <dgm:spPr/>
    </dgm:pt>
    <dgm:pt modelId="{9C03C6AE-87CA-4039-BDAA-555163F8B6AF}" type="pres">
      <dgm:prSet presAssocID="{C3F2F7AE-55BA-4FFD-826C-C25A1AEC1B32}" presName="Image" presStyleLbl="bgShp" presStyleIdx="0" presStyleCnt="4" custScaleX="120837" custScaleY="109878" custLinFactNeighborX="13353"/>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dgm:spPr>
    </dgm:pt>
    <dgm:pt modelId="{9B1A76B2-00A2-49FE-94FF-9E867E089B09}" type="pres">
      <dgm:prSet presAssocID="{C3F2F7AE-55BA-4FFD-826C-C25A1AEC1B32}" presName="Parent" presStyleLbl="node0" presStyleIdx="0" presStyleCnt="4" custScaleX="120837" custScaleY="63557" custLinFactNeighborX="15496">
        <dgm:presLayoutVars>
          <dgm:bulletEnabled val="1"/>
        </dgm:presLayoutVars>
      </dgm:prSet>
      <dgm:spPr/>
      <dgm:t>
        <a:bodyPr/>
        <a:lstStyle/>
        <a:p>
          <a:endParaRPr lang="es-EC"/>
        </a:p>
      </dgm:t>
    </dgm:pt>
    <dgm:pt modelId="{40C5951C-CA00-43F3-890B-BC687715C504}" type="pres">
      <dgm:prSet presAssocID="{104210A5-934F-4907-845D-D25E321C7CE1}" presName="sibTrans" presStyleCnt="0"/>
      <dgm:spPr/>
    </dgm:pt>
    <dgm:pt modelId="{23C189F8-1C7B-4ABD-A274-5D768518973B}" type="pres">
      <dgm:prSet presAssocID="{E34BE27F-ABEC-4DF8-A0E9-34DBC1E61F2A}" presName="composite" presStyleCnt="0"/>
      <dgm:spPr/>
    </dgm:pt>
    <dgm:pt modelId="{C05922FC-A32F-4306-AFB5-83079DC0A938}" type="pres">
      <dgm:prSet presAssocID="{E34BE27F-ABEC-4DF8-A0E9-34DBC1E61F2A}" presName="Image" presStyleLbl="bgShp" presStyleIdx="1" presStyleCnt="4" custScaleX="120837" custScaleY="109878" custLinFactNeighborX="13353"/>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pt>
    <dgm:pt modelId="{42A5B84B-0A76-4278-864B-E43BF0FB833D}" type="pres">
      <dgm:prSet presAssocID="{E34BE27F-ABEC-4DF8-A0E9-34DBC1E61F2A}" presName="Parent" presStyleLbl="node0" presStyleIdx="1" presStyleCnt="4" custScaleX="120837" custScaleY="63557" custLinFactNeighborX="15496">
        <dgm:presLayoutVars>
          <dgm:bulletEnabled val="1"/>
        </dgm:presLayoutVars>
      </dgm:prSet>
      <dgm:spPr/>
      <dgm:t>
        <a:bodyPr/>
        <a:lstStyle/>
        <a:p>
          <a:endParaRPr lang="es-EC"/>
        </a:p>
      </dgm:t>
    </dgm:pt>
    <dgm:pt modelId="{57C83C4B-E6BA-4732-A623-68854286EF69}" type="pres">
      <dgm:prSet presAssocID="{792D7563-7FDD-44D0-BCD4-7F30DB7D16BB}" presName="sibTrans" presStyleCnt="0"/>
      <dgm:spPr/>
    </dgm:pt>
    <dgm:pt modelId="{7E0A01DA-CEB6-4C23-8104-390A0FBA7D5D}" type="pres">
      <dgm:prSet presAssocID="{065F1492-883F-4404-98FD-936E7CDEF278}" presName="composite" presStyleCnt="0"/>
      <dgm:spPr/>
    </dgm:pt>
    <dgm:pt modelId="{4F8F726E-3C02-4542-BFE0-AB40D7C5E8B3}" type="pres">
      <dgm:prSet presAssocID="{065F1492-883F-4404-98FD-936E7CDEF278}" presName="Image" presStyleLbl="bgShp" presStyleIdx="2" presStyleCnt="4" custScaleX="120837" custScaleY="109878" custLinFactNeighborX="13353"/>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dgm:spPr>
    </dgm:pt>
    <dgm:pt modelId="{828AEDAC-ED28-4CFA-BD2D-B13907FBDCE3}" type="pres">
      <dgm:prSet presAssocID="{065F1492-883F-4404-98FD-936E7CDEF278}" presName="Parent" presStyleLbl="node0" presStyleIdx="2" presStyleCnt="4" custScaleX="120837" custScaleY="63557" custLinFactNeighborX="15496">
        <dgm:presLayoutVars>
          <dgm:bulletEnabled val="1"/>
        </dgm:presLayoutVars>
      </dgm:prSet>
      <dgm:spPr/>
      <dgm:t>
        <a:bodyPr/>
        <a:lstStyle/>
        <a:p>
          <a:endParaRPr lang="es-EC"/>
        </a:p>
      </dgm:t>
    </dgm:pt>
    <dgm:pt modelId="{CEF9825D-577E-4590-866C-7776FCE83C72}" type="pres">
      <dgm:prSet presAssocID="{81152E8F-9886-43D8-A29C-F9F446DC5098}" presName="sibTrans" presStyleCnt="0"/>
      <dgm:spPr/>
    </dgm:pt>
    <dgm:pt modelId="{31D0AEA7-4CA1-4F08-A049-E68D98F8A0ED}" type="pres">
      <dgm:prSet presAssocID="{60C2795D-B173-4634-B798-C625348CF9F9}" presName="composite" presStyleCnt="0"/>
      <dgm:spPr/>
    </dgm:pt>
    <dgm:pt modelId="{1797A486-E118-4AFF-BDE9-B239505E2FE5}" type="pres">
      <dgm:prSet presAssocID="{60C2795D-B173-4634-B798-C625348CF9F9}" presName="Image" presStyleLbl="bgShp" presStyleIdx="3" presStyleCnt="4" custScaleX="120837" custScaleY="109878" custLinFactNeighborX="13353"/>
      <dgm:spPr>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D5303871-C1F0-4664-8AEC-0DC554B32FD8}" type="pres">
      <dgm:prSet presAssocID="{60C2795D-B173-4634-B798-C625348CF9F9}" presName="Parent" presStyleLbl="node0" presStyleIdx="3" presStyleCnt="4" custScaleX="120837" custScaleY="63557" custLinFactNeighborX="15496">
        <dgm:presLayoutVars>
          <dgm:bulletEnabled val="1"/>
        </dgm:presLayoutVars>
      </dgm:prSet>
      <dgm:spPr/>
      <dgm:t>
        <a:bodyPr/>
        <a:lstStyle/>
        <a:p>
          <a:endParaRPr lang="es-EC"/>
        </a:p>
      </dgm:t>
    </dgm:pt>
  </dgm:ptLst>
  <dgm:cxnLst>
    <dgm:cxn modelId="{FCDFC085-B0C5-4EB5-BDA3-1C70AF71A80B}" srcId="{6E1DBD7F-A126-4077-8438-BF29336AD5DB}" destId="{E34BE27F-ABEC-4DF8-A0E9-34DBC1E61F2A}" srcOrd="1" destOrd="0" parTransId="{F6A684E1-BAD6-433C-A644-075C5FC58F99}" sibTransId="{792D7563-7FDD-44D0-BCD4-7F30DB7D16BB}"/>
    <dgm:cxn modelId="{714B914F-54A2-4CB8-84C9-96715043DDF5}" srcId="{6E1DBD7F-A126-4077-8438-BF29336AD5DB}" destId="{C3F2F7AE-55BA-4FFD-826C-C25A1AEC1B32}" srcOrd="0" destOrd="0" parTransId="{C1D2F2D6-89A3-4FEF-96D1-FE984C88530E}" sibTransId="{104210A5-934F-4907-845D-D25E321C7CE1}"/>
    <dgm:cxn modelId="{040CA412-2D4C-4458-A547-E1ADC8E86DAD}" type="presOf" srcId="{C3F2F7AE-55BA-4FFD-826C-C25A1AEC1B32}" destId="{9B1A76B2-00A2-49FE-94FF-9E867E089B09}" srcOrd="0" destOrd="0" presId="urn:microsoft.com/office/officeart/2008/layout/BendingPictureCaption"/>
    <dgm:cxn modelId="{31010FD3-E140-48A5-9374-E0F583666E91}" srcId="{6E1DBD7F-A126-4077-8438-BF29336AD5DB}" destId="{60C2795D-B173-4634-B798-C625348CF9F9}" srcOrd="3" destOrd="0" parTransId="{F6AEC442-9431-4512-991E-FE8FEF36DDE2}" sibTransId="{27BEAE4F-3F41-4370-9FC2-37BE1D174191}"/>
    <dgm:cxn modelId="{D0E28DC1-CDC4-4554-BAD0-39F9DFB590BE}" srcId="{6E1DBD7F-A126-4077-8438-BF29336AD5DB}" destId="{065F1492-883F-4404-98FD-936E7CDEF278}" srcOrd="2" destOrd="0" parTransId="{F6EF5957-D421-4940-8F47-FE4422EAAA4A}" sibTransId="{81152E8F-9886-43D8-A29C-F9F446DC5098}"/>
    <dgm:cxn modelId="{A73D1A7D-0D39-4287-9DEE-68DB4039F850}" type="presOf" srcId="{6E1DBD7F-A126-4077-8438-BF29336AD5DB}" destId="{209368CF-2FEF-4B59-ABEE-3D1665824594}" srcOrd="0" destOrd="0" presId="urn:microsoft.com/office/officeart/2008/layout/BendingPictureCaption"/>
    <dgm:cxn modelId="{06296E4E-B339-4CE3-8442-940323507623}" type="presOf" srcId="{60C2795D-B173-4634-B798-C625348CF9F9}" destId="{D5303871-C1F0-4664-8AEC-0DC554B32FD8}" srcOrd="0" destOrd="0" presId="urn:microsoft.com/office/officeart/2008/layout/BendingPictureCaption"/>
    <dgm:cxn modelId="{D24C544B-FB60-4FF1-9828-C1EA0D736523}" type="presOf" srcId="{E34BE27F-ABEC-4DF8-A0E9-34DBC1E61F2A}" destId="{42A5B84B-0A76-4278-864B-E43BF0FB833D}" srcOrd="0" destOrd="0" presId="urn:microsoft.com/office/officeart/2008/layout/BendingPictureCaption"/>
    <dgm:cxn modelId="{95E5A42B-DE36-424F-AEDA-D40FC2965844}" type="presOf" srcId="{065F1492-883F-4404-98FD-936E7CDEF278}" destId="{828AEDAC-ED28-4CFA-BD2D-B13907FBDCE3}" srcOrd="0" destOrd="0" presId="urn:microsoft.com/office/officeart/2008/layout/BendingPictureCaption"/>
    <dgm:cxn modelId="{1B986641-1503-499E-95EC-45A03A8A6D11}" type="presParOf" srcId="{209368CF-2FEF-4B59-ABEE-3D1665824594}" destId="{80350DE8-7A35-4738-9D66-05F908264085}" srcOrd="0" destOrd="0" presId="urn:microsoft.com/office/officeart/2008/layout/BendingPictureCaption"/>
    <dgm:cxn modelId="{D6368229-8357-4D74-8093-3850D4C7C68D}" type="presParOf" srcId="{80350DE8-7A35-4738-9D66-05F908264085}" destId="{9C03C6AE-87CA-4039-BDAA-555163F8B6AF}" srcOrd="0" destOrd="0" presId="urn:microsoft.com/office/officeart/2008/layout/BendingPictureCaption"/>
    <dgm:cxn modelId="{9745F211-CB28-4012-82F3-C302E9A4ECDB}" type="presParOf" srcId="{80350DE8-7A35-4738-9D66-05F908264085}" destId="{9B1A76B2-00A2-49FE-94FF-9E867E089B09}" srcOrd="1" destOrd="0" presId="urn:microsoft.com/office/officeart/2008/layout/BendingPictureCaption"/>
    <dgm:cxn modelId="{F323F3AD-5F00-4898-97C6-37E5FC6B085C}" type="presParOf" srcId="{209368CF-2FEF-4B59-ABEE-3D1665824594}" destId="{40C5951C-CA00-43F3-890B-BC687715C504}" srcOrd="1" destOrd="0" presId="urn:microsoft.com/office/officeart/2008/layout/BendingPictureCaption"/>
    <dgm:cxn modelId="{09AD2542-FB10-4755-A01A-947C4D3F6CA8}" type="presParOf" srcId="{209368CF-2FEF-4B59-ABEE-3D1665824594}" destId="{23C189F8-1C7B-4ABD-A274-5D768518973B}" srcOrd="2" destOrd="0" presId="urn:microsoft.com/office/officeart/2008/layout/BendingPictureCaption"/>
    <dgm:cxn modelId="{E981D049-9DFF-4824-A21A-DD9CA3243325}" type="presParOf" srcId="{23C189F8-1C7B-4ABD-A274-5D768518973B}" destId="{C05922FC-A32F-4306-AFB5-83079DC0A938}" srcOrd="0" destOrd="0" presId="urn:microsoft.com/office/officeart/2008/layout/BendingPictureCaption"/>
    <dgm:cxn modelId="{4F960701-82E1-4F8B-B21A-6EA381861E63}" type="presParOf" srcId="{23C189F8-1C7B-4ABD-A274-5D768518973B}" destId="{42A5B84B-0A76-4278-864B-E43BF0FB833D}" srcOrd="1" destOrd="0" presId="urn:microsoft.com/office/officeart/2008/layout/BendingPictureCaption"/>
    <dgm:cxn modelId="{BBC67037-1447-4DB3-86B2-E8BD2C2BD424}" type="presParOf" srcId="{209368CF-2FEF-4B59-ABEE-3D1665824594}" destId="{57C83C4B-E6BA-4732-A623-68854286EF69}" srcOrd="3" destOrd="0" presId="urn:microsoft.com/office/officeart/2008/layout/BendingPictureCaption"/>
    <dgm:cxn modelId="{D3CC3305-1C0E-444E-B905-90D37F9386FA}" type="presParOf" srcId="{209368CF-2FEF-4B59-ABEE-3D1665824594}" destId="{7E0A01DA-CEB6-4C23-8104-390A0FBA7D5D}" srcOrd="4" destOrd="0" presId="urn:microsoft.com/office/officeart/2008/layout/BendingPictureCaption"/>
    <dgm:cxn modelId="{DE71DC61-71AC-46FA-9D18-BD097BBE4ECB}" type="presParOf" srcId="{7E0A01DA-CEB6-4C23-8104-390A0FBA7D5D}" destId="{4F8F726E-3C02-4542-BFE0-AB40D7C5E8B3}" srcOrd="0" destOrd="0" presId="urn:microsoft.com/office/officeart/2008/layout/BendingPictureCaption"/>
    <dgm:cxn modelId="{944C4AD5-CE9C-43B9-9E2C-9277BA2F86FF}" type="presParOf" srcId="{7E0A01DA-CEB6-4C23-8104-390A0FBA7D5D}" destId="{828AEDAC-ED28-4CFA-BD2D-B13907FBDCE3}" srcOrd="1" destOrd="0" presId="urn:microsoft.com/office/officeart/2008/layout/BendingPictureCaption"/>
    <dgm:cxn modelId="{69385BB9-D648-4403-AC80-B83EB8632AD8}" type="presParOf" srcId="{209368CF-2FEF-4B59-ABEE-3D1665824594}" destId="{CEF9825D-577E-4590-866C-7776FCE83C72}" srcOrd="5" destOrd="0" presId="urn:microsoft.com/office/officeart/2008/layout/BendingPictureCaption"/>
    <dgm:cxn modelId="{E54EC56D-A2C8-4EF9-9395-518DF4E243A7}" type="presParOf" srcId="{209368CF-2FEF-4B59-ABEE-3D1665824594}" destId="{31D0AEA7-4CA1-4F08-A049-E68D98F8A0ED}" srcOrd="6" destOrd="0" presId="urn:microsoft.com/office/officeart/2008/layout/BendingPictureCaption"/>
    <dgm:cxn modelId="{16364F0F-F697-4435-9A97-D96AA96EA408}" type="presParOf" srcId="{31D0AEA7-4CA1-4F08-A049-E68D98F8A0ED}" destId="{1797A486-E118-4AFF-BDE9-B239505E2FE5}" srcOrd="0" destOrd="0" presId="urn:microsoft.com/office/officeart/2008/layout/BendingPictureCaption"/>
    <dgm:cxn modelId="{D8962820-2EF9-434E-85D1-9CC6E478F32B}" type="presParOf" srcId="{31D0AEA7-4CA1-4F08-A049-E68D98F8A0ED}" destId="{D5303871-C1F0-4664-8AEC-0DC554B32FD8}"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147FE7-74E2-45CD-BACA-F88334ABD879}" type="doc">
      <dgm:prSet loTypeId="urn:microsoft.com/office/officeart/2008/layout/VerticalCurvedList" loCatId="list" qsTypeId="urn:microsoft.com/office/officeart/2005/8/quickstyle/3d4" qsCatId="3D" csTypeId="urn:microsoft.com/office/officeart/2005/8/colors/colorful5" csCatId="colorful" phldr="1"/>
      <dgm:spPr/>
      <dgm:t>
        <a:bodyPr/>
        <a:lstStyle/>
        <a:p>
          <a:endParaRPr lang="es-EC"/>
        </a:p>
      </dgm:t>
    </dgm:pt>
    <dgm:pt modelId="{D9F784B2-B7C6-4EE0-A239-971FF1829D50}">
      <dgm:prSet phldrT="[Texto]" custT="1"/>
      <dgm:spPr>
        <a:solidFill>
          <a:schemeClr val="accent5">
            <a:lumMod val="20000"/>
            <a:lumOff val="80000"/>
          </a:schemeClr>
        </a:solidFill>
      </dgm:spPr>
      <dgm:t>
        <a:bodyPr/>
        <a:lstStyle/>
        <a:p>
          <a:r>
            <a:rPr lang="es-ES" sz="1900" dirty="0" smtClean="0">
              <a:solidFill>
                <a:schemeClr val="tx1">
                  <a:lumMod val="85000"/>
                  <a:lumOff val="15000"/>
                </a:schemeClr>
              </a:solidFill>
            </a:rPr>
            <a:t>Evaluar la sobrevivencia de las cuatro especies en estudio.</a:t>
          </a:r>
          <a:endParaRPr lang="es-EC" sz="1900" dirty="0">
            <a:solidFill>
              <a:schemeClr val="tx1">
                <a:lumMod val="85000"/>
                <a:lumOff val="15000"/>
              </a:schemeClr>
            </a:solidFill>
          </a:endParaRPr>
        </a:p>
      </dgm:t>
    </dgm:pt>
    <dgm:pt modelId="{72D13ED3-35CE-43AF-9740-550E6BD4607B}" type="parTrans" cxnId="{02D6000D-848C-4DAA-90AD-B283B2FAE62A}">
      <dgm:prSet/>
      <dgm:spPr/>
      <dgm:t>
        <a:bodyPr/>
        <a:lstStyle/>
        <a:p>
          <a:endParaRPr lang="es-EC" sz="1900">
            <a:solidFill>
              <a:schemeClr val="tx1">
                <a:lumMod val="85000"/>
                <a:lumOff val="15000"/>
              </a:schemeClr>
            </a:solidFill>
          </a:endParaRPr>
        </a:p>
      </dgm:t>
    </dgm:pt>
    <dgm:pt modelId="{7890D8BD-A012-421C-BBE1-3562E5EF6047}" type="sibTrans" cxnId="{02D6000D-848C-4DAA-90AD-B283B2FAE62A}">
      <dgm:prSet/>
      <dgm:spPr/>
      <dgm:t>
        <a:bodyPr/>
        <a:lstStyle/>
        <a:p>
          <a:endParaRPr lang="es-EC" sz="1900">
            <a:solidFill>
              <a:schemeClr val="tx1">
                <a:lumMod val="85000"/>
                <a:lumOff val="15000"/>
              </a:schemeClr>
            </a:solidFill>
          </a:endParaRPr>
        </a:p>
      </dgm:t>
    </dgm:pt>
    <dgm:pt modelId="{88AF7807-32FD-4D3B-A05D-8D159447471A}">
      <dgm:prSet phldrT="[Texto]" custT="1"/>
      <dgm:spPr>
        <a:solidFill>
          <a:srgbClr val="00C1EE"/>
        </a:solidFill>
      </dgm:spPr>
      <dgm:t>
        <a:bodyPr/>
        <a:lstStyle/>
        <a:p>
          <a:r>
            <a:rPr lang="es-CO" sz="1900" dirty="0" smtClean="0">
              <a:solidFill>
                <a:schemeClr val="tx1">
                  <a:lumMod val="85000"/>
                  <a:lumOff val="15000"/>
                </a:schemeClr>
              </a:solidFill>
            </a:rPr>
            <a:t>Determinar el desarrollo inicial de las plántulas translocadas desde bosques altoandinos, bajo el efecto de dos tratamientos (humus y compost).</a:t>
          </a:r>
          <a:endParaRPr lang="es-EC" sz="1900" dirty="0">
            <a:solidFill>
              <a:schemeClr val="tx1">
                <a:lumMod val="85000"/>
                <a:lumOff val="15000"/>
              </a:schemeClr>
            </a:solidFill>
          </a:endParaRPr>
        </a:p>
      </dgm:t>
    </dgm:pt>
    <dgm:pt modelId="{36583241-731D-4B54-8E82-F3FB6519606D}" type="parTrans" cxnId="{80A2EC7C-8AB9-47B3-BD09-31A66779A4B8}">
      <dgm:prSet/>
      <dgm:spPr/>
      <dgm:t>
        <a:bodyPr/>
        <a:lstStyle/>
        <a:p>
          <a:endParaRPr lang="es-EC" sz="1900">
            <a:solidFill>
              <a:schemeClr val="tx1">
                <a:lumMod val="85000"/>
                <a:lumOff val="15000"/>
              </a:schemeClr>
            </a:solidFill>
          </a:endParaRPr>
        </a:p>
      </dgm:t>
    </dgm:pt>
    <dgm:pt modelId="{9140F3D1-5402-4FA4-8A80-3BB2EDB7B035}" type="sibTrans" cxnId="{80A2EC7C-8AB9-47B3-BD09-31A66779A4B8}">
      <dgm:prSet/>
      <dgm:spPr/>
      <dgm:t>
        <a:bodyPr/>
        <a:lstStyle/>
        <a:p>
          <a:endParaRPr lang="es-EC" sz="1900">
            <a:solidFill>
              <a:schemeClr val="tx1">
                <a:lumMod val="85000"/>
                <a:lumOff val="15000"/>
              </a:schemeClr>
            </a:solidFill>
          </a:endParaRPr>
        </a:p>
      </dgm:t>
    </dgm:pt>
    <dgm:pt modelId="{D8F3B636-D89C-4FC9-A673-B75AE3EBC6A6}">
      <dgm:prSet phldrT="[Texto]" custT="1"/>
      <dgm:spPr>
        <a:solidFill>
          <a:srgbClr val="5CD65C"/>
        </a:solidFill>
      </dgm:spPr>
      <dgm:t>
        <a:bodyPr/>
        <a:lstStyle/>
        <a:p>
          <a:r>
            <a:rPr lang="es-CO" sz="1900" dirty="0" smtClean="0">
              <a:solidFill>
                <a:schemeClr val="tx1">
                  <a:lumMod val="85000"/>
                  <a:lumOff val="15000"/>
                </a:schemeClr>
              </a:solidFill>
            </a:rPr>
            <a:t>Establecer  la viabilidad de las especies estudiadas para proyectos de restauración en ecosistemas altoandinos.</a:t>
          </a:r>
          <a:endParaRPr lang="es-EC" sz="1900" dirty="0">
            <a:solidFill>
              <a:schemeClr val="tx1">
                <a:lumMod val="85000"/>
                <a:lumOff val="15000"/>
              </a:schemeClr>
            </a:solidFill>
          </a:endParaRPr>
        </a:p>
      </dgm:t>
    </dgm:pt>
    <dgm:pt modelId="{C943D518-3AE7-470C-B191-41D54130808C}" type="parTrans" cxnId="{678268E8-745D-4661-91B5-6E5A293CFD33}">
      <dgm:prSet/>
      <dgm:spPr/>
      <dgm:t>
        <a:bodyPr/>
        <a:lstStyle/>
        <a:p>
          <a:endParaRPr lang="es-EC" sz="1900">
            <a:solidFill>
              <a:schemeClr val="tx1">
                <a:lumMod val="85000"/>
                <a:lumOff val="15000"/>
              </a:schemeClr>
            </a:solidFill>
          </a:endParaRPr>
        </a:p>
      </dgm:t>
    </dgm:pt>
    <dgm:pt modelId="{FB3D3EA0-9846-4F61-872C-553C6F22FB8B}" type="sibTrans" cxnId="{678268E8-745D-4661-91B5-6E5A293CFD33}">
      <dgm:prSet/>
      <dgm:spPr/>
      <dgm:t>
        <a:bodyPr/>
        <a:lstStyle/>
        <a:p>
          <a:endParaRPr lang="es-EC" sz="1900">
            <a:solidFill>
              <a:schemeClr val="tx1">
                <a:lumMod val="85000"/>
                <a:lumOff val="15000"/>
              </a:schemeClr>
            </a:solidFill>
          </a:endParaRPr>
        </a:p>
      </dgm:t>
    </dgm:pt>
    <dgm:pt modelId="{708887DF-59E4-47AF-B478-C788438DEDD0}" type="pres">
      <dgm:prSet presAssocID="{F0147FE7-74E2-45CD-BACA-F88334ABD879}" presName="Name0" presStyleCnt="0">
        <dgm:presLayoutVars>
          <dgm:chMax val="7"/>
          <dgm:chPref val="7"/>
          <dgm:dir/>
        </dgm:presLayoutVars>
      </dgm:prSet>
      <dgm:spPr/>
      <dgm:t>
        <a:bodyPr/>
        <a:lstStyle/>
        <a:p>
          <a:endParaRPr lang="es-EC"/>
        </a:p>
      </dgm:t>
    </dgm:pt>
    <dgm:pt modelId="{F740DC95-23CE-4598-A21F-527B514F6B01}" type="pres">
      <dgm:prSet presAssocID="{F0147FE7-74E2-45CD-BACA-F88334ABD879}" presName="Name1" presStyleCnt="0"/>
      <dgm:spPr/>
    </dgm:pt>
    <dgm:pt modelId="{4D966FD2-903F-4185-B562-CEDC27971DE4}" type="pres">
      <dgm:prSet presAssocID="{F0147FE7-74E2-45CD-BACA-F88334ABD879}" presName="cycle" presStyleCnt="0"/>
      <dgm:spPr/>
    </dgm:pt>
    <dgm:pt modelId="{94C692CA-2B5A-4E6C-B4E4-FC72C31B282B}" type="pres">
      <dgm:prSet presAssocID="{F0147FE7-74E2-45CD-BACA-F88334ABD879}" presName="srcNode" presStyleLbl="node1" presStyleIdx="0" presStyleCnt="3"/>
      <dgm:spPr/>
    </dgm:pt>
    <dgm:pt modelId="{4FB2F7E3-059D-41A9-BF58-86CDBBE6AE27}" type="pres">
      <dgm:prSet presAssocID="{F0147FE7-74E2-45CD-BACA-F88334ABD879}" presName="conn" presStyleLbl="parChTrans1D2" presStyleIdx="0" presStyleCnt="1"/>
      <dgm:spPr/>
      <dgm:t>
        <a:bodyPr/>
        <a:lstStyle/>
        <a:p>
          <a:endParaRPr lang="es-EC"/>
        </a:p>
      </dgm:t>
    </dgm:pt>
    <dgm:pt modelId="{A0DD14FA-D99E-47A1-8C8D-DFA9095C9742}" type="pres">
      <dgm:prSet presAssocID="{F0147FE7-74E2-45CD-BACA-F88334ABD879}" presName="extraNode" presStyleLbl="node1" presStyleIdx="0" presStyleCnt="3"/>
      <dgm:spPr/>
    </dgm:pt>
    <dgm:pt modelId="{AFE1F139-25D9-47E4-8B3B-E31891EED363}" type="pres">
      <dgm:prSet presAssocID="{F0147FE7-74E2-45CD-BACA-F88334ABD879}" presName="dstNode" presStyleLbl="node1" presStyleIdx="0" presStyleCnt="3"/>
      <dgm:spPr/>
    </dgm:pt>
    <dgm:pt modelId="{3F3BD0EF-B4BD-4874-9272-C8E12ABEF1FB}" type="pres">
      <dgm:prSet presAssocID="{D9F784B2-B7C6-4EE0-A239-971FF1829D50}" presName="text_1" presStyleLbl="node1" presStyleIdx="0" presStyleCnt="3">
        <dgm:presLayoutVars>
          <dgm:bulletEnabled val="1"/>
        </dgm:presLayoutVars>
      </dgm:prSet>
      <dgm:spPr/>
      <dgm:t>
        <a:bodyPr/>
        <a:lstStyle/>
        <a:p>
          <a:endParaRPr lang="es-EC"/>
        </a:p>
      </dgm:t>
    </dgm:pt>
    <dgm:pt modelId="{CA61ED2D-8AD4-4E4C-8744-CF752F51A86E}" type="pres">
      <dgm:prSet presAssocID="{D9F784B2-B7C6-4EE0-A239-971FF1829D50}" presName="accent_1" presStyleCnt="0"/>
      <dgm:spPr/>
    </dgm:pt>
    <dgm:pt modelId="{DB11C0E9-FCCA-4365-B30F-492CC2404052}" type="pres">
      <dgm:prSet presAssocID="{D9F784B2-B7C6-4EE0-A239-971FF1829D50}" presName="accentRepeatNode" presStyleLbl="solidFgAcc1" presStyleIdx="0" presStyleCnt="3" custScaleX="89079" custScaleY="83766"/>
      <dgm:spPr/>
    </dgm:pt>
    <dgm:pt modelId="{EC06FB0D-D080-4282-8F29-F2F32ED1A531}" type="pres">
      <dgm:prSet presAssocID="{88AF7807-32FD-4D3B-A05D-8D159447471A}" presName="text_2" presStyleLbl="node1" presStyleIdx="1" presStyleCnt="3">
        <dgm:presLayoutVars>
          <dgm:bulletEnabled val="1"/>
        </dgm:presLayoutVars>
      </dgm:prSet>
      <dgm:spPr/>
      <dgm:t>
        <a:bodyPr/>
        <a:lstStyle/>
        <a:p>
          <a:endParaRPr lang="es-EC"/>
        </a:p>
      </dgm:t>
    </dgm:pt>
    <dgm:pt modelId="{3300E34E-FAD3-490D-AB20-F1D74016BC4E}" type="pres">
      <dgm:prSet presAssocID="{88AF7807-32FD-4D3B-A05D-8D159447471A}" presName="accent_2" presStyleCnt="0"/>
      <dgm:spPr/>
    </dgm:pt>
    <dgm:pt modelId="{30CBC2F4-94C1-4A7F-B9AA-75EDF45923E4}" type="pres">
      <dgm:prSet presAssocID="{88AF7807-32FD-4D3B-A05D-8D159447471A}" presName="accentRepeatNode" presStyleLbl="solidFgAcc1" presStyleIdx="1" presStyleCnt="3" custScaleX="89079" custScaleY="83766"/>
      <dgm:spPr/>
    </dgm:pt>
    <dgm:pt modelId="{5C94A4DF-08FD-4299-93BE-7B13EB918CD0}" type="pres">
      <dgm:prSet presAssocID="{D8F3B636-D89C-4FC9-A673-B75AE3EBC6A6}" presName="text_3" presStyleLbl="node1" presStyleIdx="2" presStyleCnt="3">
        <dgm:presLayoutVars>
          <dgm:bulletEnabled val="1"/>
        </dgm:presLayoutVars>
      </dgm:prSet>
      <dgm:spPr/>
      <dgm:t>
        <a:bodyPr/>
        <a:lstStyle/>
        <a:p>
          <a:endParaRPr lang="es-EC"/>
        </a:p>
      </dgm:t>
    </dgm:pt>
    <dgm:pt modelId="{025EE33A-07B7-436D-968B-6689E09BDCFE}" type="pres">
      <dgm:prSet presAssocID="{D8F3B636-D89C-4FC9-A673-B75AE3EBC6A6}" presName="accent_3" presStyleCnt="0"/>
      <dgm:spPr/>
    </dgm:pt>
    <dgm:pt modelId="{E0D91A2D-0207-411F-A4E3-049911D47F33}" type="pres">
      <dgm:prSet presAssocID="{D8F3B636-D89C-4FC9-A673-B75AE3EBC6A6}" presName="accentRepeatNode" presStyleLbl="solidFgAcc1" presStyleIdx="2" presStyleCnt="3" custScaleX="89079" custScaleY="83766"/>
      <dgm:spPr/>
    </dgm:pt>
  </dgm:ptLst>
  <dgm:cxnLst>
    <dgm:cxn modelId="{80A2EC7C-8AB9-47B3-BD09-31A66779A4B8}" srcId="{F0147FE7-74E2-45CD-BACA-F88334ABD879}" destId="{88AF7807-32FD-4D3B-A05D-8D159447471A}" srcOrd="1" destOrd="0" parTransId="{36583241-731D-4B54-8E82-F3FB6519606D}" sibTransId="{9140F3D1-5402-4FA4-8A80-3BB2EDB7B035}"/>
    <dgm:cxn modelId="{5B5EC6F5-6F94-4307-B9D8-9A362BA0752B}" type="presOf" srcId="{F0147FE7-74E2-45CD-BACA-F88334ABD879}" destId="{708887DF-59E4-47AF-B478-C788438DEDD0}" srcOrd="0" destOrd="0" presId="urn:microsoft.com/office/officeart/2008/layout/VerticalCurvedList"/>
    <dgm:cxn modelId="{7EF1BF10-A846-477B-AEBD-5722FA19796F}" type="presOf" srcId="{88AF7807-32FD-4D3B-A05D-8D159447471A}" destId="{EC06FB0D-D080-4282-8F29-F2F32ED1A531}" srcOrd="0" destOrd="0" presId="urn:microsoft.com/office/officeart/2008/layout/VerticalCurvedList"/>
    <dgm:cxn modelId="{678268E8-745D-4661-91B5-6E5A293CFD33}" srcId="{F0147FE7-74E2-45CD-BACA-F88334ABD879}" destId="{D8F3B636-D89C-4FC9-A673-B75AE3EBC6A6}" srcOrd="2" destOrd="0" parTransId="{C943D518-3AE7-470C-B191-41D54130808C}" sibTransId="{FB3D3EA0-9846-4F61-872C-553C6F22FB8B}"/>
    <dgm:cxn modelId="{A3A2574D-901F-4CE5-89D6-409178FC7DDF}" type="presOf" srcId="{D9F784B2-B7C6-4EE0-A239-971FF1829D50}" destId="{3F3BD0EF-B4BD-4874-9272-C8E12ABEF1FB}" srcOrd="0" destOrd="0" presId="urn:microsoft.com/office/officeart/2008/layout/VerticalCurvedList"/>
    <dgm:cxn modelId="{65DB9D5F-3E5D-4132-BD5F-E43A68591721}" type="presOf" srcId="{D8F3B636-D89C-4FC9-A673-B75AE3EBC6A6}" destId="{5C94A4DF-08FD-4299-93BE-7B13EB918CD0}" srcOrd="0" destOrd="0" presId="urn:microsoft.com/office/officeart/2008/layout/VerticalCurvedList"/>
    <dgm:cxn modelId="{4F3AF3BF-8AD4-40A5-9541-6B00901E99E9}" type="presOf" srcId="{7890D8BD-A012-421C-BBE1-3562E5EF6047}" destId="{4FB2F7E3-059D-41A9-BF58-86CDBBE6AE27}" srcOrd="0" destOrd="0" presId="urn:microsoft.com/office/officeart/2008/layout/VerticalCurvedList"/>
    <dgm:cxn modelId="{02D6000D-848C-4DAA-90AD-B283B2FAE62A}" srcId="{F0147FE7-74E2-45CD-BACA-F88334ABD879}" destId="{D9F784B2-B7C6-4EE0-A239-971FF1829D50}" srcOrd="0" destOrd="0" parTransId="{72D13ED3-35CE-43AF-9740-550E6BD4607B}" sibTransId="{7890D8BD-A012-421C-BBE1-3562E5EF6047}"/>
    <dgm:cxn modelId="{8B1AF9F5-35AE-488A-B40F-A4CBD36558A7}" type="presParOf" srcId="{708887DF-59E4-47AF-B478-C788438DEDD0}" destId="{F740DC95-23CE-4598-A21F-527B514F6B01}" srcOrd="0" destOrd="0" presId="urn:microsoft.com/office/officeart/2008/layout/VerticalCurvedList"/>
    <dgm:cxn modelId="{B63433AE-828B-4468-8D90-291413BFD415}" type="presParOf" srcId="{F740DC95-23CE-4598-A21F-527B514F6B01}" destId="{4D966FD2-903F-4185-B562-CEDC27971DE4}" srcOrd="0" destOrd="0" presId="urn:microsoft.com/office/officeart/2008/layout/VerticalCurvedList"/>
    <dgm:cxn modelId="{4A0156F4-F986-441F-9E25-7728FF2FD8E6}" type="presParOf" srcId="{4D966FD2-903F-4185-B562-CEDC27971DE4}" destId="{94C692CA-2B5A-4E6C-B4E4-FC72C31B282B}" srcOrd="0" destOrd="0" presId="urn:microsoft.com/office/officeart/2008/layout/VerticalCurvedList"/>
    <dgm:cxn modelId="{923535CA-376A-48FF-9FE8-7D79F5329891}" type="presParOf" srcId="{4D966FD2-903F-4185-B562-CEDC27971DE4}" destId="{4FB2F7E3-059D-41A9-BF58-86CDBBE6AE27}" srcOrd="1" destOrd="0" presId="urn:microsoft.com/office/officeart/2008/layout/VerticalCurvedList"/>
    <dgm:cxn modelId="{3EE4E8D5-F31A-4634-ADA5-E6565340AE08}" type="presParOf" srcId="{4D966FD2-903F-4185-B562-CEDC27971DE4}" destId="{A0DD14FA-D99E-47A1-8C8D-DFA9095C9742}" srcOrd="2" destOrd="0" presId="urn:microsoft.com/office/officeart/2008/layout/VerticalCurvedList"/>
    <dgm:cxn modelId="{E225EFFA-4051-4579-B30B-68924449FD37}" type="presParOf" srcId="{4D966FD2-903F-4185-B562-CEDC27971DE4}" destId="{AFE1F139-25D9-47E4-8B3B-E31891EED363}" srcOrd="3" destOrd="0" presId="urn:microsoft.com/office/officeart/2008/layout/VerticalCurvedList"/>
    <dgm:cxn modelId="{4028E39B-6729-4353-A9D2-0F4C6FA6A5C0}" type="presParOf" srcId="{F740DC95-23CE-4598-A21F-527B514F6B01}" destId="{3F3BD0EF-B4BD-4874-9272-C8E12ABEF1FB}" srcOrd="1" destOrd="0" presId="urn:microsoft.com/office/officeart/2008/layout/VerticalCurvedList"/>
    <dgm:cxn modelId="{6DE96D85-06CC-41F0-9DF0-A728F9E9E2AD}" type="presParOf" srcId="{F740DC95-23CE-4598-A21F-527B514F6B01}" destId="{CA61ED2D-8AD4-4E4C-8744-CF752F51A86E}" srcOrd="2" destOrd="0" presId="urn:microsoft.com/office/officeart/2008/layout/VerticalCurvedList"/>
    <dgm:cxn modelId="{A83AAE94-C832-470A-A184-30F4F5369297}" type="presParOf" srcId="{CA61ED2D-8AD4-4E4C-8744-CF752F51A86E}" destId="{DB11C0E9-FCCA-4365-B30F-492CC2404052}" srcOrd="0" destOrd="0" presId="urn:microsoft.com/office/officeart/2008/layout/VerticalCurvedList"/>
    <dgm:cxn modelId="{5EA029A1-93DA-4898-867C-468348E81FFF}" type="presParOf" srcId="{F740DC95-23CE-4598-A21F-527B514F6B01}" destId="{EC06FB0D-D080-4282-8F29-F2F32ED1A531}" srcOrd="3" destOrd="0" presId="urn:microsoft.com/office/officeart/2008/layout/VerticalCurvedList"/>
    <dgm:cxn modelId="{895BC64A-498B-43B2-B633-6F755DA5633A}" type="presParOf" srcId="{F740DC95-23CE-4598-A21F-527B514F6B01}" destId="{3300E34E-FAD3-490D-AB20-F1D74016BC4E}" srcOrd="4" destOrd="0" presId="urn:microsoft.com/office/officeart/2008/layout/VerticalCurvedList"/>
    <dgm:cxn modelId="{5564BF4A-9207-4D16-9D78-4AC681483961}" type="presParOf" srcId="{3300E34E-FAD3-490D-AB20-F1D74016BC4E}" destId="{30CBC2F4-94C1-4A7F-B9AA-75EDF45923E4}" srcOrd="0" destOrd="0" presId="urn:microsoft.com/office/officeart/2008/layout/VerticalCurvedList"/>
    <dgm:cxn modelId="{4A4E8555-5B85-4844-8046-DE3318699D75}" type="presParOf" srcId="{F740DC95-23CE-4598-A21F-527B514F6B01}" destId="{5C94A4DF-08FD-4299-93BE-7B13EB918CD0}" srcOrd="5" destOrd="0" presId="urn:microsoft.com/office/officeart/2008/layout/VerticalCurvedList"/>
    <dgm:cxn modelId="{0A820656-A524-460C-AF25-953ABE19F8CA}" type="presParOf" srcId="{F740DC95-23CE-4598-A21F-527B514F6B01}" destId="{025EE33A-07B7-436D-968B-6689E09BDCFE}" srcOrd="6" destOrd="0" presId="urn:microsoft.com/office/officeart/2008/layout/VerticalCurvedList"/>
    <dgm:cxn modelId="{1E06F2EC-CCBA-45EC-9239-5B2B93747809}" type="presParOf" srcId="{025EE33A-07B7-436D-968B-6689E09BDCFE}" destId="{E0D91A2D-0207-411F-A4E3-049911D47F3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C163EC-9346-4A2C-9D12-FD60F0F02E42}"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s-EC"/>
        </a:p>
      </dgm:t>
    </dgm:pt>
    <dgm:pt modelId="{0115E7A4-3150-4D9E-BB7E-84E52C0BB418}">
      <dgm:prSet phldrT="[Texto]" custT="1"/>
      <dgm:spPr/>
      <dgm:t>
        <a:bodyPr/>
        <a:lstStyle/>
        <a:p>
          <a:r>
            <a:rPr lang="es-CO" sz="1800" dirty="0" smtClean="0"/>
            <a:t>Las cuatro especies no presentan diferencias en cuanto a sobrevivencia como producto de la translocación en áreas degradadas.</a:t>
          </a:r>
          <a:endParaRPr lang="es-EC" sz="1800" dirty="0"/>
        </a:p>
      </dgm:t>
    </dgm:pt>
    <dgm:pt modelId="{6CFE502D-306C-4812-9BD9-F5C2B8509C07}" type="parTrans" cxnId="{DD8EAECA-E201-444F-9735-A3FF9C56AC38}">
      <dgm:prSet/>
      <dgm:spPr/>
      <dgm:t>
        <a:bodyPr/>
        <a:lstStyle/>
        <a:p>
          <a:endParaRPr lang="es-EC"/>
        </a:p>
      </dgm:t>
    </dgm:pt>
    <dgm:pt modelId="{33504A39-73DC-42A9-A48F-B45375C20B9D}" type="sibTrans" cxnId="{DD8EAECA-E201-444F-9735-A3FF9C56AC38}">
      <dgm:prSet/>
      <dgm:spPr/>
      <dgm:t>
        <a:bodyPr/>
        <a:lstStyle/>
        <a:p>
          <a:endParaRPr lang="es-EC"/>
        </a:p>
      </dgm:t>
    </dgm:pt>
    <dgm:pt modelId="{7008B640-ED5D-4C0E-A77B-2C8B4E181905}">
      <dgm:prSet phldrT="[Texto]" custT="1"/>
      <dgm:spPr/>
      <dgm:t>
        <a:bodyPr/>
        <a:lstStyle/>
        <a:p>
          <a:r>
            <a:rPr lang="es-CO" sz="1800" dirty="0" smtClean="0"/>
            <a:t>La aplicación de humus no incide en el crecimiento y sobrevivencia de las especies de bosque altoandino trasplantadas en áreas degradadas</a:t>
          </a:r>
          <a:endParaRPr lang="es-EC" sz="1800" dirty="0"/>
        </a:p>
      </dgm:t>
    </dgm:pt>
    <dgm:pt modelId="{C8B3FE0E-C0E4-4F68-A6F3-512AADDD27B4}" type="parTrans" cxnId="{D6A70310-CD92-4FD4-88AF-F801C3717F56}">
      <dgm:prSet/>
      <dgm:spPr/>
      <dgm:t>
        <a:bodyPr/>
        <a:lstStyle/>
        <a:p>
          <a:endParaRPr lang="es-EC"/>
        </a:p>
      </dgm:t>
    </dgm:pt>
    <dgm:pt modelId="{2A1FE767-85A9-472D-A6DD-379FF738E8BF}" type="sibTrans" cxnId="{D6A70310-CD92-4FD4-88AF-F801C3717F56}">
      <dgm:prSet/>
      <dgm:spPr/>
      <dgm:t>
        <a:bodyPr/>
        <a:lstStyle/>
        <a:p>
          <a:endParaRPr lang="es-EC"/>
        </a:p>
      </dgm:t>
    </dgm:pt>
    <dgm:pt modelId="{96FD4A70-5A80-4F4A-9A51-9D7143B060FC}">
      <dgm:prSet phldrT="[Texto]" custT="1"/>
      <dgm:spPr/>
      <dgm:t>
        <a:bodyPr/>
        <a:lstStyle/>
        <a:p>
          <a:r>
            <a:rPr lang="es-CO" sz="1800" dirty="0" smtClean="0"/>
            <a:t>La aplicación de compost no incide en el crecimiento y sobrevivencia de las especies de bosque altoandino trasplantadas en áreas degradadas.</a:t>
          </a:r>
          <a:endParaRPr lang="es-EC" sz="1800" dirty="0"/>
        </a:p>
      </dgm:t>
    </dgm:pt>
    <dgm:pt modelId="{2532B6F4-75AF-4621-B7E7-1CD33D44339C}" type="parTrans" cxnId="{80AB6393-26B4-439B-AB9C-93BD241E2701}">
      <dgm:prSet/>
      <dgm:spPr/>
      <dgm:t>
        <a:bodyPr/>
        <a:lstStyle/>
        <a:p>
          <a:endParaRPr lang="es-EC"/>
        </a:p>
      </dgm:t>
    </dgm:pt>
    <dgm:pt modelId="{86A333C6-3C3B-4E06-AB39-AF0EA66A2ED7}" type="sibTrans" cxnId="{80AB6393-26B4-439B-AB9C-93BD241E2701}">
      <dgm:prSet/>
      <dgm:spPr/>
      <dgm:t>
        <a:bodyPr/>
        <a:lstStyle/>
        <a:p>
          <a:endParaRPr lang="es-EC"/>
        </a:p>
      </dgm:t>
    </dgm:pt>
    <dgm:pt modelId="{EEAB87A1-91B2-4C21-8483-5FA9B676DF73}" type="pres">
      <dgm:prSet presAssocID="{F9C163EC-9346-4A2C-9D12-FD60F0F02E42}" presName="Name0" presStyleCnt="0">
        <dgm:presLayoutVars>
          <dgm:chMax val="7"/>
          <dgm:chPref val="7"/>
          <dgm:dir/>
          <dgm:animLvl val="lvl"/>
        </dgm:presLayoutVars>
      </dgm:prSet>
      <dgm:spPr/>
      <dgm:t>
        <a:bodyPr/>
        <a:lstStyle/>
        <a:p>
          <a:endParaRPr lang="es-EC"/>
        </a:p>
      </dgm:t>
    </dgm:pt>
    <dgm:pt modelId="{DC622230-B782-4162-B155-5C170751480D}" type="pres">
      <dgm:prSet presAssocID="{0115E7A4-3150-4D9E-BB7E-84E52C0BB418}" presName="Accent1" presStyleCnt="0"/>
      <dgm:spPr/>
    </dgm:pt>
    <dgm:pt modelId="{24E683C1-D6E1-44DF-A26E-2AFC45DE1C15}" type="pres">
      <dgm:prSet presAssocID="{0115E7A4-3150-4D9E-BB7E-84E52C0BB418}" presName="Accent" presStyleLbl="node1" presStyleIdx="0" presStyleCnt="3" custScaleX="302961" custScaleY="85487"/>
      <dgm:spPr>
        <a:solidFill>
          <a:schemeClr val="accent5">
            <a:lumMod val="60000"/>
            <a:lumOff val="40000"/>
          </a:schemeClr>
        </a:solidFill>
      </dgm:spPr>
    </dgm:pt>
    <dgm:pt modelId="{B444FB42-C106-4215-ACC2-D7809CD5ABB2}" type="pres">
      <dgm:prSet presAssocID="{0115E7A4-3150-4D9E-BB7E-84E52C0BB418}" presName="Parent1" presStyleLbl="revTx" presStyleIdx="0" presStyleCnt="3" custScaleX="382187" custScaleY="142584" custLinFactNeighborX="942" custLinFactNeighborY="-9419">
        <dgm:presLayoutVars>
          <dgm:chMax val="1"/>
          <dgm:chPref val="1"/>
          <dgm:bulletEnabled val="1"/>
        </dgm:presLayoutVars>
      </dgm:prSet>
      <dgm:spPr/>
      <dgm:t>
        <a:bodyPr/>
        <a:lstStyle/>
        <a:p>
          <a:endParaRPr lang="es-EC"/>
        </a:p>
      </dgm:t>
    </dgm:pt>
    <dgm:pt modelId="{04B60186-33DE-462A-9CF7-C48853D63D68}" type="pres">
      <dgm:prSet presAssocID="{7008B640-ED5D-4C0E-A77B-2C8B4E181905}" presName="Accent2" presStyleCnt="0"/>
      <dgm:spPr/>
    </dgm:pt>
    <dgm:pt modelId="{B7424935-A174-4671-9AA5-A027DFFD80F9}" type="pres">
      <dgm:prSet presAssocID="{7008B640-ED5D-4C0E-A77B-2C8B4E181905}" presName="Accent" presStyleLbl="node1" presStyleIdx="1" presStyleCnt="3" custScaleX="302961" custScaleY="85487"/>
      <dgm:spPr>
        <a:solidFill>
          <a:srgbClr val="00B050"/>
        </a:solidFill>
      </dgm:spPr>
    </dgm:pt>
    <dgm:pt modelId="{9DFABEB8-5B45-401E-AB60-851661B3F564}" type="pres">
      <dgm:prSet presAssocID="{7008B640-ED5D-4C0E-A77B-2C8B4E181905}" presName="Parent2" presStyleLbl="revTx" presStyleIdx="1" presStyleCnt="3" custScaleX="421751" custScaleY="142584" custLinFactNeighborX="27309" custLinFactNeighborY="1884">
        <dgm:presLayoutVars>
          <dgm:chMax val="1"/>
          <dgm:chPref val="1"/>
          <dgm:bulletEnabled val="1"/>
        </dgm:presLayoutVars>
      </dgm:prSet>
      <dgm:spPr/>
      <dgm:t>
        <a:bodyPr/>
        <a:lstStyle/>
        <a:p>
          <a:endParaRPr lang="es-EC"/>
        </a:p>
      </dgm:t>
    </dgm:pt>
    <dgm:pt modelId="{1283DD44-288D-485F-9A2C-3FE3C9336C7D}" type="pres">
      <dgm:prSet presAssocID="{96FD4A70-5A80-4F4A-9A51-9D7143B060FC}" presName="Accent3" presStyleCnt="0"/>
      <dgm:spPr/>
    </dgm:pt>
    <dgm:pt modelId="{B4BC9AB8-0463-42E5-8FEE-8E54583F57F1}" type="pres">
      <dgm:prSet presAssocID="{96FD4A70-5A80-4F4A-9A51-9D7143B060FC}" presName="Accent" presStyleLbl="node1" presStyleIdx="2" presStyleCnt="3" custScaleX="302961" custScaleY="85487"/>
      <dgm:spPr>
        <a:solidFill>
          <a:srgbClr val="00B0F0"/>
        </a:solidFill>
      </dgm:spPr>
    </dgm:pt>
    <dgm:pt modelId="{C0BFA41B-C251-4D7B-B0F5-134ED2B30E0B}" type="pres">
      <dgm:prSet presAssocID="{96FD4A70-5A80-4F4A-9A51-9D7143B060FC}" presName="Parent3" presStyleLbl="revTx" presStyleIdx="2" presStyleCnt="3" custScaleX="421534" custScaleY="142584" custLinFactNeighborX="-941" custLinFactNeighborY="3768">
        <dgm:presLayoutVars>
          <dgm:chMax val="1"/>
          <dgm:chPref val="1"/>
          <dgm:bulletEnabled val="1"/>
        </dgm:presLayoutVars>
      </dgm:prSet>
      <dgm:spPr/>
      <dgm:t>
        <a:bodyPr/>
        <a:lstStyle/>
        <a:p>
          <a:endParaRPr lang="es-EC"/>
        </a:p>
      </dgm:t>
    </dgm:pt>
  </dgm:ptLst>
  <dgm:cxnLst>
    <dgm:cxn modelId="{CB3E3FD7-77D2-4EDD-A2CB-8E70E00767A5}" type="presOf" srcId="{F9C163EC-9346-4A2C-9D12-FD60F0F02E42}" destId="{EEAB87A1-91B2-4C21-8483-5FA9B676DF73}" srcOrd="0" destOrd="0" presId="urn:microsoft.com/office/officeart/2009/layout/CircleArrowProcess"/>
    <dgm:cxn modelId="{823B407A-20AB-41A9-8DEF-A4A7AB380BA4}" type="presOf" srcId="{7008B640-ED5D-4C0E-A77B-2C8B4E181905}" destId="{9DFABEB8-5B45-401E-AB60-851661B3F564}" srcOrd="0" destOrd="0" presId="urn:microsoft.com/office/officeart/2009/layout/CircleArrowProcess"/>
    <dgm:cxn modelId="{8A1E5391-9DE6-4909-9186-5648667485C1}" type="presOf" srcId="{96FD4A70-5A80-4F4A-9A51-9D7143B060FC}" destId="{C0BFA41B-C251-4D7B-B0F5-134ED2B30E0B}" srcOrd="0" destOrd="0" presId="urn:microsoft.com/office/officeart/2009/layout/CircleArrowProcess"/>
    <dgm:cxn modelId="{DD8EAECA-E201-444F-9735-A3FF9C56AC38}" srcId="{F9C163EC-9346-4A2C-9D12-FD60F0F02E42}" destId="{0115E7A4-3150-4D9E-BB7E-84E52C0BB418}" srcOrd="0" destOrd="0" parTransId="{6CFE502D-306C-4812-9BD9-F5C2B8509C07}" sibTransId="{33504A39-73DC-42A9-A48F-B45375C20B9D}"/>
    <dgm:cxn modelId="{2B625BFD-D8FE-4C7B-A263-1ED2FE528518}" type="presOf" srcId="{0115E7A4-3150-4D9E-BB7E-84E52C0BB418}" destId="{B444FB42-C106-4215-ACC2-D7809CD5ABB2}" srcOrd="0" destOrd="0" presId="urn:microsoft.com/office/officeart/2009/layout/CircleArrowProcess"/>
    <dgm:cxn modelId="{80AB6393-26B4-439B-AB9C-93BD241E2701}" srcId="{F9C163EC-9346-4A2C-9D12-FD60F0F02E42}" destId="{96FD4A70-5A80-4F4A-9A51-9D7143B060FC}" srcOrd="2" destOrd="0" parTransId="{2532B6F4-75AF-4621-B7E7-1CD33D44339C}" sibTransId="{86A333C6-3C3B-4E06-AB39-AF0EA66A2ED7}"/>
    <dgm:cxn modelId="{D6A70310-CD92-4FD4-88AF-F801C3717F56}" srcId="{F9C163EC-9346-4A2C-9D12-FD60F0F02E42}" destId="{7008B640-ED5D-4C0E-A77B-2C8B4E181905}" srcOrd="1" destOrd="0" parTransId="{C8B3FE0E-C0E4-4F68-A6F3-512AADDD27B4}" sibTransId="{2A1FE767-85A9-472D-A6DD-379FF738E8BF}"/>
    <dgm:cxn modelId="{3F836FD1-B4E9-4CFE-BEE0-563D354B15C2}" type="presParOf" srcId="{EEAB87A1-91B2-4C21-8483-5FA9B676DF73}" destId="{DC622230-B782-4162-B155-5C170751480D}" srcOrd="0" destOrd="0" presId="urn:microsoft.com/office/officeart/2009/layout/CircleArrowProcess"/>
    <dgm:cxn modelId="{61826008-6578-4896-BAEC-92218932BABC}" type="presParOf" srcId="{DC622230-B782-4162-B155-5C170751480D}" destId="{24E683C1-D6E1-44DF-A26E-2AFC45DE1C15}" srcOrd="0" destOrd="0" presId="urn:microsoft.com/office/officeart/2009/layout/CircleArrowProcess"/>
    <dgm:cxn modelId="{79983C34-D8E1-4F01-8A7F-D733D277322F}" type="presParOf" srcId="{EEAB87A1-91B2-4C21-8483-5FA9B676DF73}" destId="{B444FB42-C106-4215-ACC2-D7809CD5ABB2}" srcOrd="1" destOrd="0" presId="urn:microsoft.com/office/officeart/2009/layout/CircleArrowProcess"/>
    <dgm:cxn modelId="{36A207EC-CA43-437F-9ED1-5A954CD42EFB}" type="presParOf" srcId="{EEAB87A1-91B2-4C21-8483-5FA9B676DF73}" destId="{04B60186-33DE-462A-9CF7-C48853D63D68}" srcOrd="2" destOrd="0" presId="urn:microsoft.com/office/officeart/2009/layout/CircleArrowProcess"/>
    <dgm:cxn modelId="{43A6876A-98CF-4243-81CB-2F0A35CE2456}" type="presParOf" srcId="{04B60186-33DE-462A-9CF7-C48853D63D68}" destId="{B7424935-A174-4671-9AA5-A027DFFD80F9}" srcOrd="0" destOrd="0" presId="urn:microsoft.com/office/officeart/2009/layout/CircleArrowProcess"/>
    <dgm:cxn modelId="{A3C08928-F142-41BB-A39D-082C9537AB40}" type="presParOf" srcId="{EEAB87A1-91B2-4C21-8483-5FA9B676DF73}" destId="{9DFABEB8-5B45-401E-AB60-851661B3F564}" srcOrd="3" destOrd="0" presId="urn:microsoft.com/office/officeart/2009/layout/CircleArrowProcess"/>
    <dgm:cxn modelId="{C84D578A-2EAE-458E-87A0-79EE7D17131A}" type="presParOf" srcId="{EEAB87A1-91B2-4C21-8483-5FA9B676DF73}" destId="{1283DD44-288D-485F-9A2C-3FE3C9336C7D}" srcOrd="4" destOrd="0" presId="urn:microsoft.com/office/officeart/2009/layout/CircleArrowProcess"/>
    <dgm:cxn modelId="{F56F058C-6128-47FE-8244-D74776435D99}" type="presParOf" srcId="{1283DD44-288D-485F-9A2C-3FE3C9336C7D}" destId="{B4BC9AB8-0463-42E5-8FEE-8E54583F57F1}" srcOrd="0" destOrd="0" presId="urn:microsoft.com/office/officeart/2009/layout/CircleArrowProcess"/>
    <dgm:cxn modelId="{FA3238B6-820B-4BAC-8D02-B0FFC5884706}" type="presParOf" srcId="{EEAB87A1-91B2-4C21-8483-5FA9B676DF73}" destId="{C0BFA41B-C251-4D7B-B0F5-134ED2B30E0B}"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4710BF-F6EE-403E-A3B9-BF121389A274}"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es-ES"/>
        </a:p>
      </dgm:t>
    </dgm:pt>
    <dgm:pt modelId="{0BFBE2E2-9AF5-45F3-8E6D-B8E629BE6DB2}">
      <dgm:prSet phldrT="[Texto]" custT="1"/>
      <dgm:spPr/>
      <dgm:t>
        <a:bodyPr/>
        <a:lstStyle/>
        <a:p>
          <a:r>
            <a:rPr lang="es-CO" sz="1600" smtClean="0"/>
            <a:t>Deforestación</a:t>
          </a:r>
          <a:endParaRPr lang="es-ES" sz="1600" dirty="0"/>
        </a:p>
      </dgm:t>
    </dgm:pt>
    <dgm:pt modelId="{9FA0BF9D-9192-4653-B2F5-A5A3D2D42D66}" type="parTrans" cxnId="{A3683EFC-B95C-48F7-BCD4-4438F407951A}">
      <dgm:prSet/>
      <dgm:spPr/>
      <dgm:t>
        <a:bodyPr/>
        <a:lstStyle/>
        <a:p>
          <a:endParaRPr lang="es-ES" sz="2000">
            <a:solidFill>
              <a:schemeClr val="tx1"/>
            </a:solidFill>
          </a:endParaRPr>
        </a:p>
      </dgm:t>
    </dgm:pt>
    <dgm:pt modelId="{A63F7F51-58D8-471E-9EB9-B338956BD3C2}" type="sibTrans" cxnId="{A3683EFC-B95C-48F7-BCD4-4438F407951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s-ES" sz="2000">
            <a:solidFill>
              <a:schemeClr val="tx1"/>
            </a:solidFill>
          </a:endParaRPr>
        </a:p>
      </dgm:t>
    </dgm:pt>
    <dgm:pt modelId="{721734C1-30C5-456D-A920-2DF3AD0B2820}">
      <dgm:prSet phldrT="[Texto]" custT="1"/>
      <dgm:spPr/>
      <dgm:t>
        <a:bodyPr/>
        <a:lstStyle/>
        <a:p>
          <a:r>
            <a:rPr lang="es-CO" sz="1600" dirty="0" smtClean="0"/>
            <a:t>Quema de bosques</a:t>
          </a:r>
          <a:endParaRPr lang="es-ES" sz="1600" dirty="0"/>
        </a:p>
      </dgm:t>
    </dgm:pt>
    <dgm:pt modelId="{B4C52D7C-FFA9-4718-95E6-040046DEE436}" type="parTrans" cxnId="{66D1C477-856D-47CF-8769-7C947B9D4DB6}">
      <dgm:prSet/>
      <dgm:spPr/>
      <dgm:t>
        <a:bodyPr/>
        <a:lstStyle/>
        <a:p>
          <a:endParaRPr lang="es-ES" sz="2000">
            <a:solidFill>
              <a:schemeClr val="tx1"/>
            </a:solidFill>
          </a:endParaRPr>
        </a:p>
      </dgm:t>
    </dgm:pt>
    <dgm:pt modelId="{8C60AC6F-5C7F-465A-AE15-458CB0F2C62D}" type="sibTrans" cxnId="{66D1C477-856D-47CF-8769-7C947B9D4DB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t>
        <a:bodyPr/>
        <a:lstStyle/>
        <a:p>
          <a:endParaRPr lang="es-ES" sz="2000">
            <a:solidFill>
              <a:schemeClr val="tx1"/>
            </a:solidFill>
          </a:endParaRPr>
        </a:p>
      </dgm:t>
    </dgm:pt>
    <dgm:pt modelId="{5064E3D0-A08E-47DA-AD5A-49BB9615599E}">
      <dgm:prSet phldrT="[Texto]" custT="1"/>
      <dgm:spPr/>
      <dgm:t>
        <a:bodyPr/>
        <a:lstStyle/>
        <a:p>
          <a:r>
            <a:rPr lang="es-CO" sz="1600" smtClean="0"/>
            <a:t>Implementación de prácticas agrícolas no sustentables</a:t>
          </a:r>
          <a:endParaRPr lang="es-ES" sz="1600" dirty="0"/>
        </a:p>
      </dgm:t>
    </dgm:pt>
    <dgm:pt modelId="{9EEEB553-5C48-4E80-BCAF-49EE73C1712B}" type="parTrans" cxnId="{744E82F7-C33E-41EC-BFC7-5CC5861F5492}">
      <dgm:prSet/>
      <dgm:spPr/>
      <dgm:t>
        <a:bodyPr/>
        <a:lstStyle/>
        <a:p>
          <a:endParaRPr lang="es-ES" sz="2000">
            <a:solidFill>
              <a:schemeClr val="tx1"/>
            </a:solidFill>
          </a:endParaRPr>
        </a:p>
      </dgm:t>
    </dgm:pt>
    <dgm:pt modelId="{BEDEADDF-E29B-43CF-82D0-0CCB75399C74}" type="sibTrans" cxnId="{744E82F7-C33E-41EC-BFC7-5CC5861F5492}">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es-ES" sz="2000">
            <a:solidFill>
              <a:schemeClr val="tx1"/>
            </a:solidFill>
          </a:endParaRPr>
        </a:p>
      </dgm:t>
    </dgm:pt>
    <dgm:pt modelId="{8169CA70-4F1C-4B15-8170-92AA38ACDD70}" type="pres">
      <dgm:prSet presAssocID="{994710BF-F6EE-403E-A3B9-BF121389A274}" presName="Name0" presStyleCnt="0">
        <dgm:presLayoutVars>
          <dgm:chMax val="21"/>
          <dgm:chPref val="21"/>
        </dgm:presLayoutVars>
      </dgm:prSet>
      <dgm:spPr/>
      <dgm:t>
        <a:bodyPr/>
        <a:lstStyle/>
        <a:p>
          <a:endParaRPr lang="es-EC"/>
        </a:p>
      </dgm:t>
    </dgm:pt>
    <dgm:pt modelId="{84DCCBC5-B1F5-405C-99AB-BECF42AB0FB4}" type="pres">
      <dgm:prSet presAssocID="{0BFBE2E2-9AF5-45F3-8E6D-B8E629BE6DB2}" presName="text1" presStyleCnt="0"/>
      <dgm:spPr/>
      <dgm:t>
        <a:bodyPr/>
        <a:lstStyle/>
        <a:p>
          <a:endParaRPr lang="es-EC"/>
        </a:p>
      </dgm:t>
    </dgm:pt>
    <dgm:pt modelId="{4D42A921-EA26-420A-9D7A-D5D142DCD292}" type="pres">
      <dgm:prSet presAssocID="{0BFBE2E2-9AF5-45F3-8E6D-B8E629BE6DB2}" presName="textRepeatNode" presStyleLbl="alignNode1" presStyleIdx="0" presStyleCnt="3">
        <dgm:presLayoutVars>
          <dgm:chMax val="0"/>
          <dgm:chPref val="0"/>
          <dgm:bulletEnabled val="1"/>
        </dgm:presLayoutVars>
      </dgm:prSet>
      <dgm:spPr/>
      <dgm:t>
        <a:bodyPr/>
        <a:lstStyle/>
        <a:p>
          <a:endParaRPr lang="es-EC"/>
        </a:p>
      </dgm:t>
    </dgm:pt>
    <dgm:pt modelId="{3DAC4417-2D15-40D0-BDF3-5003B7179E7B}" type="pres">
      <dgm:prSet presAssocID="{0BFBE2E2-9AF5-45F3-8E6D-B8E629BE6DB2}" presName="textaccent1" presStyleCnt="0"/>
      <dgm:spPr/>
      <dgm:t>
        <a:bodyPr/>
        <a:lstStyle/>
        <a:p>
          <a:endParaRPr lang="es-EC"/>
        </a:p>
      </dgm:t>
    </dgm:pt>
    <dgm:pt modelId="{314FF361-427D-4D2C-93E5-0A99A894CA73}" type="pres">
      <dgm:prSet presAssocID="{0BFBE2E2-9AF5-45F3-8E6D-B8E629BE6DB2}" presName="accentRepeatNode" presStyleLbl="solidAlignAcc1" presStyleIdx="0" presStyleCnt="6"/>
      <dgm:spPr/>
      <dgm:t>
        <a:bodyPr/>
        <a:lstStyle/>
        <a:p>
          <a:endParaRPr lang="es-EC"/>
        </a:p>
      </dgm:t>
    </dgm:pt>
    <dgm:pt modelId="{9802E5E6-9B2F-4416-9A52-F8402809EE85}" type="pres">
      <dgm:prSet presAssocID="{A63F7F51-58D8-471E-9EB9-B338956BD3C2}" presName="image1" presStyleCnt="0"/>
      <dgm:spPr/>
      <dgm:t>
        <a:bodyPr/>
        <a:lstStyle/>
        <a:p>
          <a:endParaRPr lang="es-EC"/>
        </a:p>
      </dgm:t>
    </dgm:pt>
    <dgm:pt modelId="{DD48074A-F9D3-4D6A-9585-B7C2F927553C}" type="pres">
      <dgm:prSet presAssocID="{A63F7F51-58D8-471E-9EB9-B338956BD3C2}" presName="imageRepeatNode" presStyleLbl="alignAcc1" presStyleIdx="0" presStyleCnt="3"/>
      <dgm:spPr/>
      <dgm:t>
        <a:bodyPr/>
        <a:lstStyle/>
        <a:p>
          <a:endParaRPr lang="es-EC"/>
        </a:p>
      </dgm:t>
    </dgm:pt>
    <dgm:pt modelId="{93DCE8CC-5591-4AF1-8E20-180EC44E94AA}" type="pres">
      <dgm:prSet presAssocID="{A63F7F51-58D8-471E-9EB9-B338956BD3C2}" presName="imageaccent1" presStyleCnt="0"/>
      <dgm:spPr/>
      <dgm:t>
        <a:bodyPr/>
        <a:lstStyle/>
        <a:p>
          <a:endParaRPr lang="es-EC"/>
        </a:p>
      </dgm:t>
    </dgm:pt>
    <dgm:pt modelId="{4E0F3B71-058C-41E4-97C6-C24E8267A153}" type="pres">
      <dgm:prSet presAssocID="{A63F7F51-58D8-471E-9EB9-B338956BD3C2}" presName="accentRepeatNode" presStyleLbl="solidAlignAcc1" presStyleIdx="1" presStyleCnt="6"/>
      <dgm:spPr/>
      <dgm:t>
        <a:bodyPr/>
        <a:lstStyle/>
        <a:p>
          <a:endParaRPr lang="es-EC"/>
        </a:p>
      </dgm:t>
    </dgm:pt>
    <dgm:pt modelId="{982E8D3C-AD80-4775-84A6-8F13A631525D}" type="pres">
      <dgm:prSet presAssocID="{721734C1-30C5-456D-A920-2DF3AD0B2820}" presName="text2" presStyleCnt="0"/>
      <dgm:spPr/>
      <dgm:t>
        <a:bodyPr/>
        <a:lstStyle/>
        <a:p>
          <a:endParaRPr lang="es-EC"/>
        </a:p>
      </dgm:t>
    </dgm:pt>
    <dgm:pt modelId="{1DFC0D73-58C4-4DE1-82DA-E4A81A5A297B}" type="pres">
      <dgm:prSet presAssocID="{721734C1-30C5-456D-A920-2DF3AD0B2820}" presName="textRepeatNode" presStyleLbl="alignNode1" presStyleIdx="1" presStyleCnt="3">
        <dgm:presLayoutVars>
          <dgm:chMax val="0"/>
          <dgm:chPref val="0"/>
          <dgm:bulletEnabled val="1"/>
        </dgm:presLayoutVars>
      </dgm:prSet>
      <dgm:spPr/>
      <dgm:t>
        <a:bodyPr/>
        <a:lstStyle/>
        <a:p>
          <a:endParaRPr lang="es-EC"/>
        </a:p>
      </dgm:t>
    </dgm:pt>
    <dgm:pt modelId="{362FE78A-1FDE-4BE3-8D00-BD759E2BE07F}" type="pres">
      <dgm:prSet presAssocID="{721734C1-30C5-456D-A920-2DF3AD0B2820}" presName="textaccent2" presStyleCnt="0"/>
      <dgm:spPr/>
      <dgm:t>
        <a:bodyPr/>
        <a:lstStyle/>
        <a:p>
          <a:endParaRPr lang="es-EC"/>
        </a:p>
      </dgm:t>
    </dgm:pt>
    <dgm:pt modelId="{0E254197-9C68-4000-AF26-A1BAA2786985}" type="pres">
      <dgm:prSet presAssocID="{721734C1-30C5-456D-A920-2DF3AD0B2820}" presName="accentRepeatNode" presStyleLbl="solidAlignAcc1" presStyleIdx="2" presStyleCnt="6"/>
      <dgm:spPr/>
      <dgm:t>
        <a:bodyPr/>
        <a:lstStyle/>
        <a:p>
          <a:endParaRPr lang="es-EC"/>
        </a:p>
      </dgm:t>
    </dgm:pt>
    <dgm:pt modelId="{383A165F-6144-4CF2-BEE0-0A8B97E99393}" type="pres">
      <dgm:prSet presAssocID="{8C60AC6F-5C7F-465A-AE15-458CB0F2C62D}" presName="image2" presStyleCnt="0"/>
      <dgm:spPr/>
      <dgm:t>
        <a:bodyPr/>
        <a:lstStyle/>
        <a:p>
          <a:endParaRPr lang="es-EC"/>
        </a:p>
      </dgm:t>
    </dgm:pt>
    <dgm:pt modelId="{91FE8D14-00C8-4603-B85E-5FD215D12D1D}" type="pres">
      <dgm:prSet presAssocID="{8C60AC6F-5C7F-465A-AE15-458CB0F2C62D}" presName="imageRepeatNode" presStyleLbl="alignAcc1" presStyleIdx="1" presStyleCnt="3"/>
      <dgm:spPr/>
      <dgm:t>
        <a:bodyPr/>
        <a:lstStyle/>
        <a:p>
          <a:endParaRPr lang="es-EC"/>
        </a:p>
      </dgm:t>
    </dgm:pt>
    <dgm:pt modelId="{4F8BEBAC-44BD-4884-B4C4-316E2AA865D7}" type="pres">
      <dgm:prSet presAssocID="{8C60AC6F-5C7F-465A-AE15-458CB0F2C62D}" presName="imageaccent2" presStyleCnt="0"/>
      <dgm:spPr/>
      <dgm:t>
        <a:bodyPr/>
        <a:lstStyle/>
        <a:p>
          <a:endParaRPr lang="es-EC"/>
        </a:p>
      </dgm:t>
    </dgm:pt>
    <dgm:pt modelId="{00D06E5F-E3C6-4270-BE3E-9B2C1C61F32D}" type="pres">
      <dgm:prSet presAssocID="{8C60AC6F-5C7F-465A-AE15-458CB0F2C62D}" presName="accentRepeatNode" presStyleLbl="solidAlignAcc1" presStyleIdx="3" presStyleCnt="6"/>
      <dgm:spPr/>
      <dgm:t>
        <a:bodyPr/>
        <a:lstStyle/>
        <a:p>
          <a:endParaRPr lang="es-EC"/>
        </a:p>
      </dgm:t>
    </dgm:pt>
    <dgm:pt modelId="{CDD8BCDE-C8F2-4806-A9AD-BB5C61C17284}" type="pres">
      <dgm:prSet presAssocID="{5064E3D0-A08E-47DA-AD5A-49BB9615599E}" presName="text3" presStyleCnt="0"/>
      <dgm:spPr/>
      <dgm:t>
        <a:bodyPr/>
        <a:lstStyle/>
        <a:p>
          <a:endParaRPr lang="es-EC"/>
        </a:p>
      </dgm:t>
    </dgm:pt>
    <dgm:pt modelId="{CC1C95C0-6D44-4B19-ADF6-5BA3466525B2}" type="pres">
      <dgm:prSet presAssocID="{5064E3D0-A08E-47DA-AD5A-49BB9615599E}" presName="textRepeatNode" presStyleLbl="alignNode1" presStyleIdx="2" presStyleCnt="3" custScaleX="106737">
        <dgm:presLayoutVars>
          <dgm:chMax val="0"/>
          <dgm:chPref val="0"/>
          <dgm:bulletEnabled val="1"/>
        </dgm:presLayoutVars>
      </dgm:prSet>
      <dgm:spPr/>
      <dgm:t>
        <a:bodyPr/>
        <a:lstStyle/>
        <a:p>
          <a:endParaRPr lang="es-EC"/>
        </a:p>
      </dgm:t>
    </dgm:pt>
    <dgm:pt modelId="{2483CD45-966A-4162-88C5-A31AE5568271}" type="pres">
      <dgm:prSet presAssocID="{5064E3D0-A08E-47DA-AD5A-49BB9615599E}" presName="textaccent3" presStyleCnt="0"/>
      <dgm:spPr/>
      <dgm:t>
        <a:bodyPr/>
        <a:lstStyle/>
        <a:p>
          <a:endParaRPr lang="es-EC"/>
        </a:p>
      </dgm:t>
    </dgm:pt>
    <dgm:pt modelId="{AF49B7AF-CDF6-47B4-BD61-4F5E4E44B56B}" type="pres">
      <dgm:prSet presAssocID="{5064E3D0-A08E-47DA-AD5A-49BB9615599E}" presName="accentRepeatNode" presStyleLbl="solidAlignAcc1" presStyleIdx="4" presStyleCnt="6"/>
      <dgm:spPr/>
      <dgm:t>
        <a:bodyPr/>
        <a:lstStyle/>
        <a:p>
          <a:endParaRPr lang="es-EC"/>
        </a:p>
      </dgm:t>
    </dgm:pt>
    <dgm:pt modelId="{6E5BF8CF-927A-4E82-B8BD-13E01DD5397C}" type="pres">
      <dgm:prSet presAssocID="{BEDEADDF-E29B-43CF-82D0-0CCB75399C74}" presName="image3" presStyleCnt="0"/>
      <dgm:spPr/>
      <dgm:t>
        <a:bodyPr/>
        <a:lstStyle/>
        <a:p>
          <a:endParaRPr lang="es-EC"/>
        </a:p>
      </dgm:t>
    </dgm:pt>
    <dgm:pt modelId="{24D4D3B7-9BE3-4C94-B2D6-BBE4697CBC09}" type="pres">
      <dgm:prSet presAssocID="{BEDEADDF-E29B-43CF-82D0-0CCB75399C74}" presName="imageRepeatNode" presStyleLbl="alignAcc1" presStyleIdx="2" presStyleCnt="3"/>
      <dgm:spPr/>
      <dgm:t>
        <a:bodyPr/>
        <a:lstStyle/>
        <a:p>
          <a:endParaRPr lang="es-EC"/>
        </a:p>
      </dgm:t>
    </dgm:pt>
    <dgm:pt modelId="{87A74412-77D5-443D-BF0F-6E1D7B86EFF3}" type="pres">
      <dgm:prSet presAssocID="{BEDEADDF-E29B-43CF-82D0-0CCB75399C74}" presName="imageaccent3" presStyleCnt="0"/>
      <dgm:spPr/>
      <dgm:t>
        <a:bodyPr/>
        <a:lstStyle/>
        <a:p>
          <a:endParaRPr lang="es-EC"/>
        </a:p>
      </dgm:t>
    </dgm:pt>
    <dgm:pt modelId="{C0919CB3-2A0D-46BF-910B-7ECD0185945C}" type="pres">
      <dgm:prSet presAssocID="{BEDEADDF-E29B-43CF-82D0-0CCB75399C74}" presName="accentRepeatNode" presStyleLbl="solidAlignAcc1" presStyleIdx="5" presStyleCnt="6"/>
      <dgm:spPr/>
      <dgm:t>
        <a:bodyPr/>
        <a:lstStyle/>
        <a:p>
          <a:endParaRPr lang="es-EC"/>
        </a:p>
      </dgm:t>
    </dgm:pt>
  </dgm:ptLst>
  <dgm:cxnLst>
    <dgm:cxn modelId="{80891EC5-45D1-4677-A728-BA2F2FBA76E2}" type="presOf" srcId="{721734C1-30C5-456D-A920-2DF3AD0B2820}" destId="{1DFC0D73-58C4-4DE1-82DA-E4A81A5A297B}" srcOrd="0" destOrd="0" presId="urn:microsoft.com/office/officeart/2008/layout/HexagonCluster"/>
    <dgm:cxn modelId="{66D1C477-856D-47CF-8769-7C947B9D4DB6}" srcId="{994710BF-F6EE-403E-A3B9-BF121389A274}" destId="{721734C1-30C5-456D-A920-2DF3AD0B2820}" srcOrd="1" destOrd="0" parTransId="{B4C52D7C-FFA9-4718-95E6-040046DEE436}" sibTransId="{8C60AC6F-5C7F-465A-AE15-458CB0F2C62D}"/>
    <dgm:cxn modelId="{A3683EFC-B95C-48F7-BCD4-4438F407951A}" srcId="{994710BF-F6EE-403E-A3B9-BF121389A274}" destId="{0BFBE2E2-9AF5-45F3-8E6D-B8E629BE6DB2}" srcOrd="0" destOrd="0" parTransId="{9FA0BF9D-9192-4653-B2F5-A5A3D2D42D66}" sibTransId="{A63F7F51-58D8-471E-9EB9-B338956BD3C2}"/>
    <dgm:cxn modelId="{744E82F7-C33E-41EC-BFC7-5CC5861F5492}" srcId="{994710BF-F6EE-403E-A3B9-BF121389A274}" destId="{5064E3D0-A08E-47DA-AD5A-49BB9615599E}" srcOrd="2" destOrd="0" parTransId="{9EEEB553-5C48-4E80-BCAF-49EE73C1712B}" sibTransId="{BEDEADDF-E29B-43CF-82D0-0CCB75399C74}"/>
    <dgm:cxn modelId="{A41A2FCD-05B2-4F52-B0DB-B81DC42B02D5}" type="presOf" srcId="{8C60AC6F-5C7F-465A-AE15-458CB0F2C62D}" destId="{91FE8D14-00C8-4603-B85E-5FD215D12D1D}" srcOrd="0" destOrd="0" presId="urn:microsoft.com/office/officeart/2008/layout/HexagonCluster"/>
    <dgm:cxn modelId="{7DE62050-5363-4472-BD1D-E96FE42E919A}" type="presOf" srcId="{0BFBE2E2-9AF5-45F3-8E6D-B8E629BE6DB2}" destId="{4D42A921-EA26-420A-9D7A-D5D142DCD292}" srcOrd="0" destOrd="0" presId="urn:microsoft.com/office/officeart/2008/layout/HexagonCluster"/>
    <dgm:cxn modelId="{395575F3-F53B-47DA-B28B-703B6944B7BD}" type="presOf" srcId="{994710BF-F6EE-403E-A3B9-BF121389A274}" destId="{8169CA70-4F1C-4B15-8170-92AA38ACDD70}" srcOrd="0" destOrd="0" presId="urn:microsoft.com/office/officeart/2008/layout/HexagonCluster"/>
    <dgm:cxn modelId="{4DEDFFD1-1319-44AC-AC69-EDEC952CAA8C}" type="presOf" srcId="{A63F7F51-58D8-471E-9EB9-B338956BD3C2}" destId="{DD48074A-F9D3-4D6A-9585-B7C2F927553C}" srcOrd="0" destOrd="0" presId="urn:microsoft.com/office/officeart/2008/layout/HexagonCluster"/>
    <dgm:cxn modelId="{676DF405-BDC0-4A84-AD31-1CAF0C870251}" type="presOf" srcId="{5064E3D0-A08E-47DA-AD5A-49BB9615599E}" destId="{CC1C95C0-6D44-4B19-ADF6-5BA3466525B2}" srcOrd="0" destOrd="0" presId="urn:microsoft.com/office/officeart/2008/layout/HexagonCluster"/>
    <dgm:cxn modelId="{993602EB-332F-4434-8527-FEEB05210BB2}" type="presOf" srcId="{BEDEADDF-E29B-43CF-82D0-0CCB75399C74}" destId="{24D4D3B7-9BE3-4C94-B2D6-BBE4697CBC09}" srcOrd="0" destOrd="0" presId="urn:microsoft.com/office/officeart/2008/layout/HexagonCluster"/>
    <dgm:cxn modelId="{FCC06284-9AF5-490F-AEEB-A23672C1574A}" type="presParOf" srcId="{8169CA70-4F1C-4B15-8170-92AA38ACDD70}" destId="{84DCCBC5-B1F5-405C-99AB-BECF42AB0FB4}" srcOrd="0" destOrd="0" presId="urn:microsoft.com/office/officeart/2008/layout/HexagonCluster"/>
    <dgm:cxn modelId="{451E57CC-C117-43AB-934A-9138715503CD}" type="presParOf" srcId="{84DCCBC5-B1F5-405C-99AB-BECF42AB0FB4}" destId="{4D42A921-EA26-420A-9D7A-D5D142DCD292}" srcOrd="0" destOrd="0" presId="urn:microsoft.com/office/officeart/2008/layout/HexagonCluster"/>
    <dgm:cxn modelId="{0D4694C8-3AE5-4DBC-93C8-118FC6362E3B}" type="presParOf" srcId="{8169CA70-4F1C-4B15-8170-92AA38ACDD70}" destId="{3DAC4417-2D15-40D0-BDF3-5003B7179E7B}" srcOrd="1" destOrd="0" presId="urn:microsoft.com/office/officeart/2008/layout/HexagonCluster"/>
    <dgm:cxn modelId="{B8CAB77C-C14A-4808-B231-C802FEFE6AF7}" type="presParOf" srcId="{3DAC4417-2D15-40D0-BDF3-5003B7179E7B}" destId="{314FF361-427D-4D2C-93E5-0A99A894CA73}" srcOrd="0" destOrd="0" presId="urn:microsoft.com/office/officeart/2008/layout/HexagonCluster"/>
    <dgm:cxn modelId="{2BF6FDA0-F6BE-4EB5-A8B0-6BE784D2EF36}" type="presParOf" srcId="{8169CA70-4F1C-4B15-8170-92AA38ACDD70}" destId="{9802E5E6-9B2F-4416-9A52-F8402809EE85}" srcOrd="2" destOrd="0" presId="urn:microsoft.com/office/officeart/2008/layout/HexagonCluster"/>
    <dgm:cxn modelId="{28B0EFDF-C85A-46FE-9C2C-0E8C64FDA2A5}" type="presParOf" srcId="{9802E5E6-9B2F-4416-9A52-F8402809EE85}" destId="{DD48074A-F9D3-4D6A-9585-B7C2F927553C}" srcOrd="0" destOrd="0" presId="urn:microsoft.com/office/officeart/2008/layout/HexagonCluster"/>
    <dgm:cxn modelId="{017F8443-88EE-4099-8DF6-E3B7B5B5FF7A}" type="presParOf" srcId="{8169CA70-4F1C-4B15-8170-92AA38ACDD70}" destId="{93DCE8CC-5591-4AF1-8E20-180EC44E94AA}" srcOrd="3" destOrd="0" presId="urn:microsoft.com/office/officeart/2008/layout/HexagonCluster"/>
    <dgm:cxn modelId="{12569193-FF58-4458-8EB7-6835833CA337}" type="presParOf" srcId="{93DCE8CC-5591-4AF1-8E20-180EC44E94AA}" destId="{4E0F3B71-058C-41E4-97C6-C24E8267A153}" srcOrd="0" destOrd="0" presId="urn:microsoft.com/office/officeart/2008/layout/HexagonCluster"/>
    <dgm:cxn modelId="{8C4B3742-D019-454F-B532-529D8CAD675A}" type="presParOf" srcId="{8169CA70-4F1C-4B15-8170-92AA38ACDD70}" destId="{982E8D3C-AD80-4775-84A6-8F13A631525D}" srcOrd="4" destOrd="0" presId="urn:microsoft.com/office/officeart/2008/layout/HexagonCluster"/>
    <dgm:cxn modelId="{7857EBF3-A7E6-4A1F-9744-74CF2D305DE8}" type="presParOf" srcId="{982E8D3C-AD80-4775-84A6-8F13A631525D}" destId="{1DFC0D73-58C4-4DE1-82DA-E4A81A5A297B}" srcOrd="0" destOrd="0" presId="urn:microsoft.com/office/officeart/2008/layout/HexagonCluster"/>
    <dgm:cxn modelId="{7CFE5C5D-4AC9-4072-844B-EA2D7932B449}" type="presParOf" srcId="{8169CA70-4F1C-4B15-8170-92AA38ACDD70}" destId="{362FE78A-1FDE-4BE3-8D00-BD759E2BE07F}" srcOrd="5" destOrd="0" presId="urn:microsoft.com/office/officeart/2008/layout/HexagonCluster"/>
    <dgm:cxn modelId="{0C3755DD-B6CA-4A64-A71D-32308EE81BF6}" type="presParOf" srcId="{362FE78A-1FDE-4BE3-8D00-BD759E2BE07F}" destId="{0E254197-9C68-4000-AF26-A1BAA2786985}" srcOrd="0" destOrd="0" presId="urn:microsoft.com/office/officeart/2008/layout/HexagonCluster"/>
    <dgm:cxn modelId="{A61F2D81-CA55-4F57-BE48-BF17DEF33E73}" type="presParOf" srcId="{8169CA70-4F1C-4B15-8170-92AA38ACDD70}" destId="{383A165F-6144-4CF2-BEE0-0A8B97E99393}" srcOrd="6" destOrd="0" presId="urn:microsoft.com/office/officeart/2008/layout/HexagonCluster"/>
    <dgm:cxn modelId="{46117CCD-8617-4159-A7EB-59158D2DF07C}" type="presParOf" srcId="{383A165F-6144-4CF2-BEE0-0A8B97E99393}" destId="{91FE8D14-00C8-4603-B85E-5FD215D12D1D}" srcOrd="0" destOrd="0" presId="urn:microsoft.com/office/officeart/2008/layout/HexagonCluster"/>
    <dgm:cxn modelId="{6D752D48-3431-4382-A767-831C487C0B86}" type="presParOf" srcId="{8169CA70-4F1C-4B15-8170-92AA38ACDD70}" destId="{4F8BEBAC-44BD-4884-B4C4-316E2AA865D7}" srcOrd="7" destOrd="0" presId="urn:microsoft.com/office/officeart/2008/layout/HexagonCluster"/>
    <dgm:cxn modelId="{4C76C020-1B49-4950-89B4-6B4380A94A63}" type="presParOf" srcId="{4F8BEBAC-44BD-4884-B4C4-316E2AA865D7}" destId="{00D06E5F-E3C6-4270-BE3E-9B2C1C61F32D}" srcOrd="0" destOrd="0" presId="urn:microsoft.com/office/officeart/2008/layout/HexagonCluster"/>
    <dgm:cxn modelId="{4620C1AC-3EC0-4486-88B9-9B1FC03AB264}" type="presParOf" srcId="{8169CA70-4F1C-4B15-8170-92AA38ACDD70}" destId="{CDD8BCDE-C8F2-4806-A9AD-BB5C61C17284}" srcOrd="8" destOrd="0" presId="urn:microsoft.com/office/officeart/2008/layout/HexagonCluster"/>
    <dgm:cxn modelId="{EF363E48-3D59-4682-B05E-6C4B9155938E}" type="presParOf" srcId="{CDD8BCDE-C8F2-4806-A9AD-BB5C61C17284}" destId="{CC1C95C0-6D44-4B19-ADF6-5BA3466525B2}" srcOrd="0" destOrd="0" presId="urn:microsoft.com/office/officeart/2008/layout/HexagonCluster"/>
    <dgm:cxn modelId="{FD178DA2-6A70-490B-A1E2-5D48340ABE1E}" type="presParOf" srcId="{8169CA70-4F1C-4B15-8170-92AA38ACDD70}" destId="{2483CD45-966A-4162-88C5-A31AE5568271}" srcOrd="9" destOrd="0" presId="urn:microsoft.com/office/officeart/2008/layout/HexagonCluster"/>
    <dgm:cxn modelId="{997A8564-782E-4CFC-847E-45B9F583C846}" type="presParOf" srcId="{2483CD45-966A-4162-88C5-A31AE5568271}" destId="{AF49B7AF-CDF6-47B4-BD61-4F5E4E44B56B}" srcOrd="0" destOrd="0" presId="urn:microsoft.com/office/officeart/2008/layout/HexagonCluster"/>
    <dgm:cxn modelId="{E3F53D31-AB19-4D8C-A348-748DE3B9FED0}" type="presParOf" srcId="{8169CA70-4F1C-4B15-8170-92AA38ACDD70}" destId="{6E5BF8CF-927A-4E82-B8BD-13E01DD5397C}" srcOrd="10" destOrd="0" presId="urn:microsoft.com/office/officeart/2008/layout/HexagonCluster"/>
    <dgm:cxn modelId="{E12A0BFB-8026-4C26-B8FC-3F66C1BDB92E}" type="presParOf" srcId="{6E5BF8CF-927A-4E82-B8BD-13E01DD5397C}" destId="{24D4D3B7-9BE3-4C94-B2D6-BBE4697CBC09}" srcOrd="0" destOrd="0" presId="urn:microsoft.com/office/officeart/2008/layout/HexagonCluster"/>
    <dgm:cxn modelId="{F1928A69-0754-4BA2-8BAC-A11FD1B4FB15}" type="presParOf" srcId="{8169CA70-4F1C-4B15-8170-92AA38ACDD70}" destId="{87A74412-77D5-443D-BF0F-6E1D7B86EFF3}" srcOrd="11" destOrd="0" presId="urn:microsoft.com/office/officeart/2008/layout/HexagonCluster"/>
    <dgm:cxn modelId="{3DA3EB5C-A69F-4AFB-9EAA-BCA29DF549BB}" type="presParOf" srcId="{87A74412-77D5-443D-BF0F-6E1D7B86EFF3}" destId="{C0919CB3-2A0D-46BF-910B-7ECD0185945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9E03E5-6DDE-4645-B949-2BC7BC2BC71C}" type="doc">
      <dgm:prSet loTypeId="urn:microsoft.com/office/officeart/2005/8/layout/hierarchy3" loCatId="list" qsTypeId="urn:microsoft.com/office/officeart/2005/8/quickstyle/3d4" qsCatId="3D" csTypeId="urn:microsoft.com/office/officeart/2005/8/colors/colorful3" csCatId="colorful" phldr="1"/>
      <dgm:spPr/>
    </dgm:pt>
    <dgm:pt modelId="{84D25B85-F5A1-4764-9348-8ACAA045A4E2}">
      <dgm:prSet phldrT="[Texto]" custT="1"/>
      <dgm:spPr>
        <a:solidFill>
          <a:schemeClr val="accent5">
            <a:lumMod val="40000"/>
            <a:lumOff val="60000"/>
          </a:schemeClr>
        </a:solidFill>
      </dgm:spPr>
      <dgm:t>
        <a:bodyPr/>
        <a:lstStyle/>
        <a:p>
          <a:r>
            <a:rPr lang="es-CO" sz="1800" dirty="0" smtClean="0">
              <a:solidFill>
                <a:schemeClr val="tx1"/>
              </a:solidFill>
              <a:effectLst>
                <a:outerShdw blurRad="38100" dist="38100" dir="2700000" algn="tl">
                  <a:srgbClr val="000000">
                    <a:alpha val="43137"/>
                  </a:srgbClr>
                </a:outerShdw>
              </a:effectLst>
            </a:rPr>
            <a:t>Monocultivos de papa</a:t>
          </a:r>
          <a:endParaRPr lang="es-ES" sz="1800" dirty="0">
            <a:solidFill>
              <a:schemeClr val="tx1"/>
            </a:solidFill>
            <a:effectLst>
              <a:outerShdw blurRad="38100" dist="38100" dir="2700000" algn="tl">
                <a:srgbClr val="000000">
                  <a:alpha val="43137"/>
                </a:srgbClr>
              </a:outerShdw>
            </a:effectLst>
          </a:endParaRPr>
        </a:p>
      </dgm:t>
    </dgm:pt>
    <dgm:pt modelId="{21D7D9BE-A4E3-4E64-BB7D-5C2621C5A374}" type="parTrans" cxnId="{409FF9C3-0B56-459D-8CBB-7CE3010A5EF4}">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6BFECEF1-B990-4EF5-AD10-BC174807E1D8}" type="sibTrans" cxnId="{409FF9C3-0B56-459D-8CBB-7CE3010A5EF4}">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5E181C93-3D1F-4846-91DF-CC1B64769327}">
      <dgm:prSet phldrT="[Texto]" custT="1"/>
      <dgm:spPr>
        <a:solidFill>
          <a:schemeClr val="accent1">
            <a:lumMod val="60000"/>
            <a:lumOff val="40000"/>
          </a:schemeClr>
        </a:solidFill>
      </dgm:spPr>
      <dgm:t>
        <a:bodyPr/>
        <a:lstStyle/>
        <a:p>
          <a:r>
            <a:rPr lang="es-CO" sz="1800" dirty="0" smtClean="0">
              <a:solidFill>
                <a:schemeClr val="tx1"/>
              </a:solidFill>
              <a:effectLst>
                <a:outerShdw blurRad="38100" dist="38100" dir="2700000" algn="tl">
                  <a:srgbClr val="000000">
                    <a:alpha val="43137"/>
                  </a:srgbClr>
                </a:outerShdw>
              </a:effectLst>
            </a:rPr>
            <a:t>Uso de maquinaria pesada</a:t>
          </a:r>
          <a:endParaRPr lang="es-ES" sz="1800" dirty="0">
            <a:solidFill>
              <a:schemeClr val="tx1"/>
            </a:solidFill>
            <a:effectLst>
              <a:outerShdw blurRad="38100" dist="38100" dir="2700000" algn="tl">
                <a:srgbClr val="000000">
                  <a:alpha val="43137"/>
                </a:srgbClr>
              </a:outerShdw>
            </a:effectLst>
          </a:endParaRPr>
        </a:p>
      </dgm:t>
    </dgm:pt>
    <dgm:pt modelId="{49CA1043-2EF1-45F8-A90E-4B5EDE6DA391}" type="parTrans" cxnId="{211FA943-122C-41B4-B892-93B6BAED9A8D}">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36A0B86D-F37C-4527-9065-C56FEF6E6153}" type="sibTrans" cxnId="{211FA943-122C-41B4-B892-93B6BAED9A8D}">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6C231F2D-BEF1-4535-BBA2-EBC9DF9E6874}">
      <dgm:prSet phldrT="[Texto]" custT="1"/>
      <dgm:spPr>
        <a:solidFill>
          <a:srgbClr val="EB694B"/>
        </a:solidFill>
      </dgm:spPr>
      <dgm:t>
        <a:bodyPr/>
        <a:lstStyle/>
        <a:p>
          <a:r>
            <a:rPr lang="es-CO" sz="1800" dirty="0" smtClean="0">
              <a:solidFill>
                <a:schemeClr val="tx1"/>
              </a:solidFill>
              <a:effectLst>
                <a:outerShdw blurRad="38100" dist="38100" dir="2700000" algn="tl">
                  <a:srgbClr val="000000">
                    <a:alpha val="43137"/>
                  </a:srgbClr>
                </a:outerShdw>
              </a:effectLst>
            </a:rPr>
            <a:t>Uso excesivo de productos agroquímicos</a:t>
          </a:r>
          <a:endParaRPr lang="es-ES" sz="1800" dirty="0">
            <a:solidFill>
              <a:schemeClr val="tx1"/>
            </a:solidFill>
            <a:effectLst>
              <a:outerShdw blurRad="38100" dist="38100" dir="2700000" algn="tl">
                <a:srgbClr val="000000">
                  <a:alpha val="43137"/>
                </a:srgbClr>
              </a:outerShdw>
            </a:effectLst>
          </a:endParaRPr>
        </a:p>
      </dgm:t>
    </dgm:pt>
    <dgm:pt modelId="{2B638558-F31F-4FCA-99EA-E3003B057700}" type="parTrans" cxnId="{B56CE0C4-CF0C-4ECE-8CB5-2398D02A29AF}">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73B646FB-37D1-47BC-8C7E-B2E2C69D5881}" type="sibTrans" cxnId="{B56CE0C4-CF0C-4ECE-8CB5-2398D02A29AF}">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28EF25C2-4244-4E17-8A1B-82AE991F4064}">
      <dgm:prSet phldrT="[Texto]" custT="1"/>
      <dgm:spPr>
        <a:solidFill>
          <a:srgbClr val="92D050"/>
        </a:solidFill>
      </dgm:spPr>
      <dgm:t>
        <a:bodyPr/>
        <a:lstStyle/>
        <a:p>
          <a:r>
            <a:rPr lang="es-CO" sz="1800" dirty="0" smtClean="0">
              <a:solidFill>
                <a:schemeClr val="tx1"/>
              </a:solidFill>
              <a:effectLst>
                <a:outerShdw blurRad="38100" dist="38100" dir="2700000" algn="tl">
                  <a:srgbClr val="000000">
                    <a:alpha val="43137"/>
                  </a:srgbClr>
                </a:outerShdw>
              </a:effectLst>
            </a:rPr>
            <a:t>Sobrepastoreo</a:t>
          </a:r>
          <a:endParaRPr lang="es-ES" sz="1800" dirty="0">
            <a:solidFill>
              <a:schemeClr val="tx1"/>
            </a:solidFill>
            <a:effectLst>
              <a:outerShdw blurRad="38100" dist="38100" dir="2700000" algn="tl">
                <a:srgbClr val="000000">
                  <a:alpha val="43137"/>
                </a:srgbClr>
              </a:outerShdw>
            </a:effectLst>
          </a:endParaRPr>
        </a:p>
      </dgm:t>
    </dgm:pt>
    <dgm:pt modelId="{544EBB19-43FA-4B18-9E8B-04AAA7445F74}" type="parTrans" cxnId="{EEFDFD84-7351-4621-97D5-D39820EDE75E}">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BD57B5CE-E5F3-459E-B264-79CF283C5029}" type="sibTrans" cxnId="{EEFDFD84-7351-4621-97D5-D39820EDE75E}">
      <dgm:prSet/>
      <dgm:spPr/>
      <dgm:t>
        <a:bodyPr/>
        <a:lstStyle/>
        <a:p>
          <a:endParaRPr lang="es-ES" sz="1800">
            <a:solidFill>
              <a:schemeClr val="tx1"/>
            </a:solidFill>
            <a:effectLst>
              <a:outerShdw blurRad="38100" dist="38100" dir="2700000" algn="tl">
                <a:srgbClr val="000000">
                  <a:alpha val="43137"/>
                </a:srgbClr>
              </a:outerShdw>
            </a:effectLst>
          </a:endParaRPr>
        </a:p>
      </dgm:t>
    </dgm:pt>
    <dgm:pt modelId="{AFCAB5BD-511E-49D5-964A-65F014250594}" type="pres">
      <dgm:prSet presAssocID="{2A9E03E5-6DDE-4645-B949-2BC7BC2BC71C}" presName="diagram" presStyleCnt="0">
        <dgm:presLayoutVars>
          <dgm:chPref val="1"/>
          <dgm:dir/>
          <dgm:animOne val="branch"/>
          <dgm:animLvl val="lvl"/>
          <dgm:resizeHandles/>
        </dgm:presLayoutVars>
      </dgm:prSet>
      <dgm:spPr/>
    </dgm:pt>
    <dgm:pt modelId="{29468A70-B616-4F78-BA3D-D72ECCC4AFF8}" type="pres">
      <dgm:prSet presAssocID="{84D25B85-F5A1-4764-9348-8ACAA045A4E2}" presName="root" presStyleCnt="0"/>
      <dgm:spPr/>
    </dgm:pt>
    <dgm:pt modelId="{165D829C-8D3F-40F5-B64A-AE8541DA20F7}" type="pres">
      <dgm:prSet presAssocID="{84D25B85-F5A1-4764-9348-8ACAA045A4E2}" presName="rootComposite" presStyleCnt="0"/>
      <dgm:spPr/>
    </dgm:pt>
    <dgm:pt modelId="{FE3376ED-8A4F-4CA6-B2EB-B40C71F00620}" type="pres">
      <dgm:prSet presAssocID="{84D25B85-F5A1-4764-9348-8ACAA045A4E2}" presName="rootText" presStyleLbl="node1" presStyleIdx="0" presStyleCnt="4"/>
      <dgm:spPr/>
      <dgm:t>
        <a:bodyPr/>
        <a:lstStyle/>
        <a:p>
          <a:endParaRPr lang="es-EC"/>
        </a:p>
      </dgm:t>
    </dgm:pt>
    <dgm:pt modelId="{597034E7-E878-473E-99F8-889562040DEA}" type="pres">
      <dgm:prSet presAssocID="{84D25B85-F5A1-4764-9348-8ACAA045A4E2}" presName="rootConnector" presStyleLbl="node1" presStyleIdx="0" presStyleCnt="4"/>
      <dgm:spPr/>
      <dgm:t>
        <a:bodyPr/>
        <a:lstStyle/>
        <a:p>
          <a:endParaRPr lang="es-EC"/>
        </a:p>
      </dgm:t>
    </dgm:pt>
    <dgm:pt modelId="{EF00D98D-3507-4CE4-B741-29188DB69ACE}" type="pres">
      <dgm:prSet presAssocID="{84D25B85-F5A1-4764-9348-8ACAA045A4E2}" presName="childShape" presStyleCnt="0"/>
      <dgm:spPr/>
    </dgm:pt>
    <dgm:pt modelId="{80A92C04-3DCC-4C65-9D1B-682E7704BD5A}" type="pres">
      <dgm:prSet presAssocID="{28EF25C2-4244-4E17-8A1B-82AE991F4064}" presName="root" presStyleCnt="0"/>
      <dgm:spPr/>
    </dgm:pt>
    <dgm:pt modelId="{8C7EA9B3-5C0B-4CAA-9F51-298A47A40AAC}" type="pres">
      <dgm:prSet presAssocID="{28EF25C2-4244-4E17-8A1B-82AE991F4064}" presName="rootComposite" presStyleCnt="0"/>
      <dgm:spPr/>
    </dgm:pt>
    <dgm:pt modelId="{014E6231-0D00-4F01-A6A1-5CA270DBCABB}" type="pres">
      <dgm:prSet presAssocID="{28EF25C2-4244-4E17-8A1B-82AE991F4064}" presName="rootText" presStyleLbl="node1" presStyleIdx="1" presStyleCnt="4"/>
      <dgm:spPr/>
      <dgm:t>
        <a:bodyPr/>
        <a:lstStyle/>
        <a:p>
          <a:endParaRPr lang="es-EC"/>
        </a:p>
      </dgm:t>
    </dgm:pt>
    <dgm:pt modelId="{22DFA1C9-FFFF-4EE6-AE16-D3EE24867ADC}" type="pres">
      <dgm:prSet presAssocID="{28EF25C2-4244-4E17-8A1B-82AE991F4064}" presName="rootConnector" presStyleLbl="node1" presStyleIdx="1" presStyleCnt="4"/>
      <dgm:spPr/>
      <dgm:t>
        <a:bodyPr/>
        <a:lstStyle/>
        <a:p>
          <a:endParaRPr lang="es-EC"/>
        </a:p>
      </dgm:t>
    </dgm:pt>
    <dgm:pt modelId="{0ADDCDA2-A8DC-4C0A-A54E-DD51A1006B77}" type="pres">
      <dgm:prSet presAssocID="{28EF25C2-4244-4E17-8A1B-82AE991F4064}" presName="childShape" presStyleCnt="0"/>
      <dgm:spPr/>
    </dgm:pt>
    <dgm:pt modelId="{D8408BE2-1C7B-4589-AA40-6437FC4372AA}" type="pres">
      <dgm:prSet presAssocID="{5E181C93-3D1F-4846-91DF-CC1B64769327}" presName="root" presStyleCnt="0"/>
      <dgm:spPr/>
    </dgm:pt>
    <dgm:pt modelId="{0781C856-17E6-441D-8930-E04DFCDE5551}" type="pres">
      <dgm:prSet presAssocID="{5E181C93-3D1F-4846-91DF-CC1B64769327}" presName="rootComposite" presStyleCnt="0"/>
      <dgm:spPr/>
    </dgm:pt>
    <dgm:pt modelId="{17FF0AA3-8DB1-4791-A4F7-0071ACFA9939}" type="pres">
      <dgm:prSet presAssocID="{5E181C93-3D1F-4846-91DF-CC1B64769327}" presName="rootText" presStyleLbl="node1" presStyleIdx="2" presStyleCnt="4"/>
      <dgm:spPr/>
      <dgm:t>
        <a:bodyPr/>
        <a:lstStyle/>
        <a:p>
          <a:endParaRPr lang="es-EC"/>
        </a:p>
      </dgm:t>
    </dgm:pt>
    <dgm:pt modelId="{C5EC5D80-152C-4BA8-93D0-4349C9994B26}" type="pres">
      <dgm:prSet presAssocID="{5E181C93-3D1F-4846-91DF-CC1B64769327}" presName="rootConnector" presStyleLbl="node1" presStyleIdx="2" presStyleCnt="4"/>
      <dgm:spPr/>
      <dgm:t>
        <a:bodyPr/>
        <a:lstStyle/>
        <a:p>
          <a:endParaRPr lang="es-EC"/>
        </a:p>
      </dgm:t>
    </dgm:pt>
    <dgm:pt modelId="{1FBD4383-05C5-4ADB-80C0-E1EFB4FADBD8}" type="pres">
      <dgm:prSet presAssocID="{5E181C93-3D1F-4846-91DF-CC1B64769327}" presName="childShape" presStyleCnt="0"/>
      <dgm:spPr/>
    </dgm:pt>
    <dgm:pt modelId="{7E0997F4-B2D8-40BF-8FB6-B77940C5DCA4}" type="pres">
      <dgm:prSet presAssocID="{6C231F2D-BEF1-4535-BBA2-EBC9DF9E6874}" presName="root" presStyleCnt="0"/>
      <dgm:spPr/>
    </dgm:pt>
    <dgm:pt modelId="{30EF6661-1204-42F3-9AE2-ABE19DC9C1EA}" type="pres">
      <dgm:prSet presAssocID="{6C231F2D-BEF1-4535-BBA2-EBC9DF9E6874}" presName="rootComposite" presStyleCnt="0"/>
      <dgm:spPr/>
    </dgm:pt>
    <dgm:pt modelId="{A8ED2151-6462-4F2C-A70B-81A93C128A3C}" type="pres">
      <dgm:prSet presAssocID="{6C231F2D-BEF1-4535-BBA2-EBC9DF9E6874}" presName="rootText" presStyleLbl="node1" presStyleIdx="3" presStyleCnt="4"/>
      <dgm:spPr/>
      <dgm:t>
        <a:bodyPr/>
        <a:lstStyle/>
        <a:p>
          <a:endParaRPr lang="es-EC"/>
        </a:p>
      </dgm:t>
    </dgm:pt>
    <dgm:pt modelId="{FEEA04AA-AD11-47FD-8668-B32AF4B4DF71}" type="pres">
      <dgm:prSet presAssocID="{6C231F2D-BEF1-4535-BBA2-EBC9DF9E6874}" presName="rootConnector" presStyleLbl="node1" presStyleIdx="3" presStyleCnt="4"/>
      <dgm:spPr/>
      <dgm:t>
        <a:bodyPr/>
        <a:lstStyle/>
        <a:p>
          <a:endParaRPr lang="es-EC"/>
        </a:p>
      </dgm:t>
    </dgm:pt>
    <dgm:pt modelId="{0C674EE8-023C-4C2C-88ED-75DFFC4E740A}" type="pres">
      <dgm:prSet presAssocID="{6C231F2D-BEF1-4535-BBA2-EBC9DF9E6874}" presName="childShape" presStyleCnt="0"/>
      <dgm:spPr/>
    </dgm:pt>
  </dgm:ptLst>
  <dgm:cxnLst>
    <dgm:cxn modelId="{B69BA285-7CFA-4A9B-96C9-49010D8D6B0C}" type="presOf" srcId="{84D25B85-F5A1-4764-9348-8ACAA045A4E2}" destId="{FE3376ED-8A4F-4CA6-B2EB-B40C71F00620}" srcOrd="0" destOrd="0" presId="urn:microsoft.com/office/officeart/2005/8/layout/hierarchy3"/>
    <dgm:cxn modelId="{495E8A47-8429-4C09-B1C1-2C1AB61F82FD}" type="presOf" srcId="{84D25B85-F5A1-4764-9348-8ACAA045A4E2}" destId="{597034E7-E878-473E-99F8-889562040DEA}" srcOrd="1" destOrd="0" presId="urn:microsoft.com/office/officeart/2005/8/layout/hierarchy3"/>
    <dgm:cxn modelId="{0060BC8C-1E50-499E-9F5C-C234EEA1573B}" type="presOf" srcId="{6C231F2D-BEF1-4535-BBA2-EBC9DF9E6874}" destId="{A8ED2151-6462-4F2C-A70B-81A93C128A3C}" srcOrd="0" destOrd="0" presId="urn:microsoft.com/office/officeart/2005/8/layout/hierarchy3"/>
    <dgm:cxn modelId="{211FA943-122C-41B4-B892-93B6BAED9A8D}" srcId="{2A9E03E5-6DDE-4645-B949-2BC7BC2BC71C}" destId="{5E181C93-3D1F-4846-91DF-CC1B64769327}" srcOrd="2" destOrd="0" parTransId="{49CA1043-2EF1-45F8-A90E-4B5EDE6DA391}" sibTransId="{36A0B86D-F37C-4527-9065-C56FEF6E6153}"/>
    <dgm:cxn modelId="{B56CE0C4-CF0C-4ECE-8CB5-2398D02A29AF}" srcId="{2A9E03E5-6DDE-4645-B949-2BC7BC2BC71C}" destId="{6C231F2D-BEF1-4535-BBA2-EBC9DF9E6874}" srcOrd="3" destOrd="0" parTransId="{2B638558-F31F-4FCA-99EA-E3003B057700}" sibTransId="{73B646FB-37D1-47BC-8C7E-B2E2C69D5881}"/>
    <dgm:cxn modelId="{EEFDFD84-7351-4621-97D5-D39820EDE75E}" srcId="{2A9E03E5-6DDE-4645-B949-2BC7BC2BC71C}" destId="{28EF25C2-4244-4E17-8A1B-82AE991F4064}" srcOrd="1" destOrd="0" parTransId="{544EBB19-43FA-4B18-9E8B-04AAA7445F74}" sibTransId="{BD57B5CE-E5F3-459E-B264-79CF283C5029}"/>
    <dgm:cxn modelId="{09613E30-DEA4-457B-A4A7-DA9AFE316DEA}" type="presOf" srcId="{6C231F2D-BEF1-4535-BBA2-EBC9DF9E6874}" destId="{FEEA04AA-AD11-47FD-8668-B32AF4B4DF71}" srcOrd="1" destOrd="0" presId="urn:microsoft.com/office/officeart/2005/8/layout/hierarchy3"/>
    <dgm:cxn modelId="{8E5AF328-F85A-4E7F-8F9D-278E2BD6775F}" type="presOf" srcId="{5E181C93-3D1F-4846-91DF-CC1B64769327}" destId="{17FF0AA3-8DB1-4791-A4F7-0071ACFA9939}" srcOrd="0" destOrd="0" presId="urn:microsoft.com/office/officeart/2005/8/layout/hierarchy3"/>
    <dgm:cxn modelId="{80397067-C185-4479-91C4-8A66B7495ECD}" type="presOf" srcId="{2A9E03E5-6DDE-4645-B949-2BC7BC2BC71C}" destId="{AFCAB5BD-511E-49D5-964A-65F014250594}" srcOrd="0" destOrd="0" presId="urn:microsoft.com/office/officeart/2005/8/layout/hierarchy3"/>
    <dgm:cxn modelId="{409FF9C3-0B56-459D-8CBB-7CE3010A5EF4}" srcId="{2A9E03E5-6DDE-4645-B949-2BC7BC2BC71C}" destId="{84D25B85-F5A1-4764-9348-8ACAA045A4E2}" srcOrd="0" destOrd="0" parTransId="{21D7D9BE-A4E3-4E64-BB7D-5C2621C5A374}" sibTransId="{6BFECEF1-B990-4EF5-AD10-BC174807E1D8}"/>
    <dgm:cxn modelId="{463282E2-5F45-47FD-B02C-B4F800E06F2C}" type="presOf" srcId="{28EF25C2-4244-4E17-8A1B-82AE991F4064}" destId="{22DFA1C9-FFFF-4EE6-AE16-D3EE24867ADC}" srcOrd="1" destOrd="0" presId="urn:microsoft.com/office/officeart/2005/8/layout/hierarchy3"/>
    <dgm:cxn modelId="{0B5D6F3E-2458-420A-B3CC-F543561312DD}" type="presOf" srcId="{5E181C93-3D1F-4846-91DF-CC1B64769327}" destId="{C5EC5D80-152C-4BA8-93D0-4349C9994B26}" srcOrd="1" destOrd="0" presId="urn:microsoft.com/office/officeart/2005/8/layout/hierarchy3"/>
    <dgm:cxn modelId="{FAD408AE-0151-4A97-A14C-C1D0EBB3AFBC}" type="presOf" srcId="{28EF25C2-4244-4E17-8A1B-82AE991F4064}" destId="{014E6231-0D00-4F01-A6A1-5CA270DBCABB}" srcOrd="0" destOrd="0" presId="urn:microsoft.com/office/officeart/2005/8/layout/hierarchy3"/>
    <dgm:cxn modelId="{81A7BF05-F095-49D8-8606-98C4D7BEE213}" type="presParOf" srcId="{AFCAB5BD-511E-49D5-964A-65F014250594}" destId="{29468A70-B616-4F78-BA3D-D72ECCC4AFF8}" srcOrd="0" destOrd="0" presId="urn:microsoft.com/office/officeart/2005/8/layout/hierarchy3"/>
    <dgm:cxn modelId="{57F7E680-30A6-49A9-A540-E65019D62237}" type="presParOf" srcId="{29468A70-B616-4F78-BA3D-D72ECCC4AFF8}" destId="{165D829C-8D3F-40F5-B64A-AE8541DA20F7}" srcOrd="0" destOrd="0" presId="urn:microsoft.com/office/officeart/2005/8/layout/hierarchy3"/>
    <dgm:cxn modelId="{836FA4F1-4664-4BA8-BB95-CF51DD9CF513}" type="presParOf" srcId="{165D829C-8D3F-40F5-B64A-AE8541DA20F7}" destId="{FE3376ED-8A4F-4CA6-B2EB-B40C71F00620}" srcOrd="0" destOrd="0" presId="urn:microsoft.com/office/officeart/2005/8/layout/hierarchy3"/>
    <dgm:cxn modelId="{D2165085-B7AE-47AC-8390-3A0FDD15CC81}" type="presParOf" srcId="{165D829C-8D3F-40F5-B64A-AE8541DA20F7}" destId="{597034E7-E878-473E-99F8-889562040DEA}" srcOrd="1" destOrd="0" presId="urn:microsoft.com/office/officeart/2005/8/layout/hierarchy3"/>
    <dgm:cxn modelId="{68B32C93-CDB7-4950-BB1E-AA3CB283D543}" type="presParOf" srcId="{29468A70-B616-4F78-BA3D-D72ECCC4AFF8}" destId="{EF00D98D-3507-4CE4-B741-29188DB69ACE}" srcOrd="1" destOrd="0" presId="urn:microsoft.com/office/officeart/2005/8/layout/hierarchy3"/>
    <dgm:cxn modelId="{691EE9F7-5BDF-4D12-8363-EB8541A547E1}" type="presParOf" srcId="{AFCAB5BD-511E-49D5-964A-65F014250594}" destId="{80A92C04-3DCC-4C65-9D1B-682E7704BD5A}" srcOrd="1" destOrd="0" presId="urn:microsoft.com/office/officeart/2005/8/layout/hierarchy3"/>
    <dgm:cxn modelId="{934C4224-505C-4CF9-B6E1-21EDB6FFF35B}" type="presParOf" srcId="{80A92C04-3DCC-4C65-9D1B-682E7704BD5A}" destId="{8C7EA9B3-5C0B-4CAA-9F51-298A47A40AAC}" srcOrd="0" destOrd="0" presId="urn:microsoft.com/office/officeart/2005/8/layout/hierarchy3"/>
    <dgm:cxn modelId="{C54BD9FE-0ABA-4596-AE35-654E6EFE1FD6}" type="presParOf" srcId="{8C7EA9B3-5C0B-4CAA-9F51-298A47A40AAC}" destId="{014E6231-0D00-4F01-A6A1-5CA270DBCABB}" srcOrd="0" destOrd="0" presId="urn:microsoft.com/office/officeart/2005/8/layout/hierarchy3"/>
    <dgm:cxn modelId="{82C957E6-B4D8-4E4F-9921-AE7B627250DA}" type="presParOf" srcId="{8C7EA9B3-5C0B-4CAA-9F51-298A47A40AAC}" destId="{22DFA1C9-FFFF-4EE6-AE16-D3EE24867ADC}" srcOrd="1" destOrd="0" presId="urn:microsoft.com/office/officeart/2005/8/layout/hierarchy3"/>
    <dgm:cxn modelId="{A7C49947-7451-436D-8C1D-615427FBA20A}" type="presParOf" srcId="{80A92C04-3DCC-4C65-9D1B-682E7704BD5A}" destId="{0ADDCDA2-A8DC-4C0A-A54E-DD51A1006B77}" srcOrd="1" destOrd="0" presId="urn:microsoft.com/office/officeart/2005/8/layout/hierarchy3"/>
    <dgm:cxn modelId="{FE8ECB1A-D623-4B18-B7BD-024DDBAFB756}" type="presParOf" srcId="{AFCAB5BD-511E-49D5-964A-65F014250594}" destId="{D8408BE2-1C7B-4589-AA40-6437FC4372AA}" srcOrd="2" destOrd="0" presId="urn:microsoft.com/office/officeart/2005/8/layout/hierarchy3"/>
    <dgm:cxn modelId="{C51BDFF7-D89A-4F25-94EC-BE76662C5CFF}" type="presParOf" srcId="{D8408BE2-1C7B-4589-AA40-6437FC4372AA}" destId="{0781C856-17E6-441D-8930-E04DFCDE5551}" srcOrd="0" destOrd="0" presId="urn:microsoft.com/office/officeart/2005/8/layout/hierarchy3"/>
    <dgm:cxn modelId="{5EA0252E-E01B-4D3E-8A76-EE14F57421C2}" type="presParOf" srcId="{0781C856-17E6-441D-8930-E04DFCDE5551}" destId="{17FF0AA3-8DB1-4791-A4F7-0071ACFA9939}" srcOrd="0" destOrd="0" presId="urn:microsoft.com/office/officeart/2005/8/layout/hierarchy3"/>
    <dgm:cxn modelId="{13849861-BF91-46A5-A809-91678AACE928}" type="presParOf" srcId="{0781C856-17E6-441D-8930-E04DFCDE5551}" destId="{C5EC5D80-152C-4BA8-93D0-4349C9994B26}" srcOrd="1" destOrd="0" presId="urn:microsoft.com/office/officeart/2005/8/layout/hierarchy3"/>
    <dgm:cxn modelId="{14615197-79F7-46DA-A3F4-C77FD670E8D8}" type="presParOf" srcId="{D8408BE2-1C7B-4589-AA40-6437FC4372AA}" destId="{1FBD4383-05C5-4ADB-80C0-E1EFB4FADBD8}" srcOrd="1" destOrd="0" presId="urn:microsoft.com/office/officeart/2005/8/layout/hierarchy3"/>
    <dgm:cxn modelId="{1D547AAD-228A-4DD6-82D8-32035BE5B17E}" type="presParOf" srcId="{AFCAB5BD-511E-49D5-964A-65F014250594}" destId="{7E0997F4-B2D8-40BF-8FB6-B77940C5DCA4}" srcOrd="3" destOrd="0" presId="urn:microsoft.com/office/officeart/2005/8/layout/hierarchy3"/>
    <dgm:cxn modelId="{20916E9C-7AD1-4A79-8FD0-3B3AF9681717}" type="presParOf" srcId="{7E0997F4-B2D8-40BF-8FB6-B77940C5DCA4}" destId="{30EF6661-1204-42F3-9AE2-ABE19DC9C1EA}" srcOrd="0" destOrd="0" presId="urn:microsoft.com/office/officeart/2005/8/layout/hierarchy3"/>
    <dgm:cxn modelId="{B1C011EE-61A5-4E08-9736-860790EC35ED}" type="presParOf" srcId="{30EF6661-1204-42F3-9AE2-ABE19DC9C1EA}" destId="{A8ED2151-6462-4F2C-A70B-81A93C128A3C}" srcOrd="0" destOrd="0" presId="urn:microsoft.com/office/officeart/2005/8/layout/hierarchy3"/>
    <dgm:cxn modelId="{E5948BD2-2058-4288-B3C0-92DF9BECBBAA}" type="presParOf" srcId="{30EF6661-1204-42F3-9AE2-ABE19DC9C1EA}" destId="{FEEA04AA-AD11-47FD-8668-B32AF4B4DF71}" srcOrd="1" destOrd="0" presId="urn:microsoft.com/office/officeart/2005/8/layout/hierarchy3"/>
    <dgm:cxn modelId="{314943F7-0362-4B80-AAA8-E69AC12DA56B}" type="presParOf" srcId="{7E0997F4-B2D8-40BF-8FB6-B77940C5DCA4}" destId="{0C674EE8-023C-4C2C-88ED-75DFFC4E740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BD7F0F-FA2F-4307-849A-1FB9CFE484CE}"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s-EC"/>
        </a:p>
      </dgm:t>
    </dgm:pt>
    <dgm:pt modelId="{E98A24AA-016A-435F-A8B7-E51D824AACB8}">
      <dgm:prSet phldrT="[Texto]" custT="1"/>
      <dgm:spPr/>
      <dgm:t>
        <a:bodyPr/>
        <a:lstStyle/>
        <a:p>
          <a:pPr algn="ctr">
            <a:lnSpc>
              <a:spcPct val="150000"/>
            </a:lnSpc>
          </a:pPr>
          <a:r>
            <a:rPr lang="es-EC" sz="1500" dirty="0" smtClean="0"/>
            <a:t>Al emplearse prácticas agresivas e insostenibles como: uso excesivo de productos químicos, monocultivos, sobrepastoreo, entre otros; han desequilibrado la esfera socio-ambiental a un alto costo ecológico (Comisión Interamericana de Derechos Humanos, 2015)</a:t>
          </a:r>
          <a:endParaRPr lang="es-EC" sz="1500" dirty="0"/>
        </a:p>
      </dgm:t>
    </dgm:pt>
    <dgm:pt modelId="{0E126B8A-8767-43FE-A416-48A81CEEDEEC}" type="parTrans" cxnId="{191E11C4-A9CD-4E82-A4EA-27B1C67F2BCC}">
      <dgm:prSet/>
      <dgm:spPr/>
      <dgm:t>
        <a:bodyPr/>
        <a:lstStyle/>
        <a:p>
          <a:endParaRPr lang="es-EC" sz="1500"/>
        </a:p>
      </dgm:t>
    </dgm:pt>
    <dgm:pt modelId="{846E9863-6CDE-4CA6-8569-301BE89174C2}" type="sibTrans" cxnId="{191E11C4-A9CD-4E82-A4EA-27B1C67F2BCC}">
      <dgm:prSet/>
      <dgm:spPr/>
      <dgm:t>
        <a:bodyPr/>
        <a:lstStyle/>
        <a:p>
          <a:endParaRPr lang="es-EC" sz="1500"/>
        </a:p>
      </dgm:t>
    </dgm:pt>
    <dgm:pt modelId="{275FA5E2-C599-44DE-B0F4-B45982F50D31}">
      <dgm:prSet phldrT="[Texto]" custT="1"/>
      <dgm:spPr/>
      <dgm:t>
        <a:bodyPr/>
        <a:lstStyle/>
        <a:p>
          <a:pPr algn="ctr">
            <a:lnSpc>
              <a:spcPct val="150000"/>
            </a:lnSpc>
          </a:pPr>
          <a:r>
            <a:rPr lang="es-EC" sz="1500" dirty="0" smtClean="0"/>
            <a:t>La recuperación de los ecosistemas se ve comprometida debido a la escasa o inexistente renovación de sus recursos naturales, por la complejidad y tiempo que esto conlleva. Si bien, es difícil que un ecosistema pueda llegar a su estado original, se puede reestablecer de manera asistida varios de sus componentes básicos, estructura, función y composición de especies (Vargas, 2007). </a:t>
          </a:r>
          <a:endParaRPr lang="es-EC" sz="1500" dirty="0"/>
        </a:p>
      </dgm:t>
    </dgm:pt>
    <dgm:pt modelId="{86DD6647-C55A-4087-B21C-DF27B4E8CA17}" type="parTrans" cxnId="{84B0E0C9-866B-4B8A-90DE-6499A3AF5DD5}">
      <dgm:prSet/>
      <dgm:spPr/>
      <dgm:t>
        <a:bodyPr/>
        <a:lstStyle/>
        <a:p>
          <a:endParaRPr lang="es-EC" sz="1500"/>
        </a:p>
      </dgm:t>
    </dgm:pt>
    <dgm:pt modelId="{4462E42D-D423-4DAE-A922-C206B1B24C5E}" type="sibTrans" cxnId="{84B0E0C9-866B-4B8A-90DE-6499A3AF5DD5}">
      <dgm:prSet/>
      <dgm:spPr/>
      <dgm:t>
        <a:bodyPr/>
        <a:lstStyle/>
        <a:p>
          <a:endParaRPr lang="es-EC" sz="1500"/>
        </a:p>
      </dgm:t>
    </dgm:pt>
    <dgm:pt modelId="{8075247A-B73C-4F91-ADFD-62C6F26D6669}">
      <dgm:prSet phldrT="[Texto]" custT="1"/>
      <dgm:spPr/>
      <dgm:t>
        <a:bodyPr/>
        <a:lstStyle/>
        <a:p>
          <a:pPr algn="ctr">
            <a:lnSpc>
              <a:spcPct val="150000"/>
            </a:lnSpc>
          </a:pPr>
          <a:r>
            <a:rPr lang="es-EC" sz="1500" dirty="0" smtClean="0"/>
            <a:t>Se busca garantizar una metodología adecuada para la propagación de especies nativas, y conjuntamente contribuir a la conservación y recuperación del bosque y suelo, e incrementar la biodiversidad natural en las áreas de influencia en las que participa.</a:t>
          </a:r>
          <a:endParaRPr lang="es-EC" sz="1500" dirty="0"/>
        </a:p>
      </dgm:t>
    </dgm:pt>
    <dgm:pt modelId="{13405E0C-6829-4E5B-A38E-B3C9B5C517AC}" type="parTrans" cxnId="{0D38B99D-47D1-4CAC-83F6-BFBADF83DF82}">
      <dgm:prSet/>
      <dgm:spPr/>
      <dgm:t>
        <a:bodyPr/>
        <a:lstStyle/>
        <a:p>
          <a:endParaRPr lang="es-EC" sz="1500"/>
        </a:p>
      </dgm:t>
    </dgm:pt>
    <dgm:pt modelId="{74F162F7-BA23-497D-AEEB-5AEFFC98B0D7}" type="sibTrans" cxnId="{0D38B99D-47D1-4CAC-83F6-BFBADF83DF82}">
      <dgm:prSet/>
      <dgm:spPr/>
      <dgm:t>
        <a:bodyPr/>
        <a:lstStyle/>
        <a:p>
          <a:endParaRPr lang="es-EC" sz="1500"/>
        </a:p>
      </dgm:t>
    </dgm:pt>
    <dgm:pt modelId="{D3E3994B-B910-4951-8CA3-7C20E25C090C}" type="pres">
      <dgm:prSet presAssocID="{89BD7F0F-FA2F-4307-849A-1FB9CFE484CE}" presName="rootnode" presStyleCnt="0">
        <dgm:presLayoutVars>
          <dgm:chMax/>
          <dgm:chPref/>
          <dgm:dir/>
          <dgm:animLvl val="lvl"/>
        </dgm:presLayoutVars>
      </dgm:prSet>
      <dgm:spPr/>
      <dgm:t>
        <a:bodyPr/>
        <a:lstStyle/>
        <a:p>
          <a:endParaRPr lang="es-EC"/>
        </a:p>
      </dgm:t>
    </dgm:pt>
    <dgm:pt modelId="{EEA46B90-C21E-4682-971D-D3C9E8A9CFF0}" type="pres">
      <dgm:prSet presAssocID="{E98A24AA-016A-435F-A8B7-E51D824AACB8}" presName="composite" presStyleCnt="0"/>
      <dgm:spPr/>
    </dgm:pt>
    <dgm:pt modelId="{01AEDFA0-6B35-44F2-8CFD-DF4E06685C73}" type="pres">
      <dgm:prSet presAssocID="{E98A24AA-016A-435F-A8B7-E51D824AACB8}" presName="LShape" presStyleLbl="alignNode1" presStyleIdx="0" presStyleCnt="5"/>
      <dgm:spPr>
        <a:solidFill>
          <a:srgbClr val="E85634"/>
        </a:solidFill>
      </dgm:spPr>
    </dgm:pt>
    <dgm:pt modelId="{AFC17215-CCAB-4BF8-9765-F85B3FBF551C}" type="pres">
      <dgm:prSet presAssocID="{E98A24AA-016A-435F-A8B7-E51D824AACB8}" presName="ParentText" presStyleLbl="revTx" presStyleIdx="0" presStyleCnt="3">
        <dgm:presLayoutVars>
          <dgm:chMax val="0"/>
          <dgm:chPref val="0"/>
          <dgm:bulletEnabled val="1"/>
        </dgm:presLayoutVars>
      </dgm:prSet>
      <dgm:spPr/>
      <dgm:t>
        <a:bodyPr/>
        <a:lstStyle/>
        <a:p>
          <a:endParaRPr lang="es-EC"/>
        </a:p>
      </dgm:t>
    </dgm:pt>
    <dgm:pt modelId="{FEE8528A-965C-4FE0-AC92-EC719A2F4034}" type="pres">
      <dgm:prSet presAssocID="{E98A24AA-016A-435F-A8B7-E51D824AACB8}" presName="Triangle" presStyleLbl="alignNode1" presStyleIdx="1" presStyleCnt="5"/>
      <dgm:spPr>
        <a:solidFill>
          <a:schemeClr val="accent6">
            <a:lumMod val="60000"/>
            <a:lumOff val="40000"/>
          </a:schemeClr>
        </a:solidFill>
        <a:ln>
          <a:noFill/>
        </a:ln>
      </dgm:spPr>
    </dgm:pt>
    <dgm:pt modelId="{F933CF07-DBCC-49DC-A15E-8D6A4884F79C}" type="pres">
      <dgm:prSet presAssocID="{846E9863-6CDE-4CA6-8569-301BE89174C2}" presName="sibTrans" presStyleCnt="0"/>
      <dgm:spPr/>
    </dgm:pt>
    <dgm:pt modelId="{C1948E23-6F6F-4088-ACA5-9FD3A244476F}" type="pres">
      <dgm:prSet presAssocID="{846E9863-6CDE-4CA6-8569-301BE89174C2}" presName="space" presStyleCnt="0"/>
      <dgm:spPr/>
    </dgm:pt>
    <dgm:pt modelId="{5510D796-5D0D-4672-8AC3-5E1293BD2A4D}" type="pres">
      <dgm:prSet presAssocID="{275FA5E2-C599-44DE-B0F4-B45982F50D31}" presName="composite" presStyleCnt="0"/>
      <dgm:spPr/>
    </dgm:pt>
    <dgm:pt modelId="{430FFE56-66A4-488C-8D3E-2BA0EA777A4D}" type="pres">
      <dgm:prSet presAssocID="{275FA5E2-C599-44DE-B0F4-B45982F50D31}" presName="LShape" presStyleLbl="alignNode1" presStyleIdx="2" presStyleCnt="5"/>
      <dgm:spPr>
        <a:solidFill>
          <a:schemeClr val="accent2">
            <a:lumMod val="60000"/>
            <a:lumOff val="40000"/>
          </a:schemeClr>
        </a:solidFill>
        <a:ln>
          <a:solidFill>
            <a:schemeClr val="accent2">
              <a:lumMod val="60000"/>
              <a:lumOff val="40000"/>
            </a:schemeClr>
          </a:solidFill>
        </a:ln>
      </dgm:spPr>
    </dgm:pt>
    <dgm:pt modelId="{64E81B85-55B3-4B8D-A1A6-76E33EB5F563}" type="pres">
      <dgm:prSet presAssocID="{275FA5E2-C599-44DE-B0F4-B45982F50D31}" presName="ParentText" presStyleLbl="revTx" presStyleIdx="1" presStyleCnt="3" custScaleX="105582" custLinFactNeighborX="4330">
        <dgm:presLayoutVars>
          <dgm:chMax val="0"/>
          <dgm:chPref val="0"/>
          <dgm:bulletEnabled val="1"/>
        </dgm:presLayoutVars>
      </dgm:prSet>
      <dgm:spPr/>
      <dgm:t>
        <a:bodyPr/>
        <a:lstStyle/>
        <a:p>
          <a:endParaRPr lang="es-EC"/>
        </a:p>
      </dgm:t>
    </dgm:pt>
    <dgm:pt modelId="{DFC4F1D9-6890-4CA1-BA0F-150D6E20FF54}" type="pres">
      <dgm:prSet presAssocID="{275FA5E2-C599-44DE-B0F4-B45982F50D31}" presName="Triangle" presStyleLbl="alignNode1" presStyleIdx="3" presStyleCnt="5"/>
      <dgm:spPr>
        <a:solidFill>
          <a:schemeClr val="accent6">
            <a:lumMod val="60000"/>
            <a:lumOff val="40000"/>
          </a:schemeClr>
        </a:solidFill>
        <a:ln>
          <a:noFill/>
        </a:ln>
      </dgm:spPr>
    </dgm:pt>
    <dgm:pt modelId="{9A92FA5B-D8F9-4F71-8307-CE2D29B440C4}" type="pres">
      <dgm:prSet presAssocID="{4462E42D-D423-4DAE-A922-C206B1B24C5E}" presName="sibTrans" presStyleCnt="0"/>
      <dgm:spPr/>
    </dgm:pt>
    <dgm:pt modelId="{34534873-95C1-40F8-9AC5-EEC71D453A3C}" type="pres">
      <dgm:prSet presAssocID="{4462E42D-D423-4DAE-A922-C206B1B24C5E}" presName="space" presStyleCnt="0"/>
      <dgm:spPr/>
    </dgm:pt>
    <dgm:pt modelId="{0FB0A83F-166E-48ED-AF6D-A2FC842C7F2F}" type="pres">
      <dgm:prSet presAssocID="{8075247A-B73C-4F91-ADFD-62C6F26D6669}" presName="composite" presStyleCnt="0"/>
      <dgm:spPr/>
    </dgm:pt>
    <dgm:pt modelId="{A9FA73B3-402F-4027-8BE1-688DD5EF1F05}" type="pres">
      <dgm:prSet presAssocID="{8075247A-B73C-4F91-ADFD-62C6F26D6669}" presName="LShape" presStyleLbl="alignNode1" presStyleIdx="4" presStyleCnt="5" custLinFactNeighborY="-16750"/>
      <dgm:spPr/>
    </dgm:pt>
    <dgm:pt modelId="{3C32B337-2FFA-4DB5-A24B-42C4306DB2EA}" type="pres">
      <dgm:prSet presAssocID="{8075247A-B73C-4F91-ADFD-62C6F26D6669}" presName="ParentText" presStyleLbl="revTx" presStyleIdx="2" presStyleCnt="3" custLinFactNeighborY="-10668">
        <dgm:presLayoutVars>
          <dgm:chMax val="0"/>
          <dgm:chPref val="0"/>
          <dgm:bulletEnabled val="1"/>
        </dgm:presLayoutVars>
      </dgm:prSet>
      <dgm:spPr/>
      <dgm:t>
        <a:bodyPr/>
        <a:lstStyle/>
        <a:p>
          <a:endParaRPr lang="es-EC"/>
        </a:p>
      </dgm:t>
    </dgm:pt>
  </dgm:ptLst>
  <dgm:cxnLst>
    <dgm:cxn modelId="{84B0E0C9-866B-4B8A-90DE-6499A3AF5DD5}" srcId="{89BD7F0F-FA2F-4307-849A-1FB9CFE484CE}" destId="{275FA5E2-C599-44DE-B0F4-B45982F50D31}" srcOrd="1" destOrd="0" parTransId="{86DD6647-C55A-4087-B21C-DF27B4E8CA17}" sibTransId="{4462E42D-D423-4DAE-A922-C206B1B24C5E}"/>
    <dgm:cxn modelId="{8ECFFC28-00E4-43A8-B394-E318AD526858}" type="presOf" srcId="{89BD7F0F-FA2F-4307-849A-1FB9CFE484CE}" destId="{D3E3994B-B910-4951-8CA3-7C20E25C090C}" srcOrd="0" destOrd="0" presId="urn:microsoft.com/office/officeart/2009/3/layout/StepUpProcess"/>
    <dgm:cxn modelId="{DD03BA9E-CA59-4C8B-915A-C6B90AFE7855}" type="presOf" srcId="{E98A24AA-016A-435F-A8B7-E51D824AACB8}" destId="{AFC17215-CCAB-4BF8-9765-F85B3FBF551C}" srcOrd="0" destOrd="0" presId="urn:microsoft.com/office/officeart/2009/3/layout/StepUpProcess"/>
    <dgm:cxn modelId="{BB18A1A5-C283-4B45-A316-BFC12FB2EF5B}" type="presOf" srcId="{275FA5E2-C599-44DE-B0F4-B45982F50D31}" destId="{64E81B85-55B3-4B8D-A1A6-76E33EB5F563}" srcOrd="0" destOrd="0" presId="urn:microsoft.com/office/officeart/2009/3/layout/StepUpProcess"/>
    <dgm:cxn modelId="{FE075438-E46E-4E06-B5AB-B6209881E1EA}" type="presOf" srcId="{8075247A-B73C-4F91-ADFD-62C6F26D6669}" destId="{3C32B337-2FFA-4DB5-A24B-42C4306DB2EA}" srcOrd="0" destOrd="0" presId="urn:microsoft.com/office/officeart/2009/3/layout/StepUpProcess"/>
    <dgm:cxn modelId="{0D38B99D-47D1-4CAC-83F6-BFBADF83DF82}" srcId="{89BD7F0F-FA2F-4307-849A-1FB9CFE484CE}" destId="{8075247A-B73C-4F91-ADFD-62C6F26D6669}" srcOrd="2" destOrd="0" parTransId="{13405E0C-6829-4E5B-A38E-B3C9B5C517AC}" sibTransId="{74F162F7-BA23-497D-AEEB-5AEFFC98B0D7}"/>
    <dgm:cxn modelId="{191E11C4-A9CD-4E82-A4EA-27B1C67F2BCC}" srcId="{89BD7F0F-FA2F-4307-849A-1FB9CFE484CE}" destId="{E98A24AA-016A-435F-A8B7-E51D824AACB8}" srcOrd="0" destOrd="0" parTransId="{0E126B8A-8767-43FE-A416-48A81CEEDEEC}" sibTransId="{846E9863-6CDE-4CA6-8569-301BE89174C2}"/>
    <dgm:cxn modelId="{A34E2608-9C2B-4323-A401-7311ABD18E6C}" type="presParOf" srcId="{D3E3994B-B910-4951-8CA3-7C20E25C090C}" destId="{EEA46B90-C21E-4682-971D-D3C9E8A9CFF0}" srcOrd="0" destOrd="0" presId="urn:microsoft.com/office/officeart/2009/3/layout/StepUpProcess"/>
    <dgm:cxn modelId="{0A8479D4-1B73-4081-B770-81638B490C42}" type="presParOf" srcId="{EEA46B90-C21E-4682-971D-D3C9E8A9CFF0}" destId="{01AEDFA0-6B35-44F2-8CFD-DF4E06685C73}" srcOrd="0" destOrd="0" presId="urn:microsoft.com/office/officeart/2009/3/layout/StepUpProcess"/>
    <dgm:cxn modelId="{F84C9ED3-9971-430A-A4D1-15F57824E799}" type="presParOf" srcId="{EEA46B90-C21E-4682-971D-D3C9E8A9CFF0}" destId="{AFC17215-CCAB-4BF8-9765-F85B3FBF551C}" srcOrd="1" destOrd="0" presId="urn:microsoft.com/office/officeart/2009/3/layout/StepUpProcess"/>
    <dgm:cxn modelId="{C9E054CF-7BF5-4560-B211-6650049764CD}" type="presParOf" srcId="{EEA46B90-C21E-4682-971D-D3C9E8A9CFF0}" destId="{FEE8528A-965C-4FE0-AC92-EC719A2F4034}" srcOrd="2" destOrd="0" presId="urn:microsoft.com/office/officeart/2009/3/layout/StepUpProcess"/>
    <dgm:cxn modelId="{DDF2E1D5-0540-4F4E-8BDB-CBD72A43B4D5}" type="presParOf" srcId="{D3E3994B-B910-4951-8CA3-7C20E25C090C}" destId="{F933CF07-DBCC-49DC-A15E-8D6A4884F79C}" srcOrd="1" destOrd="0" presId="urn:microsoft.com/office/officeart/2009/3/layout/StepUpProcess"/>
    <dgm:cxn modelId="{95C42E01-E46B-4D6B-8B94-0DCBFE4F29E4}" type="presParOf" srcId="{F933CF07-DBCC-49DC-A15E-8D6A4884F79C}" destId="{C1948E23-6F6F-4088-ACA5-9FD3A244476F}" srcOrd="0" destOrd="0" presId="urn:microsoft.com/office/officeart/2009/3/layout/StepUpProcess"/>
    <dgm:cxn modelId="{2D4ECF28-23B8-4CBB-8751-822333754887}" type="presParOf" srcId="{D3E3994B-B910-4951-8CA3-7C20E25C090C}" destId="{5510D796-5D0D-4672-8AC3-5E1293BD2A4D}" srcOrd="2" destOrd="0" presId="urn:microsoft.com/office/officeart/2009/3/layout/StepUpProcess"/>
    <dgm:cxn modelId="{A0AC0D16-5E79-418D-95CD-28B62E7CD9AD}" type="presParOf" srcId="{5510D796-5D0D-4672-8AC3-5E1293BD2A4D}" destId="{430FFE56-66A4-488C-8D3E-2BA0EA777A4D}" srcOrd="0" destOrd="0" presId="urn:microsoft.com/office/officeart/2009/3/layout/StepUpProcess"/>
    <dgm:cxn modelId="{C2324129-9A7C-46F4-A5DA-51C96912002F}" type="presParOf" srcId="{5510D796-5D0D-4672-8AC3-5E1293BD2A4D}" destId="{64E81B85-55B3-4B8D-A1A6-76E33EB5F563}" srcOrd="1" destOrd="0" presId="urn:microsoft.com/office/officeart/2009/3/layout/StepUpProcess"/>
    <dgm:cxn modelId="{BE76B7C1-49DB-495D-A281-789DE1E20777}" type="presParOf" srcId="{5510D796-5D0D-4672-8AC3-5E1293BD2A4D}" destId="{DFC4F1D9-6890-4CA1-BA0F-150D6E20FF54}" srcOrd="2" destOrd="0" presId="urn:microsoft.com/office/officeart/2009/3/layout/StepUpProcess"/>
    <dgm:cxn modelId="{C20C8BA9-FCBD-466B-A9CC-FEAB0F0A19BD}" type="presParOf" srcId="{D3E3994B-B910-4951-8CA3-7C20E25C090C}" destId="{9A92FA5B-D8F9-4F71-8307-CE2D29B440C4}" srcOrd="3" destOrd="0" presId="urn:microsoft.com/office/officeart/2009/3/layout/StepUpProcess"/>
    <dgm:cxn modelId="{BAF194B1-FCCC-4A25-9265-9CC87CBEF629}" type="presParOf" srcId="{9A92FA5B-D8F9-4F71-8307-CE2D29B440C4}" destId="{34534873-95C1-40F8-9AC5-EEC71D453A3C}" srcOrd="0" destOrd="0" presId="urn:microsoft.com/office/officeart/2009/3/layout/StepUpProcess"/>
    <dgm:cxn modelId="{32550665-2DB3-471A-9EC4-8398FB2D59EA}" type="presParOf" srcId="{D3E3994B-B910-4951-8CA3-7C20E25C090C}" destId="{0FB0A83F-166E-48ED-AF6D-A2FC842C7F2F}" srcOrd="4" destOrd="0" presId="urn:microsoft.com/office/officeart/2009/3/layout/StepUpProcess"/>
    <dgm:cxn modelId="{A5D0EE34-2AE4-4FC3-83A6-3F0E71F50705}" type="presParOf" srcId="{0FB0A83F-166E-48ED-AF6D-A2FC842C7F2F}" destId="{A9FA73B3-402F-4027-8BE1-688DD5EF1F05}" srcOrd="0" destOrd="0" presId="urn:microsoft.com/office/officeart/2009/3/layout/StepUpProcess"/>
    <dgm:cxn modelId="{E2E3E82F-28DD-423D-8CAE-B267B3B3A6B2}" type="presParOf" srcId="{0FB0A83F-166E-48ED-AF6D-A2FC842C7F2F}" destId="{3C32B337-2FFA-4DB5-A24B-42C4306DB2E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8430EF-BCEA-412E-9A60-B5721586D14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EC"/>
        </a:p>
      </dgm:t>
    </dgm:pt>
    <dgm:pt modelId="{4D1EEF89-8E0F-4E8B-899F-4C0739381B31}">
      <dgm:prSet phldrT="[Texto]" custT="1"/>
      <dgm:spPr>
        <a:solidFill>
          <a:srgbClr val="F5ADF0"/>
        </a:solidFill>
      </dgm:spPr>
      <dgm:t>
        <a:bodyPr/>
        <a:lstStyle/>
        <a:p>
          <a:r>
            <a:rPr lang="es-EC" sz="1500" dirty="0" smtClean="0">
              <a:solidFill>
                <a:schemeClr val="tx1"/>
              </a:solidFill>
            </a:rPr>
            <a:t>Restauración ecológica</a:t>
          </a:r>
        </a:p>
        <a:p>
          <a:r>
            <a:rPr lang="es-EC" sz="1500" dirty="0" smtClean="0">
              <a:solidFill>
                <a:schemeClr val="tx1"/>
              </a:solidFill>
            </a:rPr>
            <a:t>(UICN, 2014)</a:t>
          </a:r>
        </a:p>
        <a:p>
          <a:r>
            <a:rPr lang="es-EC" sz="1500" dirty="0" smtClean="0">
              <a:solidFill>
                <a:schemeClr val="tx1"/>
              </a:solidFill>
            </a:rPr>
            <a:t>(McDonald, </a:t>
          </a:r>
          <a:r>
            <a:rPr lang="es-EC" sz="1500" dirty="0" err="1" smtClean="0">
              <a:solidFill>
                <a:schemeClr val="tx1"/>
              </a:solidFill>
            </a:rPr>
            <a:t>Gann</a:t>
          </a:r>
          <a:r>
            <a:rPr lang="es-EC" sz="1500" dirty="0" smtClean="0">
              <a:solidFill>
                <a:schemeClr val="tx1"/>
              </a:solidFill>
            </a:rPr>
            <a:t>, </a:t>
          </a:r>
          <a:r>
            <a:rPr lang="es-EC" sz="1500" dirty="0" err="1" smtClean="0">
              <a:solidFill>
                <a:schemeClr val="tx1"/>
              </a:solidFill>
            </a:rPr>
            <a:t>Jonson</a:t>
          </a:r>
          <a:r>
            <a:rPr lang="es-EC" sz="1500" dirty="0" smtClean="0">
              <a:solidFill>
                <a:schemeClr val="tx1"/>
              </a:solidFill>
            </a:rPr>
            <a:t>, y Dixon, 2016) </a:t>
          </a:r>
          <a:endParaRPr lang="es-EC" sz="1500" dirty="0">
            <a:solidFill>
              <a:schemeClr val="tx1"/>
            </a:solidFill>
          </a:endParaRPr>
        </a:p>
      </dgm:t>
    </dgm:pt>
    <dgm:pt modelId="{F097E84E-70F0-452C-B3EF-B1E120EB4BF3}" type="parTrans" cxnId="{012C13E0-C0E3-4673-86F9-BCA757AAF058}">
      <dgm:prSet/>
      <dgm:spPr/>
      <dgm:t>
        <a:bodyPr/>
        <a:lstStyle/>
        <a:p>
          <a:endParaRPr lang="es-EC" sz="1500">
            <a:solidFill>
              <a:schemeClr val="tx1"/>
            </a:solidFill>
          </a:endParaRPr>
        </a:p>
      </dgm:t>
    </dgm:pt>
    <dgm:pt modelId="{75391A48-2B2F-45B3-9C3F-A5A1B0DB697B}" type="sibTrans" cxnId="{012C13E0-C0E3-4673-86F9-BCA757AAF058}">
      <dgm:prSet custT="1"/>
      <dgm:spPr>
        <a:ln>
          <a:solidFill>
            <a:schemeClr val="tx1"/>
          </a:solidFill>
        </a:ln>
      </dgm:spPr>
      <dgm:t>
        <a:bodyPr/>
        <a:lstStyle/>
        <a:p>
          <a:endParaRPr lang="es-EC" sz="1500">
            <a:solidFill>
              <a:schemeClr val="tx1"/>
            </a:solidFill>
          </a:endParaRPr>
        </a:p>
      </dgm:t>
    </dgm:pt>
    <dgm:pt modelId="{5CF3D45A-B568-4E23-8485-B697C5733FA8}">
      <dgm:prSet phldrT="[Texto]" custT="1"/>
      <dgm:spPr>
        <a:solidFill>
          <a:schemeClr val="accent6">
            <a:lumMod val="40000"/>
            <a:lumOff val="60000"/>
          </a:schemeClr>
        </a:solidFill>
      </dgm:spPr>
      <dgm:t>
        <a:bodyPr/>
        <a:lstStyle/>
        <a:p>
          <a:r>
            <a:rPr lang="es-EC" sz="1500" dirty="0" smtClean="0">
              <a:solidFill>
                <a:schemeClr val="tx1"/>
              </a:solidFill>
            </a:rPr>
            <a:t>Translocación</a:t>
          </a:r>
        </a:p>
        <a:p>
          <a:r>
            <a:rPr lang="es-EC" sz="1500" dirty="0" smtClean="0">
              <a:solidFill>
                <a:schemeClr val="tx1"/>
              </a:solidFill>
            </a:rPr>
            <a:t>(FLACSO, 2008)</a:t>
          </a:r>
        </a:p>
        <a:p>
          <a:r>
            <a:rPr lang="es-EC" sz="1500" dirty="0" smtClean="0">
              <a:solidFill>
                <a:schemeClr val="tx1"/>
              </a:solidFill>
            </a:rPr>
            <a:t>(Valencia, 2013)</a:t>
          </a:r>
          <a:endParaRPr lang="es-EC" sz="1500" dirty="0">
            <a:solidFill>
              <a:schemeClr val="tx1"/>
            </a:solidFill>
          </a:endParaRPr>
        </a:p>
      </dgm:t>
    </dgm:pt>
    <dgm:pt modelId="{2CED6A47-C448-4F45-A36F-BE799E107566}" type="parTrans" cxnId="{1A22DBAF-A805-40EC-A784-B0F6509461A9}">
      <dgm:prSet/>
      <dgm:spPr/>
      <dgm:t>
        <a:bodyPr/>
        <a:lstStyle/>
        <a:p>
          <a:endParaRPr lang="es-EC" sz="1500">
            <a:solidFill>
              <a:schemeClr val="tx1"/>
            </a:solidFill>
          </a:endParaRPr>
        </a:p>
      </dgm:t>
    </dgm:pt>
    <dgm:pt modelId="{C35AA5CE-D740-4675-A986-0870E629602D}" type="sibTrans" cxnId="{1A22DBAF-A805-40EC-A784-B0F6509461A9}">
      <dgm:prSet custT="1"/>
      <dgm:spPr>
        <a:ln>
          <a:solidFill>
            <a:schemeClr val="tx1"/>
          </a:solidFill>
        </a:ln>
      </dgm:spPr>
      <dgm:t>
        <a:bodyPr/>
        <a:lstStyle/>
        <a:p>
          <a:endParaRPr lang="es-EC" sz="1500">
            <a:solidFill>
              <a:schemeClr val="tx1"/>
            </a:solidFill>
          </a:endParaRPr>
        </a:p>
      </dgm:t>
    </dgm:pt>
    <dgm:pt modelId="{15CC7586-1CC5-4E93-A2AF-3F348C8E1D62}">
      <dgm:prSet phldrT="[Texto]" custT="1"/>
      <dgm:spPr>
        <a:solidFill>
          <a:srgbClr val="92D050"/>
        </a:solidFill>
      </dgm:spPr>
      <dgm:t>
        <a:bodyPr/>
        <a:lstStyle/>
        <a:p>
          <a:r>
            <a:rPr lang="es-EC" sz="1500" dirty="0" smtClean="0">
              <a:solidFill>
                <a:schemeClr val="tx1"/>
              </a:solidFill>
            </a:rPr>
            <a:t>Área degradada</a:t>
          </a:r>
        </a:p>
        <a:p>
          <a:r>
            <a:rPr lang="es-EC" sz="1500" dirty="0" smtClean="0">
              <a:solidFill>
                <a:schemeClr val="tx1"/>
              </a:solidFill>
            </a:rPr>
            <a:t>(Morales, 2014)</a:t>
          </a:r>
          <a:endParaRPr lang="es-EC" sz="1500" dirty="0">
            <a:solidFill>
              <a:schemeClr val="tx1"/>
            </a:solidFill>
          </a:endParaRPr>
        </a:p>
      </dgm:t>
    </dgm:pt>
    <dgm:pt modelId="{D8DC9CED-B707-4561-852C-3B7C43EE10E9}" type="parTrans" cxnId="{C622EB8E-23C1-4531-B167-CF4715CDC291}">
      <dgm:prSet/>
      <dgm:spPr/>
      <dgm:t>
        <a:bodyPr/>
        <a:lstStyle/>
        <a:p>
          <a:endParaRPr lang="es-EC" sz="1500">
            <a:solidFill>
              <a:schemeClr val="tx1"/>
            </a:solidFill>
          </a:endParaRPr>
        </a:p>
      </dgm:t>
    </dgm:pt>
    <dgm:pt modelId="{B61A0512-5173-4251-9B93-106877F26475}" type="sibTrans" cxnId="{C622EB8E-23C1-4531-B167-CF4715CDC291}">
      <dgm:prSet custT="1"/>
      <dgm:spPr>
        <a:solidFill>
          <a:schemeClr val="tx1"/>
        </a:solidFill>
        <a:ln>
          <a:solidFill>
            <a:schemeClr val="tx1"/>
          </a:solidFill>
        </a:ln>
      </dgm:spPr>
      <dgm:t>
        <a:bodyPr/>
        <a:lstStyle/>
        <a:p>
          <a:endParaRPr lang="es-EC" sz="1500">
            <a:solidFill>
              <a:schemeClr val="tx1"/>
            </a:solidFill>
          </a:endParaRPr>
        </a:p>
      </dgm:t>
    </dgm:pt>
    <dgm:pt modelId="{326542DE-1409-44B4-A30A-7BA188A2BB8E}">
      <dgm:prSet phldrT="[Texto]" custT="1"/>
      <dgm:spPr>
        <a:solidFill>
          <a:srgbClr val="EB7E07"/>
        </a:solidFill>
      </dgm:spPr>
      <dgm:t>
        <a:bodyPr/>
        <a:lstStyle/>
        <a:p>
          <a:r>
            <a:rPr lang="es-EC" sz="1500" dirty="0" smtClean="0">
              <a:solidFill>
                <a:schemeClr val="tx1"/>
              </a:solidFill>
            </a:rPr>
            <a:t>Bosque altoandino</a:t>
          </a:r>
        </a:p>
        <a:p>
          <a:r>
            <a:rPr lang="es-EC" sz="1500" dirty="0" smtClean="0">
              <a:solidFill>
                <a:schemeClr val="tx1"/>
              </a:solidFill>
            </a:rPr>
            <a:t>(Navarrete y Muriel, 2013)</a:t>
          </a:r>
          <a:endParaRPr lang="es-EC" sz="1500" dirty="0">
            <a:solidFill>
              <a:schemeClr val="tx1"/>
            </a:solidFill>
          </a:endParaRPr>
        </a:p>
      </dgm:t>
    </dgm:pt>
    <dgm:pt modelId="{53A4F111-BD7F-46D9-BA44-EC34B65B142D}" type="parTrans" cxnId="{121A8614-E4C2-483F-B37D-59DC3CAE33EC}">
      <dgm:prSet/>
      <dgm:spPr/>
      <dgm:t>
        <a:bodyPr/>
        <a:lstStyle/>
        <a:p>
          <a:endParaRPr lang="es-EC" sz="1500">
            <a:solidFill>
              <a:schemeClr val="tx1"/>
            </a:solidFill>
          </a:endParaRPr>
        </a:p>
      </dgm:t>
    </dgm:pt>
    <dgm:pt modelId="{F51B5495-7C8F-4301-B14D-BE3849846D14}" type="sibTrans" cxnId="{121A8614-E4C2-483F-B37D-59DC3CAE33EC}">
      <dgm:prSet custT="1"/>
      <dgm:spPr>
        <a:ln>
          <a:solidFill>
            <a:schemeClr val="tx1"/>
          </a:solidFill>
        </a:ln>
      </dgm:spPr>
      <dgm:t>
        <a:bodyPr/>
        <a:lstStyle/>
        <a:p>
          <a:endParaRPr lang="es-EC" sz="1500">
            <a:solidFill>
              <a:schemeClr val="tx1"/>
            </a:solidFill>
          </a:endParaRPr>
        </a:p>
      </dgm:t>
    </dgm:pt>
    <dgm:pt modelId="{B3E87900-C9CC-4A91-90E9-D98163880497}">
      <dgm:prSet phldrT="[Texto]" custT="1"/>
      <dgm:spPr/>
      <dgm:t>
        <a:bodyPr/>
        <a:lstStyle/>
        <a:p>
          <a:r>
            <a:rPr lang="es-EC" sz="1500" dirty="0" smtClean="0">
              <a:solidFill>
                <a:schemeClr val="tx1"/>
              </a:solidFill>
            </a:rPr>
            <a:t>Especies nativas</a:t>
          </a:r>
        </a:p>
        <a:p>
          <a:r>
            <a:rPr lang="es-EC" sz="1500" dirty="0" smtClean="0">
              <a:solidFill>
                <a:schemeClr val="tx1"/>
              </a:solidFill>
            </a:rPr>
            <a:t>(</a:t>
          </a:r>
          <a:r>
            <a:rPr lang="es-EC" sz="1500" dirty="0" err="1" smtClean="0">
              <a:solidFill>
                <a:schemeClr val="tx1"/>
              </a:solidFill>
            </a:rPr>
            <a:t>Melgosa</a:t>
          </a:r>
          <a:r>
            <a:rPr lang="es-EC" sz="1500" dirty="0" smtClean="0">
              <a:solidFill>
                <a:schemeClr val="tx1"/>
              </a:solidFill>
            </a:rPr>
            <a:t>, et al.,2007)</a:t>
          </a:r>
          <a:endParaRPr lang="es-EC" sz="1500" dirty="0">
            <a:solidFill>
              <a:schemeClr val="tx1"/>
            </a:solidFill>
          </a:endParaRPr>
        </a:p>
      </dgm:t>
    </dgm:pt>
    <dgm:pt modelId="{93C0B181-D6DB-4F31-A30F-6891A3C44568}" type="parTrans" cxnId="{F4EB081A-05DC-45FD-97E1-119057D44FB0}">
      <dgm:prSet/>
      <dgm:spPr/>
      <dgm:t>
        <a:bodyPr/>
        <a:lstStyle/>
        <a:p>
          <a:endParaRPr lang="es-EC" sz="1500">
            <a:solidFill>
              <a:schemeClr val="tx1"/>
            </a:solidFill>
          </a:endParaRPr>
        </a:p>
      </dgm:t>
    </dgm:pt>
    <dgm:pt modelId="{2998F853-E1D6-4C43-82C2-5FC77E4DAEDC}" type="sibTrans" cxnId="{F4EB081A-05DC-45FD-97E1-119057D44FB0}">
      <dgm:prSet custT="1"/>
      <dgm:spPr>
        <a:ln>
          <a:solidFill>
            <a:schemeClr val="tx1"/>
          </a:solidFill>
        </a:ln>
      </dgm:spPr>
      <dgm:t>
        <a:bodyPr/>
        <a:lstStyle/>
        <a:p>
          <a:endParaRPr lang="es-EC" sz="1500">
            <a:solidFill>
              <a:schemeClr val="tx1"/>
            </a:solidFill>
          </a:endParaRPr>
        </a:p>
      </dgm:t>
    </dgm:pt>
    <dgm:pt modelId="{C9531C6F-E628-4595-967B-B367C922CB16}">
      <dgm:prSet phldrT="[Texto]" custT="1"/>
      <dgm:spPr>
        <a:solidFill>
          <a:srgbClr val="4FD1FF"/>
        </a:solidFill>
      </dgm:spPr>
      <dgm:t>
        <a:bodyPr/>
        <a:lstStyle/>
        <a:p>
          <a:r>
            <a:rPr lang="es-EC" sz="1500" dirty="0" smtClean="0">
              <a:solidFill>
                <a:schemeClr val="tx1"/>
              </a:solidFill>
            </a:rPr>
            <a:t>Selección de especies</a:t>
          </a:r>
        </a:p>
        <a:p>
          <a:r>
            <a:rPr lang="es-EC" sz="1500" dirty="0" smtClean="0">
              <a:solidFill>
                <a:schemeClr val="tx1"/>
              </a:solidFill>
            </a:rPr>
            <a:t>(Vidal y Rojas, 2014)</a:t>
          </a:r>
          <a:endParaRPr lang="es-EC" sz="1500" dirty="0">
            <a:solidFill>
              <a:schemeClr val="tx1"/>
            </a:solidFill>
          </a:endParaRPr>
        </a:p>
      </dgm:t>
    </dgm:pt>
    <dgm:pt modelId="{5EFFBC6E-57FF-4A09-B617-66E499453741}" type="parTrans" cxnId="{948A79A8-1C60-448C-AD20-2A6F0C9FAC82}">
      <dgm:prSet/>
      <dgm:spPr/>
      <dgm:t>
        <a:bodyPr/>
        <a:lstStyle/>
        <a:p>
          <a:endParaRPr lang="es-EC" sz="1500">
            <a:solidFill>
              <a:schemeClr val="tx1"/>
            </a:solidFill>
          </a:endParaRPr>
        </a:p>
      </dgm:t>
    </dgm:pt>
    <dgm:pt modelId="{519BD9E4-811F-4954-BDAB-81E23368EACE}" type="sibTrans" cxnId="{948A79A8-1C60-448C-AD20-2A6F0C9FAC82}">
      <dgm:prSet custT="1"/>
      <dgm:spPr>
        <a:ln>
          <a:solidFill>
            <a:schemeClr val="tx1"/>
          </a:solidFill>
        </a:ln>
      </dgm:spPr>
      <dgm:t>
        <a:bodyPr/>
        <a:lstStyle/>
        <a:p>
          <a:endParaRPr lang="es-EC" sz="1500">
            <a:solidFill>
              <a:schemeClr val="tx1"/>
            </a:solidFill>
          </a:endParaRPr>
        </a:p>
      </dgm:t>
    </dgm:pt>
    <dgm:pt modelId="{5A9429D3-8D33-4AAC-9966-0C7D959E77DC}">
      <dgm:prSet phldrT="[Texto]" custT="1"/>
      <dgm:spPr>
        <a:solidFill>
          <a:srgbClr val="FF4B4B"/>
        </a:solidFill>
      </dgm:spPr>
      <dgm:t>
        <a:bodyPr/>
        <a:lstStyle/>
        <a:p>
          <a:r>
            <a:rPr lang="es-EC" sz="1500" dirty="0" smtClean="0">
              <a:solidFill>
                <a:schemeClr val="tx1"/>
              </a:solidFill>
            </a:rPr>
            <a:t>Tipos de sustratos</a:t>
          </a:r>
        </a:p>
        <a:p>
          <a:r>
            <a:rPr lang="es-EC" sz="1500" dirty="0" smtClean="0">
              <a:solidFill>
                <a:schemeClr val="tx1"/>
              </a:solidFill>
            </a:rPr>
            <a:t>Humus y compost</a:t>
          </a:r>
        </a:p>
        <a:p>
          <a:r>
            <a:rPr lang="es-EC" sz="1500" dirty="0" smtClean="0">
              <a:solidFill>
                <a:schemeClr val="tx1"/>
              </a:solidFill>
            </a:rPr>
            <a:t>(Hidalgo, </a:t>
          </a:r>
          <a:r>
            <a:rPr lang="es-EC" sz="1500" dirty="0" err="1" smtClean="0">
              <a:solidFill>
                <a:schemeClr val="tx1"/>
              </a:solidFill>
            </a:rPr>
            <a:t>Sindoni</a:t>
          </a:r>
          <a:r>
            <a:rPr lang="es-EC" sz="1500" dirty="0" smtClean="0">
              <a:solidFill>
                <a:schemeClr val="tx1"/>
              </a:solidFill>
            </a:rPr>
            <a:t>, y Méndez, 2009)</a:t>
          </a:r>
          <a:endParaRPr lang="es-EC" sz="1500" dirty="0">
            <a:solidFill>
              <a:schemeClr val="tx1"/>
            </a:solidFill>
          </a:endParaRPr>
        </a:p>
      </dgm:t>
    </dgm:pt>
    <dgm:pt modelId="{B1910A80-F23C-4DCD-A221-7A8C56874420}" type="parTrans" cxnId="{C334060A-3F73-4CF0-B15C-12A6370AB440}">
      <dgm:prSet/>
      <dgm:spPr/>
      <dgm:t>
        <a:bodyPr/>
        <a:lstStyle/>
        <a:p>
          <a:endParaRPr lang="es-EC" sz="1500">
            <a:solidFill>
              <a:schemeClr val="tx1"/>
            </a:solidFill>
          </a:endParaRPr>
        </a:p>
      </dgm:t>
    </dgm:pt>
    <dgm:pt modelId="{6CE6CE16-EF1F-4A10-85CD-694D99F3D0DA}" type="sibTrans" cxnId="{C334060A-3F73-4CF0-B15C-12A6370AB440}">
      <dgm:prSet custT="1"/>
      <dgm:spPr>
        <a:ln>
          <a:solidFill>
            <a:schemeClr val="tx1"/>
          </a:solidFill>
        </a:ln>
      </dgm:spPr>
      <dgm:t>
        <a:bodyPr/>
        <a:lstStyle/>
        <a:p>
          <a:endParaRPr lang="es-EC" sz="1500">
            <a:solidFill>
              <a:schemeClr val="tx1"/>
            </a:solidFill>
          </a:endParaRPr>
        </a:p>
      </dgm:t>
    </dgm:pt>
    <dgm:pt modelId="{B2E88E56-FDDE-44E3-BBC3-3CDBED3E2A3B}">
      <dgm:prSet phldrT="[Texto]" custT="1"/>
      <dgm:spPr>
        <a:solidFill>
          <a:srgbClr val="A568D2"/>
        </a:solidFill>
      </dgm:spPr>
      <dgm:t>
        <a:bodyPr/>
        <a:lstStyle/>
        <a:p>
          <a:r>
            <a:rPr lang="es-EC" sz="1500" dirty="0" smtClean="0">
              <a:solidFill>
                <a:schemeClr val="tx1"/>
              </a:solidFill>
            </a:rPr>
            <a:t>Parámetros de medición </a:t>
          </a:r>
        </a:p>
        <a:p>
          <a:r>
            <a:rPr lang="es-EC" sz="1500" dirty="0" smtClean="0">
              <a:solidFill>
                <a:schemeClr val="tx1"/>
              </a:solidFill>
            </a:rPr>
            <a:t>(</a:t>
          </a:r>
          <a:r>
            <a:rPr lang="es-EC" sz="1500" dirty="0" err="1" smtClean="0">
              <a:solidFill>
                <a:schemeClr val="tx1"/>
              </a:solidFill>
            </a:rPr>
            <a:t>Gordón</a:t>
          </a:r>
          <a:r>
            <a:rPr lang="es-EC" sz="1500" dirty="0" smtClean="0">
              <a:solidFill>
                <a:schemeClr val="tx1"/>
              </a:solidFill>
            </a:rPr>
            <a:t>, Camargo, Franco, y González, 2007)</a:t>
          </a:r>
          <a:endParaRPr lang="es-EC" sz="1500" dirty="0">
            <a:solidFill>
              <a:schemeClr val="tx1"/>
            </a:solidFill>
          </a:endParaRPr>
        </a:p>
      </dgm:t>
    </dgm:pt>
    <dgm:pt modelId="{DB283180-D9DC-4BC9-96A6-B6484DBC15D1}" type="parTrans" cxnId="{AE1ECD92-75A1-45CA-BA5F-AB97B4939B8F}">
      <dgm:prSet/>
      <dgm:spPr/>
      <dgm:t>
        <a:bodyPr/>
        <a:lstStyle/>
        <a:p>
          <a:endParaRPr lang="es-EC" sz="1500">
            <a:solidFill>
              <a:schemeClr val="tx1"/>
            </a:solidFill>
          </a:endParaRPr>
        </a:p>
      </dgm:t>
    </dgm:pt>
    <dgm:pt modelId="{214BD288-7894-4B16-8E0A-3C55982FA517}" type="sibTrans" cxnId="{AE1ECD92-75A1-45CA-BA5F-AB97B4939B8F}">
      <dgm:prSet custT="1"/>
      <dgm:spPr>
        <a:ln>
          <a:solidFill>
            <a:schemeClr val="tx1"/>
          </a:solidFill>
        </a:ln>
      </dgm:spPr>
      <dgm:t>
        <a:bodyPr/>
        <a:lstStyle/>
        <a:p>
          <a:endParaRPr lang="es-EC" sz="1500">
            <a:solidFill>
              <a:schemeClr val="tx1"/>
            </a:solidFill>
          </a:endParaRPr>
        </a:p>
      </dgm:t>
    </dgm:pt>
    <dgm:pt modelId="{F02F0139-58A8-4045-A342-DD496C65C350}">
      <dgm:prSet phldrT="[Texto]" custT="1"/>
      <dgm:spPr>
        <a:solidFill>
          <a:schemeClr val="accent4">
            <a:lumMod val="60000"/>
            <a:lumOff val="40000"/>
          </a:schemeClr>
        </a:solidFill>
      </dgm:spPr>
      <dgm:t>
        <a:bodyPr/>
        <a:lstStyle/>
        <a:p>
          <a:r>
            <a:rPr lang="es-EC" sz="1500" dirty="0" smtClean="0">
              <a:solidFill>
                <a:schemeClr val="tx1"/>
              </a:solidFill>
            </a:rPr>
            <a:t>Caracterización de especies</a:t>
          </a:r>
        </a:p>
        <a:p>
          <a:r>
            <a:rPr lang="es-EC" sz="1500" dirty="0" smtClean="0">
              <a:solidFill>
                <a:schemeClr val="tx1"/>
              </a:solidFill>
            </a:rPr>
            <a:t>(Hernández, 2008)</a:t>
          </a:r>
          <a:endParaRPr lang="es-EC" sz="1500" dirty="0">
            <a:solidFill>
              <a:schemeClr val="tx1"/>
            </a:solidFill>
          </a:endParaRPr>
        </a:p>
      </dgm:t>
    </dgm:pt>
    <dgm:pt modelId="{43E77B1C-1C78-434F-A571-00679F4ABF94}" type="parTrans" cxnId="{67694B92-F3B0-44D9-9BED-E7CE0E066B14}">
      <dgm:prSet/>
      <dgm:spPr/>
      <dgm:t>
        <a:bodyPr/>
        <a:lstStyle/>
        <a:p>
          <a:endParaRPr lang="es-EC" sz="1500">
            <a:solidFill>
              <a:schemeClr val="tx1"/>
            </a:solidFill>
          </a:endParaRPr>
        </a:p>
      </dgm:t>
    </dgm:pt>
    <dgm:pt modelId="{E64FBF90-5CBE-4716-85D8-9EEA7E3023D3}" type="sibTrans" cxnId="{67694B92-F3B0-44D9-9BED-E7CE0E066B14}">
      <dgm:prSet/>
      <dgm:spPr/>
      <dgm:t>
        <a:bodyPr/>
        <a:lstStyle/>
        <a:p>
          <a:endParaRPr lang="es-EC" sz="1500">
            <a:solidFill>
              <a:schemeClr val="tx1"/>
            </a:solidFill>
          </a:endParaRPr>
        </a:p>
      </dgm:t>
    </dgm:pt>
    <dgm:pt modelId="{39D3B77B-0B15-45FB-92B5-86F87A0433B7}" type="pres">
      <dgm:prSet presAssocID="{B08430EF-BCEA-412E-9A60-B5721586D149}" presName="Name0" presStyleCnt="0">
        <dgm:presLayoutVars>
          <dgm:dir/>
          <dgm:resizeHandles val="exact"/>
        </dgm:presLayoutVars>
      </dgm:prSet>
      <dgm:spPr/>
      <dgm:t>
        <a:bodyPr/>
        <a:lstStyle/>
        <a:p>
          <a:endParaRPr lang="es-EC"/>
        </a:p>
      </dgm:t>
    </dgm:pt>
    <dgm:pt modelId="{A4460253-9CC0-4DFD-99CE-042330AD393B}" type="pres">
      <dgm:prSet presAssocID="{4D1EEF89-8E0F-4E8B-899F-4C0739381B31}" presName="node" presStyleLbl="node1" presStyleIdx="0" presStyleCnt="9">
        <dgm:presLayoutVars>
          <dgm:bulletEnabled val="1"/>
        </dgm:presLayoutVars>
      </dgm:prSet>
      <dgm:spPr/>
      <dgm:t>
        <a:bodyPr/>
        <a:lstStyle/>
        <a:p>
          <a:endParaRPr lang="es-EC"/>
        </a:p>
      </dgm:t>
    </dgm:pt>
    <dgm:pt modelId="{31AE7CDB-E4B1-43D3-84CE-2A730EB0E9A7}" type="pres">
      <dgm:prSet presAssocID="{75391A48-2B2F-45B3-9C3F-A5A1B0DB697B}" presName="sibTrans" presStyleLbl="sibTrans1D1" presStyleIdx="0" presStyleCnt="8"/>
      <dgm:spPr/>
      <dgm:t>
        <a:bodyPr/>
        <a:lstStyle/>
        <a:p>
          <a:endParaRPr lang="es-EC"/>
        </a:p>
      </dgm:t>
    </dgm:pt>
    <dgm:pt modelId="{F74A660D-D2D7-4E70-A76A-6454B949C1F8}" type="pres">
      <dgm:prSet presAssocID="{75391A48-2B2F-45B3-9C3F-A5A1B0DB697B}" presName="connectorText" presStyleLbl="sibTrans1D1" presStyleIdx="0" presStyleCnt="8"/>
      <dgm:spPr/>
      <dgm:t>
        <a:bodyPr/>
        <a:lstStyle/>
        <a:p>
          <a:endParaRPr lang="es-EC"/>
        </a:p>
      </dgm:t>
    </dgm:pt>
    <dgm:pt modelId="{C8996319-9FB4-429F-9EAE-BEDAD50E0BED}" type="pres">
      <dgm:prSet presAssocID="{5CF3D45A-B568-4E23-8485-B697C5733FA8}" presName="node" presStyleLbl="node1" presStyleIdx="1" presStyleCnt="9">
        <dgm:presLayoutVars>
          <dgm:bulletEnabled val="1"/>
        </dgm:presLayoutVars>
      </dgm:prSet>
      <dgm:spPr/>
      <dgm:t>
        <a:bodyPr/>
        <a:lstStyle/>
        <a:p>
          <a:endParaRPr lang="es-EC"/>
        </a:p>
      </dgm:t>
    </dgm:pt>
    <dgm:pt modelId="{3B7D66EE-CC46-4533-BFDC-6E72DA73FB1A}" type="pres">
      <dgm:prSet presAssocID="{C35AA5CE-D740-4675-A986-0870E629602D}" presName="sibTrans" presStyleLbl="sibTrans1D1" presStyleIdx="1" presStyleCnt="8"/>
      <dgm:spPr/>
      <dgm:t>
        <a:bodyPr/>
        <a:lstStyle/>
        <a:p>
          <a:endParaRPr lang="es-EC"/>
        </a:p>
      </dgm:t>
    </dgm:pt>
    <dgm:pt modelId="{F41C997F-DB06-47D5-BEA8-8AF5C3FA54AD}" type="pres">
      <dgm:prSet presAssocID="{C35AA5CE-D740-4675-A986-0870E629602D}" presName="connectorText" presStyleLbl="sibTrans1D1" presStyleIdx="1" presStyleCnt="8"/>
      <dgm:spPr/>
      <dgm:t>
        <a:bodyPr/>
        <a:lstStyle/>
        <a:p>
          <a:endParaRPr lang="es-EC"/>
        </a:p>
      </dgm:t>
    </dgm:pt>
    <dgm:pt modelId="{9ADA5E82-C31B-4ACB-8F00-0A4BFDE071B7}" type="pres">
      <dgm:prSet presAssocID="{15CC7586-1CC5-4E93-A2AF-3F348C8E1D62}" presName="node" presStyleLbl="node1" presStyleIdx="2" presStyleCnt="9">
        <dgm:presLayoutVars>
          <dgm:bulletEnabled val="1"/>
        </dgm:presLayoutVars>
      </dgm:prSet>
      <dgm:spPr/>
      <dgm:t>
        <a:bodyPr/>
        <a:lstStyle/>
        <a:p>
          <a:endParaRPr lang="es-EC"/>
        </a:p>
      </dgm:t>
    </dgm:pt>
    <dgm:pt modelId="{F4E6224B-DFB7-4C9F-9B51-64870E88F40F}" type="pres">
      <dgm:prSet presAssocID="{B61A0512-5173-4251-9B93-106877F26475}" presName="sibTrans" presStyleLbl="sibTrans1D1" presStyleIdx="2" presStyleCnt="8"/>
      <dgm:spPr/>
      <dgm:t>
        <a:bodyPr/>
        <a:lstStyle/>
        <a:p>
          <a:endParaRPr lang="es-EC"/>
        </a:p>
      </dgm:t>
    </dgm:pt>
    <dgm:pt modelId="{0522494B-1016-4F40-9490-CF03436D9E02}" type="pres">
      <dgm:prSet presAssocID="{B61A0512-5173-4251-9B93-106877F26475}" presName="connectorText" presStyleLbl="sibTrans1D1" presStyleIdx="2" presStyleCnt="8"/>
      <dgm:spPr/>
      <dgm:t>
        <a:bodyPr/>
        <a:lstStyle/>
        <a:p>
          <a:endParaRPr lang="es-EC"/>
        </a:p>
      </dgm:t>
    </dgm:pt>
    <dgm:pt modelId="{43B4F486-73E2-4C8A-9DBF-D1C625B94CBE}" type="pres">
      <dgm:prSet presAssocID="{326542DE-1409-44B4-A30A-7BA188A2BB8E}" presName="node" presStyleLbl="node1" presStyleIdx="3" presStyleCnt="9">
        <dgm:presLayoutVars>
          <dgm:bulletEnabled val="1"/>
        </dgm:presLayoutVars>
      </dgm:prSet>
      <dgm:spPr/>
      <dgm:t>
        <a:bodyPr/>
        <a:lstStyle/>
        <a:p>
          <a:endParaRPr lang="es-EC"/>
        </a:p>
      </dgm:t>
    </dgm:pt>
    <dgm:pt modelId="{7BB58609-1DB9-43D1-A75C-93076A35E7A2}" type="pres">
      <dgm:prSet presAssocID="{F51B5495-7C8F-4301-B14D-BE3849846D14}" presName="sibTrans" presStyleLbl="sibTrans1D1" presStyleIdx="3" presStyleCnt="8"/>
      <dgm:spPr/>
      <dgm:t>
        <a:bodyPr/>
        <a:lstStyle/>
        <a:p>
          <a:endParaRPr lang="es-EC"/>
        </a:p>
      </dgm:t>
    </dgm:pt>
    <dgm:pt modelId="{32CF8F19-67E3-4415-8740-D90E1B23DE81}" type="pres">
      <dgm:prSet presAssocID="{F51B5495-7C8F-4301-B14D-BE3849846D14}" presName="connectorText" presStyleLbl="sibTrans1D1" presStyleIdx="3" presStyleCnt="8"/>
      <dgm:spPr/>
      <dgm:t>
        <a:bodyPr/>
        <a:lstStyle/>
        <a:p>
          <a:endParaRPr lang="es-EC"/>
        </a:p>
      </dgm:t>
    </dgm:pt>
    <dgm:pt modelId="{ECF791DC-40FD-45CF-B8AC-D015AF25215B}" type="pres">
      <dgm:prSet presAssocID="{B3E87900-C9CC-4A91-90E9-D98163880497}" presName="node" presStyleLbl="node1" presStyleIdx="4" presStyleCnt="9">
        <dgm:presLayoutVars>
          <dgm:bulletEnabled val="1"/>
        </dgm:presLayoutVars>
      </dgm:prSet>
      <dgm:spPr/>
      <dgm:t>
        <a:bodyPr/>
        <a:lstStyle/>
        <a:p>
          <a:endParaRPr lang="es-EC"/>
        </a:p>
      </dgm:t>
    </dgm:pt>
    <dgm:pt modelId="{484F6CCC-C95F-4405-947A-192486A9A370}" type="pres">
      <dgm:prSet presAssocID="{2998F853-E1D6-4C43-82C2-5FC77E4DAEDC}" presName="sibTrans" presStyleLbl="sibTrans1D1" presStyleIdx="4" presStyleCnt="8"/>
      <dgm:spPr/>
      <dgm:t>
        <a:bodyPr/>
        <a:lstStyle/>
        <a:p>
          <a:endParaRPr lang="es-EC"/>
        </a:p>
      </dgm:t>
    </dgm:pt>
    <dgm:pt modelId="{A1146D07-3978-43A2-9F5C-96A29FF5B063}" type="pres">
      <dgm:prSet presAssocID="{2998F853-E1D6-4C43-82C2-5FC77E4DAEDC}" presName="connectorText" presStyleLbl="sibTrans1D1" presStyleIdx="4" presStyleCnt="8"/>
      <dgm:spPr/>
      <dgm:t>
        <a:bodyPr/>
        <a:lstStyle/>
        <a:p>
          <a:endParaRPr lang="es-EC"/>
        </a:p>
      </dgm:t>
    </dgm:pt>
    <dgm:pt modelId="{3E4D56E7-D143-4C0D-886A-F13D86046625}" type="pres">
      <dgm:prSet presAssocID="{C9531C6F-E628-4595-967B-B367C922CB16}" presName="node" presStyleLbl="node1" presStyleIdx="5" presStyleCnt="9">
        <dgm:presLayoutVars>
          <dgm:bulletEnabled val="1"/>
        </dgm:presLayoutVars>
      </dgm:prSet>
      <dgm:spPr/>
      <dgm:t>
        <a:bodyPr/>
        <a:lstStyle/>
        <a:p>
          <a:endParaRPr lang="es-EC"/>
        </a:p>
      </dgm:t>
    </dgm:pt>
    <dgm:pt modelId="{505DFB4F-06F6-4340-AB9E-B90F4592E530}" type="pres">
      <dgm:prSet presAssocID="{519BD9E4-811F-4954-BDAB-81E23368EACE}" presName="sibTrans" presStyleLbl="sibTrans1D1" presStyleIdx="5" presStyleCnt="8"/>
      <dgm:spPr/>
      <dgm:t>
        <a:bodyPr/>
        <a:lstStyle/>
        <a:p>
          <a:endParaRPr lang="es-EC"/>
        </a:p>
      </dgm:t>
    </dgm:pt>
    <dgm:pt modelId="{BE555AE0-6FE2-4CC6-B619-9376303666F0}" type="pres">
      <dgm:prSet presAssocID="{519BD9E4-811F-4954-BDAB-81E23368EACE}" presName="connectorText" presStyleLbl="sibTrans1D1" presStyleIdx="5" presStyleCnt="8"/>
      <dgm:spPr/>
      <dgm:t>
        <a:bodyPr/>
        <a:lstStyle/>
        <a:p>
          <a:endParaRPr lang="es-EC"/>
        </a:p>
      </dgm:t>
    </dgm:pt>
    <dgm:pt modelId="{22701981-EBCC-46D3-98B7-F8E8FD216100}" type="pres">
      <dgm:prSet presAssocID="{5A9429D3-8D33-4AAC-9966-0C7D959E77DC}" presName="node" presStyleLbl="node1" presStyleIdx="6" presStyleCnt="9">
        <dgm:presLayoutVars>
          <dgm:bulletEnabled val="1"/>
        </dgm:presLayoutVars>
      </dgm:prSet>
      <dgm:spPr/>
      <dgm:t>
        <a:bodyPr/>
        <a:lstStyle/>
        <a:p>
          <a:endParaRPr lang="es-EC"/>
        </a:p>
      </dgm:t>
    </dgm:pt>
    <dgm:pt modelId="{9C7513BA-83FB-4631-A44D-94671CE1D272}" type="pres">
      <dgm:prSet presAssocID="{6CE6CE16-EF1F-4A10-85CD-694D99F3D0DA}" presName="sibTrans" presStyleLbl="sibTrans1D1" presStyleIdx="6" presStyleCnt="8"/>
      <dgm:spPr/>
      <dgm:t>
        <a:bodyPr/>
        <a:lstStyle/>
        <a:p>
          <a:endParaRPr lang="es-EC"/>
        </a:p>
      </dgm:t>
    </dgm:pt>
    <dgm:pt modelId="{0C9E09BD-1417-4449-A859-415783141F84}" type="pres">
      <dgm:prSet presAssocID="{6CE6CE16-EF1F-4A10-85CD-694D99F3D0DA}" presName="connectorText" presStyleLbl="sibTrans1D1" presStyleIdx="6" presStyleCnt="8"/>
      <dgm:spPr/>
      <dgm:t>
        <a:bodyPr/>
        <a:lstStyle/>
        <a:p>
          <a:endParaRPr lang="es-EC"/>
        </a:p>
      </dgm:t>
    </dgm:pt>
    <dgm:pt modelId="{F24E78BD-F56A-4B40-8C98-39DF80215F65}" type="pres">
      <dgm:prSet presAssocID="{B2E88E56-FDDE-44E3-BBC3-3CDBED3E2A3B}" presName="node" presStyleLbl="node1" presStyleIdx="7" presStyleCnt="9">
        <dgm:presLayoutVars>
          <dgm:bulletEnabled val="1"/>
        </dgm:presLayoutVars>
      </dgm:prSet>
      <dgm:spPr/>
      <dgm:t>
        <a:bodyPr/>
        <a:lstStyle/>
        <a:p>
          <a:endParaRPr lang="es-EC"/>
        </a:p>
      </dgm:t>
    </dgm:pt>
    <dgm:pt modelId="{A951EAAE-371D-465B-B66F-E82A040D1296}" type="pres">
      <dgm:prSet presAssocID="{214BD288-7894-4B16-8E0A-3C55982FA517}" presName="sibTrans" presStyleLbl="sibTrans1D1" presStyleIdx="7" presStyleCnt="8"/>
      <dgm:spPr/>
      <dgm:t>
        <a:bodyPr/>
        <a:lstStyle/>
        <a:p>
          <a:endParaRPr lang="es-EC"/>
        </a:p>
      </dgm:t>
    </dgm:pt>
    <dgm:pt modelId="{C3A6C6CD-89D7-432A-BFA0-EA9DDB5C863A}" type="pres">
      <dgm:prSet presAssocID="{214BD288-7894-4B16-8E0A-3C55982FA517}" presName="connectorText" presStyleLbl="sibTrans1D1" presStyleIdx="7" presStyleCnt="8"/>
      <dgm:spPr/>
      <dgm:t>
        <a:bodyPr/>
        <a:lstStyle/>
        <a:p>
          <a:endParaRPr lang="es-EC"/>
        </a:p>
      </dgm:t>
    </dgm:pt>
    <dgm:pt modelId="{C6BA50CB-3E59-472C-8C22-2573F054544C}" type="pres">
      <dgm:prSet presAssocID="{F02F0139-58A8-4045-A342-DD496C65C350}" presName="node" presStyleLbl="node1" presStyleIdx="8" presStyleCnt="9">
        <dgm:presLayoutVars>
          <dgm:bulletEnabled val="1"/>
        </dgm:presLayoutVars>
      </dgm:prSet>
      <dgm:spPr/>
      <dgm:t>
        <a:bodyPr/>
        <a:lstStyle/>
        <a:p>
          <a:endParaRPr lang="es-EC"/>
        </a:p>
      </dgm:t>
    </dgm:pt>
  </dgm:ptLst>
  <dgm:cxnLst>
    <dgm:cxn modelId="{364D7CFB-ED79-4682-9BC8-443C3489CE6A}" type="presOf" srcId="{15CC7586-1CC5-4E93-A2AF-3F348C8E1D62}" destId="{9ADA5E82-C31B-4ACB-8F00-0A4BFDE071B7}" srcOrd="0" destOrd="0" presId="urn:microsoft.com/office/officeart/2005/8/layout/bProcess3"/>
    <dgm:cxn modelId="{67694B92-F3B0-44D9-9BED-E7CE0E066B14}" srcId="{B08430EF-BCEA-412E-9A60-B5721586D149}" destId="{F02F0139-58A8-4045-A342-DD496C65C350}" srcOrd="8" destOrd="0" parTransId="{43E77B1C-1C78-434F-A571-00679F4ABF94}" sibTransId="{E64FBF90-5CBE-4716-85D8-9EEA7E3023D3}"/>
    <dgm:cxn modelId="{A8CA807E-F1C5-448E-B33F-A08F74832960}" type="presOf" srcId="{5A9429D3-8D33-4AAC-9966-0C7D959E77DC}" destId="{22701981-EBCC-46D3-98B7-F8E8FD216100}" srcOrd="0" destOrd="0" presId="urn:microsoft.com/office/officeart/2005/8/layout/bProcess3"/>
    <dgm:cxn modelId="{22E139A1-45D9-4AB8-9066-425C0CBAC3EF}" type="presOf" srcId="{C9531C6F-E628-4595-967B-B367C922CB16}" destId="{3E4D56E7-D143-4C0D-886A-F13D86046625}" srcOrd="0" destOrd="0" presId="urn:microsoft.com/office/officeart/2005/8/layout/bProcess3"/>
    <dgm:cxn modelId="{3AAB7B8C-2F15-4748-8DFD-89BD24A959F8}" type="presOf" srcId="{75391A48-2B2F-45B3-9C3F-A5A1B0DB697B}" destId="{31AE7CDB-E4B1-43D3-84CE-2A730EB0E9A7}" srcOrd="0" destOrd="0" presId="urn:microsoft.com/office/officeart/2005/8/layout/bProcess3"/>
    <dgm:cxn modelId="{4609516A-22B5-4D7C-B4DE-BC3E29A7C5C6}" type="presOf" srcId="{214BD288-7894-4B16-8E0A-3C55982FA517}" destId="{A951EAAE-371D-465B-B66F-E82A040D1296}" srcOrd="0" destOrd="0" presId="urn:microsoft.com/office/officeart/2005/8/layout/bProcess3"/>
    <dgm:cxn modelId="{A78A04FB-E62D-4737-8C75-554F4A32FE84}" type="presOf" srcId="{C35AA5CE-D740-4675-A986-0870E629602D}" destId="{3B7D66EE-CC46-4533-BFDC-6E72DA73FB1A}" srcOrd="0" destOrd="0" presId="urn:microsoft.com/office/officeart/2005/8/layout/bProcess3"/>
    <dgm:cxn modelId="{75C83C3D-BB75-4890-8208-31AE682A6627}" type="presOf" srcId="{B61A0512-5173-4251-9B93-106877F26475}" destId="{F4E6224B-DFB7-4C9F-9B51-64870E88F40F}" srcOrd="0" destOrd="0" presId="urn:microsoft.com/office/officeart/2005/8/layout/bProcess3"/>
    <dgm:cxn modelId="{121A8614-E4C2-483F-B37D-59DC3CAE33EC}" srcId="{B08430EF-BCEA-412E-9A60-B5721586D149}" destId="{326542DE-1409-44B4-A30A-7BA188A2BB8E}" srcOrd="3" destOrd="0" parTransId="{53A4F111-BD7F-46D9-BA44-EC34B65B142D}" sibTransId="{F51B5495-7C8F-4301-B14D-BE3849846D14}"/>
    <dgm:cxn modelId="{E744A10D-24CA-46B8-8978-A682607005D1}" type="presOf" srcId="{75391A48-2B2F-45B3-9C3F-A5A1B0DB697B}" destId="{F74A660D-D2D7-4E70-A76A-6454B949C1F8}" srcOrd="1" destOrd="0" presId="urn:microsoft.com/office/officeart/2005/8/layout/bProcess3"/>
    <dgm:cxn modelId="{C334060A-3F73-4CF0-B15C-12A6370AB440}" srcId="{B08430EF-BCEA-412E-9A60-B5721586D149}" destId="{5A9429D3-8D33-4AAC-9966-0C7D959E77DC}" srcOrd="6" destOrd="0" parTransId="{B1910A80-F23C-4DCD-A221-7A8C56874420}" sibTransId="{6CE6CE16-EF1F-4A10-85CD-694D99F3D0DA}"/>
    <dgm:cxn modelId="{A734B42D-06CE-414B-9480-5C12293043B2}" type="presOf" srcId="{B08430EF-BCEA-412E-9A60-B5721586D149}" destId="{39D3B77B-0B15-45FB-92B5-86F87A0433B7}" srcOrd="0" destOrd="0" presId="urn:microsoft.com/office/officeart/2005/8/layout/bProcess3"/>
    <dgm:cxn modelId="{338654DD-727B-4152-8E4F-4132162FA996}" type="presOf" srcId="{4D1EEF89-8E0F-4E8B-899F-4C0739381B31}" destId="{A4460253-9CC0-4DFD-99CE-042330AD393B}" srcOrd="0" destOrd="0" presId="urn:microsoft.com/office/officeart/2005/8/layout/bProcess3"/>
    <dgm:cxn modelId="{7C73AA55-E6AA-448C-9F91-AE32E940F67D}" type="presOf" srcId="{B3E87900-C9CC-4A91-90E9-D98163880497}" destId="{ECF791DC-40FD-45CF-B8AC-D015AF25215B}" srcOrd="0" destOrd="0" presId="urn:microsoft.com/office/officeart/2005/8/layout/bProcess3"/>
    <dgm:cxn modelId="{012C13E0-C0E3-4673-86F9-BCA757AAF058}" srcId="{B08430EF-BCEA-412E-9A60-B5721586D149}" destId="{4D1EEF89-8E0F-4E8B-899F-4C0739381B31}" srcOrd="0" destOrd="0" parTransId="{F097E84E-70F0-452C-B3EF-B1E120EB4BF3}" sibTransId="{75391A48-2B2F-45B3-9C3F-A5A1B0DB697B}"/>
    <dgm:cxn modelId="{B7087C67-88AC-4620-8283-176AC6658FFC}" type="presOf" srcId="{2998F853-E1D6-4C43-82C2-5FC77E4DAEDC}" destId="{A1146D07-3978-43A2-9F5C-96A29FF5B063}" srcOrd="1" destOrd="0" presId="urn:microsoft.com/office/officeart/2005/8/layout/bProcess3"/>
    <dgm:cxn modelId="{948A79A8-1C60-448C-AD20-2A6F0C9FAC82}" srcId="{B08430EF-BCEA-412E-9A60-B5721586D149}" destId="{C9531C6F-E628-4595-967B-B367C922CB16}" srcOrd="5" destOrd="0" parTransId="{5EFFBC6E-57FF-4A09-B617-66E499453741}" sibTransId="{519BD9E4-811F-4954-BDAB-81E23368EACE}"/>
    <dgm:cxn modelId="{09FF0AE7-6FE9-48A0-BE54-8B820179B224}" type="presOf" srcId="{6CE6CE16-EF1F-4A10-85CD-694D99F3D0DA}" destId="{0C9E09BD-1417-4449-A859-415783141F84}" srcOrd="1" destOrd="0" presId="urn:microsoft.com/office/officeart/2005/8/layout/bProcess3"/>
    <dgm:cxn modelId="{F4EB081A-05DC-45FD-97E1-119057D44FB0}" srcId="{B08430EF-BCEA-412E-9A60-B5721586D149}" destId="{B3E87900-C9CC-4A91-90E9-D98163880497}" srcOrd="4" destOrd="0" parTransId="{93C0B181-D6DB-4F31-A30F-6891A3C44568}" sibTransId="{2998F853-E1D6-4C43-82C2-5FC77E4DAEDC}"/>
    <dgm:cxn modelId="{C622EB8E-23C1-4531-B167-CF4715CDC291}" srcId="{B08430EF-BCEA-412E-9A60-B5721586D149}" destId="{15CC7586-1CC5-4E93-A2AF-3F348C8E1D62}" srcOrd="2" destOrd="0" parTransId="{D8DC9CED-B707-4561-852C-3B7C43EE10E9}" sibTransId="{B61A0512-5173-4251-9B93-106877F26475}"/>
    <dgm:cxn modelId="{60DDD918-144F-44DC-B445-B7319CB1A208}" type="presOf" srcId="{5CF3D45A-B568-4E23-8485-B697C5733FA8}" destId="{C8996319-9FB4-429F-9EAE-BEDAD50E0BED}" srcOrd="0" destOrd="0" presId="urn:microsoft.com/office/officeart/2005/8/layout/bProcess3"/>
    <dgm:cxn modelId="{8722F0B1-00C8-407D-8B57-E4B6F60902F3}" type="presOf" srcId="{F51B5495-7C8F-4301-B14D-BE3849846D14}" destId="{7BB58609-1DB9-43D1-A75C-93076A35E7A2}" srcOrd="0" destOrd="0" presId="urn:microsoft.com/office/officeart/2005/8/layout/bProcess3"/>
    <dgm:cxn modelId="{D9AB9B55-5ED4-41E7-9B60-D462739263CA}" type="presOf" srcId="{F02F0139-58A8-4045-A342-DD496C65C350}" destId="{C6BA50CB-3E59-472C-8C22-2573F054544C}" srcOrd="0" destOrd="0" presId="urn:microsoft.com/office/officeart/2005/8/layout/bProcess3"/>
    <dgm:cxn modelId="{49489F73-BE74-4830-B063-ABC35AB52E86}" type="presOf" srcId="{519BD9E4-811F-4954-BDAB-81E23368EACE}" destId="{505DFB4F-06F6-4340-AB9E-B90F4592E530}" srcOrd="0" destOrd="0" presId="urn:microsoft.com/office/officeart/2005/8/layout/bProcess3"/>
    <dgm:cxn modelId="{AE1ECD92-75A1-45CA-BA5F-AB97B4939B8F}" srcId="{B08430EF-BCEA-412E-9A60-B5721586D149}" destId="{B2E88E56-FDDE-44E3-BBC3-3CDBED3E2A3B}" srcOrd="7" destOrd="0" parTransId="{DB283180-D9DC-4BC9-96A6-B6484DBC15D1}" sibTransId="{214BD288-7894-4B16-8E0A-3C55982FA517}"/>
    <dgm:cxn modelId="{AFA2CAF7-0C8A-44D8-B686-457A68DEDEE9}" type="presOf" srcId="{6CE6CE16-EF1F-4A10-85CD-694D99F3D0DA}" destId="{9C7513BA-83FB-4631-A44D-94671CE1D272}" srcOrd="0" destOrd="0" presId="urn:microsoft.com/office/officeart/2005/8/layout/bProcess3"/>
    <dgm:cxn modelId="{C97EF4A6-C011-491C-A23C-ADBA574F47D4}" type="presOf" srcId="{214BD288-7894-4B16-8E0A-3C55982FA517}" destId="{C3A6C6CD-89D7-432A-BFA0-EA9DDB5C863A}" srcOrd="1" destOrd="0" presId="urn:microsoft.com/office/officeart/2005/8/layout/bProcess3"/>
    <dgm:cxn modelId="{83DCDBC0-35C5-4DE4-9127-4570B9087ACB}" type="presOf" srcId="{B2E88E56-FDDE-44E3-BBC3-3CDBED3E2A3B}" destId="{F24E78BD-F56A-4B40-8C98-39DF80215F65}" srcOrd="0" destOrd="0" presId="urn:microsoft.com/office/officeart/2005/8/layout/bProcess3"/>
    <dgm:cxn modelId="{58CDDB6C-21CA-480C-BB9B-0B9C8FFA73AC}" type="presOf" srcId="{C35AA5CE-D740-4675-A986-0870E629602D}" destId="{F41C997F-DB06-47D5-BEA8-8AF5C3FA54AD}" srcOrd="1" destOrd="0" presId="urn:microsoft.com/office/officeart/2005/8/layout/bProcess3"/>
    <dgm:cxn modelId="{0844C23A-DDFB-491A-930E-E7BA9745279A}" type="presOf" srcId="{B61A0512-5173-4251-9B93-106877F26475}" destId="{0522494B-1016-4F40-9490-CF03436D9E02}" srcOrd="1" destOrd="0" presId="urn:microsoft.com/office/officeart/2005/8/layout/bProcess3"/>
    <dgm:cxn modelId="{1A22DBAF-A805-40EC-A784-B0F6509461A9}" srcId="{B08430EF-BCEA-412E-9A60-B5721586D149}" destId="{5CF3D45A-B568-4E23-8485-B697C5733FA8}" srcOrd="1" destOrd="0" parTransId="{2CED6A47-C448-4F45-A36F-BE799E107566}" sibTransId="{C35AA5CE-D740-4675-A986-0870E629602D}"/>
    <dgm:cxn modelId="{5D68273C-CF1F-49A4-9083-1FB70C9A5005}" type="presOf" srcId="{2998F853-E1D6-4C43-82C2-5FC77E4DAEDC}" destId="{484F6CCC-C95F-4405-947A-192486A9A370}" srcOrd="0" destOrd="0" presId="urn:microsoft.com/office/officeart/2005/8/layout/bProcess3"/>
    <dgm:cxn modelId="{938CB3AF-CFC8-45C6-85A0-06886D627AE2}" type="presOf" srcId="{F51B5495-7C8F-4301-B14D-BE3849846D14}" destId="{32CF8F19-67E3-4415-8740-D90E1B23DE81}" srcOrd="1" destOrd="0" presId="urn:microsoft.com/office/officeart/2005/8/layout/bProcess3"/>
    <dgm:cxn modelId="{A5EE9848-6071-4418-983B-742C801D6256}" type="presOf" srcId="{326542DE-1409-44B4-A30A-7BA188A2BB8E}" destId="{43B4F486-73E2-4C8A-9DBF-D1C625B94CBE}" srcOrd="0" destOrd="0" presId="urn:microsoft.com/office/officeart/2005/8/layout/bProcess3"/>
    <dgm:cxn modelId="{FD785ABF-EA2D-485D-81BE-0113BBAAD4BC}" type="presOf" srcId="{519BD9E4-811F-4954-BDAB-81E23368EACE}" destId="{BE555AE0-6FE2-4CC6-B619-9376303666F0}" srcOrd="1" destOrd="0" presId="urn:microsoft.com/office/officeart/2005/8/layout/bProcess3"/>
    <dgm:cxn modelId="{8C1D24FD-F603-414C-9459-BB7BDD4F5276}" type="presParOf" srcId="{39D3B77B-0B15-45FB-92B5-86F87A0433B7}" destId="{A4460253-9CC0-4DFD-99CE-042330AD393B}" srcOrd="0" destOrd="0" presId="urn:microsoft.com/office/officeart/2005/8/layout/bProcess3"/>
    <dgm:cxn modelId="{52DB2719-90A9-4647-B29F-8080DD5A8BCC}" type="presParOf" srcId="{39D3B77B-0B15-45FB-92B5-86F87A0433B7}" destId="{31AE7CDB-E4B1-43D3-84CE-2A730EB0E9A7}" srcOrd="1" destOrd="0" presId="urn:microsoft.com/office/officeart/2005/8/layout/bProcess3"/>
    <dgm:cxn modelId="{F7119CC6-FDB5-4320-8DF4-FDAECF828F97}" type="presParOf" srcId="{31AE7CDB-E4B1-43D3-84CE-2A730EB0E9A7}" destId="{F74A660D-D2D7-4E70-A76A-6454B949C1F8}" srcOrd="0" destOrd="0" presId="urn:microsoft.com/office/officeart/2005/8/layout/bProcess3"/>
    <dgm:cxn modelId="{68CD9217-4219-443D-8A22-927DE2E24644}" type="presParOf" srcId="{39D3B77B-0B15-45FB-92B5-86F87A0433B7}" destId="{C8996319-9FB4-429F-9EAE-BEDAD50E0BED}" srcOrd="2" destOrd="0" presId="urn:microsoft.com/office/officeart/2005/8/layout/bProcess3"/>
    <dgm:cxn modelId="{EBF634F8-BB7E-4CFF-B3A5-9DEC06CE5F7B}" type="presParOf" srcId="{39D3B77B-0B15-45FB-92B5-86F87A0433B7}" destId="{3B7D66EE-CC46-4533-BFDC-6E72DA73FB1A}" srcOrd="3" destOrd="0" presId="urn:microsoft.com/office/officeart/2005/8/layout/bProcess3"/>
    <dgm:cxn modelId="{77C14980-B131-4CBF-8F08-BC8F776D3370}" type="presParOf" srcId="{3B7D66EE-CC46-4533-BFDC-6E72DA73FB1A}" destId="{F41C997F-DB06-47D5-BEA8-8AF5C3FA54AD}" srcOrd="0" destOrd="0" presId="urn:microsoft.com/office/officeart/2005/8/layout/bProcess3"/>
    <dgm:cxn modelId="{8BE6492D-F54B-4C7A-9672-D954A8CC72C2}" type="presParOf" srcId="{39D3B77B-0B15-45FB-92B5-86F87A0433B7}" destId="{9ADA5E82-C31B-4ACB-8F00-0A4BFDE071B7}" srcOrd="4" destOrd="0" presId="urn:microsoft.com/office/officeart/2005/8/layout/bProcess3"/>
    <dgm:cxn modelId="{887548AF-1C96-4BAE-8C58-C4AC12844275}" type="presParOf" srcId="{39D3B77B-0B15-45FB-92B5-86F87A0433B7}" destId="{F4E6224B-DFB7-4C9F-9B51-64870E88F40F}" srcOrd="5" destOrd="0" presId="urn:microsoft.com/office/officeart/2005/8/layout/bProcess3"/>
    <dgm:cxn modelId="{EEA1E2A0-EA7B-4FDF-BF25-347EC55338C6}" type="presParOf" srcId="{F4E6224B-DFB7-4C9F-9B51-64870E88F40F}" destId="{0522494B-1016-4F40-9490-CF03436D9E02}" srcOrd="0" destOrd="0" presId="urn:microsoft.com/office/officeart/2005/8/layout/bProcess3"/>
    <dgm:cxn modelId="{F2D3E28C-1B41-4F44-B68B-D20136E245AC}" type="presParOf" srcId="{39D3B77B-0B15-45FB-92B5-86F87A0433B7}" destId="{43B4F486-73E2-4C8A-9DBF-D1C625B94CBE}" srcOrd="6" destOrd="0" presId="urn:microsoft.com/office/officeart/2005/8/layout/bProcess3"/>
    <dgm:cxn modelId="{284ED964-F9E2-430D-9ACB-2CA2EF99BD86}" type="presParOf" srcId="{39D3B77B-0B15-45FB-92B5-86F87A0433B7}" destId="{7BB58609-1DB9-43D1-A75C-93076A35E7A2}" srcOrd="7" destOrd="0" presId="urn:microsoft.com/office/officeart/2005/8/layout/bProcess3"/>
    <dgm:cxn modelId="{995DC023-FAAD-4B06-BDFE-E9FF2A9B20FC}" type="presParOf" srcId="{7BB58609-1DB9-43D1-A75C-93076A35E7A2}" destId="{32CF8F19-67E3-4415-8740-D90E1B23DE81}" srcOrd="0" destOrd="0" presId="urn:microsoft.com/office/officeart/2005/8/layout/bProcess3"/>
    <dgm:cxn modelId="{83108AC8-52E3-4E40-B5C5-3776D6585F36}" type="presParOf" srcId="{39D3B77B-0B15-45FB-92B5-86F87A0433B7}" destId="{ECF791DC-40FD-45CF-B8AC-D015AF25215B}" srcOrd="8" destOrd="0" presId="urn:microsoft.com/office/officeart/2005/8/layout/bProcess3"/>
    <dgm:cxn modelId="{268E376F-C75F-4673-AD40-9346F5CB5FF9}" type="presParOf" srcId="{39D3B77B-0B15-45FB-92B5-86F87A0433B7}" destId="{484F6CCC-C95F-4405-947A-192486A9A370}" srcOrd="9" destOrd="0" presId="urn:microsoft.com/office/officeart/2005/8/layout/bProcess3"/>
    <dgm:cxn modelId="{314C77F4-C743-462D-93D4-DE3F426DCD74}" type="presParOf" srcId="{484F6CCC-C95F-4405-947A-192486A9A370}" destId="{A1146D07-3978-43A2-9F5C-96A29FF5B063}" srcOrd="0" destOrd="0" presId="urn:microsoft.com/office/officeart/2005/8/layout/bProcess3"/>
    <dgm:cxn modelId="{1D35A7A5-3595-49DE-A4AF-73DB28D3266F}" type="presParOf" srcId="{39D3B77B-0B15-45FB-92B5-86F87A0433B7}" destId="{3E4D56E7-D143-4C0D-886A-F13D86046625}" srcOrd="10" destOrd="0" presId="urn:microsoft.com/office/officeart/2005/8/layout/bProcess3"/>
    <dgm:cxn modelId="{40123B5B-EF23-4A67-837E-22371EF056E4}" type="presParOf" srcId="{39D3B77B-0B15-45FB-92B5-86F87A0433B7}" destId="{505DFB4F-06F6-4340-AB9E-B90F4592E530}" srcOrd="11" destOrd="0" presId="urn:microsoft.com/office/officeart/2005/8/layout/bProcess3"/>
    <dgm:cxn modelId="{017E379D-4B3D-4391-88D1-BA0ADE349E61}" type="presParOf" srcId="{505DFB4F-06F6-4340-AB9E-B90F4592E530}" destId="{BE555AE0-6FE2-4CC6-B619-9376303666F0}" srcOrd="0" destOrd="0" presId="urn:microsoft.com/office/officeart/2005/8/layout/bProcess3"/>
    <dgm:cxn modelId="{ABA01140-891E-406C-A352-3D5BC4A48083}" type="presParOf" srcId="{39D3B77B-0B15-45FB-92B5-86F87A0433B7}" destId="{22701981-EBCC-46D3-98B7-F8E8FD216100}" srcOrd="12" destOrd="0" presId="urn:microsoft.com/office/officeart/2005/8/layout/bProcess3"/>
    <dgm:cxn modelId="{1D8C9E47-B84F-4234-BD9E-D163169590A7}" type="presParOf" srcId="{39D3B77B-0B15-45FB-92B5-86F87A0433B7}" destId="{9C7513BA-83FB-4631-A44D-94671CE1D272}" srcOrd="13" destOrd="0" presId="urn:microsoft.com/office/officeart/2005/8/layout/bProcess3"/>
    <dgm:cxn modelId="{0779C5A5-9C69-4ECA-A522-48CAE630EFC4}" type="presParOf" srcId="{9C7513BA-83FB-4631-A44D-94671CE1D272}" destId="{0C9E09BD-1417-4449-A859-415783141F84}" srcOrd="0" destOrd="0" presId="urn:microsoft.com/office/officeart/2005/8/layout/bProcess3"/>
    <dgm:cxn modelId="{208A6CDC-349C-43AA-A583-7FD949D16B19}" type="presParOf" srcId="{39D3B77B-0B15-45FB-92B5-86F87A0433B7}" destId="{F24E78BD-F56A-4B40-8C98-39DF80215F65}" srcOrd="14" destOrd="0" presId="urn:microsoft.com/office/officeart/2005/8/layout/bProcess3"/>
    <dgm:cxn modelId="{5F755A13-86A6-46E7-B3A2-3237B02C8695}" type="presParOf" srcId="{39D3B77B-0B15-45FB-92B5-86F87A0433B7}" destId="{A951EAAE-371D-465B-B66F-E82A040D1296}" srcOrd="15" destOrd="0" presId="urn:microsoft.com/office/officeart/2005/8/layout/bProcess3"/>
    <dgm:cxn modelId="{FF270226-5806-4738-AB7C-9F4C9D46F993}" type="presParOf" srcId="{A951EAAE-371D-465B-B66F-E82A040D1296}" destId="{C3A6C6CD-89D7-432A-BFA0-EA9DDB5C863A}" srcOrd="0" destOrd="0" presId="urn:microsoft.com/office/officeart/2005/8/layout/bProcess3"/>
    <dgm:cxn modelId="{A0C452C6-1B86-45F1-B342-BD52E868B48A}" type="presParOf" srcId="{39D3B77B-0B15-45FB-92B5-86F87A0433B7}" destId="{C6BA50CB-3E59-472C-8C22-2573F054544C}"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B45284-B3F0-4CFB-964F-917E0A0D2469}" type="doc">
      <dgm:prSet loTypeId="urn:microsoft.com/office/officeart/2005/8/layout/pyramid2" loCatId="pyramid" qsTypeId="urn:microsoft.com/office/officeart/2005/8/quickstyle/simple1" qsCatId="simple" csTypeId="urn:microsoft.com/office/officeart/2005/8/colors/colorful5" csCatId="colorful" phldr="1"/>
      <dgm:spPr/>
    </dgm:pt>
    <dgm:pt modelId="{D65B6DCF-485C-43BC-B5AD-DC9F8F9EA514}">
      <dgm:prSet phldrT="[Texto]"/>
      <dgm:spPr/>
      <dgm:t>
        <a:bodyPr/>
        <a:lstStyle/>
        <a:p>
          <a:r>
            <a:rPr lang="es-CO" b="1" dirty="0" smtClean="0"/>
            <a:t>Constitución del Ecuador </a:t>
          </a:r>
          <a:endParaRPr lang="es-EC" dirty="0"/>
        </a:p>
      </dgm:t>
    </dgm:pt>
    <dgm:pt modelId="{6D8F6403-BC2C-485F-B73C-78D6BCB2FF4C}" type="parTrans" cxnId="{7291C182-A2A8-4E5F-9C54-2907757D8F34}">
      <dgm:prSet/>
      <dgm:spPr/>
      <dgm:t>
        <a:bodyPr/>
        <a:lstStyle/>
        <a:p>
          <a:endParaRPr lang="es-EC"/>
        </a:p>
      </dgm:t>
    </dgm:pt>
    <dgm:pt modelId="{637C1E00-9A2A-4869-9D7C-B6AD054AF79F}" type="sibTrans" cxnId="{7291C182-A2A8-4E5F-9C54-2907757D8F34}">
      <dgm:prSet/>
      <dgm:spPr/>
      <dgm:t>
        <a:bodyPr/>
        <a:lstStyle/>
        <a:p>
          <a:endParaRPr lang="es-EC"/>
        </a:p>
      </dgm:t>
    </dgm:pt>
    <dgm:pt modelId="{6F649A7D-1CE2-41BE-8419-847271B4CD77}">
      <dgm:prSet phldrT="[Texto]"/>
      <dgm:spPr/>
      <dgm:t>
        <a:bodyPr/>
        <a:lstStyle/>
        <a:p>
          <a:r>
            <a:rPr lang="es-CO" b="1" dirty="0" smtClean="0"/>
            <a:t>Convenio Internacional sobre la Diversidad Biológica</a:t>
          </a:r>
          <a:endParaRPr lang="es-EC" dirty="0"/>
        </a:p>
      </dgm:t>
    </dgm:pt>
    <dgm:pt modelId="{2F3CBB31-39F2-4FC5-99FC-C558E2789108}" type="parTrans" cxnId="{9FC93D91-BD00-4157-9096-EF495D0E883F}">
      <dgm:prSet/>
      <dgm:spPr/>
      <dgm:t>
        <a:bodyPr/>
        <a:lstStyle/>
        <a:p>
          <a:endParaRPr lang="es-EC"/>
        </a:p>
      </dgm:t>
    </dgm:pt>
    <dgm:pt modelId="{BCD14992-8A33-4F13-946B-A7163F4DF8A9}" type="sibTrans" cxnId="{9FC93D91-BD00-4157-9096-EF495D0E883F}">
      <dgm:prSet/>
      <dgm:spPr/>
      <dgm:t>
        <a:bodyPr/>
        <a:lstStyle/>
        <a:p>
          <a:endParaRPr lang="es-EC"/>
        </a:p>
      </dgm:t>
    </dgm:pt>
    <dgm:pt modelId="{745ED96C-25C8-48C3-86CA-2E6F903A2C86}">
      <dgm:prSet phldrT="[Texto]"/>
      <dgm:spPr/>
      <dgm:t>
        <a:bodyPr/>
        <a:lstStyle/>
        <a:p>
          <a:r>
            <a:rPr lang="es-CO" b="1" dirty="0" smtClean="0"/>
            <a:t>Código Orgánico de Organización Territorial, Autonomía y Descentralización (COOTAD)</a:t>
          </a:r>
          <a:endParaRPr lang="es-EC" dirty="0"/>
        </a:p>
      </dgm:t>
    </dgm:pt>
    <dgm:pt modelId="{7C87A803-ADD3-4A0B-B469-DD8F56B8A351}" type="parTrans" cxnId="{F4FFDE74-819E-41BD-9E16-ECD6CB9A521E}">
      <dgm:prSet/>
      <dgm:spPr/>
      <dgm:t>
        <a:bodyPr/>
        <a:lstStyle/>
        <a:p>
          <a:endParaRPr lang="es-EC"/>
        </a:p>
      </dgm:t>
    </dgm:pt>
    <dgm:pt modelId="{2615E588-F2BA-4137-A95F-2333CC798866}" type="sibTrans" cxnId="{F4FFDE74-819E-41BD-9E16-ECD6CB9A521E}">
      <dgm:prSet/>
      <dgm:spPr/>
      <dgm:t>
        <a:bodyPr/>
        <a:lstStyle/>
        <a:p>
          <a:endParaRPr lang="es-EC"/>
        </a:p>
      </dgm:t>
    </dgm:pt>
    <dgm:pt modelId="{550A7796-F3BD-4562-9028-BB8192E3B0BF}">
      <dgm:prSet phldrT="[Texto]"/>
      <dgm:spPr/>
      <dgm:t>
        <a:bodyPr/>
        <a:lstStyle/>
        <a:p>
          <a:r>
            <a:rPr lang="es-EC" b="1" dirty="0" smtClean="0"/>
            <a:t>Ley forestal y de conservación de áreas naturales y vida silvestre</a:t>
          </a:r>
          <a:endParaRPr lang="es-EC" dirty="0"/>
        </a:p>
      </dgm:t>
    </dgm:pt>
    <dgm:pt modelId="{36ACCB69-5A08-4D2A-9A2D-C8DE09D87479}" type="parTrans" cxnId="{DAB876D5-61F8-4BB7-97A5-6B1D6FD9A98F}">
      <dgm:prSet/>
      <dgm:spPr/>
      <dgm:t>
        <a:bodyPr/>
        <a:lstStyle/>
        <a:p>
          <a:endParaRPr lang="es-EC"/>
        </a:p>
      </dgm:t>
    </dgm:pt>
    <dgm:pt modelId="{94A4CF59-25D4-401D-8BB8-0871CAA92B1E}" type="sibTrans" cxnId="{DAB876D5-61F8-4BB7-97A5-6B1D6FD9A98F}">
      <dgm:prSet/>
      <dgm:spPr/>
      <dgm:t>
        <a:bodyPr/>
        <a:lstStyle/>
        <a:p>
          <a:endParaRPr lang="es-EC"/>
        </a:p>
      </dgm:t>
    </dgm:pt>
    <dgm:pt modelId="{C8E7C7DE-217D-41AA-9CDE-5A7A2F77AD5C}">
      <dgm:prSet phldrT="[Texto]"/>
      <dgm:spPr/>
      <dgm:t>
        <a:bodyPr/>
        <a:lstStyle/>
        <a:p>
          <a:r>
            <a:rPr lang="es-EC" b="1" dirty="0" smtClean="0"/>
            <a:t>Acuerdo Ministerial 065 </a:t>
          </a:r>
          <a:endParaRPr lang="es-EC" dirty="0"/>
        </a:p>
      </dgm:t>
    </dgm:pt>
    <dgm:pt modelId="{E91055EF-5BE8-4A88-ABB4-3ACE3FFCC839}" type="parTrans" cxnId="{37E952E6-C843-4257-A337-D9B0411C1AFB}">
      <dgm:prSet/>
      <dgm:spPr/>
      <dgm:t>
        <a:bodyPr/>
        <a:lstStyle/>
        <a:p>
          <a:endParaRPr lang="es-EC"/>
        </a:p>
      </dgm:t>
    </dgm:pt>
    <dgm:pt modelId="{CA3ED73B-61AE-405E-A1FD-0287ECCF7A95}" type="sibTrans" cxnId="{37E952E6-C843-4257-A337-D9B0411C1AFB}">
      <dgm:prSet/>
      <dgm:spPr/>
      <dgm:t>
        <a:bodyPr/>
        <a:lstStyle/>
        <a:p>
          <a:endParaRPr lang="es-EC"/>
        </a:p>
      </dgm:t>
    </dgm:pt>
    <dgm:pt modelId="{3346407B-831A-4460-B51B-B400148467B9}">
      <dgm:prSet phldrT="[Texto]"/>
      <dgm:spPr/>
      <dgm:t>
        <a:bodyPr/>
        <a:lstStyle/>
        <a:p>
          <a:r>
            <a:rPr lang="es-EC" b="1" dirty="0" smtClean="0"/>
            <a:t>Reglamentos y ordenanzas provinciales </a:t>
          </a:r>
          <a:endParaRPr lang="es-EC" dirty="0"/>
        </a:p>
      </dgm:t>
    </dgm:pt>
    <dgm:pt modelId="{02866964-2F19-402B-8AE7-36B93E8EC344}" type="parTrans" cxnId="{3F900D15-017A-401C-B613-41F347E5F7B7}">
      <dgm:prSet/>
      <dgm:spPr/>
      <dgm:t>
        <a:bodyPr/>
        <a:lstStyle/>
        <a:p>
          <a:endParaRPr lang="es-EC"/>
        </a:p>
      </dgm:t>
    </dgm:pt>
    <dgm:pt modelId="{9F8A8FEA-087B-435D-A3BE-7E857CEFC623}" type="sibTrans" cxnId="{3F900D15-017A-401C-B613-41F347E5F7B7}">
      <dgm:prSet/>
      <dgm:spPr/>
      <dgm:t>
        <a:bodyPr/>
        <a:lstStyle/>
        <a:p>
          <a:endParaRPr lang="es-EC"/>
        </a:p>
      </dgm:t>
    </dgm:pt>
    <dgm:pt modelId="{04E91B94-0696-4BFE-8DA0-4BCA20473639}" type="pres">
      <dgm:prSet presAssocID="{60B45284-B3F0-4CFB-964F-917E0A0D2469}" presName="compositeShape" presStyleCnt="0">
        <dgm:presLayoutVars>
          <dgm:dir/>
          <dgm:resizeHandles/>
        </dgm:presLayoutVars>
      </dgm:prSet>
      <dgm:spPr/>
    </dgm:pt>
    <dgm:pt modelId="{CA37E5E8-7977-4530-947F-33605A18D340}" type="pres">
      <dgm:prSet presAssocID="{60B45284-B3F0-4CFB-964F-917E0A0D2469}" presName="pyramid" presStyleLbl="node1" presStyleIdx="0" presStyleCnt="1" custLinFactNeighborX="-2373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11DFBEB-E7A2-40B5-96B3-C94EBCCB886E}" type="pres">
      <dgm:prSet presAssocID="{60B45284-B3F0-4CFB-964F-917E0A0D2469}" presName="theList" presStyleCnt="0"/>
      <dgm:spPr/>
    </dgm:pt>
    <dgm:pt modelId="{97306DBC-9AD3-4C9A-ADC5-526D1FF325F3}" type="pres">
      <dgm:prSet presAssocID="{D65B6DCF-485C-43BC-B5AD-DC9F8F9EA514}" presName="aNode" presStyleLbl="fgAcc1" presStyleIdx="0" presStyleCnt="6" custScaleX="187423" custLinFactY="-9567" custLinFactNeighborX="12609" custLinFactNeighborY="-100000">
        <dgm:presLayoutVars>
          <dgm:bulletEnabled val="1"/>
        </dgm:presLayoutVars>
      </dgm:prSet>
      <dgm:spPr/>
      <dgm:t>
        <a:bodyPr/>
        <a:lstStyle/>
        <a:p>
          <a:endParaRPr lang="es-EC"/>
        </a:p>
      </dgm:t>
    </dgm:pt>
    <dgm:pt modelId="{B735D202-30B8-4F0B-89FD-1FB280B7D53C}" type="pres">
      <dgm:prSet presAssocID="{D65B6DCF-485C-43BC-B5AD-DC9F8F9EA514}" presName="aSpace" presStyleCnt="0"/>
      <dgm:spPr/>
    </dgm:pt>
    <dgm:pt modelId="{8CCD7877-1D22-467E-9433-92C3DBBF35CA}" type="pres">
      <dgm:prSet presAssocID="{6F649A7D-1CE2-41BE-8419-847271B4CD77}" presName="aNode" presStyleLbl="fgAcc1" presStyleIdx="1" presStyleCnt="6" custScaleX="187423" custLinFactNeighborX="12609" custLinFactNeighborY="27753">
        <dgm:presLayoutVars>
          <dgm:bulletEnabled val="1"/>
        </dgm:presLayoutVars>
      </dgm:prSet>
      <dgm:spPr/>
      <dgm:t>
        <a:bodyPr/>
        <a:lstStyle/>
        <a:p>
          <a:endParaRPr lang="es-EC"/>
        </a:p>
      </dgm:t>
    </dgm:pt>
    <dgm:pt modelId="{CE9E0A54-5C13-4F8A-8618-EB6187DC6D76}" type="pres">
      <dgm:prSet presAssocID="{6F649A7D-1CE2-41BE-8419-847271B4CD77}" presName="aSpace" presStyleCnt="0"/>
      <dgm:spPr/>
    </dgm:pt>
    <dgm:pt modelId="{07B39F7D-F408-401C-BD50-CC4C86819701}" type="pres">
      <dgm:prSet presAssocID="{745ED96C-25C8-48C3-86CA-2E6F903A2C86}" presName="aNode" presStyleLbl="fgAcc1" presStyleIdx="2" presStyleCnt="6" custScaleX="187423" custLinFactY="14377" custLinFactNeighborX="12609" custLinFactNeighborY="100000">
        <dgm:presLayoutVars>
          <dgm:bulletEnabled val="1"/>
        </dgm:presLayoutVars>
      </dgm:prSet>
      <dgm:spPr/>
      <dgm:t>
        <a:bodyPr/>
        <a:lstStyle/>
        <a:p>
          <a:endParaRPr lang="es-EC"/>
        </a:p>
      </dgm:t>
    </dgm:pt>
    <dgm:pt modelId="{4869D973-EC81-4654-B8EB-2F492CD541DA}" type="pres">
      <dgm:prSet presAssocID="{745ED96C-25C8-48C3-86CA-2E6F903A2C86}" presName="aSpace" presStyleCnt="0"/>
      <dgm:spPr/>
    </dgm:pt>
    <dgm:pt modelId="{54EB9A97-6336-4D89-9F20-2907F838E356}" type="pres">
      <dgm:prSet presAssocID="{550A7796-F3BD-4562-9028-BB8192E3B0BF}" presName="aNode" presStyleLbl="fgAcc1" presStyleIdx="3" presStyleCnt="6" custScaleX="187423" custLinFactY="35657" custLinFactNeighborX="12609" custLinFactNeighborY="100000">
        <dgm:presLayoutVars>
          <dgm:bulletEnabled val="1"/>
        </dgm:presLayoutVars>
      </dgm:prSet>
      <dgm:spPr/>
      <dgm:t>
        <a:bodyPr/>
        <a:lstStyle/>
        <a:p>
          <a:endParaRPr lang="es-EC"/>
        </a:p>
      </dgm:t>
    </dgm:pt>
    <dgm:pt modelId="{9523A430-E2C6-408F-9E90-E21D70DA288F}" type="pres">
      <dgm:prSet presAssocID="{550A7796-F3BD-4562-9028-BB8192E3B0BF}" presName="aSpace" presStyleCnt="0"/>
      <dgm:spPr/>
    </dgm:pt>
    <dgm:pt modelId="{BE02B13E-AEE0-4E9E-9634-928F117B08CE}" type="pres">
      <dgm:prSet presAssocID="{C8E7C7DE-217D-41AA-9CDE-5A7A2F77AD5C}" presName="aNode" presStyleLbl="fgAcc1" presStyleIdx="4" presStyleCnt="6" custScaleX="187423" custLinFactY="48425" custLinFactNeighborX="12609" custLinFactNeighborY="100000">
        <dgm:presLayoutVars>
          <dgm:bulletEnabled val="1"/>
        </dgm:presLayoutVars>
      </dgm:prSet>
      <dgm:spPr/>
      <dgm:t>
        <a:bodyPr/>
        <a:lstStyle/>
        <a:p>
          <a:endParaRPr lang="es-EC"/>
        </a:p>
      </dgm:t>
    </dgm:pt>
    <dgm:pt modelId="{39E8E879-5415-4B65-AF02-BAFC026D79CA}" type="pres">
      <dgm:prSet presAssocID="{C8E7C7DE-217D-41AA-9CDE-5A7A2F77AD5C}" presName="aSpace" presStyleCnt="0"/>
      <dgm:spPr/>
    </dgm:pt>
    <dgm:pt modelId="{C86C6DD1-9E4C-427C-8AC4-0E6C362B3029}" type="pres">
      <dgm:prSet presAssocID="{3346407B-831A-4460-B51B-B400148467B9}" presName="aNode" presStyleLbl="fgAcc1" presStyleIdx="5" presStyleCnt="6" custScaleX="187423" custLinFactY="61193" custLinFactNeighborX="12609" custLinFactNeighborY="100000">
        <dgm:presLayoutVars>
          <dgm:bulletEnabled val="1"/>
        </dgm:presLayoutVars>
      </dgm:prSet>
      <dgm:spPr/>
      <dgm:t>
        <a:bodyPr/>
        <a:lstStyle/>
        <a:p>
          <a:endParaRPr lang="es-EC"/>
        </a:p>
      </dgm:t>
    </dgm:pt>
    <dgm:pt modelId="{C0009FE2-26C7-462D-B07E-5CCF422E7B5B}" type="pres">
      <dgm:prSet presAssocID="{3346407B-831A-4460-B51B-B400148467B9}" presName="aSpace" presStyleCnt="0"/>
      <dgm:spPr/>
    </dgm:pt>
  </dgm:ptLst>
  <dgm:cxnLst>
    <dgm:cxn modelId="{A7BFE2A4-6FC6-484F-B7C5-60E771170848}" type="presOf" srcId="{C8E7C7DE-217D-41AA-9CDE-5A7A2F77AD5C}" destId="{BE02B13E-AEE0-4E9E-9634-928F117B08CE}" srcOrd="0" destOrd="0" presId="urn:microsoft.com/office/officeart/2005/8/layout/pyramid2"/>
    <dgm:cxn modelId="{DAB876D5-61F8-4BB7-97A5-6B1D6FD9A98F}" srcId="{60B45284-B3F0-4CFB-964F-917E0A0D2469}" destId="{550A7796-F3BD-4562-9028-BB8192E3B0BF}" srcOrd="3" destOrd="0" parTransId="{36ACCB69-5A08-4D2A-9A2D-C8DE09D87479}" sibTransId="{94A4CF59-25D4-401D-8BB8-0871CAA92B1E}"/>
    <dgm:cxn modelId="{C12DEC53-0A34-47B7-94DD-5F2F98E73B22}" type="presOf" srcId="{60B45284-B3F0-4CFB-964F-917E0A0D2469}" destId="{04E91B94-0696-4BFE-8DA0-4BCA20473639}" srcOrd="0" destOrd="0" presId="urn:microsoft.com/office/officeart/2005/8/layout/pyramid2"/>
    <dgm:cxn modelId="{7291C182-A2A8-4E5F-9C54-2907757D8F34}" srcId="{60B45284-B3F0-4CFB-964F-917E0A0D2469}" destId="{D65B6DCF-485C-43BC-B5AD-DC9F8F9EA514}" srcOrd="0" destOrd="0" parTransId="{6D8F6403-BC2C-485F-B73C-78D6BCB2FF4C}" sibTransId="{637C1E00-9A2A-4869-9D7C-B6AD054AF79F}"/>
    <dgm:cxn modelId="{5AEB2F42-A9E9-44DD-8B8C-CCBB92FA080F}" type="presOf" srcId="{3346407B-831A-4460-B51B-B400148467B9}" destId="{C86C6DD1-9E4C-427C-8AC4-0E6C362B3029}" srcOrd="0" destOrd="0" presId="urn:microsoft.com/office/officeart/2005/8/layout/pyramid2"/>
    <dgm:cxn modelId="{83CC8300-3CAA-4675-B4CD-1ACBE594CB37}" type="presOf" srcId="{6F649A7D-1CE2-41BE-8419-847271B4CD77}" destId="{8CCD7877-1D22-467E-9433-92C3DBBF35CA}" srcOrd="0" destOrd="0" presId="urn:microsoft.com/office/officeart/2005/8/layout/pyramid2"/>
    <dgm:cxn modelId="{3F900D15-017A-401C-B613-41F347E5F7B7}" srcId="{60B45284-B3F0-4CFB-964F-917E0A0D2469}" destId="{3346407B-831A-4460-B51B-B400148467B9}" srcOrd="5" destOrd="0" parTransId="{02866964-2F19-402B-8AE7-36B93E8EC344}" sibTransId="{9F8A8FEA-087B-435D-A3BE-7E857CEFC623}"/>
    <dgm:cxn modelId="{9FC93D91-BD00-4157-9096-EF495D0E883F}" srcId="{60B45284-B3F0-4CFB-964F-917E0A0D2469}" destId="{6F649A7D-1CE2-41BE-8419-847271B4CD77}" srcOrd="1" destOrd="0" parTransId="{2F3CBB31-39F2-4FC5-99FC-C558E2789108}" sibTransId="{BCD14992-8A33-4F13-946B-A7163F4DF8A9}"/>
    <dgm:cxn modelId="{F4FFDE74-819E-41BD-9E16-ECD6CB9A521E}" srcId="{60B45284-B3F0-4CFB-964F-917E0A0D2469}" destId="{745ED96C-25C8-48C3-86CA-2E6F903A2C86}" srcOrd="2" destOrd="0" parTransId="{7C87A803-ADD3-4A0B-B469-DD8F56B8A351}" sibTransId="{2615E588-F2BA-4137-A95F-2333CC798866}"/>
    <dgm:cxn modelId="{E05B957D-3D3E-4D17-8F68-E3C4048C19F4}" type="presOf" srcId="{745ED96C-25C8-48C3-86CA-2E6F903A2C86}" destId="{07B39F7D-F408-401C-BD50-CC4C86819701}" srcOrd="0" destOrd="0" presId="urn:microsoft.com/office/officeart/2005/8/layout/pyramid2"/>
    <dgm:cxn modelId="{F34547AC-5ABE-4E78-9124-991FEE3B8A78}" type="presOf" srcId="{550A7796-F3BD-4562-9028-BB8192E3B0BF}" destId="{54EB9A97-6336-4D89-9F20-2907F838E356}" srcOrd="0" destOrd="0" presId="urn:microsoft.com/office/officeart/2005/8/layout/pyramid2"/>
    <dgm:cxn modelId="{E47DB55D-5894-481D-8F18-26AC6A1E6AAF}" type="presOf" srcId="{D65B6DCF-485C-43BC-B5AD-DC9F8F9EA514}" destId="{97306DBC-9AD3-4C9A-ADC5-526D1FF325F3}" srcOrd="0" destOrd="0" presId="urn:microsoft.com/office/officeart/2005/8/layout/pyramid2"/>
    <dgm:cxn modelId="{37E952E6-C843-4257-A337-D9B0411C1AFB}" srcId="{60B45284-B3F0-4CFB-964F-917E0A0D2469}" destId="{C8E7C7DE-217D-41AA-9CDE-5A7A2F77AD5C}" srcOrd="4" destOrd="0" parTransId="{E91055EF-5BE8-4A88-ABB4-3ACE3FFCC839}" sibTransId="{CA3ED73B-61AE-405E-A1FD-0287ECCF7A95}"/>
    <dgm:cxn modelId="{192E250E-985E-4894-AE8F-28781DBD0443}" type="presParOf" srcId="{04E91B94-0696-4BFE-8DA0-4BCA20473639}" destId="{CA37E5E8-7977-4530-947F-33605A18D340}" srcOrd="0" destOrd="0" presId="urn:microsoft.com/office/officeart/2005/8/layout/pyramid2"/>
    <dgm:cxn modelId="{9A959EC1-7F27-49A1-8E59-750ADF128663}" type="presParOf" srcId="{04E91B94-0696-4BFE-8DA0-4BCA20473639}" destId="{411DFBEB-E7A2-40B5-96B3-C94EBCCB886E}" srcOrd="1" destOrd="0" presId="urn:microsoft.com/office/officeart/2005/8/layout/pyramid2"/>
    <dgm:cxn modelId="{8131B4EB-F810-4EB7-993F-03B0A9F69264}" type="presParOf" srcId="{411DFBEB-E7A2-40B5-96B3-C94EBCCB886E}" destId="{97306DBC-9AD3-4C9A-ADC5-526D1FF325F3}" srcOrd="0" destOrd="0" presId="urn:microsoft.com/office/officeart/2005/8/layout/pyramid2"/>
    <dgm:cxn modelId="{0434F108-03E4-4209-AB1E-7EA5A320071D}" type="presParOf" srcId="{411DFBEB-E7A2-40B5-96B3-C94EBCCB886E}" destId="{B735D202-30B8-4F0B-89FD-1FB280B7D53C}" srcOrd="1" destOrd="0" presId="urn:microsoft.com/office/officeart/2005/8/layout/pyramid2"/>
    <dgm:cxn modelId="{B140C5F0-6D54-4D16-8732-EAA245C8F589}" type="presParOf" srcId="{411DFBEB-E7A2-40B5-96B3-C94EBCCB886E}" destId="{8CCD7877-1D22-467E-9433-92C3DBBF35CA}" srcOrd="2" destOrd="0" presId="urn:microsoft.com/office/officeart/2005/8/layout/pyramid2"/>
    <dgm:cxn modelId="{1644B80B-B9DD-4F0C-85BB-1B7F714A1AC2}" type="presParOf" srcId="{411DFBEB-E7A2-40B5-96B3-C94EBCCB886E}" destId="{CE9E0A54-5C13-4F8A-8618-EB6187DC6D76}" srcOrd="3" destOrd="0" presId="urn:microsoft.com/office/officeart/2005/8/layout/pyramid2"/>
    <dgm:cxn modelId="{F543DF14-9CA5-4C69-9BA7-96A71CF637AD}" type="presParOf" srcId="{411DFBEB-E7A2-40B5-96B3-C94EBCCB886E}" destId="{07B39F7D-F408-401C-BD50-CC4C86819701}" srcOrd="4" destOrd="0" presId="urn:microsoft.com/office/officeart/2005/8/layout/pyramid2"/>
    <dgm:cxn modelId="{0EA348E8-2CD1-4226-A349-45C4C3A0B4E7}" type="presParOf" srcId="{411DFBEB-E7A2-40B5-96B3-C94EBCCB886E}" destId="{4869D973-EC81-4654-B8EB-2F492CD541DA}" srcOrd="5" destOrd="0" presId="urn:microsoft.com/office/officeart/2005/8/layout/pyramid2"/>
    <dgm:cxn modelId="{AAE96B54-C201-4248-A3B1-37B479FD630D}" type="presParOf" srcId="{411DFBEB-E7A2-40B5-96B3-C94EBCCB886E}" destId="{54EB9A97-6336-4D89-9F20-2907F838E356}" srcOrd="6" destOrd="0" presId="urn:microsoft.com/office/officeart/2005/8/layout/pyramid2"/>
    <dgm:cxn modelId="{B3F5CCFA-209B-4DDD-8104-28766143539C}" type="presParOf" srcId="{411DFBEB-E7A2-40B5-96B3-C94EBCCB886E}" destId="{9523A430-E2C6-408F-9E90-E21D70DA288F}" srcOrd="7" destOrd="0" presId="urn:microsoft.com/office/officeart/2005/8/layout/pyramid2"/>
    <dgm:cxn modelId="{361D1132-6A50-4EF4-83ED-A3647E12536D}" type="presParOf" srcId="{411DFBEB-E7A2-40B5-96B3-C94EBCCB886E}" destId="{BE02B13E-AEE0-4E9E-9634-928F117B08CE}" srcOrd="8" destOrd="0" presId="urn:microsoft.com/office/officeart/2005/8/layout/pyramid2"/>
    <dgm:cxn modelId="{CB12C731-F8E0-49FD-98FA-7F31FD18CB9E}" type="presParOf" srcId="{411DFBEB-E7A2-40B5-96B3-C94EBCCB886E}" destId="{39E8E879-5415-4B65-AF02-BAFC026D79CA}" srcOrd="9" destOrd="0" presId="urn:microsoft.com/office/officeart/2005/8/layout/pyramid2"/>
    <dgm:cxn modelId="{D91AEF70-4F77-444C-92D7-F30B1E6868DF}" type="presParOf" srcId="{411DFBEB-E7A2-40B5-96B3-C94EBCCB886E}" destId="{C86C6DD1-9E4C-427C-8AC4-0E6C362B3029}" srcOrd="10" destOrd="0" presId="urn:microsoft.com/office/officeart/2005/8/layout/pyramid2"/>
    <dgm:cxn modelId="{C6514E7A-D3AE-4DBE-8BD3-CD0AEC8C6D39}" type="presParOf" srcId="{411DFBEB-E7A2-40B5-96B3-C94EBCCB886E}" destId="{C0009FE2-26C7-462D-B07E-5CCF422E7B5B}" srcOrd="11" destOrd="0" presId="urn:microsoft.com/office/officeart/2005/8/layout/pyramid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D0BF15-2F64-4807-9B2D-7B502ED6038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C"/>
        </a:p>
      </dgm:t>
    </dgm:pt>
    <dgm:pt modelId="{8964206F-8A5C-414C-AFEF-E9F8DBD42BD3}">
      <dgm:prSet phldrT="[Texto]"/>
      <dgm:spPr/>
      <dgm:t>
        <a:bodyPr/>
        <a:lstStyle/>
        <a:p>
          <a:r>
            <a:rPr lang="es-EC" b="1" dirty="0" smtClean="0">
              <a:solidFill>
                <a:schemeClr val="tx1"/>
              </a:solidFill>
            </a:rPr>
            <a:t>NORTE</a:t>
          </a:r>
          <a:endParaRPr lang="es-EC" b="1" dirty="0">
            <a:solidFill>
              <a:schemeClr val="tx1"/>
            </a:solidFill>
          </a:endParaRPr>
        </a:p>
      </dgm:t>
    </dgm:pt>
    <dgm:pt modelId="{C0885D44-86AD-4F19-86B2-A296C1899D91}" type="parTrans" cxnId="{4BF5E23D-FF79-4060-95A6-C9CB291AA838}">
      <dgm:prSet/>
      <dgm:spPr/>
      <dgm:t>
        <a:bodyPr/>
        <a:lstStyle/>
        <a:p>
          <a:endParaRPr lang="es-EC"/>
        </a:p>
      </dgm:t>
    </dgm:pt>
    <dgm:pt modelId="{2C066DEF-B61B-4298-888B-83AF8163ADFC}" type="sibTrans" cxnId="{4BF5E23D-FF79-4060-95A6-C9CB291AA838}">
      <dgm:prSet/>
      <dgm:spPr/>
      <dgm:t>
        <a:bodyPr/>
        <a:lstStyle/>
        <a:p>
          <a:endParaRPr lang="es-EC"/>
        </a:p>
      </dgm:t>
    </dgm:pt>
    <dgm:pt modelId="{C88FB44F-78A8-4AE9-BB0B-A9B713EF4293}">
      <dgm:prSet phldrT="[Texto]"/>
      <dgm:spPr/>
      <dgm:t>
        <a:bodyPr/>
        <a:lstStyle/>
        <a:p>
          <a:r>
            <a:rPr lang="es-CO" dirty="0" smtClean="0"/>
            <a:t>República de Colombia</a:t>
          </a:r>
          <a:endParaRPr lang="es-EC" dirty="0"/>
        </a:p>
      </dgm:t>
    </dgm:pt>
    <dgm:pt modelId="{18C04EA0-4AE1-4406-8777-84882D31BF40}" type="parTrans" cxnId="{083493C1-4E30-49B7-9B2F-CE088148DBF0}">
      <dgm:prSet/>
      <dgm:spPr/>
      <dgm:t>
        <a:bodyPr/>
        <a:lstStyle/>
        <a:p>
          <a:endParaRPr lang="es-EC"/>
        </a:p>
      </dgm:t>
    </dgm:pt>
    <dgm:pt modelId="{BD0316C4-FD8D-4DB0-9E8A-AE51BA8C75D2}" type="sibTrans" cxnId="{083493C1-4E30-49B7-9B2F-CE088148DBF0}">
      <dgm:prSet/>
      <dgm:spPr/>
      <dgm:t>
        <a:bodyPr/>
        <a:lstStyle/>
        <a:p>
          <a:endParaRPr lang="es-EC"/>
        </a:p>
      </dgm:t>
    </dgm:pt>
    <dgm:pt modelId="{4A0763A3-172F-4E76-9F87-071F703DAF9E}">
      <dgm:prSet phldrT="[Texto]"/>
      <dgm:spPr/>
      <dgm:t>
        <a:bodyPr/>
        <a:lstStyle/>
        <a:p>
          <a:r>
            <a:rPr lang="es-EC" b="1" dirty="0" smtClean="0">
              <a:solidFill>
                <a:schemeClr val="tx1"/>
              </a:solidFill>
            </a:rPr>
            <a:t>SUR</a:t>
          </a:r>
          <a:endParaRPr lang="es-EC" b="1" dirty="0">
            <a:solidFill>
              <a:schemeClr val="tx1"/>
            </a:solidFill>
          </a:endParaRPr>
        </a:p>
      </dgm:t>
    </dgm:pt>
    <dgm:pt modelId="{D55042CE-38E6-456B-9DDE-96711CAC436D}" type="parTrans" cxnId="{DCDA64B0-F645-4F27-8076-8C10A88D24EE}">
      <dgm:prSet/>
      <dgm:spPr/>
      <dgm:t>
        <a:bodyPr/>
        <a:lstStyle/>
        <a:p>
          <a:endParaRPr lang="es-EC"/>
        </a:p>
      </dgm:t>
    </dgm:pt>
    <dgm:pt modelId="{C6AB38A8-C98E-4C94-B9BA-8512A96100A2}" type="sibTrans" cxnId="{DCDA64B0-F645-4F27-8076-8C10A88D24EE}">
      <dgm:prSet/>
      <dgm:spPr/>
      <dgm:t>
        <a:bodyPr/>
        <a:lstStyle/>
        <a:p>
          <a:endParaRPr lang="es-EC"/>
        </a:p>
      </dgm:t>
    </dgm:pt>
    <dgm:pt modelId="{D721223F-8A51-459C-A66A-33594122D182}">
      <dgm:prSet phldrT="[Texto]"/>
      <dgm:spPr/>
      <dgm:t>
        <a:bodyPr/>
        <a:lstStyle/>
        <a:p>
          <a:r>
            <a:rPr lang="es-CO" dirty="0" smtClean="0"/>
            <a:t>El Playón de San Francisco y Santa Bárbara (parroquias del cantón Sucumbíos)</a:t>
          </a:r>
          <a:endParaRPr lang="es-EC" dirty="0"/>
        </a:p>
      </dgm:t>
    </dgm:pt>
    <dgm:pt modelId="{6F9FB490-96DD-4942-9FEE-980C35C8086F}" type="parTrans" cxnId="{48ADF8B9-3733-4E3A-87D6-6855D5BD2FB6}">
      <dgm:prSet/>
      <dgm:spPr/>
      <dgm:t>
        <a:bodyPr/>
        <a:lstStyle/>
        <a:p>
          <a:endParaRPr lang="es-EC"/>
        </a:p>
      </dgm:t>
    </dgm:pt>
    <dgm:pt modelId="{4FD03685-6859-4864-B432-17244DD05F49}" type="sibTrans" cxnId="{48ADF8B9-3733-4E3A-87D6-6855D5BD2FB6}">
      <dgm:prSet/>
      <dgm:spPr/>
      <dgm:t>
        <a:bodyPr/>
        <a:lstStyle/>
        <a:p>
          <a:endParaRPr lang="es-EC"/>
        </a:p>
      </dgm:t>
    </dgm:pt>
    <dgm:pt modelId="{7E5BA1B8-BAB4-4FC8-BFE4-4AD46B68B052}">
      <dgm:prSet phldrT="[Texto]"/>
      <dgm:spPr/>
      <dgm:t>
        <a:bodyPr/>
        <a:lstStyle/>
        <a:p>
          <a:r>
            <a:rPr lang="es-EC" b="1" dirty="0" smtClean="0">
              <a:solidFill>
                <a:schemeClr val="tx1"/>
              </a:solidFill>
            </a:rPr>
            <a:t>ESTE</a:t>
          </a:r>
          <a:endParaRPr lang="es-EC" b="1" dirty="0">
            <a:solidFill>
              <a:schemeClr val="tx1"/>
            </a:solidFill>
          </a:endParaRPr>
        </a:p>
      </dgm:t>
    </dgm:pt>
    <dgm:pt modelId="{7A40E1B6-0C28-4A43-B875-C4CFD0D130C1}" type="parTrans" cxnId="{0827DC21-C741-4607-8FC3-EE8C4C5BFFD2}">
      <dgm:prSet/>
      <dgm:spPr/>
      <dgm:t>
        <a:bodyPr/>
        <a:lstStyle/>
        <a:p>
          <a:endParaRPr lang="es-EC"/>
        </a:p>
      </dgm:t>
    </dgm:pt>
    <dgm:pt modelId="{2E31AE7F-B427-4976-94CE-796C03CFF2BD}" type="sibTrans" cxnId="{0827DC21-C741-4607-8FC3-EE8C4C5BFFD2}">
      <dgm:prSet/>
      <dgm:spPr/>
      <dgm:t>
        <a:bodyPr/>
        <a:lstStyle/>
        <a:p>
          <a:endParaRPr lang="es-EC"/>
        </a:p>
      </dgm:t>
    </dgm:pt>
    <dgm:pt modelId="{830F1613-4019-4CE4-9313-B5DA6D330BB4}">
      <dgm:prSet phldrT="[Texto]"/>
      <dgm:spPr/>
      <dgm:t>
        <a:bodyPr/>
        <a:lstStyle/>
        <a:p>
          <a:r>
            <a:rPr lang="es-CO" dirty="0" smtClean="0"/>
            <a:t>República de Colombia y Santa Bárbara</a:t>
          </a:r>
          <a:endParaRPr lang="es-EC" dirty="0"/>
        </a:p>
      </dgm:t>
    </dgm:pt>
    <dgm:pt modelId="{4EB95191-BE85-4929-83B4-3E14B069D77C}" type="parTrans" cxnId="{8E7EB810-D548-416C-9E25-01FC5B68ACD7}">
      <dgm:prSet/>
      <dgm:spPr/>
      <dgm:t>
        <a:bodyPr/>
        <a:lstStyle/>
        <a:p>
          <a:endParaRPr lang="es-EC"/>
        </a:p>
      </dgm:t>
    </dgm:pt>
    <dgm:pt modelId="{1DEC2D0C-59DE-41FB-9C8A-D7BB4EE1A0E3}" type="sibTrans" cxnId="{8E7EB810-D548-416C-9E25-01FC5B68ACD7}">
      <dgm:prSet/>
      <dgm:spPr/>
      <dgm:t>
        <a:bodyPr/>
        <a:lstStyle/>
        <a:p>
          <a:endParaRPr lang="es-EC"/>
        </a:p>
      </dgm:t>
    </dgm:pt>
    <dgm:pt modelId="{891FFC62-1EDB-409A-AD95-3ABD7113784B}">
      <dgm:prSet phldrT="[Texto]"/>
      <dgm:spPr/>
      <dgm:t>
        <a:bodyPr/>
        <a:lstStyle/>
        <a:p>
          <a:r>
            <a:rPr lang="es-EC" b="1" dirty="0" smtClean="0">
              <a:solidFill>
                <a:schemeClr val="tx1"/>
              </a:solidFill>
            </a:rPr>
            <a:t>OESTE</a:t>
          </a:r>
          <a:endParaRPr lang="es-EC" b="1" dirty="0">
            <a:solidFill>
              <a:schemeClr val="tx1"/>
            </a:solidFill>
          </a:endParaRPr>
        </a:p>
      </dgm:t>
    </dgm:pt>
    <dgm:pt modelId="{96EF2E75-B453-409B-8ABF-23124D773CFF}" type="parTrans" cxnId="{852F9501-F2B8-4772-B227-3F646B8A3FC5}">
      <dgm:prSet/>
      <dgm:spPr/>
      <dgm:t>
        <a:bodyPr/>
        <a:lstStyle/>
        <a:p>
          <a:endParaRPr lang="es-EC"/>
        </a:p>
      </dgm:t>
    </dgm:pt>
    <dgm:pt modelId="{081F4D8E-F828-44F0-B862-9B6AD5232404}" type="sibTrans" cxnId="{852F9501-F2B8-4772-B227-3F646B8A3FC5}">
      <dgm:prSet/>
      <dgm:spPr/>
      <dgm:t>
        <a:bodyPr/>
        <a:lstStyle/>
        <a:p>
          <a:endParaRPr lang="es-EC"/>
        </a:p>
      </dgm:t>
    </dgm:pt>
    <dgm:pt modelId="{2385D511-5AE7-4AB7-8A16-EC88275A0CF9}">
      <dgm:prSet/>
      <dgm:spPr/>
      <dgm:t>
        <a:bodyPr/>
        <a:lstStyle/>
        <a:p>
          <a:r>
            <a:rPr lang="es-CO" smtClean="0"/>
            <a:t>Julio Andrade (parroquia perteneciente al cantón Tulcán)</a:t>
          </a:r>
          <a:endParaRPr lang="es-EC"/>
        </a:p>
      </dgm:t>
    </dgm:pt>
    <dgm:pt modelId="{BC424249-B84C-441D-9360-DE05ED0C79DF}" type="parTrans" cxnId="{655FC8EE-11D3-47E1-828A-468DC8B6E4E7}">
      <dgm:prSet/>
      <dgm:spPr/>
      <dgm:t>
        <a:bodyPr/>
        <a:lstStyle/>
        <a:p>
          <a:endParaRPr lang="es-EC"/>
        </a:p>
      </dgm:t>
    </dgm:pt>
    <dgm:pt modelId="{7BE2F77F-467E-4370-93E6-2960E87A4249}" type="sibTrans" cxnId="{655FC8EE-11D3-47E1-828A-468DC8B6E4E7}">
      <dgm:prSet/>
      <dgm:spPr/>
      <dgm:t>
        <a:bodyPr/>
        <a:lstStyle/>
        <a:p>
          <a:endParaRPr lang="es-EC"/>
        </a:p>
      </dgm:t>
    </dgm:pt>
    <dgm:pt modelId="{35291894-5D8C-48EC-800E-A9019BDEEEE3}" type="pres">
      <dgm:prSet presAssocID="{17D0BF15-2F64-4807-9B2D-7B502ED6038F}" presName="linearFlow" presStyleCnt="0">
        <dgm:presLayoutVars>
          <dgm:dir/>
          <dgm:animLvl val="lvl"/>
          <dgm:resizeHandles val="exact"/>
        </dgm:presLayoutVars>
      </dgm:prSet>
      <dgm:spPr/>
      <dgm:t>
        <a:bodyPr/>
        <a:lstStyle/>
        <a:p>
          <a:endParaRPr lang="es-EC"/>
        </a:p>
      </dgm:t>
    </dgm:pt>
    <dgm:pt modelId="{6214466A-D33B-4FF1-860A-67EC66FF1366}" type="pres">
      <dgm:prSet presAssocID="{8964206F-8A5C-414C-AFEF-E9F8DBD42BD3}" presName="composite" presStyleCnt="0"/>
      <dgm:spPr/>
    </dgm:pt>
    <dgm:pt modelId="{6EFC4857-91F3-4413-AFD8-47DC8942F7FC}" type="pres">
      <dgm:prSet presAssocID="{8964206F-8A5C-414C-AFEF-E9F8DBD42BD3}" presName="parentText" presStyleLbl="alignNode1" presStyleIdx="0" presStyleCnt="4" custLinFactNeighborY="0">
        <dgm:presLayoutVars>
          <dgm:chMax val="1"/>
          <dgm:bulletEnabled val="1"/>
        </dgm:presLayoutVars>
      </dgm:prSet>
      <dgm:spPr/>
      <dgm:t>
        <a:bodyPr/>
        <a:lstStyle/>
        <a:p>
          <a:endParaRPr lang="es-EC"/>
        </a:p>
      </dgm:t>
    </dgm:pt>
    <dgm:pt modelId="{2F22D5C1-928E-468C-A7B9-6122B71A6B05}" type="pres">
      <dgm:prSet presAssocID="{8964206F-8A5C-414C-AFEF-E9F8DBD42BD3}" presName="descendantText" presStyleLbl="alignAcc1" presStyleIdx="0" presStyleCnt="4">
        <dgm:presLayoutVars>
          <dgm:bulletEnabled val="1"/>
        </dgm:presLayoutVars>
      </dgm:prSet>
      <dgm:spPr/>
      <dgm:t>
        <a:bodyPr/>
        <a:lstStyle/>
        <a:p>
          <a:endParaRPr lang="es-EC"/>
        </a:p>
      </dgm:t>
    </dgm:pt>
    <dgm:pt modelId="{76FC6812-BE60-4F04-8CF9-A5999F3D2ACC}" type="pres">
      <dgm:prSet presAssocID="{2C066DEF-B61B-4298-888B-83AF8163ADFC}" presName="sp" presStyleCnt="0"/>
      <dgm:spPr/>
    </dgm:pt>
    <dgm:pt modelId="{F2243487-1B05-4091-A66F-0FB0EC527E7E}" type="pres">
      <dgm:prSet presAssocID="{4A0763A3-172F-4E76-9F87-071F703DAF9E}" presName="composite" presStyleCnt="0"/>
      <dgm:spPr/>
    </dgm:pt>
    <dgm:pt modelId="{2C89E198-C49B-4CC3-8186-D9826088CA6C}" type="pres">
      <dgm:prSet presAssocID="{4A0763A3-172F-4E76-9F87-071F703DAF9E}" presName="parentText" presStyleLbl="alignNode1" presStyleIdx="1" presStyleCnt="4" custLinFactNeighborY="0">
        <dgm:presLayoutVars>
          <dgm:chMax val="1"/>
          <dgm:bulletEnabled val="1"/>
        </dgm:presLayoutVars>
      </dgm:prSet>
      <dgm:spPr/>
      <dgm:t>
        <a:bodyPr/>
        <a:lstStyle/>
        <a:p>
          <a:endParaRPr lang="es-EC"/>
        </a:p>
      </dgm:t>
    </dgm:pt>
    <dgm:pt modelId="{AF9B1EF3-6C0A-4B26-A890-F83764BCE825}" type="pres">
      <dgm:prSet presAssocID="{4A0763A3-172F-4E76-9F87-071F703DAF9E}" presName="descendantText" presStyleLbl="alignAcc1" presStyleIdx="1" presStyleCnt="4" custLinFactNeighborX="0" custLinFactNeighborY="0">
        <dgm:presLayoutVars>
          <dgm:bulletEnabled val="1"/>
        </dgm:presLayoutVars>
      </dgm:prSet>
      <dgm:spPr/>
      <dgm:t>
        <a:bodyPr/>
        <a:lstStyle/>
        <a:p>
          <a:endParaRPr lang="es-EC"/>
        </a:p>
      </dgm:t>
    </dgm:pt>
    <dgm:pt modelId="{9A3D35EB-F56E-4FE7-997A-3BE4150FA079}" type="pres">
      <dgm:prSet presAssocID="{C6AB38A8-C98E-4C94-B9BA-8512A96100A2}" presName="sp" presStyleCnt="0"/>
      <dgm:spPr/>
    </dgm:pt>
    <dgm:pt modelId="{E526A088-6816-412B-A0D8-ACD903554974}" type="pres">
      <dgm:prSet presAssocID="{7E5BA1B8-BAB4-4FC8-BFE4-4AD46B68B052}" presName="composite" presStyleCnt="0"/>
      <dgm:spPr/>
    </dgm:pt>
    <dgm:pt modelId="{7D1A32FD-5264-445E-B3C9-D9EB596008DB}" type="pres">
      <dgm:prSet presAssocID="{7E5BA1B8-BAB4-4FC8-BFE4-4AD46B68B052}" presName="parentText" presStyleLbl="alignNode1" presStyleIdx="2" presStyleCnt="4" custLinFactNeighborY="0">
        <dgm:presLayoutVars>
          <dgm:chMax val="1"/>
          <dgm:bulletEnabled val="1"/>
        </dgm:presLayoutVars>
      </dgm:prSet>
      <dgm:spPr/>
      <dgm:t>
        <a:bodyPr/>
        <a:lstStyle/>
        <a:p>
          <a:endParaRPr lang="es-EC"/>
        </a:p>
      </dgm:t>
    </dgm:pt>
    <dgm:pt modelId="{3F90AC99-D0C3-460E-9A85-F16524727065}" type="pres">
      <dgm:prSet presAssocID="{7E5BA1B8-BAB4-4FC8-BFE4-4AD46B68B052}" presName="descendantText" presStyleLbl="alignAcc1" presStyleIdx="2" presStyleCnt="4">
        <dgm:presLayoutVars>
          <dgm:bulletEnabled val="1"/>
        </dgm:presLayoutVars>
      </dgm:prSet>
      <dgm:spPr/>
      <dgm:t>
        <a:bodyPr/>
        <a:lstStyle/>
        <a:p>
          <a:endParaRPr lang="es-EC"/>
        </a:p>
      </dgm:t>
    </dgm:pt>
    <dgm:pt modelId="{A71A507A-75F8-47C2-8A04-D70E8CC32DD5}" type="pres">
      <dgm:prSet presAssocID="{2E31AE7F-B427-4976-94CE-796C03CFF2BD}" presName="sp" presStyleCnt="0"/>
      <dgm:spPr/>
    </dgm:pt>
    <dgm:pt modelId="{E50CF624-72F1-4A74-804F-FA9B75BA76BC}" type="pres">
      <dgm:prSet presAssocID="{891FFC62-1EDB-409A-AD95-3ABD7113784B}" presName="composite" presStyleCnt="0"/>
      <dgm:spPr/>
    </dgm:pt>
    <dgm:pt modelId="{8AF66174-E78F-434A-BB6F-D0CF424D756D}" type="pres">
      <dgm:prSet presAssocID="{891FFC62-1EDB-409A-AD95-3ABD7113784B}" presName="parentText" presStyleLbl="alignNode1" presStyleIdx="3" presStyleCnt="4">
        <dgm:presLayoutVars>
          <dgm:chMax val="1"/>
          <dgm:bulletEnabled val="1"/>
        </dgm:presLayoutVars>
      </dgm:prSet>
      <dgm:spPr/>
      <dgm:t>
        <a:bodyPr/>
        <a:lstStyle/>
        <a:p>
          <a:endParaRPr lang="es-EC"/>
        </a:p>
      </dgm:t>
    </dgm:pt>
    <dgm:pt modelId="{D23C659C-62FE-42C0-B918-9E80C1B9F03B}" type="pres">
      <dgm:prSet presAssocID="{891FFC62-1EDB-409A-AD95-3ABD7113784B}" presName="descendantText" presStyleLbl="alignAcc1" presStyleIdx="3" presStyleCnt="4">
        <dgm:presLayoutVars>
          <dgm:bulletEnabled val="1"/>
        </dgm:presLayoutVars>
      </dgm:prSet>
      <dgm:spPr/>
      <dgm:t>
        <a:bodyPr/>
        <a:lstStyle/>
        <a:p>
          <a:endParaRPr lang="es-EC"/>
        </a:p>
      </dgm:t>
    </dgm:pt>
  </dgm:ptLst>
  <dgm:cxnLst>
    <dgm:cxn modelId="{083493C1-4E30-49B7-9B2F-CE088148DBF0}" srcId="{8964206F-8A5C-414C-AFEF-E9F8DBD42BD3}" destId="{C88FB44F-78A8-4AE9-BB0B-A9B713EF4293}" srcOrd="0" destOrd="0" parTransId="{18C04EA0-4AE1-4406-8777-84882D31BF40}" sibTransId="{BD0316C4-FD8D-4DB0-9E8A-AE51BA8C75D2}"/>
    <dgm:cxn modelId="{C119DB78-BB8C-4407-96C5-0A06338743F8}" type="presOf" srcId="{2385D511-5AE7-4AB7-8A16-EC88275A0CF9}" destId="{D23C659C-62FE-42C0-B918-9E80C1B9F03B}" srcOrd="0" destOrd="0" presId="urn:microsoft.com/office/officeart/2005/8/layout/chevron2"/>
    <dgm:cxn modelId="{11D5940F-A5F2-4D3B-B0FA-B619E9E1DE63}" type="presOf" srcId="{17D0BF15-2F64-4807-9B2D-7B502ED6038F}" destId="{35291894-5D8C-48EC-800E-A9019BDEEEE3}" srcOrd="0" destOrd="0" presId="urn:microsoft.com/office/officeart/2005/8/layout/chevron2"/>
    <dgm:cxn modelId="{8E7EB810-D548-416C-9E25-01FC5B68ACD7}" srcId="{7E5BA1B8-BAB4-4FC8-BFE4-4AD46B68B052}" destId="{830F1613-4019-4CE4-9313-B5DA6D330BB4}" srcOrd="0" destOrd="0" parTransId="{4EB95191-BE85-4929-83B4-3E14B069D77C}" sibTransId="{1DEC2D0C-59DE-41FB-9C8A-D7BB4EE1A0E3}"/>
    <dgm:cxn modelId="{1C8845D7-E689-4992-A768-0AB776F1D5C7}" type="presOf" srcId="{C88FB44F-78A8-4AE9-BB0B-A9B713EF4293}" destId="{2F22D5C1-928E-468C-A7B9-6122B71A6B05}" srcOrd="0" destOrd="0" presId="urn:microsoft.com/office/officeart/2005/8/layout/chevron2"/>
    <dgm:cxn modelId="{655FC8EE-11D3-47E1-828A-468DC8B6E4E7}" srcId="{891FFC62-1EDB-409A-AD95-3ABD7113784B}" destId="{2385D511-5AE7-4AB7-8A16-EC88275A0CF9}" srcOrd="0" destOrd="0" parTransId="{BC424249-B84C-441D-9360-DE05ED0C79DF}" sibTransId="{7BE2F77F-467E-4370-93E6-2960E87A4249}"/>
    <dgm:cxn modelId="{83FAE0CF-FEE7-433C-ACF3-DFF052FAF060}" type="presOf" srcId="{891FFC62-1EDB-409A-AD95-3ABD7113784B}" destId="{8AF66174-E78F-434A-BB6F-D0CF424D756D}" srcOrd="0" destOrd="0" presId="urn:microsoft.com/office/officeart/2005/8/layout/chevron2"/>
    <dgm:cxn modelId="{91C7B12E-03FD-4300-B046-5A78385BA23B}" type="presOf" srcId="{7E5BA1B8-BAB4-4FC8-BFE4-4AD46B68B052}" destId="{7D1A32FD-5264-445E-B3C9-D9EB596008DB}" srcOrd="0" destOrd="0" presId="urn:microsoft.com/office/officeart/2005/8/layout/chevron2"/>
    <dgm:cxn modelId="{637F4867-BB52-4D11-BEDC-11C8492CC6EB}" type="presOf" srcId="{8964206F-8A5C-414C-AFEF-E9F8DBD42BD3}" destId="{6EFC4857-91F3-4413-AFD8-47DC8942F7FC}" srcOrd="0" destOrd="0" presId="urn:microsoft.com/office/officeart/2005/8/layout/chevron2"/>
    <dgm:cxn modelId="{48ADF8B9-3733-4E3A-87D6-6855D5BD2FB6}" srcId="{4A0763A3-172F-4E76-9F87-071F703DAF9E}" destId="{D721223F-8A51-459C-A66A-33594122D182}" srcOrd="0" destOrd="0" parTransId="{6F9FB490-96DD-4942-9FEE-980C35C8086F}" sibTransId="{4FD03685-6859-4864-B432-17244DD05F49}"/>
    <dgm:cxn modelId="{ED482B7F-34D3-487D-BD62-E6C2CB066A54}" type="presOf" srcId="{4A0763A3-172F-4E76-9F87-071F703DAF9E}" destId="{2C89E198-C49B-4CC3-8186-D9826088CA6C}" srcOrd="0" destOrd="0" presId="urn:microsoft.com/office/officeart/2005/8/layout/chevron2"/>
    <dgm:cxn modelId="{4E4A0A72-E6EA-4D10-96E1-E506BF223BD2}" type="presOf" srcId="{830F1613-4019-4CE4-9313-B5DA6D330BB4}" destId="{3F90AC99-D0C3-460E-9A85-F16524727065}" srcOrd="0" destOrd="0" presId="urn:microsoft.com/office/officeart/2005/8/layout/chevron2"/>
    <dgm:cxn modelId="{0827DC21-C741-4607-8FC3-EE8C4C5BFFD2}" srcId="{17D0BF15-2F64-4807-9B2D-7B502ED6038F}" destId="{7E5BA1B8-BAB4-4FC8-BFE4-4AD46B68B052}" srcOrd="2" destOrd="0" parTransId="{7A40E1B6-0C28-4A43-B875-C4CFD0D130C1}" sibTransId="{2E31AE7F-B427-4976-94CE-796C03CFF2BD}"/>
    <dgm:cxn modelId="{852F9501-F2B8-4772-B227-3F646B8A3FC5}" srcId="{17D0BF15-2F64-4807-9B2D-7B502ED6038F}" destId="{891FFC62-1EDB-409A-AD95-3ABD7113784B}" srcOrd="3" destOrd="0" parTransId="{96EF2E75-B453-409B-8ABF-23124D773CFF}" sibTransId="{081F4D8E-F828-44F0-B862-9B6AD5232404}"/>
    <dgm:cxn modelId="{4BF5E23D-FF79-4060-95A6-C9CB291AA838}" srcId="{17D0BF15-2F64-4807-9B2D-7B502ED6038F}" destId="{8964206F-8A5C-414C-AFEF-E9F8DBD42BD3}" srcOrd="0" destOrd="0" parTransId="{C0885D44-86AD-4F19-86B2-A296C1899D91}" sibTransId="{2C066DEF-B61B-4298-888B-83AF8163ADFC}"/>
    <dgm:cxn modelId="{DCDA64B0-F645-4F27-8076-8C10A88D24EE}" srcId="{17D0BF15-2F64-4807-9B2D-7B502ED6038F}" destId="{4A0763A3-172F-4E76-9F87-071F703DAF9E}" srcOrd="1" destOrd="0" parTransId="{D55042CE-38E6-456B-9DDE-96711CAC436D}" sibTransId="{C6AB38A8-C98E-4C94-B9BA-8512A96100A2}"/>
    <dgm:cxn modelId="{E83180E6-CC9A-41CF-96D3-7AC366FBF8D9}" type="presOf" srcId="{D721223F-8A51-459C-A66A-33594122D182}" destId="{AF9B1EF3-6C0A-4B26-A890-F83764BCE825}" srcOrd="0" destOrd="0" presId="urn:microsoft.com/office/officeart/2005/8/layout/chevron2"/>
    <dgm:cxn modelId="{D0D9A2AB-6283-4DD0-9764-78453AB05FF8}" type="presParOf" srcId="{35291894-5D8C-48EC-800E-A9019BDEEEE3}" destId="{6214466A-D33B-4FF1-860A-67EC66FF1366}" srcOrd="0" destOrd="0" presId="urn:microsoft.com/office/officeart/2005/8/layout/chevron2"/>
    <dgm:cxn modelId="{1AD59C23-F6AD-4663-A712-AE14E3C3168C}" type="presParOf" srcId="{6214466A-D33B-4FF1-860A-67EC66FF1366}" destId="{6EFC4857-91F3-4413-AFD8-47DC8942F7FC}" srcOrd="0" destOrd="0" presId="urn:microsoft.com/office/officeart/2005/8/layout/chevron2"/>
    <dgm:cxn modelId="{EFFA9B4B-66DF-46CC-BE94-FE3CA8DF1F99}" type="presParOf" srcId="{6214466A-D33B-4FF1-860A-67EC66FF1366}" destId="{2F22D5C1-928E-468C-A7B9-6122B71A6B05}" srcOrd="1" destOrd="0" presId="urn:microsoft.com/office/officeart/2005/8/layout/chevron2"/>
    <dgm:cxn modelId="{51D44013-2328-4AE0-AFCE-A9A3F65D09CE}" type="presParOf" srcId="{35291894-5D8C-48EC-800E-A9019BDEEEE3}" destId="{76FC6812-BE60-4F04-8CF9-A5999F3D2ACC}" srcOrd="1" destOrd="0" presId="urn:microsoft.com/office/officeart/2005/8/layout/chevron2"/>
    <dgm:cxn modelId="{C2081FAE-C834-4D41-B04B-4594CA7E4D39}" type="presParOf" srcId="{35291894-5D8C-48EC-800E-A9019BDEEEE3}" destId="{F2243487-1B05-4091-A66F-0FB0EC527E7E}" srcOrd="2" destOrd="0" presId="urn:microsoft.com/office/officeart/2005/8/layout/chevron2"/>
    <dgm:cxn modelId="{5175D0E0-183C-434F-BE75-2AD7CEF26A04}" type="presParOf" srcId="{F2243487-1B05-4091-A66F-0FB0EC527E7E}" destId="{2C89E198-C49B-4CC3-8186-D9826088CA6C}" srcOrd="0" destOrd="0" presId="urn:microsoft.com/office/officeart/2005/8/layout/chevron2"/>
    <dgm:cxn modelId="{12E26F53-E5B0-49E6-B299-9112D2F92044}" type="presParOf" srcId="{F2243487-1B05-4091-A66F-0FB0EC527E7E}" destId="{AF9B1EF3-6C0A-4B26-A890-F83764BCE825}" srcOrd="1" destOrd="0" presId="urn:microsoft.com/office/officeart/2005/8/layout/chevron2"/>
    <dgm:cxn modelId="{797ACBE3-A899-4BA5-8872-A7A7F80D1D44}" type="presParOf" srcId="{35291894-5D8C-48EC-800E-A9019BDEEEE3}" destId="{9A3D35EB-F56E-4FE7-997A-3BE4150FA079}" srcOrd="3" destOrd="0" presId="urn:microsoft.com/office/officeart/2005/8/layout/chevron2"/>
    <dgm:cxn modelId="{825130C0-7C44-4FCA-BE0D-B34AB202CBF1}" type="presParOf" srcId="{35291894-5D8C-48EC-800E-A9019BDEEEE3}" destId="{E526A088-6816-412B-A0D8-ACD903554974}" srcOrd="4" destOrd="0" presId="urn:microsoft.com/office/officeart/2005/8/layout/chevron2"/>
    <dgm:cxn modelId="{3B4FF20F-6923-4E64-ADA9-3E64A9F8CAB6}" type="presParOf" srcId="{E526A088-6816-412B-A0D8-ACD903554974}" destId="{7D1A32FD-5264-445E-B3C9-D9EB596008DB}" srcOrd="0" destOrd="0" presId="urn:microsoft.com/office/officeart/2005/8/layout/chevron2"/>
    <dgm:cxn modelId="{A4AAB38B-2F7B-4AD2-8C75-B2ECF3446CDD}" type="presParOf" srcId="{E526A088-6816-412B-A0D8-ACD903554974}" destId="{3F90AC99-D0C3-460E-9A85-F16524727065}" srcOrd="1" destOrd="0" presId="urn:microsoft.com/office/officeart/2005/8/layout/chevron2"/>
    <dgm:cxn modelId="{A78969AD-8E0A-462C-ABF8-D0876130DF0F}" type="presParOf" srcId="{35291894-5D8C-48EC-800E-A9019BDEEEE3}" destId="{A71A507A-75F8-47C2-8A04-D70E8CC32DD5}" srcOrd="5" destOrd="0" presId="urn:microsoft.com/office/officeart/2005/8/layout/chevron2"/>
    <dgm:cxn modelId="{B18E6F51-5364-4969-A943-26BD6F3916A4}" type="presParOf" srcId="{35291894-5D8C-48EC-800E-A9019BDEEEE3}" destId="{E50CF624-72F1-4A74-804F-FA9B75BA76BC}" srcOrd="6" destOrd="0" presId="urn:microsoft.com/office/officeart/2005/8/layout/chevron2"/>
    <dgm:cxn modelId="{8CEB05A0-08D8-4868-A0F7-FBBEC3DDAC36}" type="presParOf" srcId="{E50CF624-72F1-4A74-804F-FA9B75BA76BC}" destId="{8AF66174-E78F-434A-BB6F-D0CF424D756D}" srcOrd="0" destOrd="0" presId="urn:microsoft.com/office/officeart/2005/8/layout/chevron2"/>
    <dgm:cxn modelId="{FA54A67B-66CE-42CB-BE7A-F61FC4B54D5E}" type="presParOf" srcId="{E50CF624-72F1-4A74-804F-FA9B75BA76BC}" destId="{D23C659C-62FE-42C0-B918-9E80C1B9F03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B3D5A-1E2B-450F-8995-3AE280E57826}">
      <dsp:nvSpPr>
        <dsp:cNvPr id="0" name=""/>
        <dsp:cNvSpPr/>
      </dsp:nvSpPr>
      <dsp:spPr>
        <a:xfrm>
          <a:off x="2062085" y="134148"/>
          <a:ext cx="4399543" cy="1136021"/>
        </a:xfrm>
        <a:prstGeom prst="circularArrow">
          <a:avLst>
            <a:gd name="adj1" fmla="val 10980"/>
            <a:gd name="adj2" fmla="val 1142322"/>
            <a:gd name="adj3" fmla="val 4500000"/>
            <a:gd name="adj4" fmla="val 10800000"/>
            <a:gd name="adj5" fmla="val 125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2DD2B8-0686-40EA-80E6-03B182D7BF93}">
      <dsp:nvSpPr>
        <dsp:cNvPr id="0" name=""/>
        <dsp:cNvSpPr/>
      </dsp:nvSpPr>
      <dsp:spPr>
        <a:xfrm>
          <a:off x="2620515" y="505732"/>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Fundada: </a:t>
          </a:r>
          <a:r>
            <a:rPr lang="es-EC" sz="1600" kern="1200" dirty="0" smtClean="0"/>
            <a:t>10 de enero de 1919</a:t>
          </a:r>
          <a:endParaRPr lang="es-EC" sz="1600" kern="1200" dirty="0"/>
        </a:p>
      </dsp:txBody>
      <dsp:txXfrm>
        <a:off x="2620515" y="505732"/>
        <a:ext cx="3282148" cy="397188"/>
      </dsp:txXfrm>
    </dsp:sp>
    <dsp:sp modelId="{D5969E39-8644-4BFD-B92B-B547E32A3AF7}">
      <dsp:nvSpPr>
        <dsp:cNvPr id="0" name=""/>
        <dsp:cNvSpPr/>
      </dsp:nvSpPr>
      <dsp:spPr>
        <a:xfrm>
          <a:off x="1666370" y="952908"/>
          <a:ext cx="4399543" cy="1136021"/>
        </a:xfrm>
        <a:prstGeom prst="leftCircularArrow">
          <a:avLst>
            <a:gd name="adj1" fmla="val 10980"/>
            <a:gd name="adj2" fmla="val 1142322"/>
            <a:gd name="adj3" fmla="val 6300000"/>
            <a:gd name="adj4" fmla="val 18900000"/>
            <a:gd name="adj5" fmla="val 12500"/>
          </a:avLst>
        </a:prstGeom>
        <a:solidFill>
          <a:schemeClr val="accent5">
            <a:hueOff val="-136599"/>
            <a:satOff val="-11886"/>
            <a:lumOff val="-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40959-FAF4-4647-A2A9-4F93784902DE}">
      <dsp:nvSpPr>
        <dsp:cNvPr id="0" name=""/>
        <dsp:cNvSpPr/>
      </dsp:nvSpPr>
      <dsp:spPr>
        <a:xfrm>
          <a:off x="2223197" y="1326118"/>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Altitud: </a:t>
          </a:r>
          <a:r>
            <a:rPr lang="es-EC" sz="1600" kern="1200" dirty="0" smtClean="0"/>
            <a:t>2480 y 3640 msnm</a:t>
          </a:r>
          <a:endParaRPr lang="es-EC" sz="1600" kern="1200" dirty="0"/>
        </a:p>
      </dsp:txBody>
      <dsp:txXfrm>
        <a:off x="2223197" y="1326118"/>
        <a:ext cx="3282148" cy="397188"/>
      </dsp:txXfrm>
    </dsp:sp>
    <dsp:sp modelId="{FDB12480-0257-4F55-BB66-91DE0C01E84E}">
      <dsp:nvSpPr>
        <dsp:cNvPr id="0" name=""/>
        <dsp:cNvSpPr/>
      </dsp:nvSpPr>
      <dsp:spPr>
        <a:xfrm>
          <a:off x="2062085" y="1774378"/>
          <a:ext cx="4399543" cy="1136021"/>
        </a:xfrm>
        <a:prstGeom prst="circularArrow">
          <a:avLst>
            <a:gd name="adj1" fmla="val 10980"/>
            <a:gd name="adj2" fmla="val 1142322"/>
            <a:gd name="adj3" fmla="val 4500000"/>
            <a:gd name="adj4" fmla="val 13500000"/>
            <a:gd name="adj5" fmla="val 125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258030-2D26-4C73-A029-C6C38EF7C3EA}">
      <dsp:nvSpPr>
        <dsp:cNvPr id="0" name=""/>
        <dsp:cNvSpPr/>
      </dsp:nvSpPr>
      <dsp:spPr>
        <a:xfrm>
          <a:off x="2620515" y="2145962"/>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Población: </a:t>
          </a:r>
          <a:r>
            <a:rPr lang="es-EC" sz="1600" kern="1200" dirty="0" smtClean="0"/>
            <a:t>2304 habitantes</a:t>
          </a:r>
          <a:endParaRPr lang="es-EC" sz="1600" kern="1200" dirty="0"/>
        </a:p>
      </dsp:txBody>
      <dsp:txXfrm>
        <a:off x="2620515" y="2145962"/>
        <a:ext cx="3282148" cy="397188"/>
      </dsp:txXfrm>
    </dsp:sp>
    <dsp:sp modelId="{0D973CEF-0FD2-4859-90D4-75611054F24D}">
      <dsp:nvSpPr>
        <dsp:cNvPr id="0" name=""/>
        <dsp:cNvSpPr/>
      </dsp:nvSpPr>
      <dsp:spPr>
        <a:xfrm>
          <a:off x="1666370" y="2594764"/>
          <a:ext cx="4399543" cy="1136021"/>
        </a:xfrm>
        <a:prstGeom prst="leftCircularArrow">
          <a:avLst>
            <a:gd name="adj1" fmla="val 10980"/>
            <a:gd name="adj2" fmla="val 1142322"/>
            <a:gd name="adj3" fmla="val 6300000"/>
            <a:gd name="adj4" fmla="val 18900000"/>
            <a:gd name="adj5" fmla="val 12500"/>
          </a:avLst>
        </a:prstGeom>
        <a:solidFill>
          <a:srgbClr val="A568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9AF676-FB9A-4D7D-98FB-2F12C65ADF42}">
      <dsp:nvSpPr>
        <dsp:cNvPr id="0" name=""/>
        <dsp:cNvSpPr/>
      </dsp:nvSpPr>
      <dsp:spPr>
        <a:xfrm>
          <a:off x="2223197" y="2966348"/>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Extensión territorial: </a:t>
          </a:r>
          <a:r>
            <a:rPr lang="es-EC" sz="1600" kern="1200" dirty="0" smtClean="0"/>
            <a:t>5155,26 ha</a:t>
          </a:r>
          <a:endParaRPr lang="es-EC" sz="1600" kern="1200" dirty="0"/>
        </a:p>
      </dsp:txBody>
      <dsp:txXfrm>
        <a:off x="2223197" y="2966348"/>
        <a:ext cx="3282148" cy="397188"/>
      </dsp:txXfrm>
    </dsp:sp>
    <dsp:sp modelId="{CA0D4E1F-7AB7-4994-826B-AD33586074F7}">
      <dsp:nvSpPr>
        <dsp:cNvPr id="0" name=""/>
        <dsp:cNvSpPr/>
      </dsp:nvSpPr>
      <dsp:spPr>
        <a:xfrm>
          <a:off x="2062085" y="3414067"/>
          <a:ext cx="4399543" cy="1136021"/>
        </a:xfrm>
        <a:prstGeom prst="circularArrow">
          <a:avLst>
            <a:gd name="adj1" fmla="val 10980"/>
            <a:gd name="adj2" fmla="val 1142322"/>
            <a:gd name="adj3" fmla="val 4500000"/>
            <a:gd name="adj4" fmla="val 13500000"/>
            <a:gd name="adj5" fmla="val 12500"/>
          </a:avLst>
        </a:prstGeom>
        <a:solidFill>
          <a:srgbClr val="F2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BD79A-171D-495D-8E6C-B3582FEE9A96}">
      <dsp:nvSpPr>
        <dsp:cNvPr id="0" name=""/>
        <dsp:cNvSpPr/>
      </dsp:nvSpPr>
      <dsp:spPr>
        <a:xfrm>
          <a:off x="2620515" y="3785651"/>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Temperatura promedio: </a:t>
          </a:r>
          <a:r>
            <a:rPr lang="es-EC" sz="1600" kern="1200" dirty="0" smtClean="0"/>
            <a:t>12°C</a:t>
          </a:r>
          <a:endParaRPr lang="es-EC" sz="1600" kern="1200" dirty="0"/>
        </a:p>
      </dsp:txBody>
      <dsp:txXfrm>
        <a:off x="2620515" y="3785651"/>
        <a:ext cx="3282148" cy="397188"/>
      </dsp:txXfrm>
    </dsp:sp>
    <dsp:sp modelId="{D4064F91-C715-4E1E-829A-1DD682D0E98B}">
      <dsp:nvSpPr>
        <dsp:cNvPr id="0" name=""/>
        <dsp:cNvSpPr/>
      </dsp:nvSpPr>
      <dsp:spPr>
        <a:xfrm>
          <a:off x="1977463" y="4307946"/>
          <a:ext cx="3779761" cy="976572"/>
        </a:xfrm>
        <a:prstGeom prst="blockArc">
          <a:avLst>
            <a:gd name="adj1" fmla="val 0"/>
            <a:gd name="adj2" fmla="val 18900000"/>
            <a:gd name="adj3" fmla="val 12740"/>
          </a:avLst>
        </a:prstGeom>
        <a:solidFill>
          <a:schemeClr val="accent5">
            <a:hueOff val="-682995"/>
            <a:satOff val="-59431"/>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014503-D9FC-4FA5-B256-6BC8806175C5}">
      <dsp:nvSpPr>
        <dsp:cNvPr id="0" name=""/>
        <dsp:cNvSpPr/>
      </dsp:nvSpPr>
      <dsp:spPr>
        <a:xfrm>
          <a:off x="2223197" y="4606037"/>
          <a:ext cx="3282148" cy="397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Precipitación anual: </a:t>
          </a:r>
          <a:r>
            <a:rPr lang="es-EC" sz="1600" kern="1200" dirty="0" smtClean="0"/>
            <a:t>900 mm</a:t>
          </a:r>
          <a:endParaRPr lang="es-EC" sz="1600" kern="1200" dirty="0"/>
        </a:p>
      </dsp:txBody>
      <dsp:txXfrm>
        <a:off x="2223197" y="4606037"/>
        <a:ext cx="3282148" cy="3971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56DBA-C5FD-4794-8604-011C5C1B3831}">
      <dsp:nvSpPr>
        <dsp:cNvPr id="0" name=""/>
        <dsp:cNvSpPr/>
      </dsp:nvSpPr>
      <dsp:spPr>
        <a:xfrm>
          <a:off x="2098" y="-9554"/>
          <a:ext cx="3264612" cy="4184445"/>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ESPECIES NATIVAS</a:t>
          </a:r>
          <a:endParaRPr lang="es-EC" sz="1600" b="1" kern="1200" dirty="0">
            <a:solidFill>
              <a:schemeClr val="tx1"/>
            </a:solidFill>
          </a:endParaRPr>
        </a:p>
      </dsp:txBody>
      <dsp:txXfrm>
        <a:off x="2098" y="1664223"/>
        <a:ext cx="3264612" cy="1673778"/>
      </dsp:txXfrm>
    </dsp:sp>
    <dsp:sp modelId="{3F3B7D48-2B3A-40F1-8D81-4438B3EA408F}">
      <dsp:nvSpPr>
        <dsp:cNvPr id="0" name=""/>
        <dsp:cNvSpPr/>
      </dsp:nvSpPr>
      <dsp:spPr>
        <a:xfrm>
          <a:off x="684161" y="187558"/>
          <a:ext cx="1951122" cy="191060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C45C44-17F3-4B46-9997-2AE3CAD45A50}">
      <dsp:nvSpPr>
        <dsp:cNvPr id="0" name=""/>
        <dsp:cNvSpPr/>
      </dsp:nvSpPr>
      <dsp:spPr>
        <a:xfrm>
          <a:off x="3364649" y="-9554"/>
          <a:ext cx="3264612" cy="4184445"/>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FUENTES PLANTULERAS</a:t>
          </a:r>
          <a:endParaRPr lang="es-EC" sz="1600" b="1" kern="1200" dirty="0">
            <a:solidFill>
              <a:schemeClr val="tx1"/>
            </a:solidFill>
          </a:endParaRPr>
        </a:p>
      </dsp:txBody>
      <dsp:txXfrm>
        <a:off x="3364649" y="1664223"/>
        <a:ext cx="3264612" cy="1673778"/>
      </dsp:txXfrm>
    </dsp:sp>
    <dsp:sp modelId="{8802307B-0820-430C-B800-6F9888C57B71}">
      <dsp:nvSpPr>
        <dsp:cNvPr id="0" name=""/>
        <dsp:cNvSpPr/>
      </dsp:nvSpPr>
      <dsp:spPr>
        <a:xfrm rot="5400000">
          <a:off x="4021394" y="160261"/>
          <a:ext cx="1951122" cy="19106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C9BB42-CB12-47FF-B820-E3AED7AC86AF}">
      <dsp:nvSpPr>
        <dsp:cNvPr id="0" name=""/>
        <dsp:cNvSpPr/>
      </dsp:nvSpPr>
      <dsp:spPr>
        <a:xfrm>
          <a:off x="6711497" y="0"/>
          <a:ext cx="3264612" cy="4184445"/>
        </a:xfrm>
        <a:prstGeom prst="roundRect">
          <a:avLst>
            <a:gd name="adj" fmla="val 10000"/>
          </a:avLst>
        </a:prstGeom>
        <a:solidFill>
          <a:srgbClr val="87DB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dirty="0" smtClean="0">
              <a:solidFill>
                <a:schemeClr val="tx1"/>
              </a:solidFill>
            </a:rPr>
            <a:t>ÁREA DEGRADADA</a:t>
          </a:r>
          <a:endParaRPr lang="es-EC" sz="1600" b="1" kern="1200" dirty="0">
            <a:solidFill>
              <a:schemeClr val="tx1"/>
            </a:solidFill>
          </a:endParaRPr>
        </a:p>
      </dsp:txBody>
      <dsp:txXfrm>
        <a:off x="6711497" y="1673778"/>
        <a:ext cx="3264612" cy="1673778"/>
      </dsp:txXfrm>
    </dsp:sp>
    <dsp:sp modelId="{9CB3E0CE-ABA2-40A7-ABF8-4F2BDB492B83}">
      <dsp:nvSpPr>
        <dsp:cNvPr id="0" name=""/>
        <dsp:cNvSpPr/>
      </dsp:nvSpPr>
      <dsp:spPr>
        <a:xfrm>
          <a:off x="7383945" y="160261"/>
          <a:ext cx="1951122" cy="191060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2230F1-A887-4F7B-98A5-DE4DC56923C7}">
      <dsp:nvSpPr>
        <dsp:cNvPr id="0" name=""/>
        <dsp:cNvSpPr/>
      </dsp:nvSpPr>
      <dsp:spPr>
        <a:xfrm>
          <a:off x="399756" y="3094621"/>
          <a:ext cx="9194398" cy="1106902"/>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A0ADD-6285-4505-83EA-AB924267F8E7}">
      <dsp:nvSpPr>
        <dsp:cNvPr id="0" name=""/>
        <dsp:cNvSpPr/>
      </dsp:nvSpPr>
      <dsp:spPr>
        <a:xfrm>
          <a:off x="-4069702" y="-624649"/>
          <a:ext cx="4849589" cy="4849589"/>
        </a:xfrm>
        <a:prstGeom prst="blockArc">
          <a:avLst>
            <a:gd name="adj1" fmla="val 18900000"/>
            <a:gd name="adj2" fmla="val 2700000"/>
            <a:gd name="adj3" fmla="val 445"/>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854697-D2EF-47A6-ABF5-49BF80645683}">
      <dsp:nvSpPr>
        <dsp:cNvPr id="0" name=""/>
        <dsp:cNvSpPr/>
      </dsp:nvSpPr>
      <dsp:spPr>
        <a:xfrm>
          <a:off x="632952" y="657400"/>
          <a:ext cx="3675660" cy="74240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6396" tIns="88900" rIns="88900" bIns="88900" numCol="1" spcCol="1270" anchor="ctr" anchorCtr="0">
          <a:noAutofit/>
        </a:bodyPr>
        <a:lstStyle/>
        <a:p>
          <a:pPr lvl="0" algn="l" defTabSz="1555750">
            <a:lnSpc>
              <a:spcPct val="90000"/>
            </a:lnSpc>
            <a:spcBef>
              <a:spcPct val="0"/>
            </a:spcBef>
            <a:spcAft>
              <a:spcPct val="35000"/>
            </a:spcAft>
          </a:pPr>
          <a:r>
            <a:rPr lang="es-EC" sz="3500" kern="1200" dirty="0" smtClean="0"/>
            <a:t>20 filas</a:t>
          </a:r>
          <a:endParaRPr lang="es-EC" sz="3500" kern="1200" dirty="0"/>
        </a:p>
      </dsp:txBody>
      <dsp:txXfrm>
        <a:off x="632952" y="657400"/>
        <a:ext cx="3675660" cy="742403"/>
      </dsp:txXfrm>
    </dsp:sp>
    <dsp:sp modelId="{5DF1F708-E058-4A38-ADCA-CD60AAE481A6}">
      <dsp:nvSpPr>
        <dsp:cNvPr id="0" name=""/>
        <dsp:cNvSpPr/>
      </dsp:nvSpPr>
      <dsp:spPr>
        <a:xfrm>
          <a:off x="134841" y="599814"/>
          <a:ext cx="996222" cy="85757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ABAF05-2CFB-4EA1-80E8-262C0EA2F2D3}">
      <dsp:nvSpPr>
        <dsp:cNvPr id="0" name=""/>
        <dsp:cNvSpPr/>
      </dsp:nvSpPr>
      <dsp:spPr>
        <a:xfrm>
          <a:off x="632952" y="2200485"/>
          <a:ext cx="3675660" cy="742403"/>
        </a:xfrm>
        <a:prstGeom prst="rect">
          <a:avLst/>
        </a:prstGeom>
        <a:solidFill>
          <a:schemeClr val="accent5">
            <a:hueOff val="-682995"/>
            <a:satOff val="-59431"/>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6396" tIns="88900" rIns="88900" bIns="88900" numCol="1" spcCol="1270" anchor="ctr" anchorCtr="0">
          <a:noAutofit/>
        </a:bodyPr>
        <a:lstStyle/>
        <a:p>
          <a:pPr lvl="0" algn="l" defTabSz="1555750">
            <a:lnSpc>
              <a:spcPct val="90000"/>
            </a:lnSpc>
            <a:spcBef>
              <a:spcPct val="0"/>
            </a:spcBef>
            <a:spcAft>
              <a:spcPct val="35000"/>
            </a:spcAft>
          </a:pPr>
          <a:r>
            <a:rPr lang="es-EC" sz="3500" kern="1200" dirty="0" smtClean="0"/>
            <a:t>30 columnas</a:t>
          </a:r>
          <a:endParaRPr lang="es-EC" sz="3500" kern="1200" dirty="0"/>
        </a:p>
      </dsp:txBody>
      <dsp:txXfrm>
        <a:off x="632952" y="2200485"/>
        <a:ext cx="3675660" cy="742403"/>
      </dsp:txXfrm>
    </dsp:sp>
    <dsp:sp modelId="{24D82BA7-4D44-4279-8B98-3A81688E3B78}">
      <dsp:nvSpPr>
        <dsp:cNvPr id="0" name=""/>
        <dsp:cNvSpPr/>
      </dsp:nvSpPr>
      <dsp:spPr>
        <a:xfrm>
          <a:off x="134841" y="2142899"/>
          <a:ext cx="996222" cy="857576"/>
        </a:xfrm>
        <a:prstGeom prst="ellipse">
          <a:avLst/>
        </a:prstGeom>
        <a:solidFill>
          <a:schemeClr val="lt1">
            <a:hueOff val="0"/>
            <a:satOff val="0"/>
            <a:lumOff val="0"/>
            <a:alphaOff val="0"/>
          </a:schemeClr>
        </a:solidFill>
        <a:ln w="25400" cap="flat"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F1C9D-5F1F-4C06-BC52-71C047CFD426}">
      <dsp:nvSpPr>
        <dsp:cNvPr id="0" name=""/>
        <dsp:cNvSpPr/>
      </dsp:nvSpPr>
      <dsp:spPr>
        <a:xfrm>
          <a:off x="1851645" y="3429428"/>
          <a:ext cx="2323739" cy="1994662"/>
        </a:xfrm>
        <a:prstGeom prst="hexagon">
          <a:avLst>
            <a:gd name="adj" fmla="val 25000"/>
            <a:gd name="vf" fmla="val 115470"/>
          </a:avLst>
        </a:prstGeom>
        <a:solidFill>
          <a:srgbClr val="FF5B5B"/>
        </a:solidFill>
        <a:ln w="12700"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s-EC" sz="2000" b="0" kern="1200" dirty="0">
              <a:solidFill>
                <a:schemeClr val="tx1"/>
              </a:solidFill>
            </a:rPr>
            <a:t>Riego y limpieza de maleza</a:t>
          </a:r>
        </a:p>
      </dsp:txBody>
      <dsp:txXfrm>
        <a:off x="2211512" y="3738332"/>
        <a:ext cx="1604005" cy="1376854"/>
      </dsp:txXfrm>
    </dsp:sp>
    <dsp:sp modelId="{76F6B3B3-4584-4DF7-BF84-83863D37D1E5}">
      <dsp:nvSpPr>
        <dsp:cNvPr id="0" name=""/>
        <dsp:cNvSpPr/>
      </dsp:nvSpPr>
      <dsp:spPr>
        <a:xfrm>
          <a:off x="1924323" y="4310859"/>
          <a:ext cx="271273" cy="233922"/>
        </a:xfrm>
        <a:prstGeom prst="hexagon">
          <a:avLst>
            <a:gd name="adj" fmla="val 25000"/>
            <a:gd name="vf" fmla="val 115470"/>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22FE019-4243-4BE2-A0CE-794083161071}">
      <dsp:nvSpPr>
        <dsp:cNvPr id="0" name=""/>
        <dsp:cNvSpPr/>
      </dsp:nvSpPr>
      <dsp:spPr>
        <a:xfrm>
          <a:off x="0" y="4506582"/>
          <a:ext cx="2323739" cy="1994662"/>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7000" r="-7000"/>
          </a:stretch>
        </a:blipFill>
        <a:ln w="19050" cap="flat" cmpd="sng" algn="ctr">
          <a:solidFill>
            <a:schemeClr val="tx1"/>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3C10C410-946F-4DCE-9131-5C914F5A3C3F}">
      <dsp:nvSpPr>
        <dsp:cNvPr id="0" name=""/>
        <dsp:cNvSpPr/>
      </dsp:nvSpPr>
      <dsp:spPr>
        <a:xfrm>
          <a:off x="1561591" y="4595501"/>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65850"/>
              <a:satOff val="3631"/>
              <a:lumOff val="-28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323DB34-AD58-4BFF-9C9E-DB6E2514A26C}">
      <dsp:nvSpPr>
        <dsp:cNvPr id="0" name=""/>
        <dsp:cNvSpPr/>
      </dsp:nvSpPr>
      <dsp:spPr>
        <a:xfrm>
          <a:off x="5773857" y="1193209"/>
          <a:ext cx="2323739" cy="1994662"/>
        </a:xfrm>
        <a:prstGeom prst="hexagon">
          <a:avLst>
            <a:gd name="adj" fmla="val 25000"/>
            <a:gd name="vf" fmla="val 115470"/>
          </a:avLst>
        </a:prstGeom>
        <a:solidFill>
          <a:srgbClr val="2FC9FF"/>
        </a:solidFill>
        <a:ln w="12700" cap="flat" cmpd="sng" algn="ctr">
          <a:solidFill>
            <a:schemeClr val="accent3">
              <a:hueOff val="-153651"/>
              <a:satOff val="8472"/>
              <a:lumOff val="-65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s-EC" sz="2000" b="0" kern="1200" dirty="0">
              <a:solidFill>
                <a:schemeClr val="tx1"/>
              </a:solidFill>
            </a:rPr>
            <a:t>Recolección y trasplante de plántulas</a:t>
          </a:r>
        </a:p>
      </dsp:txBody>
      <dsp:txXfrm>
        <a:off x="6133724" y="1502113"/>
        <a:ext cx="1604005" cy="1376854"/>
      </dsp:txXfrm>
    </dsp:sp>
    <dsp:sp modelId="{E84482E0-86A0-4C1E-BBCE-00D2B0D109B1}">
      <dsp:nvSpPr>
        <dsp:cNvPr id="0" name=""/>
        <dsp:cNvSpPr/>
      </dsp:nvSpPr>
      <dsp:spPr>
        <a:xfrm>
          <a:off x="7322860" y="1315094"/>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31701"/>
              <a:satOff val="7262"/>
              <a:lumOff val="-56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18C3D80-35EC-4F39-B599-07F550B161B9}">
      <dsp:nvSpPr>
        <dsp:cNvPr id="0" name=""/>
        <dsp:cNvSpPr/>
      </dsp:nvSpPr>
      <dsp:spPr>
        <a:xfrm>
          <a:off x="7725503" y="202713"/>
          <a:ext cx="2323739" cy="1994662"/>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w="19050" cap="flat" cmpd="sng" algn="ctr">
          <a:solidFill>
            <a:scrgbClr r="0" g="0" b="0">
              <a:shade val="95000"/>
              <a:satMod val="105000"/>
            </a:scrgb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0CDF4D38-6626-42B1-BD1D-F8FD1DBD8BF2}">
      <dsp:nvSpPr>
        <dsp:cNvPr id="0" name=""/>
        <dsp:cNvSpPr/>
      </dsp:nvSpPr>
      <dsp:spPr>
        <a:xfrm>
          <a:off x="1923845" y="1168313"/>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97551"/>
              <a:satOff val="10893"/>
              <a:lumOff val="-84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AA742AE-1933-4FE9-A396-4421A5B2B830}">
      <dsp:nvSpPr>
        <dsp:cNvPr id="0" name=""/>
        <dsp:cNvSpPr/>
      </dsp:nvSpPr>
      <dsp:spPr>
        <a:xfrm>
          <a:off x="1906230" y="1255109"/>
          <a:ext cx="2323739" cy="1994662"/>
        </a:xfrm>
        <a:prstGeom prst="hexagon">
          <a:avLst>
            <a:gd name="adj" fmla="val 25000"/>
            <a:gd name="vf" fmla="val 115470"/>
          </a:avLst>
        </a:prstGeom>
        <a:solidFill>
          <a:schemeClr val="accent2"/>
        </a:solidFill>
        <a:ln w="12700" cap="flat" cmpd="sng" algn="ctr">
          <a:solidFill>
            <a:schemeClr val="accent3">
              <a:hueOff val="-307302"/>
              <a:satOff val="16944"/>
              <a:lumOff val="-130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rPr>
            <a:t>Preparación del terreno</a:t>
          </a:r>
          <a:endParaRPr lang="es-EC" sz="2000" b="0" kern="1200" dirty="0">
            <a:solidFill>
              <a:schemeClr val="tx1"/>
            </a:solidFill>
          </a:endParaRPr>
        </a:p>
      </dsp:txBody>
      <dsp:txXfrm>
        <a:off x="2266097" y="1564013"/>
        <a:ext cx="1604005" cy="1376854"/>
      </dsp:txXfrm>
    </dsp:sp>
    <dsp:sp modelId="{9D9D9FB4-F46A-4273-A6C2-A04C752E2DF0}">
      <dsp:nvSpPr>
        <dsp:cNvPr id="0" name=""/>
        <dsp:cNvSpPr/>
      </dsp:nvSpPr>
      <dsp:spPr>
        <a:xfrm>
          <a:off x="1877372" y="1091496"/>
          <a:ext cx="271273" cy="233922"/>
        </a:xfrm>
        <a:prstGeom prst="hexagon">
          <a:avLst>
            <a:gd name="adj" fmla="val 25000"/>
            <a:gd name="vf" fmla="val 115470"/>
          </a:avLst>
        </a:prstGeom>
        <a:solidFill>
          <a:schemeClr val="bg1"/>
        </a:solidFill>
        <a:ln w="12700" cap="flat" cmpd="sng" algn="ctr">
          <a:solidFill>
            <a:schemeClr val="bg1"/>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AB2834E-B52D-4FD5-8148-DAA570972AAF}">
      <dsp:nvSpPr>
        <dsp:cNvPr id="0" name=""/>
        <dsp:cNvSpPr/>
      </dsp:nvSpPr>
      <dsp:spPr>
        <a:xfrm>
          <a:off x="7710996" y="4480256"/>
          <a:ext cx="2323739" cy="1994662"/>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19050" cap="flat" cmpd="sng" algn="ctr">
          <a:solidFill>
            <a:schemeClr val="tx1"/>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584816AD-6F5E-444F-BA06-43315A04214A}">
      <dsp:nvSpPr>
        <dsp:cNvPr id="0" name=""/>
        <dsp:cNvSpPr/>
      </dsp:nvSpPr>
      <dsp:spPr>
        <a:xfrm>
          <a:off x="7809289" y="966121"/>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29252"/>
              <a:satOff val="18154"/>
              <a:lumOff val="-140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C6058FA-359D-4AD0-8647-F20F6D4E684D}">
      <dsp:nvSpPr>
        <dsp:cNvPr id="0" name=""/>
        <dsp:cNvSpPr/>
      </dsp:nvSpPr>
      <dsp:spPr>
        <a:xfrm>
          <a:off x="5816690" y="3394654"/>
          <a:ext cx="2323739" cy="1994662"/>
        </a:xfrm>
        <a:prstGeom prst="hexagon">
          <a:avLst>
            <a:gd name="adj" fmla="val 25000"/>
            <a:gd name="vf" fmla="val 115470"/>
          </a:avLst>
        </a:prstGeom>
        <a:solidFill>
          <a:srgbClr val="92D050"/>
        </a:solidFill>
        <a:ln w="12700" cap="flat" cmpd="sng" algn="ctr">
          <a:solidFill>
            <a:schemeClr val="accent3">
              <a:hueOff val="-460953"/>
              <a:satOff val="25416"/>
              <a:lumOff val="-1962"/>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rPr>
            <a:t>Monitoreos</a:t>
          </a:r>
          <a:endParaRPr lang="es-EC" sz="2000" b="0" kern="1200" dirty="0">
            <a:solidFill>
              <a:schemeClr val="tx1"/>
            </a:solidFill>
          </a:endParaRPr>
        </a:p>
      </dsp:txBody>
      <dsp:txXfrm>
        <a:off x="6176557" y="3703558"/>
        <a:ext cx="1604005" cy="1376854"/>
      </dsp:txXfrm>
    </dsp:sp>
    <dsp:sp modelId="{A0F8C9CC-FECB-4B49-B6D1-3010728B03E4}">
      <dsp:nvSpPr>
        <dsp:cNvPr id="0" name=""/>
        <dsp:cNvSpPr/>
      </dsp:nvSpPr>
      <dsp:spPr>
        <a:xfrm>
          <a:off x="7760291" y="4247728"/>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95103"/>
              <a:satOff val="21785"/>
              <a:lumOff val="-1682"/>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DB58B75-8003-4373-9B41-2F34A536786B}">
      <dsp:nvSpPr>
        <dsp:cNvPr id="0" name=""/>
        <dsp:cNvSpPr/>
      </dsp:nvSpPr>
      <dsp:spPr>
        <a:xfrm>
          <a:off x="0" y="202709"/>
          <a:ext cx="2323739" cy="1994662"/>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7000" r="-27000"/>
          </a:stretch>
        </a:blipFill>
        <a:ln w="19050" cap="flat" cmpd="sng" algn="ctr">
          <a:solidFill>
            <a:scrgbClr r="0" g="0" b="0">
              <a:shade val="95000"/>
              <a:satMod val="105000"/>
            </a:scrgb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FA87B9FD-561E-4480-A4F4-9704E1CEABBB}">
      <dsp:nvSpPr>
        <dsp:cNvPr id="0" name=""/>
        <dsp:cNvSpPr/>
      </dsp:nvSpPr>
      <dsp:spPr>
        <a:xfrm>
          <a:off x="8151682" y="4635513"/>
          <a:ext cx="271273" cy="233922"/>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460953"/>
              <a:satOff val="25416"/>
              <a:lumOff val="-1962"/>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9C579-B5B2-49AD-9DAD-286FECDD8662}">
      <dsp:nvSpPr>
        <dsp:cNvPr id="0" name=""/>
        <dsp:cNvSpPr/>
      </dsp:nvSpPr>
      <dsp:spPr>
        <a:xfrm rot="5400000">
          <a:off x="518125" y="793334"/>
          <a:ext cx="1233997" cy="149265"/>
        </a:xfrm>
        <a:prstGeom prst="rect">
          <a:avLst/>
        </a:prstGeom>
        <a:solidFill>
          <a:schemeClr val="accent4">
            <a:lumMod val="20000"/>
            <a:lumOff val="8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53016B01-6DAE-4F4E-AF02-092FBF94BFC9}">
      <dsp:nvSpPr>
        <dsp:cNvPr id="0" name=""/>
        <dsp:cNvSpPr/>
      </dsp:nvSpPr>
      <dsp:spPr>
        <a:xfrm>
          <a:off x="507226" y="606"/>
          <a:ext cx="2241016" cy="995100"/>
        </a:xfrm>
        <a:prstGeom prst="roundRect">
          <a:avLst>
            <a:gd name="adj" fmla="val 10000"/>
          </a:avLst>
        </a:prstGeom>
        <a:solidFill>
          <a:schemeClr val="accent3">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i="1" kern="1200" dirty="0">
              <a:solidFill>
                <a:schemeClr val="tx1"/>
              </a:solidFill>
              <a:effectLst>
                <a:outerShdw blurRad="38100" dist="38100" dir="2700000" algn="tl">
                  <a:srgbClr val="000000">
                    <a:alpha val="43137"/>
                  </a:srgbClr>
                </a:outerShdw>
              </a:effectLst>
            </a:rPr>
            <a:t>Weinmannia rollottii (WR)</a:t>
          </a:r>
        </a:p>
      </dsp:txBody>
      <dsp:txXfrm>
        <a:off x="536371" y="29751"/>
        <a:ext cx="2182726" cy="936810"/>
      </dsp:txXfrm>
    </dsp:sp>
    <dsp:sp modelId="{36731A2C-EFA1-46E1-9097-21A1C1CF1457}">
      <dsp:nvSpPr>
        <dsp:cNvPr id="0" name=""/>
        <dsp:cNvSpPr/>
      </dsp:nvSpPr>
      <dsp:spPr>
        <a:xfrm>
          <a:off x="1141797" y="1415272"/>
          <a:ext cx="2774973" cy="149265"/>
        </a:xfrm>
        <a:prstGeom prst="rect">
          <a:avLst/>
        </a:prstGeom>
        <a:solidFill>
          <a:schemeClr val="accent4">
            <a:lumMod val="20000"/>
            <a:lumOff val="8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D9B5F49-BA8B-4E21-B39A-AD573AE997AC}">
      <dsp:nvSpPr>
        <dsp:cNvPr id="0" name=""/>
        <dsp:cNvSpPr/>
      </dsp:nvSpPr>
      <dsp:spPr>
        <a:xfrm>
          <a:off x="507226" y="1244482"/>
          <a:ext cx="2241016" cy="995100"/>
        </a:xfrm>
        <a:prstGeom prst="roundRect">
          <a:avLst>
            <a:gd name="adj" fmla="val 10000"/>
          </a:avLst>
        </a:prstGeom>
        <a:solidFill>
          <a:schemeClr val="accent3">
            <a:hueOff val="-153651"/>
            <a:satOff val="8472"/>
            <a:lumOff val="-65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i="1" kern="1200" dirty="0">
              <a:solidFill>
                <a:schemeClr val="tx1"/>
              </a:solidFill>
              <a:effectLst>
                <a:outerShdw blurRad="38100" dist="38100" dir="2700000" algn="tl">
                  <a:srgbClr val="000000">
                    <a:alpha val="43137"/>
                  </a:srgbClr>
                </a:outerShdw>
              </a:effectLst>
            </a:rPr>
            <a:t>Weinmannia fagaroides (WF)</a:t>
          </a:r>
        </a:p>
      </dsp:txBody>
      <dsp:txXfrm>
        <a:off x="536371" y="1273627"/>
        <a:ext cx="2182726" cy="936810"/>
      </dsp:txXfrm>
    </dsp:sp>
    <dsp:sp modelId="{D883F036-CF4D-4AAC-B167-DCD6D7D4C877}">
      <dsp:nvSpPr>
        <dsp:cNvPr id="0" name=""/>
        <dsp:cNvSpPr/>
      </dsp:nvSpPr>
      <dsp:spPr>
        <a:xfrm rot="16200000">
          <a:off x="3306447" y="793334"/>
          <a:ext cx="1233997" cy="149265"/>
        </a:xfrm>
        <a:prstGeom prst="rect">
          <a:avLst/>
        </a:prstGeom>
        <a:solidFill>
          <a:schemeClr val="accent4">
            <a:lumMod val="20000"/>
            <a:lumOff val="80000"/>
          </a:schemeClr>
        </a:solidFill>
        <a:ln>
          <a:noFill/>
        </a:ln>
        <a:effectLst/>
        <a:scene3d>
          <a:camera prst="orthographicFront"/>
          <a:lightRig rig="chilly" dir="t"/>
        </a:scene3d>
        <a:sp3d z="-25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FD8E9D3-56D2-4EA7-A2D3-48BAA1174690}">
      <dsp:nvSpPr>
        <dsp:cNvPr id="0" name=""/>
        <dsp:cNvSpPr/>
      </dsp:nvSpPr>
      <dsp:spPr>
        <a:xfrm>
          <a:off x="3295548" y="1244482"/>
          <a:ext cx="2241016" cy="995100"/>
        </a:xfrm>
        <a:prstGeom prst="roundRect">
          <a:avLst>
            <a:gd name="adj" fmla="val 10000"/>
          </a:avLst>
        </a:prstGeom>
        <a:solidFill>
          <a:schemeClr val="accent1">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i="1" kern="1200" dirty="0">
              <a:solidFill>
                <a:schemeClr val="tx1"/>
              </a:solidFill>
              <a:effectLst>
                <a:outerShdw blurRad="38100" dist="38100" dir="2700000" algn="tl">
                  <a:srgbClr val="000000">
                    <a:alpha val="43137"/>
                  </a:srgbClr>
                </a:outerShdw>
              </a:effectLst>
            </a:rPr>
            <a:t>Prunus huantensis (PH)</a:t>
          </a:r>
        </a:p>
      </dsp:txBody>
      <dsp:txXfrm>
        <a:off x="3324693" y="1273627"/>
        <a:ext cx="2182726" cy="936810"/>
      </dsp:txXfrm>
    </dsp:sp>
    <dsp:sp modelId="{6B6295CC-7CB3-47F6-849D-89DDC7CE6B10}">
      <dsp:nvSpPr>
        <dsp:cNvPr id="0" name=""/>
        <dsp:cNvSpPr/>
      </dsp:nvSpPr>
      <dsp:spPr>
        <a:xfrm>
          <a:off x="3295548" y="606"/>
          <a:ext cx="2241016" cy="995100"/>
        </a:xfrm>
        <a:prstGeom prst="roundRect">
          <a:avLst>
            <a:gd name="adj" fmla="val 10000"/>
          </a:avLst>
        </a:prstGeom>
        <a:solidFill>
          <a:schemeClr val="accent6">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0" i="1" kern="1200" dirty="0">
              <a:solidFill>
                <a:schemeClr val="tx1"/>
              </a:solidFill>
              <a:effectLst>
                <a:outerShdw blurRad="38100" dist="38100" dir="2700000" algn="tl">
                  <a:srgbClr val="000000">
                    <a:alpha val="43137"/>
                  </a:srgbClr>
                </a:outerShdw>
              </a:effectLst>
            </a:rPr>
            <a:t>Ocotea infrafaveolata (OI)</a:t>
          </a:r>
        </a:p>
      </dsp:txBody>
      <dsp:txXfrm>
        <a:off x="3324693" y="29751"/>
        <a:ext cx="2182726" cy="9368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0EAF9-120A-4FBA-99DD-17B7D13EDF0E}">
      <dsp:nvSpPr>
        <dsp:cNvPr id="0" name=""/>
        <dsp:cNvSpPr/>
      </dsp:nvSpPr>
      <dsp:spPr>
        <a:xfrm>
          <a:off x="251135" y="213233"/>
          <a:ext cx="3046162" cy="1039295"/>
        </a:xfrm>
        <a:prstGeom prst="circularArrow">
          <a:avLst>
            <a:gd name="adj1" fmla="val 10980"/>
            <a:gd name="adj2" fmla="val 1142322"/>
            <a:gd name="adj3" fmla="val 4500000"/>
            <a:gd name="adj4" fmla="val 10800000"/>
            <a:gd name="adj5" fmla="val 125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8BE697-F8C2-41F5-B6BB-6458245D958A}">
      <dsp:nvSpPr>
        <dsp:cNvPr id="0" name=""/>
        <dsp:cNvSpPr/>
      </dsp:nvSpPr>
      <dsp:spPr>
        <a:xfrm>
          <a:off x="663768" y="524702"/>
          <a:ext cx="2217521" cy="41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Humus de lombriz (HL)</a:t>
          </a:r>
        </a:p>
      </dsp:txBody>
      <dsp:txXfrm>
        <a:off x="663768" y="524702"/>
        <a:ext cx="2217521" cy="416047"/>
      </dsp:txXfrm>
    </dsp:sp>
    <dsp:sp modelId="{D909449E-4E98-4416-8A7F-6F7C3DC3A6BC}">
      <dsp:nvSpPr>
        <dsp:cNvPr id="0" name=""/>
        <dsp:cNvSpPr/>
      </dsp:nvSpPr>
      <dsp:spPr>
        <a:xfrm>
          <a:off x="-164870" y="1073957"/>
          <a:ext cx="3046162" cy="1039295"/>
        </a:xfrm>
        <a:prstGeom prst="leftCircularArrow">
          <a:avLst>
            <a:gd name="adj1" fmla="val 10980"/>
            <a:gd name="adj2" fmla="val 1142322"/>
            <a:gd name="adj3" fmla="val 6300000"/>
            <a:gd name="adj4" fmla="val 18900000"/>
            <a:gd name="adj5" fmla="val 12500"/>
          </a:avLst>
        </a:prstGeom>
        <a:solidFill>
          <a:schemeClr val="accent3">
            <a:hueOff val="-230477"/>
            <a:satOff val="12708"/>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A64BCC-9137-4DF3-8D9C-B8D58DC77168}">
      <dsp:nvSpPr>
        <dsp:cNvPr id="0" name=""/>
        <dsp:cNvSpPr/>
      </dsp:nvSpPr>
      <dsp:spPr>
        <a:xfrm>
          <a:off x="249450" y="1390404"/>
          <a:ext cx="2217521" cy="41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Compost (C)</a:t>
          </a:r>
        </a:p>
      </dsp:txBody>
      <dsp:txXfrm>
        <a:off x="249450" y="1390404"/>
        <a:ext cx="2217521" cy="416047"/>
      </dsp:txXfrm>
    </dsp:sp>
    <dsp:sp modelId="{DA7F5F45-39EE-406C-B199-9EC2425821B8}">
      <dsp:nvSpPr>
        <dsp:cNvPr id="0" name=""/>
        <dsp:cNvSpPr/>
      </dsp:nvSpPr>
      <dsp:spPr>
        <a:xfrm>
          <a:off x="466779" y="2005425"/>
          <a:ext cx="2617125" cy="893137"/>
        </a:xfrm>
        <a:prstGeom prst="blockArc">
          <a:avLst>
            <a:gd name="adj1" fmla="val 13500000"/>
            <a:gd name="adj2" fmla="val 10800000"/>
            <a:gd name="adj3" fmla="val 1274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AC8265-7E38-42CD-8498-E401C8AA2835}">
      <dsp:nvSpPr>
        <dsp:cNvPr id="0" name=""/>
        <dsp:cNvSpPr/>
      </dsp:nvSpPr>
      <dsp:spPr>
        <a:xfrm>
          <a:off x="665737" y="2257351"/>
          <a:ext cx="2217521" cy="416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Testigo (T)</a:t>
          </a:r>
        </a:p>
      </dsp:txBody>
      <dsp:txXfrm>
        <a:off x="665737" y="2257351"/>
        <a:ext cx="2217521" cy="41604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AE3F1-7406-4BAD-AF4B-8AF528C349DF}">
      <dsp:nvSpPr>
        <dsp:cNvPr id="0" name=""/>
        <dsp:cNvSpPr/>
      </dsp:nvSpPr>
      <dsp:spPr>
        <a:xfrm>
          <a:off x="1984" y="595276"/>
          <a:ext cx="3457250" cy="27377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705C99FC-5E47-451A-ABEC-D2D43F98940B}">
      <dsp:nvSpPr>
        <dsp:cNvPr id="0" name=""/>
        <dsp:cNvSpPr/>
      </dsp:nvSpPr>
      <dsp:spPr>
        <a:xfrm>
          <a:off x="700790" y="2778348"/>
          <a:ext cx="2979120" cy="715932"/>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s-CO" sz="2800" kern="1200" dirty="0"/>
            <a:t>Diámetro basal</a:t>
          </a:r>
          <a:endParaRPr lang="es-EC" sz="2800" kern="1200" dirty="0"/>
        </a:p>
      </dsp:txBody>
      <dsp:txXfrm>
        <a:off x="700790" y="2778348"/>
        <a:ext cx="2979120" cy="715932"/>
      </dsp:txXfrm>
    </dsp:sp>
    <dsp:sp modelId="{3AE4FA51-516A-4DC2-BABE-8E08713277B7}">
      <dsp:nvSpPr>
        <dsp:cNvPr id="0" name=""/>
        <dsp:cNvSpPr/>
      </dsp:nvSpPr>
      <dsp:spPr>
        <a:xfrm>
          <a:off x="4222424" y="595276"/>
          <a:ext cx="3457250" cy="27377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a:noFill/>
        </a:ln>
        <a:effectLst/>
      </dsp:spPr>
      <dsp:style>
        <a:lnRef idx="0">
          <a:scrgbClr r="0" g="0" b="0"/>
        </a:lnRef>
        <a:fillRef idx="1">
          <a:scrgbClr r="0" g="0" b="0"/>
        </a:fillRef>
        <a:effectRef idx="0">
          <a:scrgbClr r="0" g="0" b="0"/>
        </a:effectRef>
        <a:fontRef idx="minor"/>
      </dsp:style>
    </dsp:sp>
    <dsp:sp modelId="{DE4EA3CC-C28D-4A9C-A7DB-64388A496012}">
      <dsp:nvSpPr>
        <dsp:cNvPr id="0" name=""/>
        <dsp:cNvSpPr/>
      </dsp:nvSpPr>
      <dsp:spPr>
        <a:xfrm>
          <a:off x="4921230" y="2778348"/>
          <a:ext cx="2979120" cy="715932"/>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s-CO" sz="2800" kern="1200" dirty="0"/>
            <a:t>Altura total </a:t>
          </a:r>
          <a:endParaRPr lang="es-EC" sz="2800" kern="1200" dirty="0"/>
        </a:p>
      </dsp:txBody>
      <dsp:txXfrm>
        <a:off x="4921230" y="2778348"/>
        <a:ext cx="2979120" cy="71593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2A921-EA26-420A-9D7A-D5D142DCD292}">
      <dsp:nvSpPr>
        <dsp:cNvPr id="0" name=""/>
        <dsp:cNvSpPr/>
      </dsp:nvSpPr>
      <dsp:spPr>
        <a:xfrm>
          <a:off x="3241998" y="3182265"/>
          <a:ext cx="2247843" cy="1938033"/>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s-CO" sz="1600" kern="1200" smtClean="0"/>
            <a:t>Deforestación</a:t>
          </a:r>
          <a:endParaRPr lang="es-ES" sz="1600" kern="1200" dirty="0"/>
        </a:p>
      </dsp:txBody>
      <dsp:txXfrm>
        <a:off x="3590821" y="3483011"/>
        <a:ext cx="1550197" cy="1336541"/>
      </dsp:txXfrm>
    </dsp:sp>
    <dsp:sp modelId="{314FF361-427D-4D2C-93E5-0A99A894CA73}">
      <dsp:nvSpPr>
        <dsp:cNvPr id="0" name=""/>
        <dsp:cNvSpPr/>
      </dsp:nvSpPr>
      <dsp:spPr>
        <a:xfrm>
          <a:off x="3300394" y="4037867"/>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8074A-F9D3-4D6A-9585-B7C2F927553C}">
      <dsp:nvSpPr>
        <dsp:cNvPr id="0" name=""/>
        <dsp:cNvSpPr/>
      </dsp:nvSpPr>
      <dsp:spPr>
        <a:xfrm>
          <a:off x="1320531" y="2141309"/>
          <a:ext cx="2247843" cy="193803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0F3B71-058C-41E4-97C6-C24E8267A153}">
      <dsp:nvSpPr>
        <dsp:cNvPr id="0" name=""/>
        <dsp:cNvSpPr/>
      </dsp:nvSpPr>
      <dsp:spPr>
        <a:xfrm>
          <a:off x="2850825" y="3823327"/>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136599"/>
              <a:satOff val="-11886"/>
              <a:lumOff val="-118"/>
              <a:alphaOff val="0"/>
            </a:schemeClr>
          </a:solidFill>
          <a:prstDash val="solid"/>
        </a:ln>
        <a:effectLst/>
      </dsp:spPr>
      <dsp:style>
        <a:lnRef idx="2">
          <a:scrgbClr r="0" g="0" b="0"/>
        </a:lnRef>
        <a:fillRef idx="1">
          <a:scrgbClr r="0" g="0" b="0"/>
        </a:fillRef>
        <a:effectRef idx="0">
          <a:scrgbClr r="0" g="0" b="0"/>
        </a:effectRef>
        <a:fontRef idx="minor"/>
      </dsp:style>
    </dsp:sp>
    <dsp:sp modelId="{1DFC0D73-58C4-4DE1-82DA-E4A81A5A297B}">
      <dsp:nvSpPr>
        <dsp:cNvPr id="0" name=""/>
        <dsp:cNvSpPr/>
      </dsp:nvSpPr>
      <dsp:spPr>
        <a:xfrm>
          <a:off x="5157064" y="2118267"/>
          <a:ext cx="2247843" cy="1938033"/>
        </a:xfrm>
        <a:prstGeom prst="hexagon">
          <a:avLst>
            <a:gd name="adj" fmla="val 25000"/>
            <a:gd name="vf" fmla="val 115470"/>
          </a:avLst>
        </a:prstGeom>
        <a:solidFill>
          <a:schemeClr val="accent5">
            <a:hueOff val="-341498"/>
            <a:satOff val="-29716"/>
            <a:lumOff val="-294"/>
            <a:alphaOff val="0"/>
          </a:schemeClr>
        </a:solidFill>
        <a:ln w="25400" cap="flat" cmpd="sng" algn="ctr">
          <a:solidFill>
            <a:schemeClr val="accent5">
              <a:hueOff val="-341498"/>
              <a:satOff val="-29716"/>
              <a:lumOff val="-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s-CO" sz="1600" kern="1200" dirty="0" smtClean="0"/>
            <a:t>Quema de bosques</a:t>
          </a:r>
          <a:endParaRPr lang="es-ES" sz="1600" kern="1200" dirty="0"/>
        </a:p>
      </dsp:txBody>
      <dsp:txXfrm>
        <a:off x="5505887" y="2419013"/>
        <a:ext cx="1550197" cy="1336541"/>
      </dsp:txXfrm>
    </dsp:sp>
    <dsp:sp modelId="{0E254197-9C68-4000-AF26-A1BAA2786985}">
      <dsp:nvSpPr>
        <dsp:cNvPr id="0" name=""/>
        <dsp:cNvSpPr/>
      </dsp:nvSpPr>
      <dsp:spPr>
        <a:xfrm>
          <a:off x="6693757" y="3798237"/>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273198"/>
              <a:satOff val="-23772"/>
              <a:lumOff val="-235"/>
              <a:alphaOff val="0"/>
            </a:schemeClr>
          </a:solidFill>
          <a:prstDash val="solid"/>
        </a:ln>
        <a:effectLst/>
      </dsp:spPr>
      <dsp:style>
        <a:lnRef idx="2">
          <a:scrgbClr r="0" g="0" b="0"/>
        </a:lnRef>
        <a:fillRef idx="1">
          <a:scrgbClr r="0" g="0" b="0"/>
        </a:fillRef>
        <a:effectRef idx="0">
          <a:scrgbClr r="0" g="0" b="0"/>
        </a:effectRef>
        <a:fontRef idx="minor"/>
      </dsp:style>
    </dsp:sp>
    <dsp:sp modelId="{91FE8D14-00C8-4603-B85E-5FD215D12D1D}">
      <dsp:nvSpPr>
        <dsp:cNvPr id="0" name=""/>
        <dsp:cNvSpPr/>
      </dsp:nvSpPr>
      <dsp:spPr>
        <a:xfrm>
          <a:off x="7072131" y="3182265"/>
          <a:ext cx="2247843" cy="193803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25400" cap="flat" cmpd="sng" algn="ctr">
          <a:solidFill>
            <a:schemeClr val="accent5">
              <a:hueOff val="-341498"/>
              <a:satOff val="-29716"/>
              <a:lumOff val="-294"/>
              <a:alphaOff val="0"/>
            </a:schemeClr>
          </a:solidFill>
          <a:prstDash val="solid"/>
        </a:ln>
        <a:effectLst/>
      </dsp:spPr>
      <dsp:style>
        <a:lnRef idx="2">
          <a:scrgbClr r="0" g="0" b="0"/>
        </a:lnRef>
        <a:fillRef idx="1">
          <a:scrgbClr r="0" g="0" b="0"/>
        </a:fillRef>
        <a:effectRef idx="0">
          <a:scrgbClr r="0" g="0" b="0"/>
        </a:effectRef>
        <a:fontRef idx="minor"/>
      </dsp:style>
    </dsp:sp>
    <dsp:sp modelId="{00D06E5F-E3C6-4270-BE3E-9B2C1C61F32D}">
      <dsp:nvSpPr>
        <dsp:cNvPr id="0" name=""/>
        <dsp:cNvSpPr/>
      </dsp:nvSpPr>
      <dsp:spPr>
        <a:xfrm>
          <a:off x="7130527" y="4037867"/>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409797"/>
              <a:satOff val="-35659"/>
              <a:lumOff val="-353"/>
              <a:alphaOff val="0"/>
            </a:schemeClr>
          </a:solidFill>
          <a:prstDash val="solid"/>
        </a:ln>
        <a:effectLst/>
      </dsp:spPr>
      <dsp:style>
        <a:lnRef idx="2">
          <a:scrgbClr r="0" g="0" b="0"/>
        </a:lnRef>
        <a:fillRef idx="1">
          <a:scrgbClr r="0" g="0" b="0"/>
        </a:fillRef>
        <a:effectRef idx="0">
          <a:scrgbClr r="0" g="0" b="0"/>
        </a:effectRef>
        <a:fontRef idx="minor"/>
      </dsp:style>
    </dsp:sp>
    <dsp:sp modelId="{CC1C95C0-6D44-4B19-ADF6-5BA3466525B2}">
      <dsp:nvSpPr>
        <dsp:cNvPr id="0" name=""/>
        <dsp:cNvSpPr/>
      </dsp:nvSpPr>
      <dsp:spPr>
        <a:xfrm>
          <a:off x="3166279" y="1058877"/>
          <a:ext cx="2399280" cy="1938033"/>
        </a:xfrm>
        <a:prstGeom prst="hexagon">
          <a:avLst>
            <a:gd name="adj" fmla="val 25000"/>
            <a:gd name="vf" fmla="val 115470"/>
          </a:avLst>
        </a:prstGeom>
        <a:solidFill>
          <a:schemeClr val="accent5">
            <a:hueOff val="-682995"/>
            <a:satOff val="-59431"/>
            <a:lumOff val="-588"/>
            <a:alphaOff val="0"/>
          </a:schemeClr>
        </a:solidFill>
        <a:ln w="25400" cap="flat"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s-CO" sz="1600" kern="1200" smtClean="0"/>
            <a:t>Implementación de prácticas agrícolas no sustentables</a:t>
          </a:r>
          <a:endParaRPr lang="es-ES" sz="1600" kern="1200" dirty="0"/>
        </a:p>
      </dsp:txBody>
      <dsp:txXfrm>
        <a:off x="3527722" y="1350835"/>
        <a:ext cx="1676394" cy="1354117"/>
      </dsp:txXfrm>
    </dsp:sp>
    <dsp:sp modelId="{AF49B7AF-CDF6-47B4-BD61-4F5E4E44B56B}">
      <dsp:nvSpPr>
        <dsp:cNvPr id="0" name=""/>
        <dsp:cNvSpPr/>
      </dsp:nvSpPr>
      <dsp:spPr>
        <a:xfrm>
          <a:off x="4765892" y="1100864"/>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546396"/>
              <a:satOff val="-47545"/>
              <a:lumOff val="-470"/>
              <a:alphaOff val="0"/>
            </a:schemeClr>
          </a:solidFill>
          <a:prstDash val="solid"/>
        </a:ln>
        <a:effectLst/>
      </dsp:spPr>
      <dsp:style>
        <a:lnRef idx="2">
          <a:scrgbClr r="0" g="0" b="0"/>
        </a:lnRef>
        <a:fillRef idx="1">
          <a:scrgbClr r="0" g="0" b="0"/>
        </a:fillRef>
        <a:effectRef idx="0">
          <a:scrgbClr r="0" g="0" b="0"/>
        </a:effectRef>
        <a:fontRef idx="minor"/>
      </dsp:style>
    </dsp:sp>
    <dsp:sp modelId="{24D4D3B7-9BE3-4C94-B2D6-BBE4697CBC09}">
      <dsp:nvSpPr>
        <dsp:cNvPr id="0" name=""/>
        <dsp:cNvSpPr/>
      </dsp:nvSpPr>
      <dsp:spPr>
        <a:xfrm>
          <a:off x="5157064" y="0"/>
          <a:ext cx="2247843" cy="1938033"/>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a:ln w="25400" cap="flat"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dsp:style>
    </dsp:sp>
    <dsp:sp modelId="{C0919CB3-2A0D-46BF-910B-7ECD0185945C}">
      <dsp:nvSpPr>
        <dsp:cNvPr id="0" name=""/>
        <dsp:cNvSpPr/>
      </dsp:nvSpPr>
      <dsp:spPr>
        <a:xfrm>
          <a:off x="5223460" y="850993"/>
          <a:ext cx="263181" cy="226829"/>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E7CDB-E4B1-43D3-84CE-2A730EB0E9A7}">
      <dsp:nvSpPr>
        <dsp:cNvPr id="0" name=""/>
        <dsp:cNvSpPr/>
      </dsp:nvSpPr>
      <dsp:spPr>
        <a:xfrm>
          <a:off x="3000988" y="673815"/>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3246611" y="716788"/>
        <a:ext cx="27465" cy="5493"/>
      </dsp:txXfrm>
    </dsp:sp>
    <dsp:sp modelId="{A4460253-9CC0-4DFD-99CE-042330AD393B}">
      <dsp:nvSpPr>
        <dsp:cNvPr id="0" name=""/>
        <dsp:cNvSpPr/>
      </dsp:nvSpPr>
      <dsp:spPr>
        <a:xfrm>
          <a:off x="614480" y="3042"/>
          <a:ext cx="2388307" cy="1432984"/>
        </a:xfrm>
        <a:prstGeom prst="rect">
          <a:avLst/>
        </a:prstGeom>
        <a:solidFill>
          <a:srgbClr val="F5AD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Restauración ecológica</a:t>
          </a:r>
        </a:p>
        <a:p>
          <a:pPr lvl="0" algn="ctr" defTabSz="666750">
            <a:lnSpc>
              <a:spcPct val="90000"/>
            </a:lnSpc>
            <a:spcBef>
              <a:spcPct val="0"/>
            </a:spcBef>
            <a:spcAft>
              <a:spcPct val="35000"/>
            </a:spcAft>
          </a:pPr>
          <a:r>
            <a:rPr lang="es-EC" sz="1500" kern="1200" dirty="0" smtClean="0">
              <a:solidFill>
                <a:schemeClr val="tx1"/>
              </a:solidFill>
            </a:rPr>
            <a:t>(UICN, 2014)</a:t>
          </a:r>
        </a:p>
        <a:p>
          <a:pPr lvl="0" algn="ctr" defTabSz="666750">
            <a:lnSpc>
              <a:spcPct val="90000"/>
            </a:lnSpc>
            <a:spcBef>
              <a:spcPct val="0"/>
            </a:spcBef>
            <a:spcAft>
              <a:spcPct val="35000"/>
            </a:spcAft>
          </a:pPr>
          <a:r>
            <a:rPr lang="es-EC" sz="1500" kern="1200" dirty="0" smtClean="0">
              <a:solidFill>
                <a:schemeClr val="tx1"/>
              </a:solidFill>
            </a:rPr>
            <a:t>(McDonald, </a:t>
          </a:r>
          <a:r>
            <a:rPr lang="es-EC" sz="1500" kern="1200" dirty="0" err="1" smtClean="0">
              <a:solidFill>
                <a:schemeClr val="tx1"/>
              </a:solidFill>
            </a:rPr>
            <a:t>Gann</a:t>
          </a:r>
          <a:r>
            <a:rPr lang="es-EC" sz="1500" kern="1200" dirty="0" smtClean="0">
              <a:solidFill>
                <a:schemeClr val="tx1"/>
              </a:solidFill>
            </a:rPr>
            <a:t>, </a:t>
          </a:r>
          <a:r>
            <a:rPr lang="es-EC" sz="1500" kern="1200" dirty="0" err="1" smtClean="0">
              <a:solidFill>
                <a:schemeClr val="tx1"/>
              </a:solidFill>
            </a:rPr>
            <a:t>Jonson</a:t>
          </a:r>
          <a:r>
            <a:rPr lang="es-EC" sz="1500" kern="1200" dirty="0" smtClean="0">
              <a:solidFill>
                <a:schemeClr val="tx1"/>
              </a:solidFill>
            </a:rPr>
            <a:t>, y Dixon, 2016) </a:t>
          </a:r>
          <a:endParaRPr lang="es-EC" sz="1500" kern="1200" dirty="0">
            <a:solidFill>
              <a:schemeClr val="tx1"/>
            </a:solidFill>
          </a:endParaRPr>
        </a:p>
      </dsp:txBody>
      <dsp:txXfrm>
        <a:off x="614480" y="3042"/>
        <a:ext cx="2388307" cy="1432984"/>
      </dsp:txXfrm>
    </dsp:sp>
    <dsp:sp modelId="{3B7D66EE-CC46-4533-BFDC-6E72DA73FB1A}">
      <dsp:nvSpPr>
        <dsp:cNvPr id="0" name=""/>
        <dsp:cNvSpPr/>
      </dsp:nvSpPr>
      <dsp:spPr>
        <a:xfrm>
          <a:off x="5938607" y="673815"/>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6184229" y="716788"/>
        <a:ext cx="27465" cy="5493"/>
      </dsp:txXfrm>
    </dsp:sp>
    <dsp:sp modelId="{C8996319-9FB4-429F-9EAE-BEDAD50E0BED}">
      <dsp:nvSpPr>
        <dsp:cNvPr id="0" name=""/>
        <dsp:cNvSpPr/>
      </dsp:nvSpPr>
      <dsp:spPr>
        <a:xfrm>
          <a:off x="3552099" y="3042"/>
          <a:ext cx="2388307" cy="1432984"/>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Translocación</a:t>
          </a:r>
        </a:p>
        <a:p>
          <a:pPr lvl="0" algn="ctr" defTabSz="666750">
            <a:lnSpc>
              <a:spcPct val="90000"/>
            </a:lnSpc>
            <a:spcBef>
              <a:spcPct val="0"/>
            </a:spcBef>
            <a:spcAft>
              <a:spcPct val="35000"/>
            </a:spcAft>
          </a:pPr>
          <a:r>
            <a:rPr lang="es-EC" sz="1500" kern="1200" dirty="0" smtClean="0">
              <a:solidFill>
                <a:schemeClr val="tx1"/>
              </a:solidFill>
            </a:rPr>
            <a:t>(FLACSO, 2008)</a:t>
          </a:r>
        </a:p>
        <a:p>
          <a:pPr lvl="0" algn="ctr" defTabSz="666750">
            <a:lnSpc>
              <a:spcPct val="90000"/>
            </a:lnSpc>
            <a:spcBef>
              <a:spcPct val="0"/>
            </a:spcBef>
            <a:spcAft>
              <a:spcPct val="35000"/>
            </a:spcAft>
          </a:pPr>
          <a:r>
            <a:rPr lang="es-EC" sz="1500" kern="1200" dirty="0" smtClean="0">
              <a:solidFill>
                <a:schemeClr val="tx1"/>
              </a:solidFill>
            </a:rPr>
            <a:t>(Valencia, 2013)</a:t>
          </a:r>
          <a:endParaRPr lang="es-EC" sz="1500" kern="1200" dirty="0">
            <a:solidFill>
              <a:schemeClr val="tx1"/>
            </a:solidFill>
          </a:endParaRPr>
        </a:p>
      </dsp:txBody>
      <dsp:txXfrm>
        <a:off x="3552099" y="3042"/>
        <a:ext cx="2388307" cy="1432984"/>
      </dsp:txXfrm>
    </dsp:sp>
    <dsp:sp modelId="{F4E6224B-DFB7-4C9F-9B51-64870E88F40F}">
      <dsp:nvSpPr>
        <dsp:cNvPr id="0" name=""/>
        <dsp:cNvSpPr/>
      </dsp:nvSpPr>
      <dsp:spPr>
        <a:xfrm>
          <a:off x="8876225" y="673815"/>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9121848" y="716788"/>
        <a:ext cx="27465" cy="5493"/>
      </dsp:txXfrm>
    </dsp:sp>
    <dsp:sp modelId="{9ADA5E82-C31B-4ACB-8F00-0A4BFDE071B7}">
      <dsp:nvSpPr>
        <dsp:cNvPr id="0" name=""/>
        <dsp:cNvSpPr/>
      </dsp:nvSpPr>
      <dsp:spPr>
        <a:xfrm>
          <a:off x="6489717" y="3042"/>
          <a:ext cx="2388307" cy="1432984"/>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Área degradada</a:t>
          </a:r>
        </a:p>
        <a:p>
          <a:pPr lvl="0" algn="ctr" defTabSz="666750">
            <a:lnSpc>
              <a:spcPct val="90000"/>
            </a:lnSpc>
            <a:spcBef>
              <a:spcPct val="0"/>
            </a:spcBef>
            <a:spcAft>
              <a:spcPct val="35000"/>
            </a:spcAft>
          </a:pPr>
          <a:r>
            <a:rPr lang="es-EC" sz="1500" kern="1200" dirty="0" smtClean="0">
              <a:solidFill>
                <a:schemeClr val="tx1"/>
              </a:solidFill>
            </a:rPr>
            <a:t>(Morales, 2014)</a:t>
          </a:r>
          <a:endParaRPr lang="es-EC" sz="1500" kern="1200" dirty="0">
            <a:solidFill>
              <a:schemeClr val="tx1"/>
            </a:solidFill>
          </a:endParaRPr>
        </a:p>
      </dsp:txBody>
      <dsp:txXfrm>
        <a:off x="6489717" y="3042"/>
        <a:ext cx="2388307" cy="1432984"/>
      </dsp:txXfrm>
    </dsp:sp>
    <dsp:sp modelId="{7BB58609-1DB9-43D1-A75C-93076A35E7A2}">
      <dsp:nvSpPr>
        <dsp:cNvPr id="0" name=""/>
        <dsp:cNvSpPr/>
      </dsp:nvSpPr>
      <dsp:spPr>
        <a:xfrm>
          <a:off x="1808634" y="1434227"/>
          <a:ext cx="8812855" cy="518710"/>
        </a:xfrm>
        <a:custGeom>
          <a:avLst/>
          <a:gdLst/>
          <a:ahLst/>
          <a:cxnLst/>
          <a:rect l="0" t="0" r="0" b="0"/>
          <a:pathLst>
            <a:path>
              <a:moveTo>
                <a:pt x="8812855" y="0"/>
              </a:moveTo>
              <a:lnTo>
                <a:pt x="8812855" y="276455"/>
              </a:lnTo>
              <a:lnTo>
                <a:pt x="0" y="276455"/>
              </a:lnTo>
              <a:lnTo>
                <a:pt x="0" y="51871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5994313" y="1690836"/>
        <a:ext cx="441497" cy="5493"/>
      </dsp:txXfrm>
    </dsp:sp>
    <dsp:sp modelId="{43B4F486-73E2-4C8A-9DBF-D1C625B94CBE}">
      <dsp:nvSpPr>
        <dsp:cNvPr id="0" name=""/>
        <dsp:cNvSpPr/>
      </dsp:nvSpPr>
      <dsp:spPr>
        <a:xfrm>
          <a:off x="9427336" y="3042"/>
          <a:ext cx="2388307" cy="1432984"/>
        </a:xfrm>
        <a:prstGeom prst="rect">
          <a:avLst/>
        </a:prstGeom>
        <a:solidFill>
          <a:srgbClr val="EB7E0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Bosque altoandino</a:t>
          </a:r>
        </a:p>
        <a:p>
          <a:pPr lvl="0" algn="ctr" defTabSz="666750">
            <a:lnSpc>
              <a:spcPct val="90000"/>
            </a:lnSpc>
            <a:spcBef>
              <a:spcPct val="0"/>
            </a:spcBef>
            <a:spcAft>
              <a:spcPct val="35000"/>
            </a:spcAft>
          </a:pPr>
          <a:r>
            <a:rPr lang="es-EC" sz="1500" kern="1200" dirty="0" smtClean="0">
              <a:solidFill>
                <a:schemeClr val="tx1"/>
              </a:solidFill>
            </a:rPr>
            <a:t>(Navarrete y Muriel, 2013)</a:t>
          </a:r>
          <a:endParaRPr lang="es-EC" sz="1500" kern="1200" dirty="0">
            <a:solidFill>
              <a:schemeClr val="tx1"/>
            </a:solidFill>
          </a:endParaRPr>
        </a:p>
      </dsp:txBody>
      <dsp:txXfrm>
        <a:off x="9427336" y="3042"/>
        <a:ext cx="2388307" cy="1432984"/>
      </dsp:txXfrm>
    </dsp:sp>
    <dsp:sp modelId="{484F6CCC-C95F-4405-947A-192486A9A370}">
      <dsp:nvSpPr>
        <dsp:cNvPr id="0" name=""/>
        <dsp:cNvSpPr/>
      </dsp:nvSpPr>
      <dsp:spPr>
        <a:xfrm>
          <a:off x="3000988" y="2656110"/>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3246611" y="2699083"/>
        <a:ext cx="27465" cy="5493"/>
      </dsp:txXfrm>
    </dsp:sp>
    <dsp:sp modelId="{ECF791DC-40FD-45CF-B8AC-D015AF25215B}">
      <dsp:nvSpPr>
        <dsp:cNvPr id="0" name=""/>
        <dsp:cNvSpPr/>
      </dsp:nvSpPr>
      <dsp:spPr>
        <a:xfrm>
          <a:off x="614480" y="1985338"/>
          <a:ext cx="2388307" cy="14329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Especies nativas</a:t>
          </a:r>
        </a:p>
        <a:p>
          <a:pPr lvl="0" algn="ctr" defTabSz="666750">
            <a:lnSpc>
              <a:spcPct val="90000"/>
            </a:lnSpc>
            <a:spcBef>
              <a:spcPct val="0"/>
            </a:spcBef>
            <a:spcAft>
              <a:spcPct val="35000"/>
            </a:spcAft>
          </a:pPr>
          <a:r>
            <a:rPr lang="es-EC" sz="1500" kern="1200" dirty="0" smtClean="0">
              <a:solidFill>
                <a:schemeClr val="tx1"/>
              </a:solidFill>
            </a:rPr>
            <a:t>(</a:t>
          </a:r>
          <a:r>
            <a:rPr lang="es-EC" sz="1500" kern="1200" dirty="0" err="1" smtClean="0">
              <a:solidFill>
                <a:schemeClr val="tx1"/>
              </a:solidFill>
            </a:rPr>
            <a:t>Melgosa</a:t>
          </a:r>
          <a:r>
            <a:rPr lang="es-EC" sz="1500" kern="1200" dirty="0" smtClean="0">
              <a:solidFill>
                <a:schemeClr val="tx1"/>
              </a:solidFill>
            </a:rPr>
            <a:t>, et al.,2007)</a:t>
          </a:r>
          <a:endParaRPr lang="es-EC" sz="1500" kern="1200" dirty="0">
            <a:solidFill>
              <a:schemeClr val="tx1"/>
            </a:solidFill>
          </a:endParaRPr>
        </a:p>
      </dsp:txBody>
      <dsp:txXfrm>
        <a:off x="614480" y="1985338"/>
        <a:ext cx="2388307" cy="1432984"/>
      </dsp:txXfrm>
    </dsp:sp>
    <dsp:sp modelId="{505DFB4F-06F6-4340-AB9E-B90F4592E530}">
      <dsp:nvSpPr>
        <dsp:cNvPr id="0" name=""/>
        <dsp:cNvSpPr/>
      </dsp:nvSpPr>
      <dsp:spPr>
        <a:xfrm>
          <a:off x="5938607" y="2656110"/>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6184229" y="2699083"/>
        <a:ext cx="27465" cy="5493"/>
      </dsp:txXfrm>
    </dsp:sp>
    <dsp:sp modelId="{3E4D56E7-D143-4C0D-886A-F13D86046625}">
      <dsp:nvSpPr>
        <dsp:cNvPr id="0" name=""/>
        <dsp:cNvSpPr/>
      </dsp:nvSpPr>
      <dsp:spPr>
        <a:xfrm>
          <a:off x="3552099" y="1985338"/>
          <a:ext cx="2388307" cy="1432984"/>
        </a:xfrm>
        <a:prstGeom prst="rect">
          <a:avLst/>
        </a:prstGeom>
        <a:solidFill>
          <a:srgbClr val="4FD1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Selección de especies</a:t>
          </a:r>
        </a:p>
        <a:p>
          <a:pPr lvl="0" algn="ctr" defTabSz="666750">
            <a:lnSpc>
              <a:spcPct val="90000"/>
            </a:lnSpc>
            <a:spcBef>
              <a:spcPct val="0"/>
            </a:spcBef>
            <a:spcAft>
              <a:spcPct val="35000"/>
            </a:spcAft>
          </a:pPr>
          <a:r>
            <a:rPr lang="es-EC" sz="1500" kern="1200" dirty="0" smtClean="0">
              <a:solidFill>
                <a:schemeClr val="tx1"/>
              </a:solidFill>
            </a:rPr>
            <a:t>(Vidal y Rojas, 2014)</a:t>
          </a:r>
          <a:endParaRPr lang="es-EC" sz="1500" kern="1200" dirty="0">
            <a:solidFill>
              <a:schemeClr val="tx1"/>
            </a:solidFill>
          </a:endParaRPr>
        </a:p>
      </dsp:txBody>
      <dsp:txXfrm>
        <a:off x="3552099" y="1985338"/>
        <a:ext cx="2388307" cy="1432984"/>
      </dsp:txXfrm>
    </dsp:sp>
    <dsp:sp modelId="{9C7513BA-83FB-4631-A44D-94671CE1D272}">
      <dsp:nvSpPr>
        <dsp:cNvPr id="0" name=""/>
        <dsp:cNvSpPr/>
      </dsp:nvSpPr>
      <dsp:spPr>
        <a:xfrm>
          <a:off x="8876225" y="2656110"/>
          <a:ext cx="518710" cy="91440"/>
        </a:xfrm>
        <a:custGeom>
          <a:avLst/>
          <a:gdLst/>
          <a:ahLst/>
          <a:cxnLst/>
          <a:rect l="0" t="0" r="0" b="0"/>
          <a:pathLst>
            <a:path>
              <a:moveTo>
                <a:pt x="0" y="45720"/>
              </a:moveTo>
              <a:lnTo>
                <a:pt x="518710"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9121848" y="2699083"/>
        <a:ext cx="27465" cy="5493"/>
      </dsp:txXfrm>
    </dsp:sp>
    <dsp:sp modelId="{22701981-EBCC-46D3-98B7-F8E8FD216100}">
      <dsp:nvSpPr>
        <dsp:cNvPr id="0" name=""/>
        <dsp:cNvSpPr/>
      </dsp:nvSpPr>
      <dsp:spPr>
        <a:xfrm>
          <a:off x="6489717" y="1985338"/>
          <a:ext cx="2388307" cy="1432984"/>
        </a:xfrm>
        <a:prstGeom prst="rect">
          <a:avLst/>
        </a:prstGeom>
        <a:solidFill>
          <a:srgbClr val="FF4B4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Tipos de sustratos</a:t>
          </a:r>
        </a:p>
        <a:p>
          <a:pPr lvl="0" algn="ctr" defTabSz="666750">
            <a:lnSpc>
              <a:spcPct val="90000"/>
            </a:lnSpc>
            <a:spcBef>
              <a:spcPct val="0"/>
            </a:spcBef>
            <a:spcAft>
              <a:spcPct val="35000"/>
            </a:spcAft>
          </a:pPr>
          <a:r>
            <a:rPr lang="es-EC" sz="1500" kern="1200" dirty="0" smtClean="0">
              <a:solidFill>
                <a:schemeClr val="tx1"/>
              </a:solidFill>
            </a:rPr>
            <a:t>Humus y compost</a:t>
          </a:r>
        </a:p>
        <a:p>
          <a:pPr lvl="0" algn="ctr" defTabSz="666750">
            <a:lnSpc>
              <a:spcPct val="90000"/>
            </a:lnSpc>
            <a:spcBef>
              <a:spcPct val="0"/>
            </a:spcBef>
            <a:spcAft>
              <a:spcPct val="35000"/>
            </a:spcAft>
          </a:pPr>
          <a:r>
            <a:rPr lang="es-EC" sz="1500" kern="1200" dirty="0" smtClean="0">
              <a:solidFill>
                <a:schemeClr val="tx1"/>
              </a:solidFill>
            </a:rPr>
            <a:t>(Hidalgo, </a:t>
          </a:r>
          <a:r>
            <a:rPr lang="es-EC" sz="1500" kern="1200" dirty="0" err="1" smtClean="0">
              <a:solidFill>
                <a:schemeClr val="tx1"/>
              </a:solidFill>
            </a:rPr>
            <a:t>Sindoni</a:t>
          </a:r>
          <a:r>
            <a:rPr lang="es-EC" sz="1500" kern="1200" dirty="0" smtClean="0">
              <a:solidFill>
                <a:schemeClr val="tx1"/>
              </a:solidFill>
            </a:rPr>
            <a:t>, y Méndez, 2009)</a:t>
          </a:r>
          <a:endParaRPr lang="es-EC" sz="1500" kern="1200" dirty="0">
            <a:solidFill>
              <a:schemeClr val="tx1"/>
            </a:solidFill>
          </a:endParaRPr>
        </a:p>
      </dsp:txBody>
      <dsp:txXfrm>
        <a:off x="6489717" y="1985338"/>
        <a:ext cx="2388307" cy="1432984"/>
      </dsp:txXfrm>
    </dsp:sp>
    <dsp:sp modelId="{A951EAAE-371D-465B-B66F-E82A040D1296}">
      <dsp:nvSpPr>
        <dsp:cNvPr id="0" name=""/>
        <dsp:cNvSpPr/>
      </dsp:nvSpPr>
      <dsp:spPr>
        <a:xfrm>
          <a:off x="1808634" y="3416522"/>
          <a:ext cx="8812855" cy="518710"/>
        </a:xfrm>
        <a:custGeom>
          <a:avLst/>
          <a:gdLst/>
          <a:ahLst/>
          <a:cxnLst/>
          <a:rect l="0" t="0" r="0" b="0"/>
          <a:pathLst>
            <a:path>
              <a:moveTo>
                <a:pt x="8812855" y="0"/>
              </a:moveTo>
              <a:lnTo>
                <a:pt x="8812855" y="276455"/>
              </a:lnTo>
              <a:lnTo>
                <a:pt x="0" y="276455"/>
              </a:lnTo>
              <a:lnTo>
                <a:pt x="0" y="51871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66750">
            <a:lnSpc>
              <a:spcPct val="90000"/>
            </a:lnSpc>
            <a:spcBef>
              <a:spcPct val="0"/>
            </a:spcBef>
            <a:spcAft>
              <a:spcPct val="35000"/>
            </a:spcAft>
          </a:pPr>
          <a:endParaRPr lang="es-EC" sz="1500" kern="1200">
            <a:solidFill>
              <a:schemeClr val="tx1"/>
            </a:solidFill>
          </a:endParaRPr>
        </a:p>
      </dsp:txBody>
      <dsp:txXfrm>
        <a:off x="5994313" y="3673131"/>
        <a:ext cx="441497" cy="5493"/>
      </dsp:txXfrm>
    </dsp:sp>
    <dsp:sp modelId="{F24E78BD-F56A-4B40-8C98-39DF80215F65}">
      <dsp:nvSpPr>
        <dsp:cNvPr id="0" name=""/>
        <dsp:cNvSpPr/>
      </dsp:nvSpPr>
      <dsp:spPr>
        <a:xfrm>
          <a:off x="9427336" y="1985338"/>
          <a:ext cx="2388307" cy="1432984"/>
        </a:xfrm>
        <a:prstGeom prst="rect">
          <a:avLst/>
        </a:prstGeom>
        <a:solidFill>
          <a:srgbClr val="A568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Parámetros de medición </a:t>
          </a:r>
        </a:p>
        <a:p>
          <a:pPr lvl="0" algn="ctr" defTabSz="666750">
            <a:lnSpc>
              <a:spcPct val="90000"/>
            </a:lnSpc>
            <a:spcBef>
              <a:spcPct val="0"/>
            </a:spcBef>
            <a:spcAft>
              <a:spcPct val="35000"/>
            </a:spcAft>
          </a:pPr>
          <a:r>
            <a:rPr lang="es-EC" sz="1500" kern="1200" dirty="0" smtClean="0">
              <a:solidFill>
                <a:schemeClr val="tx1"/>
              </a:solidFill>
            </a:rPr>
            <a:t>(</a:t>
          </a:r>
          <a:r>
            <a:rPr lang="es-EC" sz="1500" kern="1200" dirty="0" err="1" smtClean="0">
              <a:solidFill>
                <a:schemeClr val="tx1"/>
              </a:solidFill>
            </a:rPr>
            <a:t>Gordón</a:t>
          </a:r>
          <a:r>
            <a:rPr lang="es-EC" sz="1500" kern="1200" dirty="0" smtClean="0">
              <a:solidFill>
                <a:schemeClr val="tx1"/>
              </a:solidFill>
            </a:rPr>
            <a:t>, Camargo, Franco, y González, 2007)</a:t>
          </a:r>
          <a:endParaRPr lang="es-EC" sz="1500" kern="1200" dirty="0">
            <a:solidFill>
              <a:schemeClr val="tx1"/>
            </a:solidFill>
          </a:endParaRPr>
        </a:p>
      </dsp:txBody>
      <dsp:txXfrm>
        <a:off x="9427336" y="1985338"/>
        <a:ext cx="2388307" cy="1432984"/>
      </dsp:txXfrm>
    </dsp:sp>
    <dsp:sp modelId="{C6BA50CB-3E59-472C-8C22-2573F054544C}">
      <dsp:nvSpPr>
        <dsp:cNvPr id="0" name=""/>
        <dsp:cNvSpPr/>
      </dsp:nvSpPr>
      <dsp:spPr>
        <a:xfrm>
          <a:off x="614480" y="3967633"/>
          <a:ext cx="2388307" cy="1432984"/>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Caracterización de especies</a:t>
          </a:r>
        </a:p>
        <a:p>
          <a:pPr lvl="0" algn="ctr" defTabSz="666750">
            <a:lnSpc>
              <a:spcPct val="90000"/>
            </a:lnSpc>
            <a:spcBef>
              <a:spcPct val="0"/>
            </a:spcBef>
            <a:spcAft>
              <a:spcPct val="35000"/>
            </a:spcAft>
          </a:pPr>
          <a:r>
            <a:rPr lang="es-EC" sz="1500" kern="1200" dirty="0" smtClean="0">
              <a:solidFill>
                <a:schemeClr val="tx1"/>
              </a:solidFill>
            </a:rPr>
            <a:t>(Hernández, 2008)</a:t>
          </a:r>
          <a:endParaRPr lang="es-EC" sz="1500" kern="1200" dirty="0">
            <a:solidFill>
              <a:schemeClr val="tx1"/>
            </a:solidFill>
          </a:endParaRPr>
        </a:p>
      </dsp:txBody>
      <dsp:txXfrm>
        <a:off x="614480" y="3967633"/>
        <a:ext cx="2388307" cy="14329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E5E8-7977-4530-947F-33605A18D340}">
      <dsp:nvSpPr>
        <dsp:cNvPr id="0" name=""/>
        <dsp:cNvSpPr/>
      </dsp:nvSpPr>
      <dsp:spPr>
        <a:xfrm>
          <a:off x="240343" y="0"/>
          <a:ext cx="5418667" cy="5418667"/>
        </a:xfrm>
        <a:prstGeom prst="triangl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306DBC-9AD3-4C9A-ADC5-526D1FF325F3}">
      <dsp:nvSpPr>
        <dsp:cNvPr id="0" name=""/>
        <dsp:cNvSpPr/>
      </dsp:nvSpPr>
      <dsp:spPr>
        <a:xfrm>
          <a:off x="3140434" y="403250"/>
          <a:ext cx="6601288" cy="6413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smtClean="0"/>
            <a:t>Constitución del Ecuador </a:t>
          </a:r>
          <a:endParaRPr lang="es-EC" sz="1600" kern="1200" dirty="0"/>
        </a:p>
      </dsp:txBody>
      <dsp:txXfrm>
        <a:off x="3171742" y="434558"/>
        <a:ext cx="6538672" cy="578734"/>
      </dsp:txXfrm>
    </dsp:sp>
    <dsp:sp modelId="{8CCD7877-1D22-467E-9433-92C3DBBF35CA}">
      <dsp:nvSpPr>
        <dsp:cNvPr id="0" name=""/>
        <dsp:cNvSpPr/>
      </dsp:nvSpPr>
      <dsp:spPr>
        <a:xfrm>
          <a:off x="3140434" y="1288545"/>
          <a:ext cx="6601288" cy="641350"/>
        </a:xfrm>
        <a:prstGeom prst="roundRect">
          <a:avLst/>
        </a:prstGeom>
        <a:solidFill>
          <a:schemeClr val="lt1">
            <a:alpha val="90000"/>
            <a:hueOff val="0"/>
            <a:satOff val="0"/>
            <a:lumOff val="0"/>
            <a:alphaOff val="0"/>
          </a:schemeClr>
        </a:solidFill>
        <a:ln w="25400" cap="flat" cmpd="sng" algn="ctr">
          <a:solidFill>
            <a:schemeClr val="accent5">
              <a:hueOff val="-136599"/>
              <a:satOff val="-11886"/>
              <a:lumOff val="-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smtClean="0"/>
            <a:t>Convenio Internacional sobre la Diversidad Biológica</a:t>
          </a:r>
          <a:endParaRPr lang="es-EC" sz="1600" kern="1200" dirty="0"/>
        </a:p>
      </dsp:txBody>
      <dsp:txXfrm>
        <a:off x="3171742" y="1319853"/>
        <a:ext cx="6538672" cy="578734"/>
      </dsp:txXfrm>
    </dsp:sp>
    <dsp:sp modelId="{07B39F7D-F408-401C-BD50-CC4C86819701}">
      <dsp:nvSpPr>
        <dsp:cNvPr id="0" name=""/>
        <dsp:cNvSpPr/>
      </dsp:nvSpPr>
      <dsp:spPr>
        <a:xfrm>
          <a:off x="3140434" y="2160190"/>
          <a:ext cx="6601288" cy="641350"/>
        </a:xfrm>
        <a:prstGeom prst="roundRect">
          <a:avLst/>
        </a:prstGeom>
        <a:solidFill>
          <a:schemeClr val="lt1">
            <a:alpha val="90000"/>
            <a:hueOff val="0"/>
            <a:satOff val="0"/>
            <a:lumOff val="0"/>
            <a:alphaOff val="0"/>
          </a:schemeClr>
        </a:solidFill>
        <a:ln w="25400" cap="flat" cmpd="sng" algn="ctr">
          <a:solidFill>
            <a:schemeClr val="accent5">
              <a:hueOff val="-273198"/>
              <a:satOff val="-23772"/>
              <a:lumOff val="-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O" sz="1600" b="1" kern="1200" dirty="0" smtClean="0"/>
            <a:t>Código Orgánico de Organización Territorial, Autonomía y Descentralización (COOTAD)</a:t>
          </a:r>
          <a:endParaRPr lang="es-EC" sz="1600" kern="1200" dirty="0"/>
        </a:p>
      </dsp:txBody>
      <dsp:txXfrm>
        <a:off x="3171742" y="2191498"/>
        <a:ext cx="6538672" cy="578734"/>
      </dsp:txXfrm>
    </dsp:sp>
    <dsp:sp modelId="{54EB9A97-6336-4D89-9F20-2907F838E356}">
      <dsp:nvSpPr>
        <dsp:cNvPr id="0" name=""/>
        <dsp:cNvSpPr/>
      </dsp:nvSpPr>
      <dsp:spPr>
        <a:xfrm>
          <a:off x="3140434" y="3018188"/>
          <a:ext cx="6601288" cy="641350"/>
        </a:xfrm>
        <a:prstGeom prst="roundRect">
          <a:avLst/>
        </a:prstGeom>
        <a:solidFill>
          <a:schemeClr val="lt1">
            <a:alpha val="90000"/>
            <a:hueOff val="0"/>
            <a:satOff val="0"/>
            <a:lumOff val="0"/>
            <a:alphaOff val="0"/>
          </a:schemeClr>
        </a:solidFill>
        <a:ln w="25400" cap="flat" cmpd="sng" algn="ctr">
          <a:solidFill>
            <a:schemeClr val="accent5">
              <a:hueOff val="-409797"/>
              <a:satOff val="-35659"/>
              <a:lumOff val="-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Ley forestal y de conservación de áreas naturales y vida silvestre</a:t>
          </a:r>
          <a:endParaRPr lang="es-EC" sz="1600" kern="1200" dirty="0"/>
        </a:p>
      </dsp:txBody>
      <dsp:txXfrm>
        <a:off x="3171742" y="3049496"/>
        <a:ext cx="6538672" cy="578734"/>
      </dsp:txXfrm>
    </dsp:sp>
    <dsp:sp modelId="{BE02B13E-AEE0-4E9E-9634-928F117B08CE}">
      <dsp:nvSpPr>
        <dsp:cNvPr id="0" name=""/>
        <dsp:cNvSpPr/>
      </dsp:nvSpPr>
      <dsp:spPr>
        <a:xfrm>
          <a:off x="3140434" y="3821594"/>
          <a:ext cx="6601288" cy="641350"/>
        </a:xfrm>
        <a:prstGeom prst="roundRect">
          <a:avLst/>
        </a:prstGeom>
        <a:solidFill>
          <a:schemeClr val="lt1">
            <a:alpha val="90000"/>
            <a:hueOff val="0"/>
            <a:satOff val="0"/>
            <a:lumOff val="0"/>
            <a:alphaOff val="0"/>
          </a:schemeClr>
        </a:solidFill>
        <a:ln w="25400" cap="flat" cmpd="sng" algn="ctr">
          <a:solidFill>
            <a:schemeClr val="accent5">
              <a:hueOff val="-546396"/>
              <a:satOff val="-47545"/>
              <a:lumOff val="-4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Acuerdo Ministerial 065 </a:t>
          </a:r>
          <a:endParaRPr lang="es-EC" sz="1600" kern="1200" dirty="0"/>
        </a:p>
      </dsp:txBody>
      <dsp:txXfrm>
        <a:off x="3171742" y="3852902"/>
        <a:ext cx="6538672" cy="578734"/>
      </dsp:txXfrm>
    </dsp:sp>
    <dsp:sp modelId="{C86C6DD1-9E4C-427C-8AC4-0E6C362B3029}">
      <dsp:nvSpPr>
        <dsp:cNvPr id="0" name=""/>
        <dsp:cNvSpPr/>
      </dsp:nvSpPr>
      <dsp:spPr>
        <a:xfrm>
          <a:off x="3140434" y="4625001"/>
          <a:ext cx="6601288" cy="641350"/>
        </a:xfrm>
        <a:prstGeom prst="roundRect">
          <a:avLst/>
        </a:prstGeom>
        <a:solidFill>
          <a:schemeClr val="lt1">
            <a:alpha val="90000"/>
            <a:hueOff val="0"/>
            <a:satOff val="0"/>
            <a:lumOff val="0"/>
            <a:alphaOff val="0"/>
          </a:schemeClr>
        </a:solidFill>
        <a:ln w="25400" cap="flat"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Reglamentos y ordenanzas provinciales </a:t>
          </a:r>
          <a:endParaRPr lang="es-EC" sz="1600" kern="1200" dirty="0"/>
        </a:p>
      </dsp:txBody>
      <dsp:txXfrm>
        <a:off x="3171742" y="4656309"/>
        <a:ext cx="6538672" cy="578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C4857-91F3-4413-AFD8-47DC8942F7FC}">
      <dsp:nvSpPr>
        <dsp:cNvPr id="0" name=""/>
        <dsp:cNvSpPr/>
      </dsp:nvSpPr>
      <dsp:spPr>
        <a:xfrm rot="5400000">
          <a:off x="-155798" y="156624"/>
          <a:ext cx="1038658" cy="7270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solidFill>
                <a:schemeClr val="tx1"/>
              </a:solidFill>
            </a:rPr>
            <a:t>NORTE</a:t>
          </a:r>
          <a:endParaRPr lang="es-EC" sz="1700" b="1" kern="1200" dirty="0">
            <a:solidFill>
              <a:schemeClr val="tx1"/>
            </a:solidFill>
          </a:endParaRPr>
        </a:p>
      </dsp:txBody>
      <dsp:txXfrm rot="-5400000">
        <a:off x="1" y="364357"/>
        <a:ext cx="727061" cy="311597"/>
      </dsp:txXfrm>
    </dsp:sp>
    <dsp:sp modelId="{2F22D5C1-928E-468C-A7B9-6122B71A6B05}">
      <dsp:nvSpPr>
        <dsp:cNvPr id="0" name=""/>
        <dsp:cNvSpPr/>
      </dsp:nvSpPr>
      <dsp:spPr>
        <a:xfrm rot="5400000">
          <a:off x="2521418" y="-1793531"/>
          <a:ext cx="675128" cy="426384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t>República de Colombia</a:t>
          </a:r>
          <a:endParaRPr lang="es-EC" sz="1500" kern="1200" dirty="0"/>
        </a:p>
      </dsp:txBody>
      <dsp:txXfrm rot="-5400000">
        <a:off x="727062" y="33782"/>
        <a:ext cx="4230885" cy="609214"/>
      </dsp:txXfrm>
    </dsp:sp>
    <dsp:sp modelId="{2C89E198-C49B-4CC3-8186-D9826088CA6C}">
      <dsp:nvSpPr>
        <dsp:cNvPr id="0" name=""/>
        <dsp:cNvSpPr/>
      </dsp:nvSpPr>
      <dsp:spPr>
        <a:xfrm rot="5400000">
          <a:off x="-155798" y="1045146"/>
          <a:ext cx="1038658" cy="7270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solidFill>
                <a:schemeClr val="tx1"/>
              </a:solidFill>
            </a:rPr>
            <a:t>SUR</a:t>
          </a:r>
          <a:endParaRPr lang="es-EC" sz="1700" b="1" kern="1200" dirty="0">
            <a:solidFill>
              <a:schemeClr val="tx1"/>
            </a:solidFill>
          </a:endParaRPr>
        </a:p>
      </dsp:txBody>
      <dsp:txXfrm rot="-5400000">
        <a:off x="1" y="1252879"/>
        <a:ext cx="727061" cy="311597"/>
      </dsp:txXfrm>
    </dsp:sp>
    <dsp:sp modelId="{AF9B1EF3-6C0A-4B26-A890-F83764BCE825}">
      <dsp:nvSpPr>
        <dsp:cNvPr id="0" name=""/>
        <dsp:cNvSpPr/>
      </dsp:nvSpPr>
      <dsp:spPr>
        <a:xfrm rot="5400000">
          <a:off x="2521418" y="-905009"/>
          <a:ext cx="675128" cy="426384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t>El Playón de San Francisco y Santa Bárbara (parroquias del cantón Sucumbíos)</a:t>
          </a:r>
          <a:endParaRPr lang="es-EC" sz="1500" kern="1200" dirty="0"/>
        </a:p>
      </dsp:txBody>
      <dsp:txXfrm rot="-5400000">
        <a:off x="727062" y="922304"/>
        <a:ext cx="4230885" cy="609214"/>
      </dsp:txXfrm>
    </dsp:sp>
    <dsp:sp modelId="{7D1A32FD-5264-445E-B3C9-D9EB596008DB}">
      <dsp:nvSpPr>
        <dsp:cNvPr id="0" name=""/>
        <dsp:cNvSpPr/>
      </dsp:nvSpPr>
      <dsp:spPr>
        <a:xfrm rot="5400000">
          <a:off x="-155798" y="1933668"/>
          <a:ext cx="1038658" cy="7270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solidFill>
                <a:schemeClr val="tx1"/>
              </a:solidFill>
            </a:rPr>
            <a:t>ESTE</a:t>
          </a:r>
          <a:endParaRPr lang="es-EC" sz="1700" b="1" kern="1200" dirty="0">
            <a:solidFill>
              <a:schemeClr val="tx1"/>
            </a:solidFill>
          </a:endParaRPr>
        </a:p>
      </dsp:txBody>
      <dsp:txXfrm rot="-5400000">
        <a:off x="1" y="2141401"/>
        <a:ext cx="727061" cy="311597"/>
      </dsp:txXfrm>
    </dsp:sp>
    <dsp:sp modelId="{3F90AC99-D0C3-460E-9A85-F16524727065}">
      <dsp:nvSpPr>
        <dsp:cNvPr id="0" name=""/>
        <dsp:cNvSpPr/>
      </dsp:nvSpPr>
      <dsp:spPr>
        <a:xfrm rot="5400000">
          <a:off x="2521418" y="-16487"/>
          <a:ext cx="675128" cy="426384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dirty="0" smtClean="0"/>
            <a:t>República de Colombia y Santa Bárbara</a:t>
          </a:r>
          <a:endParaRPr lang="es-EC" sz="1500" kern="1200" dirty="0"/>
        </a:p>
      </dsp:txBody>
      <dsp:txXfrm rot="-5400000">
        <a:off x="727062" y="1810826"/>
        <a:ext cx="4230885" cy="609214"/>
      </dsp:txXfrm>
    </dsp:sp>
    <dsp:sp modelId="{8AF66174-E78F-434A-BB6F-D0CF424D756D}">
      <dsp:nvSpPr>
        <dsp:cNvPr id="0" name=""/>
        <dsp:cNvSpPr/>
      </dsp:nvSpPr>
      <dsp:spPr>
        <a:xfrm rot="5400000">
          <a:off x="-155798" y="2822190"/>
          <a:ext cx="1038658" cy="7270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b="1" kern="1200" dirty="0" smtClean="0">
              <a:solidFill>
                <a:schemeClr val="tx1"/>
              </a:solidFill>
            </a:rPr>
            <a:t>OESTE</a:t>
          </a:r>
          <a:endParaRPr lang="es-EC" sz="1700" b="1" kern="1200" dirty="0">
            <a:solidFill>
              <a:schemeClr val="tx1"/>
            </a:solidFill>
          </a:endParaRPr>
        </a:p>
      </dsp:txBody>
      <dsp:txXfrm rot="-5400000">
        <a:off x="1" y="3029923"/>
        <a:ext cx="727061" cy="311597"/>
      </dsp:txXfrm>
    </dsp:sp>
    <dsp:sp modelId="{D23C659C-62FE-42C0-B918-9E80C1B9F03B}">
      <dsp:nvSpPr>
        <dsp:cNvPr id="0" name=""/>
        <dsp:cNvSpPr/>
      </dsp:nvSpPr>
      <dsp:spPr>
        <a:xfrm rot="5400000">
          <a:off x="2521418" y="872034"/>
          <a:ext cx="675128" cy="426384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CO" sz="1500" kern="1200" smtClean="0"/>
            <a:t>Julio Andrade (parroquia perteneciente al cantón Tulcán)</a:t>
          </a:r>
          <a:endParaRPr lang="es-EC" sz="1500" kern="1200"/>
        </a:p>
      </dsp:txBody>
      <dsp:txXfrm rot="-5400000">
        <a:off x="727062" y="2699348"/>
        <a:ext cx="4230885" cy="60921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UNIVERSIDAD TÉCNICA DEL NORTE</a:t>
            </a:r>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6FB63A-AE4F-47F8-A0D1-1968ABFC4497}" type="datetimeFigureOut">
              <a:rPr lang="en-US" smtClean="0"/>
              <a:t>4/24/2017</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6B7792-AF45-4CE8-8D8D-074558C13408}" type="slidenum">
              <a:rPr lang="en-US" smtClean="0"/>
              <a:t>‹Nº›</a:t>
            </a:fld>
            <a:endParaRPr lang="en-US"/>
          </a:p>
        </p:txBody>
      </p:sp>
    </p:spTree>
    <p:extLst>
      <p:ext uri="{BB962C8B-B14F-4D97-AF65-F5344CB8AC3E}">
        <p14:creationId xmlns:p14="http://schemas.microsoft.com/office/powerpoint/2010/main" val="39653592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UNIVERSIDAD TÉCNICA DEL NORTE</a:t>
            </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49E62-02E1-4F2D-A08E-F4DB6F9DDEB5}" type="datetimeFigureOut">
              <a:rPr lang="en-US" smtClean="0"/>
              <a:t>4/24/2017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BD594-1CBB-4D8C-BC1D-5F961AED7F25}" type="slidenum">
              <a:rPr lang="en-US" smtClean="0"/>
              <a:t>‹Nº›</a:t>
            </a:fld>
            <a:endParaRPr lang="en-US"/>
          </a:p>
        </p:txBody>
      </p:sp>
    </p:spTree>
    <p:extLst>
      <p:ext uri="{BB962C8B-B14F-4D97-AF65-F5344CB8AC3E}">
        <p14:creationId xmlns:p14="http://schemas.microsoft.com/office/powerpoint/2010/main" val="409625869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62515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B7A10B5-7109-40E7-B0EB-76D1E95CE479}"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181525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BB44E82-2641-4446-BEE3-BC46BBBB36CF}"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30546179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BB44E82-2641-4446-BEE3-BC46BBBB36CF}"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426CC9-39B8-443D-A87B-A0969DEF053C}" type="slidenum">
              <a:rPr lang="en-US" smtClean="0"/>
              <a:t>‹Nº›</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7079358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4BB44E82-2641-4446-BEE3-BC46BBBB36CF}"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86766108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4BB44E82-2641-4446-BEE3-BC46BBBB36CF}"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426CC9-39B8-443D-A87B-A0969DEF053C}" type="slidenum">
              <a:rPr lang="en-US" smtClean="0"/>
              <a:t>‹Nº›</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75077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el estilo de texto del patrón</a:t>
            </a:r>
          </a:p>
        </p:txBody>
      </p:sp>
      <p:sp>
        <p:nvSpPr>
          <p:cNvPr id="5" name="Date Placeholder 4"/>
          <p:cNvSpPr>
            <a:spLocks noGrp="1"/>
          </p:cNvSpPr>
          <p:nvPr>
            <p:ph type="dt" sz="half" idx="10"/>
          </p:nvPr>
        </p:nvSpPr>
        <p:spPr/>
        <p:txBody>
          <a:bodyPr/>
          <a:lstStyle/>
          <a:p>
            <a:fld id="{4BB44E82-2641-4446-BEE3-BC46BBBB36CF}"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0238278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E4B378-ADB9-4D14-8CBB-9DCA3E0AACCB}"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4164279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D06CCAA-1DED-4D64-BD9B-22BA024B7C3E}"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74013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6B7A10B5-7109-40E7-B0EB-76D1E95CE479}" type="datetime1">
              <a:rPr lang="en-US" smtClean="0"/>
              <a:t>4/24/2017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996729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503957D-CC40-4DE2-A926-719F4F06E8DE}" type="datetime1">
              <a:rPr lang="en-US" smtClean="0"/>
              <a:t>4/24/2017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4026349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4DA2B4E-5451-451B-A939-109A0091964F}" type="datetime1">
              <a:rPr lang="en-US" smtClean="0"/>
              <a:t>4/24/2017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43211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03957D-CC40-4DE2-A926-719F4F06E8DE}"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1998335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608B11A1-B841-46B4-9775-4540976E87BF}" type="datetime1">
              <a:rPr lang="en-US" smtClean="0"/>
              <a:t>4/24/2017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4222519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9EEEF217-C83F-4D01-877F-8B5E095B2634}" type="datetime1">
              <a:rPr lang="en-US" smtClean="0"/>
              <a:t>4/24/2017</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595702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5BB7A280-D14F-4961-A806-BA39FD3923D6}" type="datetime1">
              <a:rPr lang="en-US" smtClean="0"/>
              <a:t>4/24/2017</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820842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7F10E27-B7AF-4D31-B65F-8DC1DEDC21C9}" type="datetime1">
              <a:rPr lang="en-US" smtClean="0"/>
              <a:t>4/24/2017</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3045706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CA070EF-925A-4D86-B75D-0BEEA1660962}" type="datetime1">
              <a:rPr lang="en-US" smtClean="0"/>
              <a:t>4/24/2017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2416216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0C7256B-B123-4DF1-8BE2-DEDDF50BFCC2}" type="datetime1">
              <a:rPr lang="en-US" smtClean="0"/>
              <a:t>4/24/2017</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399882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7E4B378-ADB9-4D14-8CBB-9DCA3E0AACCB}" type="datetime1">
              <a:rPr lang="en-US" smtClean="0"/>
              <a:t>4/24/2017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60823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BD06CCAA-1DED-4D64-BD9B-22BA024B7C3E}" type="datetime1">
              <a:rPr lang="en-US" smtClean="0"/>
              <a:t>4/24/2017</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315816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4DA2B4E-5451-451B-A939-109A0091964F}" type="datetime1">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727893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08B11A1-B841-46B4-9775-4540976E87BF}"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02909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EEF217-C83F-4D01-877F-8B5E095B2634}" type="datetime1">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62430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B7A280-D14F-4961-A806-BA39FD3923D6}" type="datetime1">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114749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10E27-B7AF-4D31-B65F-8DC1DEDC21C9}" type="datetime1">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72561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CA070EF-925A-4D86-B75D-0BEEA1660962}"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164627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70C7256B-B123-4DF1-8BE2-DEDDF50BFCC2}" type="datetime1">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426CC9-39B8-443D-A87B-A0969DEF053C}" type="slidenum">
              <a:rPr lang="en-US" smtClean="0"/>
              <a:t>‹Nº›</a:t>
            </a:fld>
            <a:endParaRPr lang="en-US"/>
          </a:p>
        </p:txBody>
      </p:sp>
    </p:spTree>
    <p:extLst>
      <p:ext uri="{BB962C8B-B14F-4D97-AF65-F5344CB8AC3E}">
        <p14:creationId xmlns:p14="http://schemas.microsoft.com/office/powerpoint/2010/main" val="234996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BB44E82-2641-4446-BEE3-BC46BBBB36CF}" type="datetime1">
              <a:rPr lang="en-US" smtClean="0"/>
              <a:t>4/24/2017</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0426CC9-39B8-443D-A87B-A0969DEF053C}" type="slidenum">
              <a:rPr lang="en-US" smtClean="0"/>
              <a:t>‹Nº›</a:t>
            </a:fld>
            <a:endParaRPr lang="en-US"/>
          </a:p>
        </p:txBody>
      </p:sp>
    </p:spTree>
    <p:extLst>
      <p:ext uri="{BB962C8B-B14F-4D97-AF65-F5344CB8AC3E}">
        <p14:creationId xmlns:p14="http://schemas.microsoft.com/office/powerpoint/2010/main" val="229688405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44E82-2641-4446-BEE3-BC46BBBB36CF}" type="datetime1">
              <a:rPr lang="en-US" smtClean="0"/>
              <a:t>4/24/2017</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26CC9-39B8-443D-A87B-A0969DEF053C}" type="slidenum">
              <a:rPr lang="en-US" smtClean="0"/>
              <a:t>‹Nº›</a:t>
            </a:fld>
            <a:endParaRPr lang="en-US"/>
          </a:p>
        </p:txBody>
      </p:sp>
    </p:spTree>
    <p:extLst>
      <p:ext uri="{BB962C8B-B14F-4D97-AF65-F5344CB8AC3E}">
        <p14:creationId xmlns:p14="http://schemas.microsoft.com/office/powerpoint/2010/main" val="121667419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g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Layout" Target="../diagrams/layout5.xml"/><Relationship Id="rId7" Type="http://schemas.openxmlformats.org/officeDocument/2006/relationships/image" Target="../media/image10.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rgbClr val="4FD1FF"/>
          </a:fgClr>
          <a:bgClr>
            <a:schemeClr val="bg1"/>
          </a:bgClr>
        </a:pattFill>
        <a:effectLst/>
      </p:bgPr>
    </p:bg>
    <p:spTree>
      <p:nvGrpSpPr>
        <p:cNvPr id="1" name=""/>
        <p:cNvGrpSpPr/>
        <p:nvPr/>
      </p:nvGrpSpPr>
      <p:grpSpPr>
        <a:xfrm>
          <a:off x="0" y="0"/>
          <a:ext cx="0" cy="0"/>
          <a:chOff x="0" y="0"/>
          <a:chExt cx="0" cy="0"/>
        </a:xfrm>
      </p:grpSpPr>
      <p:pic>
        <p:nvPicPr>
          <p:cNvPr id="7176" name="Picture 8" descr="Resultado de imagen para fondos power point blanco"/>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 y="1371435"/>
            <a:ext cx="12192001" cy="5486565"/>
          </a:xfrm>
          <a:prstGeom prst="rect">
            <a:avLst/>
          </a:prstGeom>
          <a:noFill/>
          <a:effectLst>
            <a:outerShdw blurRad="254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4" name="Marcador de número de diapositiva 3"/>
          <p:cNvSpPr>
            <a:spLocks noGrp="1"/>
          </p:cNvSpPr>
          <p:nvPr>
            <p:ph type="sldNum" sz="quarter" idx="12"/>
          </p:nvPr>
        </p:nvSpPr>
        <p:spPr/>
        <p:txBody>
          <a:bodyPr/>
          <a:lstStyle/>
          <a:p>
            <a:fld id="{00426CC9-39B8-443D-A87B-A0969DEF053C}" type="slidenum">
              <a:rPr lang="en-US" smtClean="0"/>
              <a:t>1</a:t>
            </a:fld>
            <a:endParaRPr lang="en-US"/>
          </a:p>
        </p:txBody>
      </p:sp>
      <p:sp>
        <p:nvSpPr>
          <p:cNvPr id="6" name="Rectángulo 5"/>
          <p:cNvSpPr/>
          <p:nvPr/>
        </p:nvSpPr>
        <p:spPr>
          <a:xfrm>
            <a:off x="-2" y="-40262"/>
            <a:ext cx="12192001" cy="1364775"/>
          </a:xfrm>
          <a:prstGeom prst="rect">
            <a:avLst/>
          </a:prstGeom>
          <a:gradFill flip="none" rotWithShape="1">
            <a:gsLst>
              <a:gs pos="16000">
                <a:schemeClr val="accent6">
                  <a:lumMod val="75000"/>
                </a:schemeClr>
              </a:gs>
              <a:gs pos="80000">
                <a:schemeClr val="accent6">
                  <a:lumMod val="97000"/>
                  <a:lumOff val="3000"/>
                </a:schemeClr>
              </a:gs>
              <a:gs pos="100000">
                <a:schemeClr val="accent6">
                  <a:lumMod val="60000"/>
                  <a:lumOff val="4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p:cNvSpPr txBox="1"/>
          <p:nvPr/>
        </p:nvSpPr>
        <p:spPr>
          <a:xfrm>
            <a:off x="2975412" y="194594"/>
            <a:ext cx="6563034"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Copperplate Gothic Bold" panose="020E0705020206020404" pitchFamily="34" charset="0"/>
              </a:rPr>
              <a:t>UNIVERSIDAD </a:t>
            </a:r>
            <a:endParaRPr lang="en-US" sz="3200" b="1" dirty="0" smtClean="0">
              <a:solidFill>
                <a:schemeClr val="bg1"/>
              </a:solidFill>
              <a:effectLst>
                <a:outerShdw blurRad="38100" dist="38100" dir="2700000" algn="tl">
                  <a:srgbClr val="000000">
                    <a:alpha val="43137"/>
                  </a:srgbClr>
                </a:outerShdw>
              </a:effectLst>
              <a:latin typeface="Copperplate Gothic Bold" panose="020E0705020206020404" pitchFamily="34" charset="0"/>
            </a:endParaRPr>
          </a:p>
          <a:p>
            <a:pPr algn="ctr"/>
            <a:r>
              <a:rPr lang="en-US" sz="3200" b="1" dirty="0" smtClean="0">
                <a:solidFill>
                  <a:schemeClr val="bg1"/>
                </a:solidFill>
                <a:effectLst>
                  <a:outerShdw blurRad="38100" dist="38100" dir="2700000" algn="tl">
                    <a:srgbClr val="000000">
                      <a:alpha val="43137"/>
                    </a:srgbClr>
                  </a:outerShdw>
                </a:effectLst>
                <a:latin typeface="Copperplate Gothic Bold" panose="020E0705020206020404" pitchFamily="34" charset="0"/>
              </a:rPr>
              <a:t>TÉCNICA DEL </a:t>
            </a:r>
            <a:r>
              <a:rPr lang="en-US" sz="3200" b="1" dirty="0">
                <a:solidFill>
                  <a:schemeClr val="bg1"/>
                </a:solidFill>
                <a:effectLst>
                  <a:outerShdw blurRad="38100" dist="38100" dir="2700000" algn="tl">
                    <a:srgbClr val="000000">
                      <a:alpha val="43137"/>
                    </a:srgbClr>
                  </a:outerShdw>
                </a:effectLst>
                <a:latin typeface="Copperplate Gothic Bold" panose="020E0705020206020404" pitchFamily="34" charset="0"/>
              </a:rPr>
              <a:t>NORTE</a:t>
            </a:r>
          </a:p>
        </p:txBody>
      </p:sp>
      <p:sp>
        <p:nvSpPr>
          <p:cNvPr id="14" name="Título 1"/>
          <p:cNvSpPr>
            <a:spLocks noGrp="1"/>
          </p:cNvSpPr>
          <p:nvPr>
            <p:ph type="ctrTitle"/>
          </p:nvPr>
        </p:nvSpPr>
        <p:spPr>
          <a:xfrm>
            <a:off x="796918" y="2647900"/>
            <a:ext cx="10903424" cy="1880144"/>
          </a:xfrm>
        </p:spPr>
        <p:txBody>
          <a:bodyPr>
            <a:noAutofit/>
          </a:bodyPr>
          <a:lstStyle/>
          <a:p>
            <a:pPr algn="ctr">
              <a:lnSpc>
                <a:spcPct val="150000"/>
              </a:lnSpc>
            </a:pPr>
            <a:r>
              <a:rPr lang="es-EC" sz="2400" b="1" dirty="0" smtClean="0">
                <a:latin typeface="Tahoma" panose="020B0604030504040204" pitchFamily="34" charset="0"/>
                <a:ea typeface="Tahoma" panose="020B0604030504040204" pitchFamily="34" charset="0"/>
                <a:cs typeface="Tahoma" panose="020B0604030504040204" pitchFamily="34" charset="0"/>
              </a:rPr>
              <a:t>   </a:t>
            </a:r>
            <a:r>
              <a:rPr lang="es-EC" sz="2400" b="1" dirty="0">
                <a:latin typeface="Tahoma" panose="020B0604030504040204" pitchFamily="34" charset="0"/>
                <a:ea typeface="Tahoma" panose="020B0604030504040204" pitchFamily="34" charset="0"/>
                <a:cs typeface="Tahoma" panose="020B0604030504040204" pitchFamily="34" charset="0"/>
              </a:rPr>
              <a:t>Translocación de plántulas de: </a:t>
            </a:r>
            <a:r>
              <a:rPr lang="es-EC" sz="2400" b="1" i="1" dirty="0">
                <a:latin typeface="Tahoma" panose="020B0604030504040204" pitchFamily="34" charset="0"/>
                <a:ea typeface="Tahoma" panose="020B0604030504040204" pitchFamily="34" charset="0"/>
                <a:cs typeface="Tahoma" panose="020B0604030504040204" pitchFamily="34" charset="0"/>
              </a:rPr>
              <a:t>Weinmannia rollottii, Weinmannia fagaroides, Prunus huantensis y Ocotea </a:t>
            </a:r>
            <a:r>
              <a:rPr lang="es-EC" sz="2400" b="1" i="1" dirty="0" smtClean="0">
                <a:latin typeface="Tahoma" panose="020B0604030504040204" pitchFamily="34" charset="0"/>
                <a:ea typeface="Tahoma" panose="020B0604030504040204" pitchFamily="34" charset="0"/>
                <a:cs typeface="Tahoma" panose="020B0604030504040204" pitchFamily="34" charset="0"/>
              </a:rPr>
              <a:t>infrafaveolata,</a:t>
            </a:r>
            <a:r>
              <a:rPr lang="es-EC" sz="2400" b="1" dirty="0" smtClean="0">
                <a:latin typeface="Tahoma" panose="020B0604030504040204" pitchFamily="34" charset="0"/>
                <a:ea typeface="Tahoma" panose="020B0604030504040204" pitchFamily="34" charset="0"/>
                <a:cs typeface="Tahoma" panose="020B0604030504040204" pitchFamily="34" charset="0"/>
              </a:rPr>
              <a:t> </a:t>
            </a:r>
            <a:r>
              <a:rPr lang="es-EC" sz="2400" b="1" dirty="0">
                <a:latin typeface="Tahoma" panose="020B0604030504040204" pitchFamily="34" charset="0"/>
                <a:ea typeface="Tahoma" panose="020B0604030504040204" pitchFamily="34" charset="0"/>
                <a:cs typeface="Tahoma" panose="020B0604030504040204" pitchFamily="34" charset="0"/>
              </a:rPr>
              <a:t>en un área degradada en la parroquia El Carmelo, provincia del Carchi.</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5" name="Subtítulo 2"/>
          <p:cNvSpPr>
            <a:spLocks noGrp="1"/>
          </p:cNvSpPr>
          <p:nvPr>
            <p:ph type="subTitle" idx="1"/>
          </p:nvPr>
        </p:nvSpPr>
        <p:spPr>
          <a:xfrm>
            <a:off x="2373461" y="5154055"/>
            <a:ext cx="7766936" cy="903316"/>
          </a:xfrm>
        </p:spPr>
        <p:txBody>
          <a:bodyPr>
            <a:noAutofit/>
          </a:bodyPr>
          <a:lstStyle/>
          <a:p>
            <a:pPr algn="ctr"/>
            <a:r>
              <a:rPr lang="es-EC" b="1" dirty="0">
                <a:solidFill>
                  <a:schemeClr val="tx1"/>
                </a:solidFill>
              </a:rPr>
              <a:t>Autora: Gabriela Stefanía Puetate </a:t>
            </a:r>
            <a:r>
              <a:rPr lang="es-EC" b="1" dirty="0" smtClean="0">
                <a:solidFill>
                  <a:schemeClr val="tx1"/>
                </a:solidFill>
              </a:rPr>
              <a:t>Huaca</a:t>
            </a:r>
          </a:p>
          <a:p>
            <a:pPr algn="ctr"/>
            <a:r>
              <a:rPr lang="es-EC" b="1" dirty="0" smtClean="0">
                <a:solidFill>
                  <a:schemeClr val="tx1"/>
                </a:solidFill>
              </a:rPr>
              <a:t>Directora</a:t>
            </a:r>
            <a:r>
              <a:rPr lang="es-EC" b="1" dirty="0">
                <a:solidFill>
                  <a:schemeClr val="tx1"/>
                </a:solidFill>
              </a:rPr>
              <a:t>: </a:t>
            </a:r>
            <a:r>
              <a:rPr lang="es-EC" b="1" dirty="0" smtClean="0">
                <a:solidFill>
                  <a:schemeClr val="tx1"/>
                </a:solidFill>
              </a:rPr>
              <a:t>Ing. </a:t>
            </a:r>
            <a:r>
              <a:rPr lang="es-EC" b="1" dirty="0">
                <a:solidFill>
                  <a:schemeClr val="tx1"/>
                </a:solidFill>
              </a:rPr>
              <a:t>Mónica </a:t>
            </a:r>
            <a:r>
              <a:rPr lang="es-EC" b="1" dirty="0" smtClean="0">
                <a:solidFill>
                  <a:schemeClr val="tx1"/>
                </a:solidFill>
              </a:rPr>
              <a:t>León MSc</a:t>
            </a:r>
            <a:endParaRPr lang="es-EC" b="1" dirty="0">
              <a:solidFill>
                <a:schemeClr val="tx1"/>
              </a:solidFill>
            </a:endParaRPr>
          </a:p>
        </p:txBody>
      </p:sp>
      <p:sp>
        <p:nvSpPr>
          <p:cNvPr id="16" name="CuadroTexto 15"/>
          <p:cNvSpPr txBox="1"/>
          <p:nvPr/>
        </p:nvSpPr>
        <p:spPr>
          <a:xfrm>
            <a:off x="5054452" y="6234370"/>
            <a:ext cx="2388358" cy="368490"/>
          </a:xfrm>
          <a:prstGeom prst="rect">
            <a:avLst/>
          </a:prstGeom>
          <a:noFill/>
        </p:spPr>
        <p:txBody>
          <a:bodyPr wrap="square" rtlCol="0">
            <a:spAutoFit/>
          </a:bodyPr>
          <a:lstStyle/>
          <a:p>
            <a:pPr algn="ctr"/>
            <a:r>
              <a:rPr lang="es-EC" b="1" dirty="0" smtClean="0"/>
              <a:t>IBARRA 2017</a:t>
            </a:r>
            <a:endParaRPr lang="es-EC" b="1" dirty="0"/>
          </a:p>
        </p:txBody>
      </p:sp>
      <p:sp>
        <p:nvSpPr>
          <p:cNvPr id="17" name="CuadroTexto 16"/>
          <p:cNvSpPr txBox="1"/>
          <p:nvPr/>
        </p:nvSpPr>
        <p:spPr>
          <a:xfrm>
            <a:off x="2477339" y="2074441"/>
            <a:ext cx="7559180" cy="369332"/>
          </a:xfrm>
          <a:prstGeom prst="rect">
            <a:avLst/>
          </a:prstGeom>
          <a:noFill/>
        </p:spPr>
        <p:txBody>
          <a:bodyPr wrap="square" rtlCol="0">
            <a:spAutoFit/>
          </a:bodyPr>
          <a:lstStyle/>
          <a:p>
            <a:pPr algn="ctr"/>
            <a:r>
              <a:rPr lang="es-EC" b="1" dirty="0"/>
              <a:t>CARRERA DE INGENIERÍA EN RECURSOS NATURALES RENOVABLES</a:t>
            </a:r>
            <a:endParaRPr lang="en-US" b="1" dirty="0"/>
          </a:p>
        </p:txBody>
      </p:sp>
      <p:pic>
        <p:nvPicPr>
          <p:cNvPr id="7" name="Picture 2" descr="http://files.escueladeconduccion.webnode.es/system_preview_detail_200000022-8efe88ff98-public/sello-max-ut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693" y="98305"/>
            <a:ext cx="1352717" cy="1202295"/>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1509205" y="1504727"/>
            <a:ext cx="9478849" cy="400110"/>
          </a:xfrm>
          <a:prstGeom prst="rect">
            <a:avLst/>
          </a:prstGeom>
          <a:noFill/>
        </p:spPr>
        <p:txBody>
          <a:bodyPr wrap="square" rtlCol="0">
            <a:spAutoFit/>
          </a:bodyPr>
          <a:lstStyle/>
          <a:p>
            <a:pPr algn="ctr"/>
            <a:r>
              <a:rPr lang="es-EC" sz="2000" b="1" dirty="0"/>
              <a:t>FACULTAD DE INGENIERÍA EN CIENCIAS AGROPECUARIAS Y AMBIENTALES</a:t>
            </a:r>
            <a:endParaRPr lang="en-US" sz="2000" b="1" dirty="0"/>
          </a:p>
        </p:txBody>
      </p:sp>
    </p:spTree>
    <p:extLst>
      <p:ext uri="{BB962C8B-B14F-4D97-AF65-F5344CB8AC3E}">
        <p14:creationId xmlns:p14="http://schemas.microsoft.com/office/powerpoint/2010/main" val="23638962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869593" y="583167"/>
            <a:ext cx="4872400" cy="699723"/>
          </a:xfrm>
        </p:spPr>
        <p:txBody>
          <a:bodyPr>
            <a:noAutofit/>
          </a:bodyPr>
          <a:lstStyle/>
          <a:p>
            <a:r>
              <a:rPr lang="es-EC" sz="4000" b="1" dirty="0" smtClean="0"/>
              <a:t>MARCO TEÓRICO</a:t>
            </a:r>
            <a:endParaRPr lang="es-EC" sz="4000" b="1" dirty="0"/>
          </a:p>
        </p:txBody>
      </p:sp>
      <p:graphicFrame>
        <p:nvGraphicFramePr>
          <p:cNvPr id="7" name="Diagrama 6"/>
          <p:cNvGraphicFramePr/>
          <p:nvPr>
            <p:extLst>
              <p:ext uri="{D42A27DB-BD31-4B8C-83A1-F6EECF244321}">
                <p14:modId xmlns:p14="http://schemas.microsoft.com/office/powerpoint/2010/main" val="474730217"/>
              </p:ext>
            </p:extLst>
          </p:nvPr>
        </p:nvGraphicFramePr>
        <p:xfrm>
          <a:off x="132521" y="1454339"/>
          <a:ext cx="12430125" cy="5403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20016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310034" y="555870"/>
            <a:ext cx="4858753" cy="781609"/>
          </a:xfrm>
        </p:spPr>
        <p:txBody>
          <a:bodyPr>
            <a:normAutofit/>
          </a:bodyPr>
          <a:lstStyle/>
          <a:p>
            <a:pPr algn="ctr"/>
            <a:r>
              <a:rPr lang="es-EC" sz="4000" b="1" dirty="0" smtClean="0"/>
              <a:t>MARCO LEGAL</a:t>
            </a:r>
            <a:endParaRPr lang="es-EC" sz="4000" b="1" dirty="0"/>
          </a:p>
        </p:txBody>
      </p:sp>
      <p:graphicFrame>
        <p:nvGraphicFramePr>
          <p:cNvPr id="2" name="Diagrama 1"/>
          <p:cNvGraphicFramePr/>
          <p:nvPr>
            <p:extLst>
              <p:ext uri="{D42A27DB-BD31-4B8C-83A1-F6EECF244321}">
                <p14:modId xmlns:p14="http://schemas.microsoft.com/office/powerpoint/2010/main" val="2694528281"/>
              </p:ext>
            </p:extLst>
          </p:nvPr>
        </p:nvGraphicFramePr>
        <p:xfrm>
          <a:off x="1226783" y="1260084"/>
          <a:ext cx="1082419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5406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7890" y="621803"/>
            <a:ext cx="10040002" cy="741051"/>
          </a:xfrm>
        </p:spPr>
        <p:txBody>
          <a:bodyPr>
            <a:noAutofit/>
          </a:bodyPr>
          <a:lstStyle/>
          <a:p>
            <a:r>
              <a:rPr lang="es-CO" b="1" dirty="0" smtClean="0"/>
              <a:t>CARACTERIZACIÓN DEL ÁREA DE ESTUDIO</a:t>
            </a:r>
            <a:endParaRPr lang="es-CO" b="1" dirty="0"/>
          </a:p>
        </p:txBody>
      </p:sp>
      <p:pic>
        <p:nvPicPr>
          <p:cNvPr id="5" name="Imagen 4"/>
          <p:cNvPicPr>
            <a:picLocks noChangeAspect="1"/>
          </p:cNvPicPr>
          <p:nvPr/>
        </p:nvPicPr>
        <p:blipFill rotWithShape="1">
          <a:blip r:embed="rId2"/>
          <a:srcRect l="19494" t="24267" r="42120" b="19267"/>
          <a:stretch/>
        </p:blipFill>
        <p:spPr>
          <a:xfrm>
            <a:off x="5674105" y="1473958"/>
            <a:ext cx="6349572" cy="5076968"/>
          </a:xfrm>
          <a:prstGeom prst="rect">
            <a:avLst/>
          </a:prstGeom>
          <a:ln w="28575">
            <a:solidFill>
              <a:schemeClr val="tx1"/>
            </a:solidFill>
          </a:ln>
        </p:spPr>
      </p:pic>
      <p:sp>
        <p:nvSpPr>
          <p:cNvPr id="7" name="Rectángulo 6"/>
          <p:cNvSpPr/>
          <p:nvPr/>
        </p:nvSpPr>
        <p:spPr>
          <a:xfrm>
            <a:off x="2229446" y="1823497"/>
            <a:ext cx="1391728" cy="523220"/>
          </a:xfrm>
          <a:prstGeom prst="rect">
            <a:avLst/>
          </a:prstGeom>
        </p:spPr>
        <p:txBody>
          <a:bodyPr wrap="none">
            <a:spAutoFit/>
          </a:bodyPr>
          <a:lstStyle/>
          <a:p>
            <a:pPr lvl="0" algn="just"/>
            <a:r>
              <a:rPr lang="es-EC" sz="2800" b="1" dirty="0" smtClean="0"/>
              <a:t>LÍMITES</a:t>
            </a:r>
            <a:endParaRPr lang="es-EC" sz="2800" b="1" dirty="0"/>
          </a:p>
        </p:txBody>
      </p:sp>
      <p:graphicFrame>
        <p:nvGraphicFramePr>
          <p:cNvPr id="8" name="Diagrama 7"/>
          <p:cNvGraphicFramePr/>
          <p:nvPr>
            <p:extLst>
              <p:ext uri="{D42A27DB-BD31-4B8C-83A1-F6EECF244321}">
                <p14:modId xmlns:p14="http://schemas.microsoft.com/office/powerpoint/2010/main" val="4293270757"/>
              </p:ext>
            </p:extLst>
          </p:nvPr>
        </p:nvGraphicFramePr>
        <p:xfrm>
          <a:off x="348310" y="2545832"/>
          <a:ext cx="4990904" cy="3705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50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2526" y="545676"/>
            <a:ext cx="8911687" cy="761616"/>
          </a:xfrm>
        </p:spPr>
        <p:txBody>
          <a:bodyPr/>
          <a:lstStyle/>
          <a:p>
            <a:r>
              <a:rPr lang="es-CO" b="1" dirty="0" smtClean="0"/>
              <a:t>CARACTERÍSTICAS GENERALES</a:t>
            </a:r>
            <a:endParaRPr lang="es-CO" b="1" dirty="0"/>
          </a:p>
        </p:txBody>
      </p:sp>
      <p:sp>
        <p:nvSpPr>
          <p:cNvPr id="5" name="CuadroTexto 4"/>
          <p:cNvSpPr txBox="1"/>
          <p:nvPr/>
        </p:nvSpPr>
        <p:spPr>
          <a:xfrm>
            <a:off x="7641241" y="5896141"/>
            <a:ext cx="2539761" cy="492443"/>
          </a:xfrm>
          <a:prstGeom prst="rect">
            <a:avLst/>
          </a:prstGeom>
          <a:noFill/>
        </p:spPr>
        <p:txBody>
          <a:bodyPr wrap="square" rtlCol="0">
            <a:spAutoFit/>
          </a:bodyPr>
          <a:lstStyle/>
          <a:p>
            <a:pPr algn="ctr"/>
            <a:r>
              <a:rPr lang="es-EC" sz="1400" dirty="0"/>
              <a:t>Parroquia El Carmelo</a:t>
            </a:r>
          </a:p>
          <a:p>
            <a:pPr algn="ctr"/>
            <a:r>
              <a:rPr lang="es-EC" sz="1200" dirty="0"/>
              <a:t>Fuente: Autora</a:t>
            </a:r>
          </a:p>
        </p:txBody>
      </p:sp>
      <p:pic>
        <p:nvPicPr>
          <p:cNvPr id="9218" name="Picture 2" descr="Resultado de imagen para parroquia el Carmelo provincia del car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159" y="1881215"/>
            <a:ext cx="6115927" cy="40149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4" name="Diagrama 3"/>
          <p:cNvGraphicFramePr/>
          <p:nvPr>
            <p:extLst>
              <p:ext uri="{D42A27DB-BD31-4B8C-83A1-F6EECF244321}">
                <p14:modId xmlns:p14="http://schemas.microsoft.com/office/powerpoint/2010/main" val="2865380820"/>
              </p:ext>
            </p:extLst>
          </p:nvPr>
        </p:nvGraphicFramePr>
        <p:xfrm>
          <a:off x="-871501" y="13072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886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65285" y="116837"/>
            <a:ext cx="4104089" cy="766808"/>
          </a:xfrm>
        </p:spPr>
        <p:txBody>
          <a:bodyPr>
            <a:normAutofit fontScale="90000"/>
          </a:bodyPr>
          <a:lstStyle/>
          <a:p>
            <a:pPr algn="ctr">
              <a:lnSpc>
                <a:spcPct val="150000"/>
              </a:lnSpc>
            </a:pPr>
            <a:r>
              <a:rPr lang="es-CO" sz="4400" b="1" dirty="0" smtClean="0"/>
              <a:t>METODOLOGÍA</a:t>
            </a:r>
            <a:r>
              <a:rPr lang="es-CO" b="1" dirty="0" smtClean="0"/>
              <a:t/>
            </a:r>
            <a:br>
              <a:rPr lang="es-CO" b="1" dirty="0" smtClean="0"/>
            </a:br>
            <a:r>
              <a:rPr lang="es-CO" b="1" dirty="0" smtClean="0"/>
              <a:t>FASE DE CAMPO</a:t>
            </a:r>
            <a:endParaRPr lang="es-CO" b="1" dirty="0"/>
          </a:p>
        </p:txBody>
      </p:sp>
      <p:graphicFrame>
        <p:nvGraphicFramePr>
          <p:cNvPr id="4" name="Diagrama 3"/>
          <p:cNvGraphicFramePr/>
          <p:nvPr>
            <p:extLst>
              <p:ext uri="{D42A27DB-BD31-4B8C-83A1-F6EECF244321}">
                <p14:modId xmlns:p14="http://schemas.microsoft.com/office/powerpoint/2010/main" val="538312394"/>
              </p:ext>
            </p:extLst>
          </p:nvPr>
        </p:nvGraphicFramePr>
        <p:xfrm>
          <a:off x="1647628" y="2179234"/>
          <a:ext cx="9993911" cy="4184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3711709" y="5639505"/>
            <a:ext cx="5411242" cy="369332"/>
          </a:xfrm>
          <a:prstGeom prst="rect">
            <a:avLst/>
          </a:prstGeom>
          <a:noFill/>
        </p:spPr>
        <p:txBody>
          <a:bodyPr wrap="square" rtlCol="0">
            <a:spAutoFit/>
          </a:bodyPr>
          <a:lstStyle/>
          <a:p>
            <a:pPr algn="ctr"/>
            <a:r>
              <a:rPr lang="es-EC" b="1" dirty="0" smtClean="0"/>
              <a:t>PROTOCOLO PARA LA SELECCIÓN DE:</a:t>
            </a:r>
            <a:endParaRPr lang="es-EC" b="1" dirty="0"/>
          </a:p>
        </p:txBody>
      </p:sp>
    </p:spTree>
    <p:extLst>
      <p:ext uri="{BB962C8B-B14F-4D97-AF65-F5344CB8AC3E}">
        <p14:creationId xmlns:p14="http://schemas.microsoft.com/office/powerpoint/2010/main" val="5164520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64461" y="410817"/>
            <a:ext cx="8911687" cy="753929"/>
          </a:xfrm>
        </p:spPr>
        <p:txBody>
          <a:bodyPr/>
          <a:lstStyle/>
          <a:p>
            <a:pPr algn="ctr"/>
            <a:r>
              <a:rPr lang="es-EC" b="1" dirty="0" smtClean="0"/>
              <a:t>FUENTES PLANTULERAS</a:t>
            </a:r>
            <a:endParaRPr lang="es-EC" b="1" dirty="0"/>
          </a:p>
        </p:txBody>
      </p:sp>
      <p:graphicFrame>
        <p:nvGraphicFramePr>
          <p:cNvPr id="4" name="3 Tabla"/>
          <p:cNvGraphicFramePr>
            <a:graphicFrameLocks noGrp="1"/>
          </p:cNvGraphicFramePr>
          <p:nvPr>
            <p:extLst>
              <p:ext uri="{D42A27DB-BD31-4B8C-83A1-F6EECF244321}">
                <p14:modId xmlns:p14="http://schemas.microsoft.com/office/powerpoint/2010/main" val="2955656536"/>
              </p:ext>
            </p:extLst>
          </p:nvPr>
        </p:nvGraphicFramePr>
        <p:xfrm>
          <a:off x="1557236" y="1289996"/>
          <a:ext cx="10207134" cy="5124449"/>
        </p:xfrm>
        <a:graphic>
          <a:graphicData uri="http://schemas.openxmlformats.org/drawingml/2006/table">
            <a:tbl>
              <a:tblPr>
                <a:tableStyleId>{69CF1AB2-1976-4502-BF36-3FF5EA218861}</a:tableStyleId>
              </a:tblPr>
              <a:tblGrid>
                <a:gridCol w="1701189"/>
                <a:gridCol w="1701189"/>
                <a:gridCol w="1701189"/>
                <a:gridCol w="1701189"/>
                <a:gridCol w="1701189"/>
                <a:gridCol w="1701189"/>
              </a:tblGrid>
              <a:tr h="612354">
                <a:tc>
                  <a:txBody>
                    <a:bodyPr/>
                    <a:lstStyle/>
                    <a:p>
                      <a:pPr algn="ctr" fontAlgn="ctr"/>
                      <a:r>
                        <a:rPr lang="es-EC" sz="1600" b="1" u="none" strike="noStrike" dirty="0">
                          <a:solidFill>
                            <a:schemeClr val="tx1"/>
                          </a:solidFill>
                          <a:effectLst/>
                        </a:rPr>
                        <a:t>CANTÓN</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EC" sz="1600" b="1" u="none" strike="noStrike" dirty="0">
                          <a:solidFill>
                            <a:schemeClr val="tx1"/>
                          </a:solidFill>
                          <a:effectLst/>
                        </a:rPr>
                        <a:t>PARROQUIA</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EC" sz="1600" b="1" u="none" strike="noStrike" dirty="0">
                          <a:solidFill>
                            <a:schemeClr val="tx1"/>
                          </a:solidFill>
                          <a:effectLst/>
                        </a:rPr>
                        <a:t>SECTOR</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EC" sz="1600" b="1" u="none" strike="noStrike" dirty="0">
                          <a:solidFill>
                            <a:schemeClr val="tx1"/>
                          </a:solidFill>
                          <a:effectLst/>
                        </a:rPr>
                        <a:t>X</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EC" sz="1600" b="1" u="none" strike="noStrike" dirty="0">
                          <a:solidFill>
                            <a:schemeClr val="tx1"/>
                          </a:solidFill>
                          <a:effectLst/>
                        </a:rPr>
                        <a:t>Y</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EC" sz="1600" b="1" u="none" strike="noStrike" dirty="0">
                          <a:solidFill>
                            <a:schemeClr val="tx1"/>
                          </a:solidFill>
                          <a:effectLst/>
                        </a:rPr>
                        <a:t>ALTITUD (msnm)</a:t>
                      </a:r>
                      <a:endParaRPr lang="es-EC" sz="1600" b="1"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644585">
                <a:tc>
                  <a:txBody>
                    <a:bodyPr/>
                    <a:lstStyle/>
                    <a:p>
                      <a:pPr algn="ctr" fontAlgn="ctr"/>
                      <a:r>
                        <a:rPr lang="es-EC" sz="1200" u="none" strike="noStrike" dirty="0">
                          <a:solidFill>
                            <a:schemeClr val="tx1"/>
                          </a:solidFill>
                          <a:effectLst/>
                        </a:rPr>
                        <a:t>Tulcán</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Santa Martha de Cuba</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Santa Martha de Cuba</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192472</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10072149</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2929</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dirty="0">
                          <a:solidFill>
                            <a:schemeClr val="tx1"/>
                          </a:solidFill>
                          <a:effectLst/>
                        </a:rPr>
                        <a:t>Tulcán</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Santa Martha de Cuba</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Santa Martha de Cuba</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192507</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10072133</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2912</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a:solidFill>
                            <a:schemeClr val="tx1"/>
                          </a:solidFill>
                          <a:effectLst/>
                        </a:rPr>
                        <a:t>Sucumbíos</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El Playón de San Francisco</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Chozas Viejas</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200809</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10068576</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3383</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a:solidFill>
                            <a:schemeClr val="tx1"/>
                          </a:solidFill>
                          <a:effectLst/>
                        </a:rPr>
                        <a:t>San Pedro de huaca</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Mariscal Sucre</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Guandera</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198259</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10064412</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3277</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a:solidFill>
                            <a:schemeClr val="tx1"/>
                          </a:solidFill>
                          <a:effectLst/>
                        </a:rPr>
                        <a:t>Tulcán</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Julio Andrade</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El Troje</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203765</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10075593</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3432</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a:solidFill>
                            <a:schemeClr val="tx1"/>
                          </a:solidFill>
                          <a:effectLst/>
                        </a:rPr>
                        <a:t>Tulcán</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smtClean="0">
                          <a:solidFill>
                            <a:schemeClr val="tx1"/>
                          </a:solidFill>
                          <a:effectLst/>
                        </a:rPr>
                        <a:t>El Carmelo</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smtClean="0">
                          <a:solidFill>
                            <a:schemeClr val="tx1"/>
                          </a:solidFill>
                          <a:effectLst/>
                        </a:rPr>
                        <a:t>Agua Fuerte</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203614</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10074848</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3271</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r h="644585">
                <a:tc>
                  <a:txBody>
                    <a:bodyPr/>
                    <a:lstStyle/>
                    <a:p>
                      <a:pPr algn="ctr" fontAlgn="ctr"/>
                      <a:r>
                        <a:rPr lang="es-EC" sz="1200" u="none" strike="noStrike">
                          <a:solidFill>
                            <a:schemeClr val="tx1"/>
                          </a:solidFill>
                          <a:effectLst/>
                        </a:rPr>
                        <a:t>Tulcán</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Julio Andrade</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El Troje</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203630</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a:solidFill>
                            <a:schemeClr val="tx1"/>
                          </a:solidFill>
                          <a:effectLst/>
                        </a:rPr>
                        <a:t>10074854</a:t>
                      </a:r>
                      <a:endParaRPr lang="es-EC" sz="1200" b="0" i="0" u="none" strike="noStrike">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c>
                  <a:txBody>
                    <a:bodyPr/>
                    <a:lstStyle/>
                    <a:p>
                      <a:pPr algn="ctr" fontAlgn="ctr"/>
                      <a:r>
                        <a:rPr lang="es-EC" sz="1200" u="none" strike="noStrike" dirty="0">
                          <a:solidFill>
                            <a:schemeClr val="tx1"/>
                          </a:solidFill>
                          <a:effectLst/>
                        </a:rPr>
                        <a:t>3271</a:t>
                      </a:r>
                      <a:endParaRPr lang="es-EC" sz="1200" b="0" i="0" u="none" strike="noStrike" dirty="0">
                        <a:solidFill>
                          <a:schemeClr val="tx1"/>
                        </a:solidFill>
                        <a:effectLst/>
                        <a:latin typeface="Times New Roma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1E2"/>
                    </a:solidFill>
                  </a:tcPr>
                </a:tc>
              </a:tr>
            </a:tbl>
          </a:graphicData>
        </a:graphic>
      </p:graphicFrame>
    </p:spTree>
    <p:extLst>
      <p:ext uri="{BB962C8B-B14F-4D97-AF65-F5344CB8AC3E}">
        <p14:creationId xmlns:p14="http://schemas.microsoft.com/office/powerpoint/2010/main" val="2703087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7451" y="247044"/>
            <a:ext cx="9826388" cy="753929"/>
          </a:xfrm>
        </p:spPr>
        <p:txBody>
          <a:bodyPr>
            <a:normAutofit fontScale="90000"/>
          </a:bodyPr>
          <a:lstStyle/>
          <a:p>
            <a:pPr algn="ctr"/>
            <a:r>
              <a:rPr lang="es-EC" b="1" dirty="0" smtClean="0"/>
              <a:t>MAPA DE UBICACIÓN DE FUENTES PLANTULERAS</a:t>
            </a:r>
            <a:endParaRPr lang="es-EC" b="1" dirty="0"/>
          </a:p>
        </p:txBody>
      </p:sp>
      <p:pic>
        <p:nvPicPr>
          <p:cNvPr id="3" name="Imagen 2"/>
          <p:cNvPicPr>
            <a:picLocks noChangeAspect="1"/>
          </p:cNvPicPr>
          <p:nvPr/>
        </p:nvPicPr>
        <p:blipFill rotWithShape="1">
          <a:blip r:embed="rId2"/>
          <a:srcRect l="19302" t="16746" r="40829" b="13320"/>
          <a:stretch/>
        </p:blipFill>
        <p:spPr>
          <a:xfrm>
            <a:off x="2261897" y="1084996"/>
            <a:ext cx="8517493" cy="5322628"/>
          </a:xfrm>
          <a:prstGeom prst="rect">
            <a:avLst/>
          </a:prstGeom>
          <a:ln w="28575">
            <a:solidFill>
              <a:schemeClr val="tx1"/>
            </a:solidFill>
          </a:ln>
        </p:spPr>
      </p:pic>
      <p:sp>
        <p:nvSpPr>
          <p:cNvPr id="5" name="CuadroTexto 4"/>
          <p:cNvSpPr txBox="1"/>
          <p:nvPr/>
        </p:nvSpPr>
        <p:spPr>
          <a:xfrm>
            <a:off x="5250764" y="6518943"/>
            <a:ext cx="2539761" cy="276999"/>
          </a:xfrm>
          <a:prstGeom prst="rect">
            <a:avLst/>
          </a:prstGeom>
          <a:noFill/>
        </p:spPr>
        <p:txBody>
          <a:bodyPr wrap="square" rtlCol="0">
            <a:spAutoFit/>
          </a:bodyPr>
          <a:lstStyle/>
          <a:p>
            <a:pPr algn="ctr"/>
            <a:r>
              <a:rPr lang="es-EC" sz="1200" dirty="0" smtClean="0"/>
              <a:t>Fuente</a:t>
            </a:r>
            <a:r>
              <a:rPr lang="es-EC" sz="1200" dirty="0"/>
              <a:t>: Autora</a:t>
            </a:r>
          </a:p>
        </p:txBody>
      </p:sp>
    </p:spTree>
    <p:extLst>
      <p:ext uri="{BB962C8B-B14F-4D97-AF65-F5344CB8AC3E}">
        <p14:creationId xmlns:p14="http://schemas.microsoft.com/office/powerpoint/2010/main" val="1545058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8914" y="1622766"/>
            <a:ext cx="4510948" cy="1475275"/>
          </a:xfrm>
        </p:spPr>
        <p:txBody>
          <a:bodyPr>
            <a:noAutofit/>
          </a:bodyPr>
          <a:lstStyle/>
          <a:p>
            <a:pPr algn="ctr"/>
            <a:r>
              <a:rPr lang="es-CO" sz="2000" dirty="0" smtClean="0"/>
              <a:t>División del área de estudio y </a:t>
            </a:r>
            <a:r>
              <a:rPr lang="es-EC" sz="2000" dirty="0" smtClean="0"/>
              <a:t>orden de las plántulas de acuerdo al sorteo que establece el diseño completamente al azar</a:t>
            </a:r>
            <a:endParaRPr lang="es-CO" sz="2000" dirty="0"/>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7858" y="1365160"/>
            <a:ext cx="5653826" cy="5385306"/>
          </a:xfrm>
          <a:prstGeom prst="rect">
            <a:avLst/>
          </a:prstGeom>
          <a:noFill/>
          <a:ln w="19050">
            <a:solidFill>
              <a:schemeClr val="tx1"/>
            </a:solidFill>
          </a:ln>
        </p:spPr>
      </p:pic>
      <p:graphicFrame>
        <p:nvGraphicFramePr>
          <p:cNvPr id="4" name="Diagrama 3"/>
          <p:cNvGraphicFramePr/>
          <p:nvPr>
            <p:extLst>
              <p:ext uri="{D42A27DB-BD31-4B8C-83A1-F6EECF244321}">
                <p14:modId xmlns:p14="http://schemas.microsoft.com/office/powerpoint/2010/main" val="992881453"/>
              </p:ext>
            </p:extLst>
          </p:nvPr>
        </p:nvGraphicFramePr>
        <p:xfrm>
          <a:off x="777987" y="2903768"/>
          <a:ext cx="4356475" cy="3600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C:\Users\USER\Pictures\tesis fotoss\DSC_009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7858" y="1359708"/>
            <a:ext cx="5653826" cy="5390758"/>
          </a:xfrm>
          <a:prstGeom prst="rect">
            <a:avLst/>
          </a:prstGeom>
          <a:noFill/>
          <a:ln>
            <a:noFill/>
          </a:ln>
        </p:spPr>
      </p:pic>
      <p:sp>
        <p:nvSpPr>
          <p:cNvPr id="9" name="Título 1"/>
          <p:cNvSpPr txBox="1">
            <a:spLocks/>
          </p:cNvSpPr>
          <p:nvPr/>
        </p:nvSpPr>
        <p:spPr>
          <a:xfrm>
            <a:off x="3043452" y="288742"/>
            <a:ext cx="6991304" cy="6380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smtClean="0"/>
              <a:t>MANEJO DEL EXPERIMENTO</a:t>
            </a:r>
            <a:endParaRPr lang="es-EC" b="1" dirty="0"/>
          </a:p>
        </p:txBody>
      </p:sp>
      <p:sp>
        <p:nvSpPr>
          <p:cNvPr id="10" name="CuadroTexto 9"/>
          <p:cNvSpPr txBox="1"/>
          <p:nvPr/>
        </p:nvSpPr>
        <p:spPr>
          <a:xfrm>
            <a:off x="8153393" y="926762"/>
            <a:ext cx="2062755" cy="369332"/>
          </a:xfrm>
          <a:prstGeom prst="rect">
            <a:avLst/>
          </a:prstGeom>
          <a:noFill/>
        </p:spPr>
        <p:txBody>
          <a:bodyPr wrap="square" rtlCol="0">
            <a:spAutoFit/>
          </a:bodyPr>
          <a:lstStyle/>
          <a:p>
            <a:pPr algn="ctr"/>
            <a:r>
              <a:rPr lang="es-EC" dirty="0">
                <a:latin typeface="Copperplate Gothic Light" panose="020E0507020206020404" pitchFamily="34" charset="0"/>
              </a:rPr>
              <a:t>F I L A S</a:t>
            </a:r>
          </a:p>
        </p:txBody>
      </p:sp>
      <p:sp>
        <p:nvSpPr>
          <p:cNvPr id="11" name="CuadroTexto 10"/>
          <p:cNvSpPr txBox="1"/>
          <p:nvPr/>
        </p:nvSpPr>
        <p:spPr>
          <a:xfrm rot="16200000">
            <a:off x="4762186" y="3728364"/>
            <a:ext cx="2400657" cy="369332"/>
          </a:xfrm>
          <a:prstGeom prst="rect">
            <a:avLst/>
          </a:prstGeom>
          <a:noFill/>
        </p:spPr>
        <p:txBody>
          <a:bodyPr vert="vert" wrap="square" rtlCol="0">
            <a:spAutoFit/>
          </a:bodyPr>
          <a:lstStyle/>
          <a:p>
            <a:pPr algn="ctr"/>
            <a:r>
              <a:rPr lang="es-EC" dirty="0">
                <a:latin typeface="Copperplate Gothic Light" panose="020E0507020206020404" pitchFamily="34" charset="0"/>
              </a:rPr>
              <a:t>COLUMNAS</a:t>
            </a:r>
          </a:p>
        </p:txBody>
      </p:sp>
    </p:spTree>
    <p:extLst>
      <p:ext uri="{BB962C8B-B14F-4D97-AF65-F5344CB8AC3E}">
        <p14:creationId xmlns:p14="http://schemas.microsoft.com/office/powerpoint/2010/main" val="3807999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5820" y="357304"/>
            <a:ext cx="9796551" cy="650899"/>
          </a:xfrm>
        </p:spPr>
        <p:txBody>
          <a:bodyPr>
            <a:normAutofit/>
          </a:bodyPr>
          <a:lstStyle/>
          <a:p>
            <a:pPr algn="ctr"/>
            <a:r>
              <a:rPr lang="es-CO" sz="2800" b="1" dirty="0" smtClean="0"/>
              <a:t>COMBINACIÓN DE TRATAMIENTOS Y ESPECIES NATIVAS</a:t>
            </a:r>
            <a:endParaRPr lang="es-CO" sz="2800" b="1" dirty="0"/>
          </a:p>
        </p:txBody>
      </p:sp>
      <p:sp>
        <p:nvSpPr>
          <p:cNvPr id="3" name="CuadroTexto 2"/>
          <p:cNvSpPr txBox="1"/>
          <p:nvPr/>
        </p:nvSpPr>
        <p:spPr>
          <a:xfrm>
            <a:off x="1644991" y="994558"/>
            <a:ext cx="9857380" cy="923330"/>
          </a:xfrm>
          <a:prstGeom prst="rect">
            <a:avLst/>
          </a:prstGeom>
          <a:noFill/>
        </p:spPr>
        <p:txBody>
          <a:bodyPr wrap="square" rtlCol="0">
            <a:spAutoFit/>
          </a:bodyPr>
          <a:lstStyle/>
          <a:p>
            <a:pPr algn="ctr">
              <a:lnSpc>
                <a:spcPct val="150000"/>
              </a:lnSpc>
            </a:pPr>
            <a:r>
              <a:rPr lang="es-EC" dirty="0" smtClean="0"/>
              <a:t>En </a:t>
            </a:r>
            <a:r>
              <a:rPr lang="es-EC" dirty="0"/>
              <a:t>el presente estudio se trabajó con un total de 600 </a:t>
            </a:r>
            <a:r>
              <a:rPr lang="es-EC" dirty="0" smtClean="0"/>
              <a:t>plántulas</a:t>
            </a:r>
            <a:r>
              <a:rPr lang="es-EC" dirty="0"/>
              <a:t>,</a:t>
            </a:r>
            <a:r>
              <a:rPr lang="es-EC" dirty="0" smtClean="0"/>
              <a:t> </a:t>
            </a:r>
            <a:r>
              <a:rPr lang="es-EC" dirty="0"/>
              <a:t>50 </a:t>
            </a:r>
            <a:r>
              <a:rPr lang="es-EC" dirty="0" smtClean="0"/>
              <a:t>por cada combinación </a:t>
            </a:r>
            <a:r>
              <a:rPr lang="es-EC" dirty="0"/>
              <a:t>de tratamiento.</a:t>
            </a:r>
          </a:p>
        </p:txBody>
      </p:sp>
      <p:graphicFrame>
        <p:nvGraphicFramePr>
          <p:cNvPr id="4" name="Tabla 3"/>
          <p:cNvGraphicFramePr>
            <a:graphicFrameLocks noGrp="1"/>
          </p:cNvGraphicFramePr>
          <p:nvPr>
            <p:extLst>
              <p:ext uri="{D42A27DB-BD31-4B8C-83A1-F6EECF244321}">
                <p14:modId xmlns:p14="http://schemas.microsoft.com/office/powerpoint/2010/main" val="3151040016"/>
              </p:ext>
            </p:extLst>
          </p:nvPr>
        </p:nvGraphicFramePr>
        <p:xfrm>
          <a:off x="1851594" y="2032598"/>
          <a:ext cx="9327809" cy="4546416"/>
        </p:xfrm>
        <a:graphic>
          <a:graphicData uri="http://schemas.openxmlformats.org/drawingml/2006/table">
            <a:tbl>
              <a:tblPr firstRow="1" bandRow="1">
                <a:tableStyleId>{22838BEF-8BB2-4498-84A7-C5851F593DF1}</a:tableStyleId>
              </a:tblPr>
              <a:tblGrid>
                <a:gridCol w="6650179"/>
                <a:gridCol w="2677630"/>
              </a:tblGrid>
              <a:tr h="378868">
                <a:tc>
                  <a:txBody>
                    <a:bodyPr/>
                    <a:lstStyle/>
                    <a:p>
                      <a:pPr algn="ctr" rtl="0" fontAlgn="ctr"/>
                      <a:r>
                        <a:rPr lang="es-EC" sz="1400" b="0" u="none" strike="noStrike" dirty="0">
                          <a:effectLst/>
                        </a:rPr>
                        <a:t>Humus de lombriz + </a:t>
                      </a:r>
                      <a:r>
                        <a:rPr lang="es-EC" sz="1400" b="0" i="1" u="none" strike="noStrike" dirty="0">
                          <a:effectLst/>
                        </a:rPr>
                        <a:t>Weinmannia rollottii</a:t>
                      </a:r>
                      <a:endParaRPr lang="es-EC" sz="1400" b="0" i="1" u="none" strike="noStrike" dirty="0">
                        <a:solidFill>
                          <a:schemeClr val="tx1"/>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dirty="0">
                          <a:effectLst/>
                        </a:rPr>
                        <a:t>HLWR</a:t>
                      </a:r>
                      <a:endParaRPr lang="es-EC" sz="1400" b="0" i="0" u="none" strike="noStrike" dirty="0">
                        <a:solidFill>
                          <a:schemeClr val="tx1"/>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Humus de lombriz + </a:t>
                      </a:r>
                      <a:r>
                        <a:rPr lang="es-EC" sz="1400" b="0" i="1" u="none" strike="noStrike" dirty="0">
                          <a:effectLst/>
                        </a:rPr>
                        <a:t>Weinmannia fagaroides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dirty="0">
                          <a:effectLst/>
                        </a:rPr>
                        <a:t>HLWF</a:t>
                      </a:r>
                      <a:endParaRPr lang="es-EC" sz="1400" b="0" i="0" u="none" strike="noStrike" dirty="0">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Humus de lombriz + </a:t>
                      </a:r>
                      <a:r>
                        <a:rPr lang="es-EC" sz="1400" b="0" i="1" u="none" strike="noStrike" dirty="0">
                          <a:effectLst/>
                        </a:rPr>
                        <a:t>Prunus huantensis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dirty="0">
                          <a:effectLst/>
                        </a:rPr>
                        <a:t>HLPH</a:t>
                      </a:r>
                      <a:endParaRPr lang="es-EC" sz="1400" b="0" i="0" u="none" strike="noStrike" dirty="0">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Humus de lombriz + </a:t>
                      </a:r>
                      <a:r>
                        <a:rPr lang="es-EC" sz="1400" b="0" i="1" u="none" strike="noStrike" dirty="0">
                          <a:effectLst/>
                        </a:rPr>
                        <a:t>Ocotea infrafaveolata</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dirty="0">
                          <a:effectLst/>
                        </a:rPr>
                        <a:t>HLOI</a:t>
                      </a:r>
                      <a:endParaRPr lang="es-EC" sz="1400" b="0" i="0" u="none" strike="noStrike" dirty="0">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Compost + </a:t>
                      </a:r>
                      <a:r>
                        <a:rPr lang="es-EC" sz="1400" b="0" i="1" u="none" strike="noStrike" dirty="0" err="1">
                          <a:effectLst/>
                        </a:rPr>
                        <a:t>Weinmannia</a:t>
                      </a:r>
                      <a:r>
                        <a:rPr lang="es-EC" sz="1400" b="0" i="1" u="none" strike="noStrike" dirty="0">
                          <a:effectLst/>
                        </a:rPr>
                        <a:t> </a:t>
                      </a:r>
                      <a:r>
                        <a:rPr lang="es-EC" sz="1400" b="0" i="1" u="none" strike="noStrike" dirty="0" err="1">
                          <a:effectLst/>
                        </a:rPr>
                        <a:t>rollottii</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CWR</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Compost + </a:t>
                      </a:r>
                      <a:r>
                        <a:rPr lang="es-EC" sz="1400" b="0" i="1" u="none" strike="noStrike" dirty="0">
                          <a:effectLst/>
                        </a:rPr>
                        <a:t>Weinmannia fagaroides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CWF</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Compost + </a:t>
                      </a:r>
                      <a:r>
                        <a:rPr lang="es-EC" sz="1400" b="0" i="1" u="none" strike="noStrike" dirty="0">
                          <a:effectLst/>
                        </a:rPr>
                        <a:t>Prunus huantensis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CPH</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Compost + </a:t>
                      </a:r>
                      <a:r>
                        <a:rPr lang="es-EC" sz="1400" b="0" i="1" u="none" strike="noStrike" dirty="0">
                          <a:effectLst/>
                        </a:rPr>
                        <a:t>Ocotea infrafaveolata</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COI</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Testigo + </a:t>
                      </a:r>
                      <a:r>
                        <a:rPr lang="es-EC" sz="1400" b="0" i="1" u="none" strike="noStrike" dirty="0">
                          <a:effectLst/>
                        </a:rPr>
                        <a:t>Weinmannia rollottii</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TWR</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Testigo + </a:t>
                      </a:r>
                      <a:r>
                        <a:rPr lang="es-EC" sz="1400" b="0" i="1" u="none" strike="noStrike" dirty="0">
                          <a:effectLst/>
                        </a:rPr>
                        <a:t>Weinmannia fagaroides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TWF</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Testigo + </a:t>
                      </a:r>
                      <a:r>
                        <a:rPr lang="es-EC" sz="1400" b="0" i="1" u="none" strike="noStrike" dirty="0">
                          <a:effectLst/>
                        </a:rPr>
                        <a:t>Prunus huantensis</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a:effectLst/>
                        </a:rPr>
                        <a:t>TPH</a:t>
                      </a:r>
                      <a:endParaRPr lang="es-EC" sz="1400" b="0" i="0" u="none" strike="noStrike">
                        <a:solidFill>
                          <a:srgbClr val="000000"/>
                        </a:solidFill>
                        <a:effectLst/>
                        <a:latin typeface="Century Gothic" panose="020B0502020202020204" pitchFamily="34" charset="0"/>
                      </a:endParaRPr>
                    </a:p>
                  </a:txBody>
                  <a:tcPr marL="8096" marR="8096" marT="8096" marB="0" anchor="ctr"/>
                </a:tc>
              </a:tr>
              <a:tr h="378868">
                <a:tc>
                  <a:txBody>
                    <a:bodyPr/>
                    <a:lstStyle/>
                    <a:p>
                      <a:pPr algn="ctr" rtl="0" fontAlgn="ctr"/>
                      <a:r>
                        <a:rPr lang="es-EC" sz="1400" b="0" u="none" strike="noStrike" dirty="0">
                          <a:effectLst/>
                        </a:rPr>
                        <a:t>Testigo + </a:t>
                      </a:r>
                      <a:r>
                        <a:rPr lang="es-EC" sz="1400" b="0" i="1" u="none" strike="noStrike" dirty="0">
                          <a:effectLst/>
                        </a:rPr>
                        <a:t>Ocotea infrafaveolata</a:t>
                      </a:r>
                      <a:endParaRPr lang="es-EC" sz="1400" b="0" i="1" u="none" strike="noStrike" dirty="0">
                        <a:solidFill>
                          <a:srgbClr val="000000"/>
                        </a:solidFill>
                        <a:effectLst/>
                        <a:latin typeface="Century Gothic" panose="020B0502020202020204" pitchFamily="34" charset="0"/>
                      </a:endParaRPr>
                    </a:p>
                  </a:txBody>
                  <a:tcPr marL="8096" marR="8096" marT="8096" marB="0" anchor="ctr"/>
                </a:tc>
                <a:tc>
                  <a:txBody>
                    <a:bodyPr/>
                    <a:lstStyle/>
                    <a:p>
                      <a:pPr algn="ctr" rtl="0" fontAlgn="ctr"/>
                      <a:r>
                        <a:rPr lang="es-EC" sz="1400" b="0" u="none" strike="noStrike" dirty="0">
                          <a:effectLst/>
                        </a:rPr>
                        <a:t>TOI</a:t>
                      </a:r>
                      <a:endParaRPr lang="es-EC" sz="1400" b="0" i="0" u="none" strike="noStrike" dirty="0">
                        <a:solidFill>
                          <a:srgbClr val="000000"/>
                        </a:solidFill>
                        <a:effectLst/>
                        <a:latin typeface="Century Gothic" panose="020B0502020202020204" pitchFamily="34" charset="0"/>
                      </a:endParaRPr>
                    </a:p>
                  </a:txBody>
                  <a:tcPr marL="8096" marR="8096" marT="8096" marB="0" anchor="ctr"/>
                </a:tc>
              </a:tr>
            </a:tbl>
          </a:graphicData>
        </a:graphic>
      </p:graphicFrame>
    </p:spTree>
    <p:extLst>
      <p:ext uri="{BB962C8B-B14F-4D97-AF65-F5344CB8AC3E}">
        <p14:creationId xmlns:p14="http://schemas.microsoft.com/office/powerpoint/2010/main" val="1038229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44453" y="246619"/>
            <a:ext cx="4955054" cy="459276"/>
          </a:xfrm>
        </p:spPr>
        <p:txBody>
          <a:bodyPr>
            <a:noAutofit/>
          </a:bodyPr>
          <a:lstStyle/>
          <a:p>
            <a:pPr lvl="3" algn="ctr"/>
            <a:r>
              <a:rPr lang="es-ES_tradnl" sz="2400" b="1" dirty="0" smtClean="0">
                <a:latin typeface="+mn-lt"/>
              </a:rPr>
              <a:t>PROTOCOLO PARA EL MANEJO DEL EXPERIMENTO</a:t>
            </a:r>
            <a:endParaRPr lang="es-EC" sz="2400" dirty="0">
              <a:latin typeface="+mn-lt"/>
            </a:endParaRPr>
          </a:p>
        </p:txBody>
      </p:sp>
      <p:graphicFrame>
        <p:nvGraphicFramePr>
          <p:cNvPr id="6" name="Diagrama 5"/>
          <p:cNvGraphicFramePr/>
          <p:nvPr>
            <p:extLst>
              <p:ext uri="{D42A27DB-BD31-4B8C-83A1-F6EECF244321}">
                <p14:modId xmlns:p14="http://schemas.microsoft.com/office/powerpoint/2010/main" val="2302439285"/>
              </p:ext>
            </p:extLst>
          </p:nvPr>
        </p:nvGraphicFramePr>
        <p:xfrm>
          <a:off x="1691405" y="328506"/>
          <a:ext cx="10236739" cy="6728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exágono 2"/>
          <p:cNvSpPr/>
          <p:nvPr/>
        </p:nvSpPr>
        <p:spPr>
          <a:xfrm>
            <a:off x="4107976" y="1774209"/>
            <a:ext cx="272955" cy="2320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Hexágono 6"/>
          <p:cNvSpPr/>
          <p:nvPr/>
        </p:nvSpPr>
        <p:spPr>
          <a:xfrm>
            <a:off x="3509750" y="1528549"/>
            <a:ext cx="272955" cy="232012"/>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69877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25941" y="692349"/>
            <a:ext cx="4544854" cy="713371"/>
          </a:xfrm>
        </p:spPr>
        <p:txBody>
          <a:bodyPr>
            <a:normAutofit/>
          </a:bodyPr>
          <a:lstStyle/>
          <a:p>
            <a:pPr algn="ctr"/>
            <a:r>
              <a:rPr lang="es-EC" sz="4000" b="1" dirty="0" smtClean="0"/>
              <a:t>EQUIPO ASESOR</a:t>
            </a:r>
            <a:endParaRPr lang="en-US" sz="4000" b="1" dirty="0"/>
          </a:p>
        </p:txBody>
      </p:sp>
      <p:sp>
        <p:nvSpPr>
          <p:cNvPr id="3" name="CuadroTexto 2"/>
          <p:cNvSpPr txBox="1"/>
          <p:nvPr/>
        </p:nvSpPr>
        <p:spPr>
          <a:xfrm>
            <a:off x="7765576" y="1992572"/>
            <a:ext cx="4271749" cy="3477875"/>
          </a:xfrm>
          <a:prstGeom prst="rect">
            <a:avLst/>
          </a:prstGeom>
          <a:noFill/>
        </p:spPr>
        <p:txBody>
          <a:bodyPr wrap="square" rtlCol="0">
            <a:spAutoFit/>
          </a:bodyPr>
          <a:lstStyle/>
          <a:p>
            <a:pPr marL="285750" indent="-285750">
              <a:lnSpc>
                <a:spcPct val="200000"/>
              </a:lnSpc>
              <a:buFont typeface="Wingdings" panose="05000000000000000000" pitchFamily="2" charset="2"/>
              <a:buChar char="§"/>
            </a:pPr>
            <a:r>
              <a:rPr lang="es-EC" sz="2200" dirty="0" smtClean="0"/>
              <a:t>Ing. Gladys Yaguana MSc</a:t>
            </a:r>
          </a:p>
          <a:p>
            <a:pPr>
              <a:lnSpc>
                <a:spcPct val="200000"/>
              </a:lnSpc>
            </a:pPr>
            <a:endParaRPr lang="es-EC" sz="2200" dirty="0" smtClean="0"/>
          </a:p>
          <a:p>
            <a:pPr marL="285750" indent="-285750">
              <a:lnSpc>
                <a:spcPct val="200000"/>
              </a:lnSpc>
              <a:buFont typeface="Wingdings" panose="05000000000000000000" pitchFamily="2" charset="2"/>
              <a:buChar char="§"/>
            </a:pPr>
            <a:r>
              <a:rPr lang="es-EC" sz="2200" dirty="0" smtClean="0"/>
              <a:t>Blog. Renato Oquendo MSc</a:t>
            </a:r>
          </a:p>
          <a:p>
            <a:pPr>
              <a:lnSpc>
                <a:spcPct val="200000"/>
              </a:lnSpc>
            </a:pPr>
            <a:endParaRPr lang="es-EC" sz="2200" dirty="0" smtClean="0"/>
          </a:p>
          <a:p>
            <a:pPr marL="285750" indent="-285750">
              <a:lnSpc>
                <a:spcPct val="200000"/>
              </a:lnSpc>
              <a:buFont typeface="Wingdings" panose="05000000000000000000" pitchFamily="2" charset="2"/>
              <a:buChar char="§"/>
            </a:pPr>
            <a:r>
              <a:rPr lang="es-EC" sz="2200" dirty="0" smtClean="0"/>
              <a:t>Ing. Oscar Rosales MSc</a:t>
            </a:r>
            <a:endParaRPr lang="es-EC" sz="2200" dirty="0"/>
          </a:p>
        </p:txBody>
      </p:sp>
      <p:pic>
        <p:nvPicPr>
          <p:cNvPr id="1028" name="Picture 4" descr="Resultado de imagen para audit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90" y="2333767"/>
            <a:ext cx="6103277" cy="3521122"/>
          </a:xfrm>
          <a:prstGeom prst="rect">
            <a:avLst/>
          </a:prstGeom>
          <a:solidFill>
            <a:srgbClr val="FFFFFF">
              <a:shade val="85000"/>
            </a:srgbClr>
          </a:solidFill>
          <a:ln w="1905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31807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5211" y="638948"/>
            <a:ext cx="8911687" cy="752776"/>
          </a:xfrm>
        </p:spPr>
        <p:txBody>
          <a:bodyPr/>
          <a:lstStyle/>
          <a:p>
            <a:pPr algn="ctr"/>
            <a:r>
              <a:rPr lang="es-CO" b="1" dirty="0" smtClean="0"/>
              <a:t>ANÁLISIS DE RESULTADOS</a:t>
            </a:r>
            <a:endParaRPr lang="es-CO" b="1" dirty="0"/>
          </a:p>
        </p:txBody>
      </p:sp>
      <p:sp>
        <p:nvSpPr>
          <p:cNvPr id="3" name="Marcador de contenido 2"/>
          <p:cNvSpPr>
            <a:spLocks noGrp="1"/>
          </p:cNvSpPr>
          <p:nvPr>
            <p:ph idx="1"/>
          </p:nvPr>
        </p:nvSpPr>
        <p:spPr>
          <a:xfrm>
            <a:off x="1205368" y="1634189"/>
            <a:ext cx="10411375" cy="1044618"/>
          </a:xfrm>
        </p:spPr>
        <p:txBody>
          <a:bodyPr/>
          <a:lstStyle/>
          <a:p>
            <a:pPr marL="0" lvl="0" indent="0" algn="just">
              <a:lnSpc>
                <a:spcPct val="150000"/>
              </a:lnSpc>
              <a:buNone/>
            </a:pPr>
            <a:r>
              <a:rPr lang="es-EC" dirty="0" smtClean="0"/>
              <a:t>En </a:t>
            </a:r>
            <a:r>
              <a:rPr lang="es-EC" dirty="0"/>
              <a:t>la presente investigación se aplicó el Diseño Completamente al Azar; y para la ejecución de este procedimiento se emplearon:</a:t>
            </a:r>
            <a:endParaRPr lang="es-CO" dirty="0"/>
          </a:p>
        </p:txBody>
      </p:sp>
      <p:sp>
        <p:nvSpPr>
          <p:cNvPr id="4" name="CuadroTexto 3"/>
          <p:cNvSpPr txBox="1"/>
          <p:nvPr/>
        </p:nvSpPr>
        <p:spPr>
          <a:xfrm>
            <a:off x="1272427" y="3163737"/>
            <a:ext cx="5138628" cy="461665"/>
          </a:xfrm>
          <a:prstGeom prst="rect">
            <a:avLst/>
          </a:prstGeom>
          <a:noFill/>
        </p:spPr>
        <p:txBody>
          <a:bodyPr wrap="square" rtlCol="0">
            <a:spAutoFit/>
          </a:bodyPr>
          <a:lstStyle/>
          <a:p>
            <a:pPr algn="ctr"/>
            <a:r>
              <a:rPr lang="es-EC" sz="2400" b="1" dirty="0"/>
              <a:t>PLÁNTULAS DE ESPECIES NATIVAS</a:t>
            </a:r>
          </a:p>
        </p:txBody>
      </p:sp>
      <p:sp>
        <p:nvSpPr>
          <p:cNvPr id="5" name="CuadroTexto 4"/>
          <p:cNvSpPr txBox="1"/>
          <p:nvPr/>
        </p:nvSpPr>
        <p:spPr>
          <a:xfrm>
            <a:off x="7867453" y="3163736"/>
            <a:ext cx="3928056" cy="461665"/>
          </a:xfrm>
          <a:prstGeom prst="rect">
            <a:avLst/>
          </a:prstGeom>
          <a:noFill/>
        </p:spPr>
        <p:txBody>
          <a:bodyPr wrap="square" rtlCol="0">
            <a:spAutoFit/>
          </a:bodyPr>
          <a:lstStyle/>
          <a:p>
            <a:pPr algn="ctr"/>
            <a:r>
              <a:rPr lang="es-EC" sz="2400" b="1" dirty="0"/>
              <a:t>TRATAMIENTOS</a:t>
            </a:r>
          </a:p>
        </p:txBody>
      </p:sp>
      <p:graphicFrame>
        <p:nvGraphicFramePr>
          <p:cNvPr id="8" name="Diagrama 7"/>
          <p:cNvGraphicFramePr/>
          <p:nvPr>
            <p:extLst>
              <p:ext uri="{D42A27DB-BD31-4B8C-83A1-F6EECF244321}">
                <p14:modId xmlns:p14="http://schemas.microsoft.com/office/powerpoint/2010/main" val="3719632009"/>
              </p:ext>
            </p:extLst>
          </p:nvPr>
        </p:nvGraphicFramePr>
        <p:xfrm>
          <a:off x="885042" y="4232992"/>
          <a:ext cx="6043791" cy="2240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Más 10"/>
          <p:cNvSpPr/>
          <p:nvPr/>
        </p:nvSpPr>
        <p:spPr>
          <a:xfrm>
            <a:off x="6800046" y="4571999"/>
            <a:ext cx="1300766" cy="1120462"/>
          </a:xfrm>
          <a:prstGeom prst="mathPlu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2" name="Diagrama 11"/>
          <p:cNvGraphicFramePr/>
          <p:nvPr>
            <p:extLst>
              <p:ext uri="{D42A27DB-BD31-4B8C-83A1-F6EECF244321}">
                <p14:modId xmlns:p14="http://schemas.microsoft.com/office/powerpoint/2010/main" val="2724515157"/>
              </p:ext>
            </p:extLst>
          </p:nvPr>
        </p:nvGraphicFramePr>
        <p:xfrm>
          <a:off x="8426361" y="3746203"/>
          <a:ext cx="3132428" cy="31117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42028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4435" y="521557"/>
            <a:ext cx="8911687" cy="650899"/>
          </a:xfrm>
        </p:spPr>
        <p:txBody>
          <a:bodyPr/>
          <a:lstStyle/>
          <a:p>
            <a:pPr algn="ctr"/>
            <a:r>
              <a:rPr lang="es-CO" b="1" dirty="0" smtClean="0"/>
              <a:t>MONITOREOS</a:t>
            </a:r>
            <a:endParaRPr lang="es-CO" b="1" dirty="0"/>
          </a:p>
        </p:txBody>
      </p:sp>
      <p:sp>
        <p:nvSpPr>
          <p:cNvPr id="3" name="Marcador de contenido 2"/>
          <p:cNvSpPr>
            <a:spLocks noGrp="1"/>
          </p:cNvSpPr>
          <p:nvPr>
            <p:ph idx="1"/>
          </p:nvPr>
        </p:nvSpPr>
        <p:spPr>
          <a:xfrm>
            <a:off x="4243309" y="2360550"/>
            <a:ext cx="4013937" cy="516585"/>
          </a:xfrm>
        </p:spPr>
        <p:txBody>
          <a:bodyPr>
            <a:noAutofit/>
          </a:bodyPr>
          <a:lstStyle/>
          <a:p>
            <a:pPr marL="0" lvl="0" indent="0" algn="ctr">
              <a:lnSpc>
                <a:spcPct val="150000"/>
              </a:lnSpc>
              <a:buNone/>
            </a:pPr>
            <a:r>
              <a:rPr lang="es-CO" sz="2400" b="1" dirty="0" smtClean="0"/>
              <a:t>SOBREVIVENCIA</a:t>
            </a:r>
            <a:endParaRPr lang="es-CO" sz="2400" b="1" dirty="0"/>
          </a:p>
        </p:txBody>
      </p:sp>
      <p:pic>
        <p:nvPicPr>
          <p:cNvPr id="1026" name="Picture 2" descr="Resultado de imagen para vis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085" y="1617873"/>
            <a:ext cx="2276000" cy="2057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794435" y="4120334"/>
            <a:ext cx="9109656" cy="2308324"/>
          </a:xfrm>
          <a:prstGeom prst="rect">
            <a:avLst/>
          </a:prstGeom>
        </p:spPr>
        <p:txBody>
          <a:bodyPr wrap="square">
            <a:spAutoFit/>
          </a:bodyPr>
          <a:lstStyle/>
          <a:p>
            <a:pPr algn="just">
              <a:lnSpc>
                <a:spcPct val="200000"/>
              </a:lnSpc>
              <a:spcAft>
                <a:spcPts val="800"/>
              </a:spcAft>
            </a:pPr>
            <a:r>
              <a:rPr lang="es-EC" dirty="0"/>
              <a:t>Este parámetro se estableció en porcentaje y se lo obtuvo relacionando: las plántulas que sobrevivieron con el número total de plántulas trasplantadas. La identificación de esta variable se realizó a través de la observación directa en el campo (</a:t>
            </a:r>
            <a:r>
              <a:rPr lang="es-EC" dirty="0" err="1"/>
              <a:t>Gillen</a:t>
            </a:r>
            <a:r>
              <a:rPr lang="es-EC" dirty="0"/>
              <a:t> &amp; </a:t>
            </a:r>
            <a:r>
              <a:rPr lang="es-EC" dirty="0" err="1"/>
              <a:t>Take</a:t>
            </a:r>
            <a:r>
              <a:rPr lang="es-EC" dirty="0"/>
              <a:t>, 1993).</a:t>
            </a:r>
            <a:endParaRPr lang="es-EC" dirty="0">
              <a:effectLst/>
            </a:endParaRPr>
          </a:p>
        </p:txBody>
      </p:sp>
      <p:pic>
        <p:nvPicPr>
          <p:cNvPr id="13314" name="Picture 2" descr="Resultado de imagen para 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9128" y="1701323"/>
            <a:ext cx="1806994" cy="197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77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00228" y="321116"/>
            <a:ext cx="6460293" cy="619617"/>
          </a:xfrm>
        </p:spPr>
        <p:txBody>
          <a:bodyPr>
            <a:noAutofit/>
          </a:bodyPr>
          <a:lstStyle/>
          <a:p>
            <a:pPr marL="0" indent="0" algn="ctr">
              <a:lnSpc>
                <a:spcPct val="150000"/>
              </a:lnSpc>
              <a:buNone/>
            </a:pPr>
            <a:r>
              <a:rPr lang="es-EC" sz="3200" b="1" dirty="0" smtClean="0"/>
              <a:t>CRECIMIENTO Y DESARROLLO</a:t>
            </a:r>
            <a:endParaRPr lang="es-CO" sz="3200" b="1" dirty="0"/>
          </a:p>
        </p:txBody>
      </p:sp>
      <p:graphicFrame>
        <p:nvGraphicFramePr>
          <p:cNvPr id="7" name="Diagrama 6"/>
          <p:cNvGraphicFramePr/>
          <p:nvPr>
            <p:extLst>
              <p:ext uri="{D42A27DB-BD31-4B8C-83A1-F6EECF244321}">
                <p14:modId xmlns:p14="http://schemas.microsoft.com/office/powerpoint/2010/main" val="3904280256"/>
              </p:ext>
            </p:extLst>
          </p:nvPr>
        </p:nvGraphicFramePr>
        <p:xfrm>
          <a:off x="2479206" y="1038541"/>
          <a:ext cx="7902336" cy="4089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7"/>
          <p:cNvSpPr/>
          <p:nvPr/>
        </p:nvSpPr>
        <p:spPr>
          <a:xfrm>
            <a:off x="1669009" y="4825062"/>
            <a:ext cx="9522732" cy="1286186"/>
          </a:xfrm>
          <a:prstGeom prst="rect">
            <a:avLst/>
          </a:prstGeom>
        </p:spPr>
        <p:txBody>
          <a:bodyPr wrap="square">
            <a:spAutoFit/>
          </a:bodyPr>
          <a:lstStyle/>
          <a:p>
            <a:pPr algn="just">
              <a:lnSpc>
                <a:spcPct val="150000"/>
              </a:lnSpc>
            </a:pPr>
            <a:r>
              <a:rPr lang="es-EC" dirty="0">
                <a:ea typeface="Times New Roman" panose="02020603050405020304" pitchFamily="18" charset="0"/>
              </a:rPr>
              <a:t>Para el análisis de esta variable, se realizó el cálculo de la tasa de crecimiento relativo (TCR) de cada una de las especies trasplantadas, este análisis se lo efectuó en base a las alturas que presentaron cada una de las plántulas.</a:t>
            </a:r>
            <a:endParaRPr lang="es-EC" dirty="0"/>
          </a:p>
        </p:txBody>
      </p:sp>
    </p:spTree>
    <p:extLst>
      <p:ext uri="{BB962C8B-B14F-4D97-AF65-F5344CB8AC3E}">
        <p14:creationId xmlns:p14="http://schemas.microsoft.com/office/powerpoint/2010/main" val="908531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1887" y="636989"/>
            <a:ext cx="8911687" cy="715293"/>
          </a:xfrm>
        </p:spPr>
        <p:txBody>
          <a:bodyPr>
            <a:normAutofit fontScale="90000"/>
          </a:bodyPr>
          <a:lstStyle/>
          <a:p>
            <a:r>
              <a:rPr lang="es-EC" sz="2800" dirty="0"/>
              <a:t> La fórmula empleada para este cálculo fue:</a:t>
            </a:r>
            <a:br>
              <a:rPr lang="es-EC" sz="2800" dirty="0"/>
            </a:br>
            <a:endParaRPr lang="es-CO" sz="2800" dirty="0"/>
          </a:p>
        </p:txBody>
      </p:sp>
      <mc:AlternateContent xmlns:mc="http://schemas.openxmlformats.org/markup-compatibility/2006" xmlns:a14="http://schemas.microsoft.com/office/drawing/2010/main">
        <mc:Choice Requires="a14">
          <p:sp>
            <p:nvSpPr>
              <p:cNvPr id="4" name="Rectángulo 3"/>
              <p:cNvSpPr/>
              <p:nvPr/>
            </p:nvSpPr>
            <p:spPr>
              <a:xfrm>
                <a:off x="1392368" y="1684795"/>
                <a:ext cx="3076602" cy="8066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𝑇𝐶𝑅</m:t>
                      </m:r>
                      <m:r>
                        <a:rPr lang="es-EC" sz="2400" i="0">
                          <a:latin typeface="Cambria Math" panose="02040503050406030204" pitchFamily="18" charset="0"/>
                        </a:rPr>
                        <m:t>=</m:t>
                      </m:r>
                      <m:f>
                        <m:fPr>
                          <m:ctrlPr>
                            <a:rPr lang="es-EC" sz="2400" i="1">
                              <a:latin typeface="Cambria Math" panose="02040503050406030204" pitchFamily="18" charset="0"/>
                            </a:rPr>
                          </m:ctrlPr>
                        </m:fPr>
                        <m:num>
                          <m:d>
                            <m:dPr>
                              <m:ctrlPr>
                                <a:rPr lang="es-EC" sz="2400" i="1">
                                  <a:latin typeface="Cambria Math" panose="02040503050406030204" pitchFamily="18" charset="0"/>
                                </a:rPr>
                              </m:ctrlPr>
                            </m:dPr>
                            <m:e>
                              <m:r>
                                <a:rPr lang="es-EC" sz="2400" i="1">
                                  <a:latin typeface="Cambria Math" panose="02040503050406030204" pitchFamily="18" charset="0"/>
                                </a:rPr>
                                <m:t>𝐶𝑓</m:t>
                              </m:r>
                              <m:r>
                                <a:rPr lang="es-EC" sz="2400" i="0">
                                  <a:latin typeface="Cambria Math" panose="02040503050406030204" pitchFamily="18" charset="0"/>
                                </a:rPr>
                                <m:t>−</m:t>
                              </m:r>
                              <m:r>
                                <a:rPr lang="es-EC" sz="2400" i="1">
                                  <a:latin typeface="Cambria Math" panose="02040503050406030204" pitchFamily="18" charset="0"/>
                                </a:rPr>
                                <m:t>𝐶𝑖</m:t>
                              </m:r>
                            </m:e>
                          </m:d>
                        </m:num>
                        <m:den>
                          <m:r>
                            <a:rPr lang="es-EC" sz="2400" i="1">
                              <a:latin typeface="Cambria Math" panose="02040503050406030204" pitchFamily="18" charset="0"/>
                            </a:rPr>
                            <m:t>𝑇</m:t>
                          </m:r>
                        </m:den>
                      </m:f>
                    </m:oMath>
                  </m:oMathPara>
                </a14:m>
                <a:endParaRPr lang="es-EC" sz="2400" dirty="0"/>
              </a:p>
            </p:txBody>
          </p:sp>
        </mc:Choice>
        <mc:Fallback xmlns="">
          <p:sp>
            <p:nvSpPr>
              <p:cNvPr id="4" name="Rectángulo 3"/>
              <p:cNvSpPr>
                <a:spLocks noRot="1" noChangeAspect="1" noMove="1" noResize="1" noEditPoints="1" noAdjustHandles="1" noChangeArrowheads="1" noChangeShapeType="1" noTextEdit="1"/>
              </p:cNvSpPr>
              <p:nvPr/>
            </p:nvSpPr>
            <p:spPr>
              <a:xfrm>
                <a:off x="1392368" y="1684795"/>
                <a:ext cx="3076602" cy="806696"/>
              </a:xfrm>
              <a:prstGeom prst="rect">
                <a:avLst/>
              </a:prstGeom>
              <a:blipFill rotWithShape="0">
                <a:blip r:embed="rId2"/>
                <a:stretch>
                  <a:fillRect/>
                </a:stretch>
              </a:blipFill>
            </p:spPr>
            <p:txBody>
              <a:bodyPr/>
              <a:lstStyle/>
              <a:p>
                <a:r>
                  <a:rPr lang="es-EC">
                    <a:noFill/>
                  </a:rPr>
                  <a:t> </a:t>
                </a:r>
              </a:p>
            </p:txBody>
          </p:sp>
        </mc:Fallback>
      </mc:AlternateContent>
      <p:sp>
        <p:nvSpPr>
          <p:cNvPr id="5" name="Rectángulo 4"/>
          <p:cNvSpPr/>
          <p:nvPr/>
        </p:nvSpPr>
        <p:spPr>
          <a:xfrm>
            <a:off x="1181060" y="3250251"/>
            <a:ext cx="4459886" cy="2585323"/>
          </a:xfrm>
          <a:prstGeom prst="rect">
            <a:avLst/>
          </a:prstGeom>
        </p:spPr>
        <p:txBody>
          <a:bodyPr wrap="square">
            <a:spAutoFit/>
          </a:bodyPr>
          <a:lstStyle/>
          <a:p>
            <a:pPr marL="38100" algn="just">
              <a:lnSpc>
                <a:spcPct val="150000"/>
              </a:lnSpc>
              <a:spcAft>
                <a:spcPts val="0"/>
              </a:spcAft>
            </a:pPr>
            <a:r>
              <a:rPr lang="es-EC" dirty="0">
                <a:ea typeface="Times New Roman" panose="02020603050405020304" pitchFamily="18" charset="0"/>
              </a:rPr>
              <a:t>Donde:</a:t>
            </a:r>
          </a:p>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TCR = tasa de crecimiento relativo</a:t>
            </a:r>
          </a:p>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Cf = altura final</a:t>
            </a:r>
          </a:p>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Ci = altura inicial</a:t>
            </a:r>
          </a:p>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T = tiempo en meses (tiempo total de monitoreos)</a:t>
            </a:r>
            <a:endParaRPr lang="es-EC" dirty="0">
              <a:effectLst/>
              <a:ea typeface="Times New Roman" panose="02020603050405020304" pitchFamily="18" charset="0"/>
            </a:endParaRPr>
          </a:p>
        </p:txBody>
      </p:sp>
      <p:pic>
        <p:nvPicPr>
          <p:cNvPr id="2050" name="Picture 2" descr="Resultado de imagen para graphpad prism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730" y="1510439"/>
            <a:ext cx="5853647" cy="196210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7876127" y="3828446"/>
            <a:ext cx="2975020" cy="870688"/>
          </a:xfrm>
          <a:prstGeom prst="rect">
            <a:avLst/>
          </a:prstGeom>
          <a:noFill/>
        </p:spPr>
        <p:txBody>
          <a:bodyPr wrap="square" rtlCol="0">
            <a:spAutoFit/>
          </a:bodyPr>
          <a:lstStyle/>
          <a:p>
            <a:pPr marL="285750" indent="-285750">
              <a:lnSpc>
                <a:spcPct val="150000"/>
              </a:lnSpc>
              <a:buFontTx/>
              <a:buChar char="-"/>
            </a:pPr>
            <a:r>
              <a:rPr lang="es-EC" dirty="0"/>
              <a:t>ADEVA</a:t>
            </a:r>
          </a:p>
          <a:p>
            <a:pPr marL="285750" indent="-285750">
              <a:lnSpc>
                <a:spcPct val="150000"/>
              </a:lnSpc>
              <a:buFontTx/>
              <a:buChar char="-"/>
            </a:pPr>
            <a:r>
              <a:rPr lang="es-EC" dirty="0"/>
              <a:t>Prueba de Tukey al 5%</a:t>
            </a:r>
          </a:p>
        </p:txBody>
      </p:sp>
      <p:sp>
        <p:nvSpPr>
          <p:cNvPr id="8" name="Rectángulo 7"/>
          <p:cNvSpPr/>
          <p:nvPr/>
        </p:nvSpPr>
        <p:spPr>
          <a:xfrm>
            <a:off x="8871860" y="6151410"/>
            <a:ext cx="3320140" cy="646331"/>
          </a:xfrm>
          <a:prstGeom prst="rect">
            <a:avLst/>
          </a:prstGeom>
        </p:spPr>
        <p:txBody>
          <a:bodyPr wrap="none">
            <a:spAutoFit/>
          </a:bodyPr>
          <a:lstStyle/>
          <a:p>
            <a:pPr marL="38100" algn="just">
              <a:lnSpc>
                <a:spcPct val="200000"/>
              </a:lnSpc>
              <a:spcAft>
                <a:spcPts val="0"/>
              </a:spcAft>
            </a:pPr>
            <a:r>
              <a:rPr lang="es-EC" dirty="0">
                <a:latin typeface="Times New Roman" panose="02020603050405020304" pitchFamily="18" charset="0"/>
                <a:ea typeface="Times New Roman" panose="02020603050405020304" pitchFamily="18" charset="0"/>
              </a:rPr>
              <a:t>Hernández, Roa, &amp; Cortés, 2014</a:t>
            </a:r>
            <a:endParaRPr lang="es-EC"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5059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60412" y="477977"/>
            <a:ext cx="9546854" cy="2075692"/>
          </a:xfrm>
        </p:spPr>
        <p:txBody>
          <a:bodyPr/>
          <a:lstStyle/>
          <a:p>
            <a:pPr marL="0" lvl="0" indent="0" algn="just">
              <a:lnSpc>
                <a:spcPct val="150000"/>
              </a:lnSpc>
              <a:buNone/>
            </a:pPr>
            <a:r>
              <a:rPr lang="es-EC" dirty="0" smtClean="0"/>
              <a:t>Para conocer la viabilidad que presentan las especies se procedió a evaluar </a:t>
            </a:r>
            <a:r>
              <a:rPr lang="es-EC" dirty="0"/>
              <a:t>y analizar todos los resultados previamente obtenidos en el desarrollo del </a:t>
            </a:r>
            <a:r>
              <a:rPr lang="es-EC" dirty="0" smtClean="0"/>
              <a:t>objetivo uno y </a:t>
            </a:r>
            <a:r>
              <a:rPr lang="es-EC" dirty="0"/>
              <a:t>dos; los cuales tienen como finalidad dar a conocer que especies presentaron mayores capacidades de adaptabilidad y sobrevivencia.</a:t>
            </a:r>
            <a:endParaRPr lang="es-CO"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63750" y="3370424"/>
            <a:ext cx="3076875" cy="2051735"/>
          </a:xfrm>
          <a:prstGeom prst="round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58830" y="3401824"/>
            <a:ext cx="3076876" cy="1988937"/>
          </a:xfrm>
          <a:prstGeom prst="roundRect">
            <a:avLst/>
          </a:prstGeom>
        </p:spPr>
      </p:pic>
      <p:pic>
        <p:nvPicPr>
          <p:cNvPr id="1028" name="Picture 4" descr="Resultado de imagen para incogni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926" y="2334729"/>
            <a:ext cx="3239645"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19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436894" y="899282"/>
            <a:ext cx="10144013" cy="561030"/>
          </a:xfrm>
        </p:spPr>
        <p:txBody>
          <a:bodyPr>
            <a:noAutofit/>
          </a:bodyPr>
          <a:lstStyle/>
          <a:p>
            <a:pPr lvl="0" algn="ctr"/>
            <a:r>
              <a:rPr lang="es-ES" sz="2400" b="1" dirty="0" smtClean="0"/>
              <a:t>EVALUAR LA SOBREVIVENCIA DE LAS CUATRO ESPECIES EN ESTUDIO</a:t>
            </a:r>
            <a:endParaRPr lang="es-EC" sz="2400" b="1" dirty="0"/>
          </a:p>
        </p:txBody>
      </p:sp>
      <p:sp>
        <p:nvSpPr>
          <p:cNvPr id="8" name="Rectángulo 7"/>
          <p:cNvSpPr/>
          <p:nvPr/>
        </p:nvSpPr>
        <p:spPr>
          <a:xfrm>
            <a:off x="838750" y="2101469"/>
            <a:ext cx="5602993" cy="3785652"/>
          </a:xfrm>
          <a:prstGeom prst="rect">
            <a:avLst/>
          </a:prstGeom>
        </p:spPr>
        <p:txBody>
          <a:bodyPr wrap="square">
            <a:spAutoFit/>
          </a:bodyPr>
          <a:lstStyle/>
          <a:p>
            <a:pPr algn="ctr">
              <a:lnSpc>
                <a:spcPct val="150000"/>
              </a:lnSpc>
            </a:pPr>
            <a:r>
              <a:rPr lang="es-EC" sz="2000" dirty="0"/>
              <a:t>S</a:t>
            </a:r>
            <a:r>
              <a:rPr lang="es-EC" sz="2000" dirty="0" smtClean="0"/>
              <a:t>e </a:t>
            </a:r>
            <a:r>
              <a:rPr lang="es-EC" sz="2000" dirty="0"/>
              <a:t>determinó que existe un bajo índice de sobrevivencia. Los posibles factores que influenciaron son: dificultad de adaptación de las plántulas, fuertes heladas durante el tiempo que se realizó el ensayo donde se registró una temperatura de 2°C (Estación meteorológica El </a:t>
            </a:r>
            <a:r>
              <a:rPr lang="es-EC" sz="2000" dirty="0" smtClean="0"/>
              <a:t>Carmelo), provocando </a:t>
            </a:r>
            <a:r>
              <a:rPr lang="es-EC" sz="2000" dirty="0"/>
              <a:t>la  muerte de las plántulas. </a:t>
            </a:r>
          </a:p>
        </p:txBody>
      </p:sp>
      <p:sp>
        <p:nvSpPr>
          <p:cNvPr id="13" name="Título 1"/>
          <p:cNvSpPr txBox="1">
            <a:spLocks/>
          </p:cNvSpPr>
          <p:nvPr/>
        </p:nvSpPr>
        <p:spPr>
          <a:xfrm>
            <a:off x="4031394" y="110267"/>
            <a:ext cx="4417968" cy="55825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CO" b="1" dirty="0" smtClean="0">
                <a:latin typeface="+mn-lt"/>
              </a:rPr>
              <a:t>RESULTADOS</a:t>
            </a:r>
            <a:endParaRPr lang="es-CO" b="1" dirty="0">
              <a:latin typeface="+mn-lt"/>
            </a:endParaRPr>
          </a:p>
        </p:txBody>
      </p:sp>
      <p:pic>
        <p:nvPicPr>
          <p:cNvPr id="3" name="Imagen 2"/>
          <p:cNvPicPr>
            <a:picLocks noChangeAspect="1"/>
          </p:cNvPicPr>
          <p:nvPr/>
        </p:nvPicPr>
        <p:blipFill>
          <a:blip r:embed="rId2"/>
          <a:stretch>
            <a:fillRect/>
          </a:stretch>
        </p:blipFill>
        <p:spPr>
          <a:xfrm>
            <a:off x="7368206" y="1666582"/>
            <a:ext cx="4212701" cy="4627265"/>
          </a:xfrm>
          <a:prstGeom prst="roundRect">
            <a:avLst/>
          </a:prstGeom>
        </p:spPr>
      </p:pic>
      <p:sp>
        <p:nvSpPr>
          <p:cNvPr id="19" name="CuadroTexto 18"/>
          <p:cNvSpPr txBox="1"/>
          <p:nvPr/>
        </p:nvSpPr>
        <p:spPr>
          <a:xfrm>
            <a:off x="6757115" y="6322008"/>
            <a:ext cx="5434885" cy="507831"/>
          </a:xfrm>
          <a:prstGeom prst="rect">
            <a:avLst/>
          </a:prstGeom>
          <a:noFill/>
        </p:spPr>
        <p:txBody>
          <a:bodyPr wrap="square" rtlCol="0">
            <a:spAutoFit/>
          </a:bodyPr>
          <a:lstStyle/>
          <a:p>
            <a:pPr algn="ctr"/>
            <a:r>
              <a:rPr lang="es-EC" sz="1600" dirty="0"/>
              <a:t>Estación meteorológica en la parroquia El Carmelo</a:t>
            </a:r>
          </a:p>
          <a:p>
            <a:pPr algn="ctr"/>
            <a:r>
              <a:rPr lang="es-EC" sz="1100" dirty="0"/>
              <a:t>Fuente: Autora</a:t>
            </a:r>
          </a:p>
        </p:txBody>
      </p:sp>
    </p:spTree>
    <p:extLst>
      <p:ext uri="{BB962C8B-B14F-4D97-AF65-F5344CB8AC3E}">
        <p14:creationId xmlns:p14="http://schemas.microsoft.com/office/powerpoint/2010/main" val="1533608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875796846"/>
              </p:ext>
            </p:extLst>
          </p:nvPr>
        </p:nvGraphicFramePr>
        <p:xfrm>
          <a:off x="354841" y="109183"/>
          <a:ext cx="11627893" cy="6619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174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2872307792"/>
              </p:ext>
            </p:extLst>
          </p:nvPr>
        </p:nvGraphicFramePr>
        <p:xfrm>
          <a:off x="2166729" y="1749287"/>
          <a:ext cx="8958470" cy="478403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p:cNvSpPr/>
          <p:nvPr/>
        </p:nvSpPr>
        <p:spPr>
          <a:xfrm>
            <a:off x="2014330" y="269869"/>
            <a:ext cx="9263269" cy="923330"/>
          </a:xfrm>
          <a:prstGeom prst="rect">
            <a:avLst/>
          </a:prstGeom>
        </p:spPr>
        <p:txBody>
          <a:bodyPr wrap="square">
            <a:spAutoFit/>
          </a:bodyPr>
          <a:lstStyle/>
          <a:p>
            <a:pPr algn="ctr">
              <a:lnSpc>
                <a:spcPct val="150000"/>
              </a:lnSpc>
            </a:pPr>
            <a:r>
              <a:rPr lang="es-EC" dirty="0">
                <a:ea typeface="Times New Roman" panose="02020603050405020304" pitchFamily="18" charset="0"/>
              </a:rPr>
              <a:t>Se pudo evidenciar diferencias significativas en relación a la supervivencia entre las cuatro especies en estudio</a:t>
            </a:r>
            <a:endParaRPr lang="es-EC" dirty="0"/>
          </a:p>
        </p:txBody>
      </p:sp>
    </p:spTree>
    <p:extLst>
      <p:ext uri="{BB962C8B-B14F-4D97-AF65-F5344CB8AC3E}">
        <p14:creationId xmlns:p14="http://schemas.microsoft.com/office/powerpoint/2010/main" val="30250778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55813" y="641889"/>
            <a:ext cx="9773578" cy="553998"/>
          </a:xfrm>
          <a:prstGeom prst="rect">
            <a:avLst/>
          </a:prstGeom>
        </p:spPr>
        <p:txBody>
          <a:bodyPr wrap="square">
            <a:spAutoFit/>
          </a:bodyPr>
          <a:lstStyle/>
          <a:p>
            <a:pPr algn="ctr">
              <a:lnSpc>
                <a:spcPct val="150000"/>
              </a:lnSpc>
              <a:spcAft>
                <a:spcPts val="0"/>
              </a:spcAft>
            </a:pPr>
            <a:r>
              <a:rPr lang="es-EC" sz="2000" dirty="0" smtClean="0">
                <a:latin typeface="Times New Roman" panose="02020603050405020304" pitchFamily="18" charset="0"/>
                <a:ea typeface="Times New Roman" panose="02020603050405020304" pitchFamily="18" charset="0"/>
              </a:rPr>
              <a:t>La </a:t>
            </a:r>
            <a:r>
              <a:rPr lang="es-EC" sz="2000" dirty="0">
                <a:latin typeface="Times New Roman" panose="02020603050405020304" pitchFamily="18" charset="0"/>
                <a:ea typeface="Times New Roman" panose="02020603050405020304" pitchFamily="18" charset="0"/>
              </a:rPr>
              <a:t>especie con mayor tasa de sobrevivencia fue </a:t>
            </a:r>
            <a:r>
              <a:rPr lang="es-EC" sz="2000" i="1" dirty="0">
                <a:latin typeface="Times New Roman" panose="02020603050405020304" pitchFamily="18" charset="0"/>
                <a:ea typeface="Times New Roman" panose="02020603050405020304" pitchFamily="18" charset="0"/>
              </a:rPr>
              <a:t>Ocotea infrafaveolata </a:t>
            </a:r>
            <a:r>
              <a:rPr lang="es-EC" sz="2000" dirty="0" smtClean="0">
                <a:latin typeface="Times New Roman" panose="02020603050405020304" pitchFamily="18" charset="0"/>
                <a:ea typeface="Times New Roman" panose="02020603050405020304" pitchFamily="18" charset="0"/>
              </a:rPr>
              <a:t>con </a:t>
            </a:r>
            <a:r>
              <a:rPr lang="es-EC" sz="2000" dirty="0">
                <a:latin typeface="Times New Roman" panose="02020603050405020304" pitchFamily="18" charset="0"/>
                <a:ea typeface="Times New Roman" panose="02020603050405020304" pitchFamily="18" charset="0"/>
              </a:rPr>
              <a:t>un valor de 56</a:t>
            </a:r>
            <a:r>
              <a:rPr lang="es-EC" sz="2000" dirty="0" smtClean="0">
                <a:latin typeface="Times New Roman" panose="02020603050405020304" pitchFamily="18" charset="0"/>
                <a:ea typeface="Times New Roman" panose="02020603050405020304" pitchFamily="18" charset="0"/>
              </a:rPr>
              <a:t>%,</a:t>
            </a:r>
            <a:endParaRPr lang="es-EC" sz="2000" dirty="0">
              <a:effectLst/>
              <a:latin typeface="Times New Roman" panose="02020603050405020304" pitchFamily="18" charset="0"/>
              <a:ea typeface="Times New Roman" panose="02020603050405020304" pitchFamily="18" charset="0"/>
            </a:endParaRPr>
          </a:p>
        </p:txBody>
      </p:sp>
      <p:graphicFrame>
        <p:nvGraphicFramePr>
          <p:cNvPr id="5" name="3 Gráfico"/>
          <p:cNvGraphicFramePr>
            <a:graphicFrameLocks/>
          </p:cNvGraphicFramePr>
          <p:nvPr>
            <p:extLst>
              <p:ext uri="{D42A27DB-BD31-4B8C-83A1-F6EECF244321}">
                <p14:modId xmlns:p14="http://schemas.microsoft.com/office/powerpoint/2010/main" val="1975141096"/>
              </p:ext>
            </p:extLst>
          </p:nvPr>
        </p:nvGraphicFramePr>
        <p:xfrm>
          <a:off x="1755813" y="2014132"/>
          <a:ext cx="9396553" cy="43999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461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41227" y="575088"/>
            <a:ext cx="9714932" cy="553998"/>
          </a:xfrm>
          <a:prstGeom prst="rect">
            <a:avLst/>
          </a:prstGeom>
        </p:spPr>
        <p:txBody>
          <a:bodyPr wrap="square">
            <a:spAutoFit/>
          </a:bodyPr>
          <a:lstStyle/>
          <a:p>
            <a:pPr algn="just">
              <a:lnSpc>
                <a:spcPct val="150000"/>
              </a:lnSpc>
              <a:spcAft>
                <a:spcPts val="0"/>
              </a:spcAft>
            </a:pPr>
            <a:r>
              <a:rPr lang="es-EC" sz="2000" dirty="0" smtClean="0">
                <a:latin typeface="Times New Roman" panose="02020603050405020304" pitchFamily="18" charset="0"/>
                <a:ea typeface="Times New Roman" panose="02020603050405020304" pitchFamily="18" charset="0"/>
              </a:rPr>
              <a:t>La </a:t>
            </a:r>
            <a:r>
              <a:rPr lang="es-EC" sz="2000" dirty="0">
                <a:latin typeface="Times New Roman" panose="02020603050405020304" pitchFamily="18" charset="0"/>
                <a:ea typeface="Times New Roman" panose="02020603050405020304" pitchFamily="18" charset="0"/>
              </a:rPr>
              <a:t>especie con menor tasa de sobrevivencia fue </a:t>
            </a:r>
            <a:r>
              <a:rPr lang="es-EC" sz="2000" i="1" dirty="0">
                <a:latin typeface="Times New Roman" panose="02020603050405020304" pitchFamily="18" charset="0"/>
                <a:ea typeface="Times New Roman" panose="02020603050405020304" pitchFamily="18" charset="0"/>
              </a:rPr>
              <a:t>Weinmannia fagaroides </a:t>
            </a:r>
            <a:r>
              <a:rPr lang="es-EC" sz="2000" dirty="0" smtClean="0">
                <a:latin typeface="Times New Roman" panose="02020603050405020304" pitchFamily="18" charset="0"/>
                <a:ea typeface="Times New Roman" panose="02020603050405020304" pitchFamily="18" charset="0"/>
              </a:rPr>
              <a:t>con </a:t>
            </a:r>
            <a:r>
              <a:rPr lang="es-EC" sz="2000" dirty="0">
                <a:latin typeface="Times New Roman" panose="02020603050405020304" pitchFamily="18" charset="0"/>
                <a:ea typeface="Times New Roman" panose="02020603050405020304" pitchFamily="18" charset="0"/>
              </a:rPr>
              <a:t>un valor de 26</a:t>
            </a:r>
            <a:r>
              <a:rPr lang="es-EC" sz="2000" dirty="0" smtClean="0">
                <a:latin typeface="Times New Roman" panose="02020603050405020304" pitchFamily="18" charset="0"/>
                <a:ea typeface="Times New Roman" panose="02020603050405020304" pitchFamily="18" charset="0"/>
              </a:rPr>
              <a:t>%.</a:t>
            </a:r>
            <a:endParaRPr lang="es-EC" sz="2000" dirty="0">
              <a:effectLst/>
              <a:latin typeface="Times New Roman" panose="02020603050405020304" pitchFamily="18" charset="0"/>
              <a:ea typeface="Times New Roman" panose="02020603050405020304" pitchFamily="18" charset="0"/>
            </a:endParaRPr>
          </a:p>
        </p:txBody>
      </p:sp>
      <p:sp>
        <p:nvSpPr>
          <p:cNvPr id="5" name="Rectángulo 4"/>
          <p:cNvSpPr/>
          <p:nvPr/>
        </p:nvSpPr>
        <p:spPr>
          <a:xfrm>
            <a:off x="1213860" y="5078034"/>
            <a:ext cx="10769666" cy="1355564"/>
          </a:xfrm>
          <a:prstGeom prst="rect">
            <a:avLst/>
          </a:prstGeom>
        </p:spPr>
        <p:txBody>
          <a:bodyPr wrap="square">
            <a:spAutoFit/>
          </a:bodyPr>
          <a:lstStyle/>
          <a:p>
            <a:pPr algn="just">
              <a:lnSpc>
                <a:spcPct val="150000"/>
              </a:lnSpc>
              <a:spcAft>
                <a:spcPts val="0"/>
              </a:spcAft>
            </a:pPr>
            <a:r>
              <a:rPr lang="es-EC" sz="1900" dirty="0">
                <a:latin typeface="Times New Roman" panose="02020603050405020304" pitchFamily="18" charset="0"/>
                <a:ea typeface="Times New Roman" panose="02020603050405020304" pitchFamily="18" charset="0"/>
              </a:rPr>
              <a:t>Estos datos fueron comparados con ensayos similares realizados con </a:t>
            </a:r>
            <a:r>
              <a:rPr lang="es-EC" sz="1900" i="1" dirty="0">
                <a:latin typeface="Times New Roman" panose="02020603050405020304" pitchFamily="18" charset="0"/>
                <a:ea typeface="Times New Roman" panose="02020603050405020304" pitchFamily="18" charset="0"/>
              </a:rPr>
              <a:t>Weinmannia </a:t>
            </a:r>
            <a:r>
              <a:rPr lang="es-EC" sz="1900" i="1" dirty="0" err="1">
                <a:latin typeface="Times New Roman" panose="02020603050405020304" pitchFamily="18" charset="0"/>
                <a:ea typeface="Times New Roman" panose="02020603050405020304" pitchFamily="18" charset="0"/>
              </a:rPr>
              <a:t>rollotti</a:t>
            </a:r>
            <a:r>
              <a:rPr lang="es-EC" sz="1900" i="1" dirty="0">
                <a:latin typeface="Times New Roman" panose="02020603050405020304" pitchFamily="18" charset="0"/>
                <a:ea typeface="Times New Roman" panose="02020603050405020304" pitchFamily="18" charset="0"/>
              </a:rPr>
              <a:t> </a:t>
            </a:r>
            <a:r>
              <a:rPr lang="es-EC" sz="1900" dirty="0">
                <a:latin typeface="Times New Roman" panose="02020603050405020304" pitchFamily="18" charset="0"/>
                <a:ea typeface="Times New Roman" panose="02020603050405020304" pitchFamily="18" charset="0"/>
              </a:rPr>
              <a:t>en Colombia (Moreno &amp; Cuartas, 2014) que presentaron porcentajes de sobrevivencia del 49%. Según esta investigación la baja tasa de sobrevivencia se debe a cambios drásticos de temperatura y una fuerte temporada de sequía.  </a:t>
            </a:r>
          </a:p>
        </p:txBody>
      </p:sp>
      <p:graphicFrame>
        <p:nvGraphicFramePr>
          <p:cNvPr id="6" name="12 Gráfico"/>
          <p:cNvGraphicFramePr>
            <a:graphicFrameLocks/>
          </p:cNvGraphicFramePr>
          <p:nvPr>
            <p:extLst>
              <p:ext uri="{D42A27DB-BD31-4B8C-83A1-F6EECF244321}">
                <p14:modId xmlns:p14="http://schemas.microsoft.com/office/powerpoint/2010/main" val="3650780498"/>
              </p:ext>
            </p:extLst>
          </p:nvPr>
        </p:nvGraphicFramePr>
        <p:xfrm>
          <a:off x="2397457" y="1311253"/>
          <a:ext cx="8402472" cy="34255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2846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27948" y="435719"/>
            <a:ext cx="8596668" cy="627059"/>
          </a:xfrm>
        </p:spPr>
        <p:txBody>
          <a:bodyPr>
            <a:noAutofit/>
          </a:bodyPr>
          <a:lstStyle/>
          <a:p>
            <a:pPr algn="ctr"/>
            <a:r>
              <a:rPr lang="es-EC" b="1" dirty="0" smtClean="0"/>
              <a:t>RUTA DE INVESTIGACIÓN</a:t>
            </a:r>
            <a:endParaRPr lang="en-US" b="1" dirty="0"/>
          </a:p>
        </p:txBody>
      </p:sp>
      <p:graphicFrame>
        <p:nvGraphicFramePr>
          <p:cNvPr id="4" name="Diagrama 3"/>
          <p:cNvGraphicFramePr/>
          <p:nvPr>
            <p:extLst>
              <p:ext uri="{D42A27DB-BD31-4B8C-83A1-F6EECF244321}">
                <p14:modId xmlns:p14="http://schemas.microsoft.com/office/powerpoint/2010/main" val="2744136899"/>
              </p:ext>
            </p:extLst>
          </p:nvPr>
        </p:nvGraphicFramePr>
        <p:xfrm>
          <a:off x="714234" y="1451739"/>
          <a:ext cx="7310650" cy="5406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952" y="2047684"/>
            <a:ext cx="3671247" cy="3793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9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55927" y="331802"/>
            <a:ext cx="9780897" cy="2169825"/>
          </a:xfrm>
          <a:prstGeom prst="rect">
            <a:avLst/>
          </a:prstGeom>
        </p:spPr>
        <p:txBody>
          <a:bodyPr wrap="square">
            <a:spAutoFit/>
          </a:bodyPr>
          <a:lstStyle/>
          <a:p>
            <a:pPr algn="just">
              <a:lnSpc>
                <a:spcPct val="150000"/>
              </a:lnSpc>
              <a:spcAft>
                <a:spcPts val="0"/>
              </a:spcAft>
            </a:pPr>
            <a:r>
              <a:rPr lang="es-EC" dirty="0">
                <a:latin typeface="Times New Roman" panose="02020603050405020304" pitchFamily="18" charset="0"/>
                <a:ea typeface="Times New Roman" panose="02020603050405020304" pitchFamily="18" charset="0"/>
              </a:rPr>
              <a:t>La mayor tasa de mortalidad de las especies se evidenció en los tres primeros meses a partir de la translocación. Existe una alta similitud con el estudio realizado en Argentina por  (</a:t>
            </a:r>
            <a:r>
              <a:rPr lang="es-EC" dirty="0" err="1">
                <a:latin typeface="Times New Roman" panose="02020603050405020304" pitchFamily="18" charset="0"/>
                <a:ea typeface="Times New Roman" panose="02020603050405020304" pitchFamily="18" charset="0"/>
              </a:rPr>
              <a:t>Venier</a:t>
            </a:r>
            <a:r>
              <a:rPr lang="es-EC" dirty="0">
                <a:latin typeface="Times New Roman" panose="02020603050405020304" pitchFamily="18" charset="0"/>
                <a:ea typeface="Times New Roman" panose="02020603050405020304" pitchFamily="18" charset="0"/>
              </a:rPr>
              <a:t>, Cabido, </a:t>
            </a:r>
            <a:r>
              <a:rPr lang="es-EC" dirty="0" err="1">
                <a:latin typeface="Times New Roman" panose="02020603050405020304" pitchFamily="18" charset="0"/>
                <a:ea typeface="Times New Roman" panose="02020603050405020304" pitchFamily="18" charset="0"/>
              </a:rPr>
              <a:t>Mangeaund</a:t>
            </a:r>
            <a:r>
              <a:rPr lang="es-EC" dirty="0">
                <a:latin typeface="Times New Roman" panose="02020603050405020304" pitchFamily="18" charset="0"/>
                <a:ea typeface="Times New Roman" panose="02020603050405020304" pitchFamily="18" charset="0"/>
              </a:rPr>
              <a:t>, &amp; Funes, 2013) donde ratifican que las especies empleadas en el ensayo de investigación </a:t>
            </a:r>
            <a:r>
              <a:rPr lang="es-EC" i="1" dirty="0">
                <a:latin typeface="Times New Roman" panose="02020603050405020304" pitchFamily="18" charset="0"/>
                <a:ea typeface="Times New Roman" panose="02020603050405020304" pitchFamily="18" charset="0"/>
              </a:rPr>
              <a:t>Prunus huantensis y Ocotea infrafaveolata </a:t>
            </a:r>
            <a:r>
              <a:rPr lang="es-EC" dirty="0">
                <a:latin typeface="Times New Roman" panose="02020603050405020304" pitchFamily="18" charset="0"/>
                <a:ea typeface="Times New Roman" panose="02020603050405020304" pitchFamily="18" charset="0"/>
              </a:rPr>
              <a:t>se adaptaron a partir del cuarto del mes, donde se obtuvo una sobrevivencia del 63%.</a:t>
            </a:r>
            <a:endParaRPr lang="es-EC" dirty="0">
              <a:effectLst/>
              <a:latin typeface="Times New Roman" panose="02020603050405020304" pitchFamily="18" charset="0"/>
              <a:ea typeface="Times New Roman" panose="02020603050405020304" pitchFamily="18" charset="0"/>
            </a:endParaRPr>
          </a:p>
        </p:txBody>
      </p:sp>
      <p:graphicFrame>
        <p:nvGraphicFramePr>
          <p:cNvPr id="5" name="Gráfico 4"/>
          <p:cNvGraphicFramePr>
            <a:graphicFrameLocks/>
          </p:cNvGraphicFramePr>
          <p:nvPr>
            <p:extLst>
              <p:ext uri="{D42A27DB-BD31-4B8C-83A1-F6EECF244321}">
                <p14:modId xmlns:p14="http://schemas.microsoft.com/office/powerpoint/2010/main" val="400177745"/>
              </p:ext>
            </p:extLst>
          </p:nvPr>
        </p:nvGraphicFramePr>
        <p:xfrm>
          <a:off x="2229132" y="2917208"/>
          <a:ext cx="8852849" cy="3647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6806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14902" y="4510754"/>
            <a:ext cx="9771796" cy="2169825"/>
          </a:xfrm>
          <a:prstGeom prst="rect">
            <a:avLst/>
          </a:prstGeom>
        </p:spPr>
        <p:txBody>
          <a:bodyPr wrap="square">
            <a:spAutoFit/>
          </a:bodyPr>
          <a:lstStyle/>
          <a:p>
            <a:pPr algn="just">
              <a:lnSpc>
                <a:spcPct val="150000"/>
              </a:lnSpc>
            </a:pPr>
            <a:r>
              <a:rPr lang="es-EC" dirty="0"/>
              <a:t>A nivel de todas las especies se determinó un porcentaje de sobrevivencia del 48</a:t>
            </a:r>
            <a:r>
              <a:rPr lang="es-EC" dirty="0" smtClean="0"/>
              <a:t>%. </a:t>
            </a:r>
            <a:r>
              <a:rPr lang="es-EC" dirty="0"/>
              <a:t>En comparación con estudios realizados en México (Sigala, Sosa, Homero, &amp; Rosales, 2014) donde se empleó </a:t>
            </a:r>
            <a:r>
              <a:rPr lang="es-EC" i="1" dirty="0"/>
              <a:t>Weinmannia sp</a:t>
            </a:r>
            <a:r>
              <a:rPr lang="es-EC" dirty="0"/>
              <a:t>, la sobrevivencia es del 91%, esto se debe a que el ensayo se realizó bajo condiciones controladas de temperatura y la precipitación.</a:t>
            </a:r>
          </a:p>
        </p:txBody>
      </p:sp>
      <p:graphicFrame>
        <p:nvGraphicFramePr>
          <p:cNvPr id="7" name="Gráfico 6"/>
          <p:cNvGraphicFramePr/>
          <p:nvPr>
            <p:extLst>
              <p:ext uri="{D42A27DB-BD31-4B8C-83A1-F6EECF244321}">
                <p14:modId xmlns:p14="http://schemas.microsoft.com/office/powerpoint/2010/main" val="1709331777"/>
              </p:ext>
            </p:extLst>
          </p:nvPr>
        </p:nvGraphicFramePr>
        <p:xfrm>
          <a:off x="3559645" y="1078173"/>
          <a:ext cx="5682309" cy="316628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3887131" y="391953"/>
            <a:ext cx="5027338" cy="400110"/>
          </a:xfrm>
          <a:prstGeom prst="rect">
            <a:avLst/>
          </a:prstGeom>
        </p:spPr>
        <p:txBody>
          <a:bodyPr wrap="none">
            <a:spAutoFit/>
          </a:bodyPr>
          <a:lstStyle/>
          <a:p>
            <a:r>
              <a:rPr lang="es-EC" sz="2000" b="1" dirty="0"/>
              <a:t>SOBREVIVENCIA TOTAL DE LAS ESPECIES</a:t>
            </a:r>
          </a:p>
        </p:txBody>
      </p:sp>
    </p:spTree>
    <p:extLst>
      <p:ext uri="{BB962C8B-B14F-4D97-AF65-F5344CB8AC3E}">
        <p14:creationId xmlns:p14="http://schemas.microsoft.com/office/powerpoint/2010/main" val="1270701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81565" y="2729347"/>
            <a:ext cx="3807774" cy="369332"/>
          </a:xfrm>
          <a:prstGeom prst="rect">
            <a:avLst/>
          </a:prstGeom>
        </p:spPr>
        <p:txBody>
          <a:bodyPr wrap="none">
            <a:spAutoFit/>
          </a:bodyPr>
          <a:lstStyle/>
          <a:p>
            <a:r>
              <a:rPr lang="es-EC" b="1" dirty="0">
                <a:latin typeface="Times New Roman" panose="02020603050405020304" pitchFamily="18" charset="0"/>
                <a:ea typeface="Times New Roman" panose="02020603050405020304" pitchFamily="18" charset="0"/>
              </a:rPr>
              <a:t>Prueba de Tukey al 0.05% - Especies</a:t>
            </a:r>
            <a:endParaRPr lang="es-EC" dirty="0"/>
          </a:p>
        </p:txBody>
      </p:sp>
      <p:sp>
        <p:nvSpPr>
          <p:cNvPr id="7" name="Rectángulo 6"/>
          <p:cNvSpPr/>
          <p:nvPr/>
        </p:nvSpPr>
        <p:spPr>
          <a:xfrm>
            <a:off x="1473394" y="1096458"/>
            <a:ext cx="10224116" cy="1384995"/>
          </a:xfrm>
          <a:prstGeom prst="rect">
            <a:avLst/>
          </a:prstGeom>
        </p:spPr>
        <p:txBody>
          <a:bodyPr wrap="square">
            <a:spAutoFit/>
          </a:bodyPr>
          <a:lstStyle/>
          <a:p>
            <a:pPr marL="38100" algn="just">
              <a:lnSpc>
                <a:spcPct val="200000"/>
              </a:lnSpc>
              <a:spcAft>
                <a:spcPts val="0"/>
              </a:spcAft>
            </a:pPr>
            <a:r>
              <a:rPr lang="es-EC" sz="1400" dirty="0">
                <a:ea typeface="Times New Roman" panose="02020603050405020304" pitchFamily="18" charset="0"/>
              </a:rPr>
              <a:t>Para el análisis de la variable crecimiento inicial entre especies y con la interacción de cada uno de los tratamientos (humus de lombriz, compost y testigo), se realizó un análisis de varianza (ANOVA), tomando los datos de la tasa de crecimiento relativa (TCR) correspondiente a las alturas que presenta cada una de las plántulas. </a:t>
            </a:r>
            <a:endParaRPr lang="es-EC" sz="1400" dirty="0">
              <a:effectLst/>
              <a:ea typeface="Times New Roman" panose="02020603050405020304" pitchFamily="18" charset="0"/>
            </a:endParaRPr>
          </a:p>
        </p:txBody>
      </p:sp>
      <p:sp>
        <p:nvSpPr>
          <p:cNvPr id="8" name="Rectángulo 7"/>
          <p:cNvSpPr/>
          <p:nvPr/>
        </p:nvSpPr>
        <p:spPr>
          <a:xfrm>
            <a:off x="1355355" y="288580"/>
            <a:ext cx="10460194" cy="677108"/>
          </a:xfrm>
          <a:prstGeom prst="rect">
            <a:avLst/>
          </a:prstGeom>
        </p:spPr>
        <p:txBody>
          <a:bodyPr wrap="square">
            <a:spAutoFit/>
          </a:bodyPr>
          <a:lstStyle/>
          <a:p>
            <a:pPr algn="ctr"/>
            <a:r>
              <a:rPr lang="es-EC" sz="1900" b="1" dirty="0" smtClean="0"/>
              <a:t>DETERMINAR EL CRECIMIENTO INICIAL DE LAS PLÁNTULAS TRANSLOCADAS DESDE BOSQUES ALTOANDINOS, BAJO EL EFECTO DE DOS TRATAMIENTOS (HUMUS Y COMPOST).</a:t>
            </a:r>
            <a:endParaRPr lang="es-EC" sz="1900" b="1" dirty="0"/>
          </a:p>
        </p:txBody>
      </p:sp>
      <p:graphicFrame>
        <p:nvGraphicFramePr>
          <p:cNvPr id="2" name="Tabla 1"/>
          <p:cNvGraphicFramePr>
            <a:graphicFrameLocks noGrp="1"/>
          </p:cNvGraphicFramePr>
          <p:nvPr>
            <p:extLst>
              <p:ext uri="{D42A27DB-BD31-4B8C-83A1-F6EECF244321}">
                <p14:modId xmlns:p14="http://schemas.microsoft.com/office/powerpoint/2010/main" val="3525225152"/>
              </p:ext>
            </p:extLst>
          </p:nvPr>
        </p:nvGraphicFramePr>
        <p:xfrm>
          <a:off x="1960215" y="3275462"/>
          <a:ext cx="9250473" cy="3411248"/>
        </p:xfrm>
        <a:graphic>
          <a:graphicData uri="http://schemas.openxmlformats.org/drawingml/2006/table">
            <a:tbl>
              <a:tblPr firstRow="1" firstCol="1" bandRow="1">
                <a:tableStyleId>{FABFCF23-3B69-468F-B69F-88F6DE6A72F2}</a:tableStyleId>
              </a:tblPr>
              <a:tblGrid>
                <a:gridCol w="2557346"/>
                <a:gridCol w="1848269"/>
                <a:gridCol w="2432573"/>
                <a:gridCol w="1411055"/>
                <a:gridCol w="1001230"/>
              </a:tblGrid>
              <a:tr h="754302">
                <a:tc>
                  <a:txBody>
                    <a:bodyPr/>
                    <a:lstStyle/>
                    <a:p>
                      <a:pPr algn="ctr">
                        <a:lnSpc>
                          <a:spcPct val="150000"/>
                        </a:lnSpc>
                        <a:spcAft>
                          <a:spcPts val="0"/>
                        </a:spcAft>
                      </a:pPr>
                      <a:r>
                        <a:rPr lang="es-CO" sz="1400">
                          <a:effectLst/>
                        </a:rPr>
                        <a:t>Prueba de comparación múltiple de Tukey</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Diferencia media</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95,00% Intervalo de confianza de la diferencia</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Significancia</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Estado</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30944">
                <a:tc>
                  <a:txBody>
                    <a:bodyPr/>
                    <a:lstStyle/>
                    <a:p>
                      <a:pPr algn="ctr">
                        <a:lnSpc>
                          <a:spcPct val="150000"/>
                        </a:lnSpc>
                        <a:spcAft>
                          <a:spcPts val="0"/>
                        </a:spcAft>
                      </a:pPr>
                      <a:r>
                        <a:rPr lang="en-US" sz="1400">
                          <a:effectLst/>
                        </a:rPr>
                        <a:t>TCR - WF vs TCR - WR</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0,282</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0,119 a 0,444</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SI</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47145">
                <a:tc>
                  <a:txBody>
                    <a:bodyPr/>
                    <a:lstStyle/>
                    <a:p>
                      <a:pPr algn="ctr">
                        <a:lnSpc>
                          <a:spcPct val="150000"/>
                        </a:lnSpc>
                        <a:spcAft>
                          <a:spcPts val="0"/>
                        </a:spcAft>
                      </a:pPr>
                      <a:r>
                        <a:rPr lang="en-US" sz="1400">
                          <a:effectLst/>
                        </a:rPr>
                        <a:t>TCR - PH vs TCR - WR</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-0,0273</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-0,177 a 0,122</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NO</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Ns</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38234">
                <a:tc>
                  <a:txBody>
                    <a:bodyPr/>
                    <a:lstStyle/>
                    <a:p>
                      <a:pPr algn="ctr">
                        <a:lnSpc>
                          <a:spcPct val="150000"/>
                        </a:lnSpc>
                        <a:spcAft>
                          <a:spcPts val="0"/>
                        </a:spcAft>
                      </a:pPr>
                      <a:r>
                        <a:rPr lang="en-US" sz="1400">
                          <a:effectLst/>
                        </a:rPr>
                        <a:t>TCR - OI vs TCR - WR</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-0,0817</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-0,213 a 0,0501</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NO</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Ns</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44714">
                <a:tc>
                  <a:txBody>
                    <a:bodyPr/>
                    <a:lstStyle/>
                    <a:p>
                      <a:pPr algn="ctr">
                        <a:lnSpc>
                          <a:spcPct val="150000"/>
                        </a:lnSpc>
                        <a:spcAft>
                          <a:spcPts val="0"/>
                        </a:spcAft>
                      </a:pPr>
                      <a:r>
                        <a:rPr lang="en-US" sz="1400">
                          <a:effectLst/>
                        </a:rPr>
                        <a:t>TCR - PH vs TCR - WF</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-0,309</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-0,48 a -0,138</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SI </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52005">
                <a:tc>
                  <a:txBody>
                    <a:bodyPr/>
                    <a:lstStyle/>
                    <a:p>
                      <a:pPr algn="ctr">
                        <a:lnSpc>
                          <a:spcPct val="150000"/>
                        </a:lnSpc>
                        <a:spcAft>
                          <a:spcPts val="0"/>
                        </a:spcAft>
                      </a:pPr>
                      <a:r>
                        <a:rPr lang="en-US" sz="1400">
                          <a:effectLst/>
                        </a:rPr>
                        <a:t> TCR - OI vs TCR - WF</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-0,363</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-0,519 a -0,208</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SI </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443904">
                <a:tc>
                  <a:txBody>
                    <a:bodyPr/>
                    <a:lstStyle/>
                    <a:p>
                      <a:pPr algn="ctr">
                        <a:lnSpc>
                          <a:spcPct val="150000"/>
                        </a:lnSpc>
                        <a:spcAft>
                          <a:spcPts val="0"/>
                        </a:spcAft>
                      </a:pPr>
                      <a:r>
                        <a:rPr lang="en-US" sz="1400">
                          <a:effectLst/>
                        </a:rPr>
                        <a:t>TCR - OI vs TCR - PH</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-0,0544</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-0,197 a 0,0879</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a:effectLst/>
                        </a:rPr>
                        <a:t>NO</a:t>
                      </a:r>
                      <a:endParaRPr lang="es-EC"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Aft>
                          <a:spcPts val="0"/>
                        </a:spcAft>
                      </a:pPr>
                      <a:r>
                        <a:rPr lang="es-CO" sz="1400" dirty="0" err="1">
                          <a:effectLst/>
                        </a:rPr>
                        <a:t>Ns</a:t>
                      </a:r>
                      <a:endParaRPr lang="es-EC"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4292418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98646" y="249736"/>
            <a:ext cx="10083838" cy="1754326"/>
          </a:xfrm>
          <a:prstGeom prst="rect">
            <a:avLst/>
          </a:prstGeom>
        </p:spPr>
        <p:txBody>
          <a:bodyPr wrap="square">
            <a:spAutoFit/>
          </a:bodyPr>
          <a:lstStyle/>
          <a:p>
            <a:pPr algn="just">
              <a:lnSpc>
                <a:spcPct val="150000"/>
              </a:lnSpc>
            </a:pPr>
            <a:r>
              <a:rPr lang="es-EC" dirty="0" smtClean="0"/>
              <a:t>Los resultados obtenidos nos indican </a:t>
            </a:r>
            <a:r>
              <a:rPr lang="es-EC" dirty="0"/>
              <a:t>s</a:t>
            </a:r>
            <a:r>
              <a:rPr lang="es-EC" dirty="0" smtClean="0">
                <a:ea typeface="Times New Roman" panose="02020603050405020304" pitchFamily="18" charset="0"/>
              </a:rPr>
              <a:t>i </a:t>
            </a:r>
            <a:r>
              <a:rPr lang="es-EC" dirty="0">
                <a:ea typeface="Times New Roman" panose="02020603050405020304" pitchFamily="18" charset="0"/>
              </a:rPr>
              <a:t>existe diferencias significativas en relación al crecimiento inicial entre especies. La prueba de significancia de Tukey refleja que existe una alta diferencia significativa en relación al crecimiento entre las especies:</a:t>
            </a:r>
          </a:p>
          <a:p>
            <a:pPr algn="just">
              <a:lnSpc>
                <a:spcPct val="150000"/>
              </a:lnSpc>
            </a:pPr>
            <a:endParaRPr lang="es-EC" dirty="0"/>
          </a:p>
        </p:txBody>
      </p:sp>
      <p:pic>
        <p:nvPicPr>
          <p:cNvPr id="8" name="5 Imagen"/>
          <p:cNvPicPr/>
          <p:nvPr/>
        </p:nvPicPr>
        <p:blipFill rotWithShape="1">
          <a:blip r:embed="rId2"/>
          <a:srcRect l="42966" t="36401" r="31774" b="29268"/>
          <a:stretch/>
        </p:blipFill>
        <p:spPr>
          <a:xfrm>
            <a:off x="3889611" y="3609833"/>
            <a:ext cx="5390867" cy="3248167"/>
          </a:xfrm>
          <a:prstGeom prst="rect">
            <a:avLst/>
          </a:prstGeom>
        </p:spPr>
      </p:pic>
      <p:sp>
        <p:nvSpPr>
          <p:cNvPr id="7" name="Elipse 6"/>
          <p:cNvSpPr/>
          <p:nvPr/>
        </p:nvSpPr>
        <p:spPr>
          <a:xfrm>
            <a:off x="610275" y="1974608"/>
            <a:ext cx="3647828" cy="1257753"/>
          </a:xfrm>
          <a:prstGeom prst="ellipse">
            <a:avLst/>
          </a:prstGeom>
          <a:solidFill>
            <a:srgbClr val="9AE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i="1" dirty="0">
                <a:solidFill>
                  <a:schemeClr val="tx1"/>
                </a:solidFill>
                <a:ea typeface="Times New Roman" panose="02020603050405020304" pitchFamily="18" charset="0"/>
              </a:rPr>
              <a:t>Weinmannia </a:t>
            </a:r>
            <a:r>
              <a:rPr lang="es-EC" sz="1600" i="1" dirty="0" smtClean="0">
                <a:solidFill>
                  <a:schemeClr val="tx1"/>
                </a:solidFill>
                <a:ea typeface="Times New Roman" panose="02020603050405020304" pitchFamily="18" charset="0"/>
              </a:rPr>
              <a:t>fagaroides</a:t>
            </a:r>
          </a:p>
          <a:p>
            <a:pPr lvl="0" algn="ctr"/>
            <a:r>
              <a:rPr lang="es-EC" sz="1600" dirty="0" smtClean="0">
                <a:solidFill>
                  <a:schemeClr val="tx1"/>
                </a:solidFill>
                <a:ea typeface="Times New Roman" panose="02020603050405020304" pitchFamily="18" charset="0"/>
              </a:rPr>
              <a:t>Vs</a:t>
            </a:r>
          </a:p>
          <a:p>
            <a:pPr lvl="0" algn="ctr"/>
            <a:r>
              <a:rPr lang="es-EC" sz="1600" i="1" dirty="0" smtClean="0">
                <a:solidFill>
                  <a:schemeClr val="tx1"/>
                </a:solidFill>
                <a:ea typeface="Times New Roman" panose="02020603050405020304" pitchFamily="18" charset="0"/>
              </a:rPr>
              <a:t>Ocotea infrafaveolata</a:t>
            </a:r>
            <a:endParaRPr lang="es-EC" sz="1600" dirty="0">
              <a:solidFill>
                <a:schemeClr val="tx1"/>
              </a:solidFill>
            </a:endParaRPr>
          </a:p>
        </p:txBody>
      </p:sp>
      <p:sp>
        <p:nvSpPr>
          <p:cNvPr id="11" name="Elipse 10"/>
          <p:cNvSpPr/>
          <p:nvPr/>
        </p:nvSpPr>
        <p:spPr>
          <a:xfrm>
            <a:off x="4503763" y="2004062"/>
            <a:ext cx="3647828" cy="1257753"/>
          </a:xfrm>
          <a:prstGeom prst="ellipse">
            <a:avLst/>
          </a:prstGeom>
          <a:solidFill>
            <a:srgbClr val="FFA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i="1" dirty="0">
                <a:solidFill>
                  <a:schemeClr val="tx1"/>
                </a:solidFill>
                <a:ea typeface="Times New Roman" panose="02020603050405020304" pitchFamily="18" charset="0"/>
              </a:rPr>
              <a:t>Weinmannia </a:t>
            </a:r>
            <a:r>
              <a:rPr lang="es-EC" sz="1600" i="1" dirty="0" smtClean="0">
                <a:solidFill>
                  <a:schemeClr val="tx1"/>
                </a:solidFill>
                <a:ea typeface="Times New Roman" panose="02020603050405020304" pitchFamily="18" charset="0"/>
              </a:rPr>
              <a:t>rollottii</a:t>
            </a:r>
          </a:p>
          <a:p>
            <a:pPr lvl="0" algn="ctr"/>
            <a:r>
              <a:rPr lang="es-EC" sz="1600" dirty="0" smtClean="0">
                <a:solidFill>
                  <a:schemeClr val="tx1"/>
                </a:solidFill>
                <a:ea typeface="Times New Roman" panose="02020603050405020304" pitchFamily="18" charset="0"/>
              </a:rPr>
              <a:t>Vs</a:t>
            </a:r>
            <a:endParaRPr lang="es-EC" sz="1600" i="1" dirty="0">
              <a:solidFill>
                <a:schemeClr val="tx1"/>
              </a:solidFill>
              <a:ea typeface="Times New Roman" panose="02020603050405020304" pitchFamily="18" charset="0"/>
            </a:endParaRPr>
          </a:p>
          <a:p>
            <a:pPr lvl="0" algn="ctr"/>
            <a:r>
              <a:rPr lang="es-EC" sz="1600" i="1" dirty="0" smtClean="0">
                <a:solidFill>
                  <a:schemeClr val="tx1"/>
                </a:solidFill>
                <a:ea typeface="Times New Roman" panose="02020603050405020304" pitchFamily="18" charset="0"/>
              </a:rPr>
              <a:t>Weinmannia </a:t>
            </a:r>
            <a:r>
              <a:rPr lang="es-EC" sz="1600" i="1" dirty="0">
                <a:solidFill>
                  <a:schemeClr val="tx1"/>
                </a:solidFill>
                <a:ea typeface="Times New Roman" panose="02020603050405020304" pitchFamily="18" charset="0"/>
              </a:rPr>
              <a:t>fagaroides</a:t>
            </a:r>
            <a:endParaRPr lang="es-EC" sz="1600" dirty="0">
              <a:solidFill>
                <a:schemeClr val="tx1"/>
              </a:solidFill>
            </a:endParaRPr>
          </a:p>
        </p:txBody>
      </p:sp>
      <p:sp>
        <p:nvSpPr>
          <p:cNvPr id="12" name="Elipse 11"/>
          <p:cNvSpPr/>
          <p:nvPr/>
        </p:nvSpPr>
        <p:spPr>
          <a:xfrm>
            <a:off x="8397251" y="1988253"/>
            <a:ext cx="3647828" cy="1257753"/>
          </a:xfrm>
          <a:prstGeom prst="ellipse">
            <a:avLst/>
          </a:prstGeom>
          <a:solidFill>
            <a:srgbClr val="A5F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sz="1600" i="1" dirty="0">
                <a:solidFill>
                  <a:schemeClr val="tx1"/>
                </a:solidFill>
                <a:ea typeface="Times New Roman" panose="02020603050405020304" pitchFamily="18" charset="0"/>
              </a:rPr>
              <a:t>Weinmannia </a:t>
            </a:r>
            <a:r>
              <a:rPr lang="es-EC" sz="1600" i="1" dirty="0" smtClean="0">
                <a:solidFill>
                  <a:schemeClr val="tx1"/>
                </a:solidFill>
                <a:ea typeface="Times New Roman" panose="02020603050405020304" pitchFamily="18" charset="0"/>
              </a:rPr>
              <a:t>fagaroides</a:t>
            </a:r>
          </a:p>
          <a:p>
            <a:pPr lvl="0" algn="ctr"/>
            <a:r>
              <a:rPr lang="es-EC" sz="1600" i="1" dirty="0" smtClean="0">
                <a:solidFill>
                  <a:schemeClr val="tx1"/>
                </a:solidFill>
                <a:ea typeface="Times New Roman" panose="02020603050405020304" pitchFamily="18" charset="0"/>
              </a:rPr>
              <a:t>Vs</a:t>
            </a:r>
            <a:endParaRPr lang="es-EC" sz="1600" dirty="0">
              <a:solidFill>
                <a:schemeClr val="tx1"/>
              </a:solidFill>
              <a:ea typeface="Times New Roman" panose="02020603050405020304" pitchFamily="18" charset="0"/>
            </a:endParaRPr>
          </a:p>
          <a:p>
            <a:pPr lvl="0" algn="ctr"/>
            <a:r>
              <a:rPr lang="es-EC" sz="1600" i="1" dirty="0" smtClean="0">
                <a:solidFill>
                  <a:schemeClr val="tx1"/>
                </a:solidFill>
                <a:ea typeface="Times New Roman" panose="02020603050405020304" pitchFamily="18" charset="0"/>
              </a:rPr>
              <a:t>Prunus </a:t>
            </a:r>
            <a:r>
              <a:rPr lang="es-EC" sz="1600" i="1" dirty="0">
                <a:solidFill>
                  <a:schemeClr val="tx1"/>
                </a:solidFill>
                <a:ea typeface="Times New Roman" panose="02020603050405020304" pitchFamily="18" charset="0"/>
              </a:rPr>
              <a:t>huantensis</a:t>
            </a:r>
            <a:endParaRPr lang="es-EC" sz="1600" dirty="0">
              <a:solidFill>
                <a:schemeClr val="tx1"/>
              </a:solidFill>
            </a:endParaRPr>
          </a:p>
        </p:txBody>
      </p:sp>
    </p:spTree>
    <p:extLst>
      <p:ext uri="{BB962C8B-B14F-4D97-AF65-F5344CB8AC3E}">
        <p14:creationId xmlns:p14="http://schemas.microsoft.com/office/powerpoint/2010/main" val="3992297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extLst>
              <p:ext uri="{D42A27DB-BD31-4B8C-83A1-F6EECF244321}">
                <p14:modId xmlns:p14="http://schemas.microsoft.com/office/powerpoint/2010/main" val="2522599819"/>
              </p:ext>
            </p:extLst>
          </p:nvPr>
        </p:nvGraphicFramePr>
        <p:xfrm>
          <a:off x="2488442" y="2945853"/>
          <a:ext cx="7442676" cy="3912147"/>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redondeado 1"/>
          <p:cNvSpPr/>
          <p:nvPr/>
        </p:nvSpPr>
        <p:spPr>
          <a:xfrm>
            <a:off x="941696" y="1419367"/>
            <a:ext cx="3093493" cy="914400"/>
          </a:xfrm>
          <a:prstGeom prst="round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solidFill>
                  <a:schemeClr val="tx1"/>
                </a:solidFill>
                <a:latin typeface="Times New Roman" panose="02020603050405020304" pitchFamily="18" charset="0"/>
                <a:ea typeface="Times New Roman" panose="02020603050405020304" pitchFamily="18" charset="0"/>
              </a:rPr>
              <a:t>Weinmannia </a:t>
            </a:r>
            <a:r>
              <a:rPr lang="es-EC" i="1" dirty="0" smtClean="0">
                <a:solidFill>
                  <a:schemeClr val="tx1"/>
                </a:solidFill>
                <a:latin typeface="Times New Roman" panose="02020603050405020304" pitchFamily="18" charset="0"/>
                <a:ea typeface="Times New Roman" panose="02020603050405020304" pitchFamily="18" charset="0"/>
              </a:rPr>
              <a:t>rollottii</a:t>
            </a:r>
            <a:endParaRPr lang="es-EC" dirty="0" smtClean="0">
              <a:solidFill>
                <a:schemeClr val="tx1"/>
              </a:solidFill>
              <a:latin typeface="Times New Roman" panose="02020603050405020304" pitchFamily="18" charset="0"/>
              <a:ea typeface="Times New Roman" panose="02020603050405020304" pitchFamily="18" charset="0"/>
            </a:endParaRPr>
          </a:p>
          <a:p>
            <a:pPr algn="ctr"/>
            <a:r>
              <a:rPr lang="es-EC" dirty="0" smtClean="0">
                <a:solidFill>
                  <a:schemeClr val="tx1"/>
                </a:solidFill>
                <a:latin typeface="Times New Roman" panose="02020603050405020304" pitchFamily="18" charset="0"/>
                <a:ea typeface="Times New Roman" panose="02020603050405020304" pitchFamily="18" charset="0"/>
              </a:rPr>
              <a:t>Vs</a:t>
            </a:r>
          </a:p>
          <a:p>
            <a:pPr algn="ctr"/>
            <a:r>
              <a:rPr lang="es-EC" i="1" dirty="0" smtClean="0">
                <a:solidFill>
                  <a:schemeClr val="tx1"/>
                </a:solidFill>
                <a:latin typeface="Times New Roman" panose="02020603050405020304" pitchFamily="18" charset="0"/>
                <a:ea typeface="Times New Roman" panose="02020603050405020304" pitchFamily="18" charset="0"/>
              </a:rPr>
              <a:t>Prunus huantensis</a:t>
            </a:r>
            <a:endParaRPr lang="es-EC" i="1" dirty="0">
              <a:solidFill>
                <a:schemeClr val="tx1"/>
              </a:solidFill>
              <a:latin typeface="Times New Roman" panose="02020603050405020304" pitchFamily="18" charset="0"/>
              <a:ea typeface="Times New Roman" panose="02020603050405020304" pitchFamily="18" charset="0"/>
            </a:endParaRPr>
          </a:p>
        </p:txBody>
      </p:sp>
      <p:sp>
        <p:nvSpPr>
          <p:cNvPr id="9" name="Rectángulo redondeado 8"/>
          <p:cNvSpPr/>
          <p:nvPr/>
        </p:nvSpPr>
        <p:spPr>
          <a:xfrm>
            <a:off x="4829032" y="1419366"/>
            <a:ext cx="3093493" cy="9144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solidFill>
                  <a:schemeClr val="tx1"/>
                </a:solidFill>
                <a:latin typeface="Times New Roman" panose="02020603050405020304" pitchFamily="18" charset="0"/>
                <a:ea typeface="Times New Roman" panose="02020603050405020304" pitchFamily="18" charset="0"/>
              </a:rPr>
              <a:t>Weinmannia </a:t>
            </a:r>
            <a:r>
              <a:rPr lang="es-EC" i="1" dirty="0" smtClean="0">
                <a:solidFill>
                  <a:schemeClr val="tx1"/>
                </a:solidFill>
                <a:latin typeface="Times New Roman" panose="02020603050405020304" pitchFamily="18" charset="0"/>
                <a:ea typeface="Times New Roman" panose="02020603050405020304" pitchFamily="18" charset="0"/>
              </a:rPr>
              <a:t>rollottii</a:t>
            </a:r>
            <a:endParaRPr lang="es-EC" dirty="0" smtClean="0">
              <a:solidFill>
                <a:schemeClr val="tx1"/>
              </a:solidFill>
              <a:latin typeface="Times New Roman" panose="02020603050405020304" pitchFamily="18" charset="0"/>
              <a:ea typeface="Times New Roman" panose="02020603050405020304" pitchFamily="18" charset="0"/>
            </a:endParaRPr>
          </a:p>
          <a:p>
            <a:pPr algn="ctr"/>
            <a:r>
              <a:rPr lang="es-EC" dirty="0" smtClean="0">
                <a:solidFill>
                  <a:schemeClr val="tx1"/>
                </a:solidFill>
                <a:latin typeface="Times New Roman" panose="02020603050405020304" pitchFamily="18" charset="0"/>
                <a:ea typeface="Times New Roman" panose="02020603050405020304" pitchFamily="18" charset="0"/>
              </a:rPr>
              <a:t>Vs</a:t>
            </a:r>
          </a:p>
          <a:p>
            <a:pPr algn="ctr"/>
            <a:r>
              <a:rPr lang="es-EC" i="1" dirty="0" smtClean="0">
                <a:solidFill>
                  <a:schemeClr val="tx1"/>
                </a:solidFill>
                <a:latin typeface="Times New Roman" panose="02020603050405020304" pitchFamily="18" charset="0"/>
                <a:ea typeface="Times New Roman" panose="02020603050405020304" pitchFamily="18" charset="0"/>
              </a:rPr>
              <a:t>Ocotea infrafaveolata</a:t>
            </a:r>
            <a:endParaRPr lang="es-EC" dirty="0">
              <a:solidFill>
                <a:schemeClr val="tx1"/>
              </a:solidFill>
              <a:latin typeface="Times New Roman" panose="02020603050405020304" pitchFamily="18" charset="0"/>
              <a:ea typeface="Times New Roman" panose="02020603050405020304" pitchFamily="18" charset="0"/>
            </a:endParaRPr>
          </a:p>
        </p:txBody>
      </p:sp>
      <p:sp>
        <p:nvSpPr>
          <p:cNvPr id="10" name="Rectángulo redondeado 9"/>
          <p:cNvSpPr/>
          <p:nvPr/>
        </p:nvSpPr>
        <p:spPr>
          <a:xfrm>
            <a:off x="8716369" y="1419366"/>
            <a:ext cx="3093493" cy="9144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solidFill>
                  <a:schemeClr val="tx1"/>
                </a:solidFill>
                <a:latin typeface="Times New Roman" panose="02020603050405020304" pitchFamily="18" charset="0"/>
                <a:ea typeface="Times New Roman" panose="02020603050405020304" pitchFamily="18" charset="0"/>
              </a:rPr>
              <a:t>Prunus huantensis </a:t>
            </a:r>
            <a:endParaRPr lang="es-EC" i="1" dirty="0" smtClean="0">
              <a:solidFill>
                <a:schemeClr val="tx1"/>
              </a:solidFill>
              <a:latin typeface="Times New Roman" panose="02020603050405020304" pitchFamily="18" charset="0"/>
              <a:ea typeface="Times New Roman" panose="02020603050405020304" pitchFamily="18" charset="0"/>
            </a:endParaRPr>
          </a:p>
          <a:p>
            <a:pPr algn="ctr"/>
            <a:r>
              <a:rPr lang="es-EC" dirty="0" smtClean="0">
                <a:solidFill>
                  <a:schemeClr val="tx1"/>
                </a:solidFill>
                <a:latin typeface="Times New Roman" panose="02020603050405020304" pitchFamily="18" charset="0"/>
                <a:ea typeface="Times New Roman" panose="02020603050405020304" pitchFamily="18" charset="0"/>
              </a:rPr>
              <a:t>Vs</a:t>
            </a:r>
          </a:p>
          <a:p>
            <a:pPr algn="ctr"/>
            <a:r>
              <a:rPr lang="es-EC" i="1" dirty="0" smtClean="0">
                <a:solidFill>
                  <a:schemeClr val="tx1"/>
                </a:solidFill>
                <a:latin typeface="Times New Roman" panose="02020603050405020304" pitchFamily="18" charset="0"/>
                <a:ea typeface="Times New Roman" panose="02020603050405020304" pitchFamily="18" charset="0"/>
              </a:rPr>
              <a:t>Ocotea </a:t>
            </a:r>
            <a:r>
              <a:rPr lang="es-EC" i="1" dirty="0">
                <a:solidFill>
                  <a:schemeClr val="tx1"/>
                </a:solidFill>
                <a:latin typeface="Times New Roman" panose="02020603050405020304" pitchFamily="18" charset="0"/>
                <a:ea typeface="Times New Roman" panose="02020603050405020304" pitchFamily="18" charset="0"/>
              </a:rPr>
              <a:t>infrafaveolata</a:t>
            </a:r>
            <a:r>
              <a:rPr lang="es-EC" i="1" dirty="0" smtClean="0">
                <a:solidFill>
                  <a:schemeClr val="tx1"/>
                </a:solidFill>
                <a:latin typeface="Times New Roman" panose="02020603050405020304" pitchFamily="18" charset="0"/>
                <a:ea typeface="Times New Roman" panose="02020603050405020304" pitchFamily="18" charset="0"/>
              </a:rPr>
              <a:t>.</a:t>
            </a:r>
            <a:endParaRPr lang="es-EC" dirty="0">
              <a:solidFill>
                <a:schemeClr val="tx1"/>
              </a:solidFill>
              <a:latin typeface="Times New Roman" panose="02020603050405020304" pitchFamily="18" charset="0"/>
              <a:ea typeface="Times New Roman" panose="02020603050405020304" pitchFamily="18" charset="0"/>
            </a:endParaRPr>
          </a:p>
        </p:txBody>
      </p:sp>
      <p:sp>
        <p:nvSpPr>
          <p:cNvPr id="3" name="CuadroTexto 2"/>
          <p:cNvSpPr txBox="1"/>
          <p:nvPr/>
        </p:nvSpPr>
        <p:spPr>
          <a:xfrm>
            <a:off x="2868303" y="327548"/>
            <a:ext cx="7014949" cy="369332"/>
          </a:xfrm>
          <a:prstGeom prst="rect">
            <a:avLst/>
          </a:prstGeom>
          <a:noFill/>
        </p:spPr>
        <p:txBody>
          <a:bodyPr wrap="square" rtlCol="0">
            <a:spAutoFit/>
          </a:bodyPr>
          <a:lstStyle/>
          <a:p>
            <a:pPr algn="ctr"/>
            <a:r>
              <a:rPr lang="es-EC" b="1" dirty="0" smtClean="0"/>
              <a:t>NO SE DETERMINÓ DIFERENCIA DE CRECIMIENTO ENTRE:</a:t>
            </a:r>
            <a:endParaRPr lang="es-EC" b="1" dirty="0"/>
          </a:p>
        </p:txBody>
      </p:sp>
    </p:spTree>
    <p:extLst>
      <p:ext uri="{BB962C8B-B14F-4D97-AF65-F5344CB8AC3E}">
        <p14:creationId xmlns:p14="http://schemas.microsoft.com/office/powerpoint/2010/main" val="2634489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10991" y="5586837"/>
            <a:ext cx="10048661" cy="923330"/>
          </a:xfrm>
          <a:prstGeom prst="rect">
            <a:avLst/>
          </a:prstGeom>
        </p:spPr>
        <p:txBody>
          <a:bodyPr wrap="square">
            <a:spAutoFit/>
          </a:bodyPr>
          <a:lstStyle/>
          <a:p>
            <a:pPr algn="just">
              <a:lnSpc>
                <a:spcPct val="150000"/>
              </a:lnSpc>
            </a:pPr>
            <a:r>
              <a:rPr lang="es-EC" dirty="0"/>
              <a:t>Con los análisis realizados se pudo determinar, que la especie que predomina en crecimiento es </a:t>
            </a:r>
            <a:r>
              <a:rPr lang="es-EC" i="1" dirty="0"/>
              <a:t>Weinmannia fagaroides </a:t>
            </a:r>
            <a:r>
              <a:rPr lang="es-EC" dirty="0" smtClean="0"/>
              <a:t>en </a:t>
            </a:r>
            <a:r>
              <a:rPr lang="es-EC" dirty="0"/>
              <a:t>relación </a:t>
            </a:r>
            <a:r>
              <a:rPr lang="es-EC" dirty="0" smtClean="0"/>
              <a:t>al promedio de alturas inicial y final.</a:t>
            </a:r>
            <a:endParaRPr lang="es-EC" dirty="0"/>
          </a:p>
        </p:txBody>
      </p:sp>
      <p:graphicFrame>
        <p:nvGraphicFramePr>
          <p:cNvPr id="5" name="Gráfico 4"/>
          <p:cNvGraphicFramePr/>
          <p:nvPr>
            <p:extLst>
              <p:ext uri="{D42A27DB-BD31-4B8C-83A1-F6EECF244321}">
                <p14:modId xmlns:p14="http://schemas.microsoft.com/office/powerpoint/2010/main" val="4149252508"/>
              </p:ext>
            </p:extLst>
          </p:nvPr>
        </p:nvGraphicFramePr>
        <p:xfrm>
          <a:off x="2524836" y="559558"/>
          <a:ext cx="7615451" cy="47084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8761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63765" y="558217"/>
            <a:ext cx="9290922" cy="1015663"/>
          </a:xfrm>
          <a:prstGeom prst="rect">
            <a:avLst/>
          </a:prstGeom>
        </p:spPr>
        <p:txBody>
          <a:bodyPr wrap="square">
            <a:spAutoFit/>
          </a:bodyPr>
          <a:lstStyle/>
          <a:p>
            <a:pPr algn="just">
              <a:lnSpc>
                <a:spcPct val="150000"/>
              </a:lnSpc>
            </a:pPr>
            <a:r>
              <a:rPr lang="es-EC" sz="2000" dirty="0"/>
              <a:t>Se realizó un ANOVA, donde se determinó que no existe diferencia significativa de </a:t>
            </a:r>
            <a:r>
              <a:rPr lang="es-EC" sz="2000" dirty="0" smtClean="0"/>
              <a:t>crecimiento de las especies </a:t>
            </a:r>
            <a:r>
              <a:rPr lang="es-EC" sz="2000" dirty="0"/>
              <a:t>en relación al tratamiento.</a:t>
            </a:r>
          </a:p>
        </p:txBody>
      </p:sp>
      <p:sp>
        <p:nvSpPr>
          <p:cNvPr id="7" name="Rectángulo 6"/>
          <p:cNvSpPr/>
          <p:nvPr/>
        </p:nvSpPr>
        <p:spPr>
          <a:xfrm>
            <a:off x="3868906" y="2342813"/>
            <a:ext cx="4660250" cy="369332"/>
          </a:xfrm>
          <a:prstGeom prst="rect">
            <a:avLst/>
          </a:prstGeom>
        </p:spPr>
        <p:txBody>
          <a:bodyPr wrap="none">
            <a:spAutoFit/>
          </a:bodyPr>
          <a:lstStyle/>
          <a:p>
            <a:r>
              <a:rPr lang="es-EC" b="1" dirty="0"/>
              <a:t>Prueba de Tukey al 0.05% - Tratamientos</a:t>
            </a:r>
          </a:p>
        </p:txBody>
      </p:sp>
      <p:graphicFrame>
        <p:nvGraphicFramePr>
          <p:cNvPr id="2" name="Tabla 1"/>
          <p:cNvGraphicFramePr>
            <a:graphicFrameLocks noGrp="1"/>
          </p:cNvGraphicFramePr>
          <p:nvPr>
            <p:extLst>
              <p:ext uri="{D42A27DB-BD31-4B8C-83A1-F6EECF244321}">
                <p14:modId xmlns:p14="http://schemas.microsoft.com/office/powerpoint/2010/main" val="3893228397"/>
              </p:ext>
            </p:extLst>
          </p:nvPr>
        </p:nvGraphicFramePr>
        <p:xfrm>
          <a:off x="1253865" y="3034437"/>
          <a:ext cx="10032835" cy="3011522"/>
        </p:xfrm>
        <a:graphic>
          <a:graphicData uri="http://schemas.openxmlformats.org/drawingml/2006/table">
            <a:tbl>
              <a:tblPr firstRow="1" firstCol="1" bandRow="1">
                <a:tableStyleId>{5A111915-BE36-4E01-A7E5-04B1672EAD32}</a:tableStyleId>
              </a:tblPr>
              <a:tblGrid>
                <a:gridCol w="3230595"/>
                <a:gridCol w="1698628"/>
                <a:gridCol w="2446953"/>
                <a:gridCol w="1538588"/>
                <a:gridCol w="1118071"/>
              </a:tblGrid>
              <a:tr h="1288379">
                <a:tc>
                  <a:txBody>
                    <a:bodyPr/>
                    <a:lstStyle/>
                    <a:p>
                      <a:pPr algn="ctr">
                        <a:lnSpc>
                          <a:spcPct val="150000"/>
                        </a:lnSpc>
                        <a:spcAft>
                          <a:spcPts val="0"/>
                        </a:spcAft>
                      </a:pPr>
                      <a:r>
                        <a:rPr lang="es-EC" sz="1600" dirty="0">
                          <a:effectLst/>
                        </a:rPr>
                        <a:t>Prueba de comparación múltiple de Tukey</a:t>
                      </a:r>
                      <a:endParaRPr lang="es-EC"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3B3B"/>
                    </a:solidFill>
                  </a:tcPr>
                </a:tc>
                <a:tc>
                  <a:txBody>
                    <a:bodyPr/>
                    <a:lstStyle/>
                    <a:p>
                      <a:pPr algn="ctr">
                        <a:lnSpc>
                          <a:spcPct val="150000"/>
                        </a:lnSpc>
                        <a:spcAft>
                          <a:spcPts val="0"/>
                        </a:spcAft>
                      </a:pPr>
                      <a:r>
                        <a:rPr lang="es-EC" sz="1600">
                          <a:effectLst/>
                        </a:rPr>
                        <a:t>Diferencia media</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3B3B"/>
                    </a:solidFill>
                  </a:tcPr>
                </a:tc>
                <a:tc>
                  <a:txBody>
                    <a:bodyPr/>
                    <a:lstStyle/>
                    <a:p>
                      <a:pPr algn="ctr">
                        <a:lnSpc>
                          <a:spcPct val="150000"/>
                        </a:lnSpc>
                        <a:spcAft>
                          <a:spcPts val="0"/>
                        </a:spcAft>
                      </a:pPr>
                      <a:r>
                        <a:rPr lang="es-EC" sz="1600" dirty="0">
                          <a:effectLst/>
                        </a:rPr>
                        <a:t>95,00% Intervalo de confianza de la diferencia</a:t>
                      </a:r>
                      <a:endParaRPr lang="es-EC"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3B3B"/>
                    </a:solidFill>
                  </a:tcPr>
                </a:tc>
                <a:tc>
                  <a:txBody>
                    <a:bodyPr/>
                    <a:lstStyle/>
                    <a:p>
                      <a:pPr algn="ctr">
                        <a:lnSpc>
                          <a:spcPct val="150000"/>
                        </a:lnSpc>
                        <a:spcAft>
                          <a:spcPts val="0"/>
                        </a:spcAft>
                      </a:pPr>
                      <a:r>
                        <a:rPr lang="es-EC" sz="1600" dirty="0">
                          <a:effectLst/>
                        </a:rPr>
                        <a:t>Significancia</a:t>
                      </a:r>
                      <a:endParaRPr lang="es-EC"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3B3B"/>
                    </a:solidFill>
                  </a:tcPr>
                </a:tc>
                <a:tc>
                  <a:txBody>
                    <a:bodyPr/>
                    <a:lstStyle/>
                    <a:p>
                      <a:pPr algn="ctr">
                        <a:lnSpc>
                          <a:spcPct val="150000"/>
                        </a:lnSpc>
                        <a:spcAft>
                          <a:spcPts val="0"/>
                        </a:spcAft>
                      </a:pPr>
                      <a:r>
                        <a:rPr lang="es-EC" sz="1600" dirty="0">
                          <a:effectLst/>
                        </a:rPr>
                        <a:t>Estado</a:t>
                      </a:r>
                      <a:endParaRPr lang="es-EC"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3B3B"/>
                    </a:solidFill>
                  </a:tcPr>
                </a:tc>
              </a:tr>
              <a:tr h="574381">
                <a:tc>
                  <a:txBody>
                    <a:bodyPr/>
                    <a:lstStyle/>
                    <a:p>
                      <a:pPr algn="ctr">
                        <a:lnSpc>
                          <a:spcPct val="150000"/>
                        </a:lnSpc>
                        <a:spcAft>
                          <a:spcPts val="0"/>
                        </a:spcAft>
                      </a:pPr>
                      <a:r>
                        <a:rPr lang="es-EC" sz="1600">
                          <a:effectLst/>
                        </a:rPr>
                        <a:t>C vs HL</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-0,0917</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-0,198 a 0,0151</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NO </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Ns</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4381">
                <a:tc>
                  <a:txBody>
                    <a:bodyPr/>
                    <a:lstStyle/>
                    <a:p>
                      <a:pPr algn="ctr">
                        <a:lnSpc>
                          <a:spcPct val="150000"/>
                        </a:lnSpc>
                        <a:spcAft>
                          <a:spcPts val="0"/>
                        </a:spcAft>
                      </a:pPr>
                      <a:r>
                        <a:rPr lang="es-EC" sz="1600">
                          <a:effectLst/>
                        </a:rPr>
                        <a:t>T vs HL</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-0,00575</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-0,11 a 0,0989</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NO </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Ns</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4381">
                <a:tc>
                  <a:txBody>
                    <a:bodyPr/>
                    <a:lstStyle/>
                    <a:p>
                      <a:pPr algn="ctr">
                        <a:lnSpc>
                          <a:spcPct val="150000"/>
                        </a:lnSpc>
                        <a:spcAft>
                          <a:spcPts val="0"/>
                        </a:spcAft>
                      </a:pPr>
                      <a:r>
                        <a:rPr lang="es-EC" sz="1600">
                          <a:effectLst/>
                        </a:rPr>
                        <a:t>T vs C</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0,0859</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-0,023 a 0,195</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a:effectLst/>
                        </a:rPr>
                        <a:t>NO </a:t>
                      </a:r>
                      <a:endParaRPr lang="es-EC"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600" dirty="0" err="1">
                          <a:effectLst/>
                        </a:rPr>
                        <a:t>Ns</a:t>
                      </a:r>
                      <a:endParaRPr lang="es-EC"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96410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rotWithShape="1">
          <a:blip r:embed="rId2"/>
          <a:srcRect l="43016" t="36401" r="31883" b="29141"/>
          <a:stretch/>
        </p:blipFill>
        <p:spPr>
          <a:xfrm>
            <a:off x="3447867" y="518940"/>
            <a:ext cx="5964072" cy="3575389"/>
          </a:xfrm>
          <a:prstGeom prst="rect">
            <a:avLst/>
          </a:prstGeom>
        </p:spPr>
      </p:pic>
      <p:sp>
        <p:nvSpPr>
          <p:cNvPr id="2" name="Rectángulo 1"/>
          <p:cNvSpPr/>
          <p:nvPr/>
        </p:nvSpPr>
        <p:spPr>
          <a:xfrm>
            <a:off x="1098178" y="4395505"/>
            <a:ext cx="10663450" cy="2169825"/>
          </a:xfrm>
          <a:prstGeom prst="rect">
            <a:avLst/>
          </a:prstGeom>
        </p:spPr>
        <p:txBody>
          <a:bodyPr wrap="square">
            <a:spAutoFit/>
          </a:bodyPr>
          <a:lstStyle/>
          <a:p>
            <a:pPr marL="38100" algn="just">
              <a:lnSpc>
                <a:spcPct val="150000"/>
              </a:lnSpc>
              <a:spcAft>
                <a:spcPts val="0"/>
              </a:spcAft>
            </a:pPr>
            <a:r>
              <a:rPr lang="es-EC" dirty="0">
                <a:latin typeface="Times New Roman" panose="02020603050405020304" pitchFamily="18" charset="0"/>
                <a:ea typeface="Times New Roman" panose="02020603050405020304" pitchFamily="18" charset="0"/>
              </a:rPr>
              <a:t>Los resultados obtenidos se deben a la buena calidad  que presenta el suelo </a:t>
            </a:r>
            <a:r>
              <a:rPr lang="es-EC" dirty="0" smtClean="0">
                <a:latin typeface="Times New Roman" panose="02020603050405020304" pitchFamily="18" charset="0"/>
                <a:ea typeface="Times New Roman" panose="02020603050405020304" pitchFamily="18" charset="0"/>
              </a:rPr>
              <a:t>a </a:t>
            </a:r>
            <a:r>
              <a:rPr lang="es-EC" dirty="0">
                <a:latin typeface="Times New Roman" panose="02020603050405020304" pitchFamily="18" charset="0"/>
                <a:ea typeface="Times New Roman" panose="02020603050405020304" pitchFamily="18" charset="0"/>
              </a:rPr>
              <a:t>pesar, de los disturbios que exterioriza por la ejecución de inadecuadas e insostenibles prácticas agrarias como: sobrepastoreo, monocultivos, deforestación y uso excesivo de productos agroquímicos. Estudios realizados en Guatemala por (Benavides, y otros, 2011)  ratifican que el uso de sustrato no presentó significancia en el crecimiento de las especies en un área degradada, debido a las buenas condiciones presentes en el suelo.</a:t>
            </a:r>
            <a:endParaRPr lang="es-EC"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5005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cstate="print">
            <a:extLst>
              <a:ext uri="{28A0092B-C50C-407E-A947-70E740481C1C}">
                <a14:useLocalDpi xmlns:a14="http://schemas.microsoft.com/office/drawing/2010/main" val="0"/>
              </a:ext>
            </a:extLst>
          </a:blip>
          <a:srcRect t="6906"/>
          <a:stretch/>
        </p:blipFill>
        <p:spPr bwMode="auto">
          <a:xfrm>
            <a:off x="1637732" y="218364"/>
            <a:ext cx="10072048" cy="64690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9858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9265" y="429389"/>
            <a:ext cx="9096799" cy="826205"/>
          </a:xfrm>
        </p:spPr>
        <p:txBody>
          <a:bodyPr>
            <a:noAutofit/>
          </a:bodyPr>
          <a:lstStyle/>
          <a:p>
            <a:pPr lvl="0" algn="ctr"/>
            <a:r>
              <a:rPr lang="es-CO" sz="2000" b="1" dirty="0" smtClean="0"/>
              <a:t>ESTABLECER  LA VIABILIDAD DE LAS ESPECIES ESTUDIADAS PARA PROYECTOS DE RESTAURACIÓN EN ECOSISTEMAS ALTOANDINOS.</a:t>
            </a:r>
            <a:endParaRPr lang="es-EC" sz="2000" b="1" dirty="0"/>
          </a:p>
        </p:txBody>
      </p:sp>
      <p:sp>
        <p:nvSpPr>
          <p:cNvPr id="3" name="Marcador de contenido 2"/>
          <p:cNvSpPr>
            <a:spLocks noGrp="1"/>
          </p:cNvSpPr>
          <p:nvPr>
            <p:ph idx="1"/>
          </p:nvPr>
        </p:nvSpPr>
        <p:spPr>
          <a:xfrm>
            <a:off x="1119113" y="1279195"/>
            <a:ext cx="10677099" cy="1083049"/>
          </a:xfrm>
        </p:spPr>
        <p:txBody>
          <a:bodyPr>
            <a:noAutofit/>
          </a:bodyPr>
          <a:lstStyle/>
          <a:p>
            <a:pPr marL="0" lvl="0" indent="0" algn="just">
              <a:lnSpc>
                <a:spcPct val="150000"/>
              </a:lnSpc>
              <a:buNone/>
            </a:pPr>
            <a:r>
              <a:rPr lang="es-ES_tradnl" dirty="0"/>
              <a:t>La </a:t>
            </a:r>
            <a:r>
              <a:rPr lang="es-ES_tradnl" dirty="0" smtClean="0"/>
              <a:t>sobrevivencia </a:t>
            </a:r>
            <a:r>
              <a:rPr lang="es-ES_tradnl" dirty="0"/>
              <a:t>de las 4 </a:t>
            </a:r>
            <a:r>
              <a:rPr lang="es-ES_tradnl" dirty="0" smtClean="0"/>
              <a:t>especies, se monitoreó durante 8 meses, donde se determinó que </a:t>
            </a:r>
            <a:r>
              <a:rPr lang="es-EC" i="1" dirty="0" smtClean="0"/>
              <a:t>Ocotea infrafaveolata </a:t>
            </a:r>
            <a:r>
              <a:rPr lang="es-EC" dirty="0" smtClean="0"/>
              <a:t>presentó </a:t>
            </a:r>
            <a:r>
              <a:rPr lang="es-EC" dirty="0"/>
              <a:t>la mayor tasa de sobrevivencia con un porcentaje del </a:t>
            </a:r>
            <a:r>
              <a:rPr lang="es-EC" dirty="0" smtClean="0"/>
              <a:t>56%, seguido </a:t>
            </a:r>
            <a:r>
              <a:rPr lang="es-EC" dirty="0"/>
              <a:t>de </a:t>
            </a:r>
            <a:r>
              <a:rPr lang="es-EC" i="1" dirty="0" smtClean="0"/>
              <a:t>Weinmannia </a:t>
            </a:r>
            <a:r>
              <a:rPr lang="es-EC" i="1" dirty="0"/>
              <a:t>rollottii </a:t>
            </a:r>
            <a:r>
              <a:rPr lang="es-EC" dirty="0" smtClean="0"/>
              <a:t>con </a:t>
            </a:r>
            <a:r>
              <a:rPr lang="es-EC" dirty="0"/>
              <a:t>un porcentaje del 43</a:t>
            </a:r>
            <a:r>
              <a:rPr lang="es-EC" dirty="0" smtClean="0"/>
              <a:t>%. </a:t>
            </a:r>
            <a:endParaRPr lang="es-ES_tradnl" i="1" dirty="0" smtClean="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82192" y="2740739"/>
            <a:ext cx="3581002" cy="3926856"/>
          </a:xfrm>
          <a:prstGeom prst="rect">
            <a:avLst/>
          </a:prstGeom>
        </p:spPr>
      </p:pic>
      <p:pic>
        <p:nvPicPr>
          <p:cNvPr id="6"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65790" y="2825577"/>
            <a:ext cx="3615627" cy="3791805"/>
          </a:xfrm>
          <a:prstGeom prst="rect">
            <a:avLst/>
          </a:prstGeom>
        </p:spPr>
      </p:pic>
      <p:sp>
        <p:nvSpPr>
          <p:cNvPr id="4" name="CuadroTexto 3"/>
          <p:cNvSpPr txBox="1"/>
          <p:nvPr/>
        </p:nvSpPr>
        <p:spPr>
          <a:xfrm>
            <a:off x="2496829" y="6501997"/>
            <a:ext cx="2751727" cy="369332"/>
          </a:xfrm>
          <a:prstGeom prst="rect">
            <a:avLst/>
          </a:prstGeom>
          <a:noFill/>
        </p:spPr>
        <p:txBody>
          <a:bodyPr wrap="square" rtlCol="0">
            <a:spAutoFit/>
          </a:bodyPr>
          <a:lstStyle/>
          <a:p>
            <a:r>
              <a:rPr lang="es-EC" i="1" dirty="0" smtClean="0"/>
              <a:t>Ocotea infrafaveolata</a:t>
            </a:r>
            <a:endParaRPr lang="es-EC" i="1" dirty="0"/>
          </a:p>
        </p:txBody>
      </p:sp>
      <p:sp>
        <p:nvSpPr>
          <p:cNvPr id="7" name="CuadroTexto 6"/>
          <p:cNvSpPr txBox="1"/>
          <p:nvPr/>
        </p:nvSpPr>
        <p:spPr>
          <a:xfrm>
            <a:off x="7497739" y="6501997"/>
            <a:ext cx="2751727" cy="369332"/>
          </a:xfrm>
          <a:prstGeom prst="rect">
            <a:avLst/>
          </a:prstGeom>
          <a:noFill/>
        </p:spPr>
        <p:txBody>
          <a:bodyPr wrap="square" rtlCol="0">
            <a:spAutoFit/>
          </a:bodyPr>
          <a:lstStyle/>
          <a:p>
            <a:r>
              <a:rPr lang="es-EC" i="1" dirty="0" smtClean="0"/>
              <a:t>Weinmannia rollottii</a:t>
            </a:r>
            <a:endParaRPr lang="es-EC" i="1" dirty="0"/>
          </a:p>
        </p:txBody>
      </p:sp>
    </p:spTree>
    <p:extLst>
      <p:ext uri="{BB962C8B-B14F-4D97-AF65-F5344CB8AC3E}">
        <p14:creationId xmlns:p14="http://schemas.microsoft.com/office/powerpoint/2010/main" val="44672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4865" y="544901"/>
            <a:ext cx="8596668" cy="627059"/>
          </a:xfrm>
        </p:spPr>
        <p:txBody>
          <a:bodyPr>
            <a:noAutofit/>
          </a:bodyPr>
          <a:lstStyle/>
          <a:p>
            <a:r>
              <a:rPr lang="es-EC" b="1" dirty="0" smtClean="0"/>
              <a:t>OBJETIVOS ESPECÍFICOS</a:t>
            </a:r>
            <a:endParaRPr lang="en-US" b="1" dirty="0"/>
          </a:p>
        </p:txBody>
      </p:sp>
      <p:graphicFrame>
        <p:nvGraphicFramePr>
          <p:cNvPr id="4" name="Diagrama 3"/>
          <p:cNvGraphicFramePr/>
          <p:nvPr>
            <p:extLst>
              <p:ext uri="{D42A27DB-BD31-4B8C-83A1-F6EECF244321}">
                <p14:modId xmlns:p14="http://schemas.microsoft.com/office/powerpoint/2010/main" val="2355592235"/>
              </p:ext>
            </p:extLst>
          </p:nvPr>
        </p:nvGraphicFramePr>
        <p:xfrm>
          <a:off x="412955" y="1472210"/>
          <a:ext cx="7962419" cy="5174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Resultado de imagen para objetivo general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266850">
            <a:off x="8982958" y="1826109"/>
            <a:ext cx="2857150" cy="25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97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01587" y="254970"/>
            <a:ext cx="9234985" cy="2117183"/>
          </a:xfrm>
          <a:prstGeom prst="rect">
            <a:avLst/>
          </a:prstGeom>
        </p:spPr>
        <p:txBody>
          <a:bodyPr wrap="square">
            <a:spAutoFit/>
          </a:bodyPr>
          <a:lstStyle/>
          <a:p>
            <a:pPr lvl="0" algn="just">
              <a:lnSpc>
                <a:spcPct val="150000"/>
              </a:lnSpc>
            </a:pPr>
            <a:r>
              <a:rPr lang="es-EC" dirty="0"/>
              <a:t>Por tal motivo, estas especies son consideradas viables para ser empleadas en procesos de restauración ecológica a gran escala, ya que a pesar de los diferentes incidentes presentados durante el tiempo de estudio (cambios drásticos de clima, granizadas) son aquellas que presentan mayor capacidad de adaptación y </a:t>
            </a:r>
            <a:r>
              <a:rPr lang="es-EC" dirty="0" smtClean="0"/>
              <a:t>sobrevivencia</a:t>
            </a:r>
            <a:r>
              <a:rPr lang="es-EC" dirty="0"/>
              <a:t>.</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6689" b="31679"/>
          <a:stretch/>
        </p:blipFill>
        <p:spPr>
          <a:xfrm>
            <a:off x="3513942" y="2579426"/>
            <a:ext cx="2304870" cy="3719015"/>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9078" y="2579425"/>
            <a:ext cx="2283727" cy="3719015"/>
          </a:xfrm>
          <a:prstGeom prst="rect">
            <a:avLst/>
          </a:prstGeom>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l="5109" t="6567" r="13025" b="20199"/>
          <a:stretch/>
        </p:blipFill>
        <p:spPr>
          <a:xfrm>
            <a:off x="533300" y="2579427"/>
            <a:ext cx="2334489" cy="3719015"/>
          </a:xfrm>
          <a:prstGeom prst="rect">
            <a:avLst/>
          </a:prstGeom>
        </p:spPr>
      </p:pic>
      <p:pic>
        <p:nvPicPr>
          <p:cNvPr id="11" name="Imagen 10"/>
          <p:cNvPicPr>
            <a:picLocks noChangeAspect="1"/>
          </p:cNvPicPr>
          <p:nvPr/>
        </p:nvPicPr>
        <p:blipFill rotWithShape="1">
          <a:blip r:embed="rId5" cstate="print">
            <a:extLst>
              <a:ext uri="{28A0092B-C50C-407E-A947-70E740481C1C}">
                <a14:useLocalDpi xmlns:a14="http://schemas.microsoft.com/office/drawing/2010/main" val="0"/>
              </a:ext>
            </a:extLst>
          </a:blip>
          <a:srcRect l="15419" t="16915" r="10513" b="23582"/>
          <a:stretch/>
        </p:blipFill>
        <p:spPr>
          <a:xfrm>
            <a:off x="9503071" y="2579424"/>
            <a:ext cx="2379259" cy="3719015"/>
          </a:xfrm>
          <a:prstGeom prst="rect">
            <a:avLst/>
          </a:prstGeom>
        </p:spPr>
      </p:pic>
    </p:spTree>
    <p:extLst>
      <p:ext uri="{BB962C8B-B14F-4D97-AF65-F5344CB8AC3E}">
        <p14:creationId xmlns:p14="http://schemas.microsoft.com/office/powerpoint/2010/main" val="23111290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22710"/>
          <a:stretch/>
        </p:blipFill>
        <p:spPr>
          <a:xfrm>
            <a:off x="6660108" y="341195"/>
            <a:ext cx="4118256" cy="5991894"/>
          </a:xfrm>
          <a:prstGeom prst="rect">
            <a:avLst/>
          </a:prstGeom>
        </p:spPr>
      </p:pic>
      <p:sp>
        <p:nvSpPr>
          <p:cNvPr id="6" name="Rectángulo 5"/>
          <p:cNvSpPr/>
          <p:nvPr/>
        </p:nvSpPr>
        <p:spPr>
          <a:xfrm>
            <a:off x="1403548" y="824306"/>
            <a:ext cx="4254734" cy="5025671"/>
          </a:xfrm>
          <a:prstGeom prst="rect">
            <a:avLst/>
          </a:prstGeom>
        </p:spPr>
        <p:txBody>
          <a:bodyPr wrap="square">
            <a:spAutoFit/>
          </a:bodyPr>
          <a:lstStyle/>
          <a:p>
            <a:pPr marL="38100" algn="ctr">
              <a:lnSpc>
                <a:spcPct val="150000"/>
              </a:lnSpc>
              <a:spcAft>
                <a:spcPts val="0"/>
              </a:spcAft>
            </a:pPr>
            <a:r>
              <a:rPr lang="es-EC" dirty="0">
                <a:ea typeface="Times New Roman" panose="02020603050405020304" pitchFamily="18" charset="0"/>
              </a:rPr>
              <a:t>En relación a los resultados obtenidos en el análisis del desarrollo </a:t>
            </a:r>
            <a:r>
              <a:rPr lang="es-EC" dirty="0" smtClean="0">
                <a:ea typeface="Times New Roman" panose="02020603050405020304" pitchFamily="18" charset="0"/>
              </a:rPr>
              <a:t>inicial, </a:t>
            </a:r>
            <a:r>
              <a:rPr lang="es-EC" dirty="0">
                <a:ea typeface="Times New Roman" panose="02020603050405020304" pitchFamily="18" charset="0"/>
              </a:rPr>
              <a:t>se pudo determinar que  </a:t>
            </a:r>
            <a:r>
              <a:rPr lang="es-EC" i="1" dirty="0">
                <a:ea typeface="Times New Roman" panose="02020603050405020304" pitchFamily="18" charset="0"/>
              </a:rPr>
              <a:t>Weinmannia </a:t>
            </a:r>
            <a:r>
              <a:rPr lang="es-EC" i="1" dirty="0" smtClean="0">
                <a:ea typeface="Times New Roman" panose="02020603050405020304" pitchFamily="18" charset="0"/>
              </a:rPr>
              <a:t>fagaroides</a:t>
            </a:r>
            <a:r>
              <a:rPr lang="es-EC" dirty="0" smtClean="0">
                <a:ea typeface="Times New Roman" panose="02020603050405020304" pitchFamily="18" charset="0"/>
              </a:rPr>
              <a:t>, </a:t>
            </a:r>
            <a:r>
              <a:rPr lang="es-EC" dirty="0">
                <a:ea typeface="Times New Roman" panose="02020603050405020304" pitchFamily="18" charset="0"/>
              </a:rPr>
              <a:t>es la que presentó el mayor índice de crecimiento en comparación con las otras especies, con un porcentaje del 0.70% de acuerdo a la tasa de crecimiento relativa, pero es la especie que posee el índice mas bajo de sobrevivencia con el 26%. </a:t>
            </a:r>
            <a:endParaRPr lang="es-EC" dirty="0">
              <a:effectLst/>
              <a:ea typeface="Times New Roman" panose="02020603050405020304" pitchFamily="18" charset="0"/>
            </a:endParaRPr>
          </a:p>
        </p:txBody>
      </p:sp>
    </p:spTree>
    <p:extLst>
      <p:ext uri="{BB962C8B-B14F-4D97-AF65-F5344CB8AC3E}">
        <p14:creationId xmlns:p14="http://schemas.microsoft.com/office/powerpoint/2010/main" val="29662006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42849" y="4513423"/>
            <a:ext cx="10645255" cy="2117183"/>
          </a:xfrm>
          <a:prstGeom prst="rect">
            <a:avLst/>
          </a:prstGeom>
        </p:spPr>
        <p:txBody>
          <a:bodyPr wrap="square">
            <a:spAutoFit/>
          </a:bodyPr>
          <a:lstStyle/>
          <a:p>
            <a:pPr marL="38100" algn="ctr">
              <a:lnSpc>
                <a:spcPct val="150000"/>
              </a:lnSpc>
              <a:spcAft>
                <a:spcPts val="0"/>
              </a:spcAft>
            </a:pPr>
            <a:r>
              <a:rPr lang="es-EC" dirty="0">
                <a:ea typeface="Times New Roman" panose="02020603050405020304" pitchFamily="18" charset="0"/>
              </a:rPr>
              <a:t>En segundo lugar la especie que </a:t>
            </a:r>
            <a:r>
              <a:rPr lang="es-EC" dirty="0" smtClean="0">
                <a:ea typeface="Times New Roman" panose="02020603050405020304" pitchFamily="18" charset="0"/>
              </a:rPr>
              <a:t>present</a:t>
            </a:r>
            <a:r>
              <a:rPr lang="es-EC" dirty="0">
                <a:ea typeface="Times New Roman" panose="02020603050405020304" pitchFamily="18" charset="0"/>
              </a:rPr>
              <a:t>ó</a:t>
            </a:r>
            <a:r>
              <a:rPr lang="es-EC" dirty="0" smtClean="0">
                <a:ea typeface="Times New Roman" panose="02020603050405020304" pitchFamily="18" charset="0"/>
              </a:rPr>
              <a:t> </a:t>
            </a:r>
            <a:r>
              <a:rPr lang="es-EC" dirty="0">
                <a:ea typeface="Times New Roman" panose="02020603050405020304" pitchFamily="18" charset="0"/>
              </a:rPr>
              <a:t>un alto índice de crecimiento es </a:t>
            </a:r>
            <a:r>
              <a:rPr lang="es-EC" i="1" dirty="0">
                <a:ea typeface="Times New Roman" panose="02020603050405020304" pitchFamily="18" charset="0"/>
              </a:rPr>
              <a:t>Weinmannia rollottii </a:t>
            </a:r>
            <a:r>
              <a:rPr lang="es-EC" dirty="0">
                <a:ea typeface="Times New Roman" panose="02020603050405020304" pitchFamily="18" charset="0"/>
              </a:rPr>
              <a:t>con un porcentaje del 0.54%, y además, </a:t>
            </a:r>
            <a:r>
              <a:rPr lang="es-EC" dirty="0" smtClean="0">
                <a:ea typeface="Times New Roman" panose="02020603050405020304" pitchFamily="18" charset="0"/>
              </a:rPr>
              <a:t>es </a:t>
            </a:r>
            <a:r>
              <a:rPr lang="es-EC" dirty="0">
                <a:ea typeface="Times New Roman" panose="02020603050405020304" pitchFamily="18" charset="0"/>
              </a:rPr>
              <a:t>una de las especies que </a:t>
            </a:r>
            <a:r>
              <a:rPr lang="es-EC" dirty="0" smtClean="0">
                <a:ea typeface="Times New Roman" panose="02020603050405020304" pitchFamily="18" charset="0"/>
              </a:rPr>
              <a:t>presentó un alto  índice </a:t>
            </a:r>
            <a:r>
              <a:rPr lang="es-EC" dirty="0">
                <a:ea typeface="Times New Roman" panose="02020603050405020304" pitchFamily="18" charset="0"/>
              </a:rPr>
              <a:t>de sobrevivencia con un valor del 43%. Por tal razón, esta especie es considerada viable para procesos de restauración ecológica por su rápido crecimiento y </a:t>
            </a:r>
            <a:r>
              <a:rPr lang="es-EC" dirty="0" smtClean="0">
                <a:ea typeface="Times New Roman" panose="02020603050405020304" pitchFamily="18" charset="0"/>
              </a:rPr>
              <a:t>su </a:t>
            </a:r>
            <a:r>
              <a:rPr lang="es-EC" dirty="0">
                <a:ea typeface="Times New Roman" panose="02020603050405020304" pitchFamily="18" charset="0"/>
              </a:rPr>
              <a:t>índice de sobrevivencia, lo cual le permite adaptarse y desarrollarse en áreas disturbadas.</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0426" t="6567" b="20796"/>
          <a:stretch/>
        </p:blipFill>
        <p:spPr>
          <a:xfrm>
            <a:off x="1883392" y="409433"/>
            <a:ext cx="2693456" cy="3889611"/>
          </a:xfrm>
          <a:prstGeom prst="round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5110" t="2389" r="7001" b="5671"/>
          <a:stretch/>
        </p:blipFill>
        <p:spPr>
          <a:xfrm>
            <a:off x="5374941" y="409433"/>
            <a:ext cx="2552131" cy="3889611"/>
          </a:xfrm>
          <a:prstGeom prst="round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16450" t="8956" r="18341" b="30348"/>
          <a:stretch/>
        </p:blipFill>
        <p:spPr>
          <a:xfrm>
            <a:off x="8725165" y="409433"/>
            <a:ext cx="2552131" cy="3889611"/>
          </a:xfrm>
          <a:prstGeom prst="roundRect">
            <a:avLst/>
          </a:prstGeom>
        </p:spPr>
      </p:pic>
    </p:spTree>
    <p:extLst>
      <p:ext uri="{BB962C8B-B14F-4D97-AF65-F5344CB8AC3E}">
        <p14:creationId xmlns:p14="http://schemas.microsoft.com/office/powerpoint/2010/main" val="16257552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41171" y="1081825"/>
            <a:ext cx="5349026" cy="5170646"/>
          </a:xfrm>
          <a:prstGeom prst="rect">
            <a:avLst/>
          </a:prstGeom>
        </p:spPr>
        <p:txBody>
          <a:bodyPr wrap="square">
            <a:spAutoFit/>
          </a:bodyPr>
          <a:lstStyle/>
          <a:p>
            <a:pPr algn="just">
              <a:lnSpc>
                <a:spcPct val="150000"/>
              </a:lnSpc>
            </a:pPr>
            <a:r>
              <a:rPr lang="es-EC" sz="2000" dirty="0"/>
              <a:t>Estos resultados en comparación con el estudio “Respuesta germinativa de cuatro especies forestales nativas del Macizo del Cajas”  realizado en Cuenca (</a:t>
            </a:r>
            <a:r>
              <a:rPr lang="es-EC" sz="2000" dirty="0" err="1"/>
              <a:t>Joseth</a:t>
            </a:r>
            <a:r>
              <a:rPr lang="es-EC" sz="2000" dirty="0"/>
              <a:t> &amp; </a:t>
            </a:r>
            <a:r>
              <a:rPr lang="es-EC" sz="2000" dirty="0" err="1"/>
              <a:t>Delva</a:t>
            </a:r>
            <a:r>
              <a:rPr lang="es-EC" sz="2000" dirty="0"/>
              <a:t>, 2016) indican que la especie </a:t>
            </a:r>
            <a:r>
              <a:rPr lang="es-EC" sz="2000" i="1" dirty="0" smtClean="0"/>
              <a:t>Weinmannia </a:t>
            </a:r>
            <a:r>
              <a:rPr lang="es-EC" sz="2000" i="1" dirty="0"/>
              <a:t>rollottii </a:t>
            </a:r>
            <a:r>
              <a:rPr lang="es-EC" sz="2000" dirty="0"/>
              <a:t>presentó un alto índice de germinación y sobrevivencia con un porcentaje del 70%, lo cual ratifica que esta especie es óptima para ser empleada en procesos de restauración ecológica.</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225037" y="1888249"/>
            <a:ext cx="4743729" cy="3557797"/>
          </a:xfrm>
          <a:prstGeom prst="rect">
            <a:avLst/>
          </a:prstGeom>
        </p:spPr>
      </p:pic>
    </p:spTree>
    <p:extLst>
      <p:ext uri="{BB962C8B-B14F-4D97-AF65-F5344CB8AC3E}">
        <p14:creationId xmlns:p14="http://schemas.microsoft.com/office/powerpoint/2010/main" val="1300585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27201" y="637613"/>
            <a:ext cx="3744936" cy="646331"/>
          </a:xfrm>
          <a:prstGeom prst="rect">
            <a:avLst/>
          </a:prstGeom>
        </p:spPr>
        <p:txBody>
          <a:bodyPr wrap="none">
            <a:spAutoFit/>
          </a:bodyPr>
          <a:lstStyle/>
          <a:p>
            <a:r>
              <a:rPr lang="es-EC" sz="3600" b="1" dirty="0"/>
              <a:t>CONCLUSIONES</a:t>
            </a:r>
          </a:p>
        </p:txBody>
      </p:sp>
      <p:sp>
        <p:nvSpPr>
          <p:cNvPr id="5" name="Rectángulo 4"/>
          <p:cNvSpPr/>
          <p:nvPr/>
        </p:nvSpPr>
        <p:spPr>
          <a:xfrm>
            <a:off x="1041777" y="1747969"/>
            <a:ext cx="10654355" cy="4278094"/>
          </a:xfrm>
          <a:prstGeom prst="rect">
            <a:avLst/>
          </a:prstGeom>
        </p:spPr>
        <p:txBody>
          <a:bodyPr wrap="square">
            <a:spAutoFit/>
          </a:bodyPr>
          <a:lstStyle/>
          <a:p>
            <a:pPr marL="342900" lvl="0" indent="-342900" algn="just">
              <a:spcAft>
                <a:spcPts val="0"/>
              </a:spcAft>
              <a:buFont typeface="Times New Roman" panose="02020603050405020304" pitchFamily="18" charset="0"/>
              <a:buChar char="-"/>
            </a:pPr>
            <a:r>
              <a:rPr lang="es-EC" sz="1700" dirty="0">
                <a:ea typeface="Times New Roman" panose="02020603050405020304" pitchFamily="18" charset="0"/>
              </a:rPr>
              <a:t>La especie </a:t>
            </a:r>
            <a:r>
              <a:rPr lang="es-EC" sz="1700" i="1" dirty="0">
                <a:ea typeface="Times New Roman" panose="02020603050405020304" pitchFamily="18" charset="0"/>
              </a:rPr>
              <a:t>Ocotea infrafaveolata</a:t>
            </a:r>
            <a:r>
              <a:rPr lang="es-EC" sz="1700" dirty="0">
                <a:ea typeface="Times New Roman" panose="02020603050405020304" pitchFamily="18" charset="0"/>
              </a:rPr>
              <a:t> es aquella que presenta mayor número de especímenes vivos durante el tiempo de estudio. Esto significa que las plántulas tienen mayor capacidad de llegar a la madurez y aportar con todos sus beneficios al sitio o área degradada. Esta especie una vez desarrollada puede alcanzar grandes alturas y atraer polinizadores y aves que dispersen sus semillas y contribuyan con su propagación.</a:t>
            </a:r>
          </a:p>
          <a:p>
            <a:pPr marL="38100" algn="just">
              <a:spcAft>
                <a:spcPts val="0"/>
              </a:spcAft>
            </a:pPr>
            <a:r>
              <a:rPr lang="es-EC" sz="1700" dirty="0">
                <a:ea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s-EC" sz="1700" dirty="0" smtClean="0">
                <a:ea typeface="Times New Roman" panose="02020603050405020304" pitchFamily="18" charset="0"/>
              </a:rPr>
              <a:t>Se determinó </a:t>
            </a:r>
            <a:r>
              <a:rPr lang="es-EC" sz="1700" dirty="0">
                <a:ea typeface="Times New Roman" panose="02020603050405020304" pitchFamily="18" charset="0"/>
              </a:rPr>
              <a:t>que si existen diferencias significativas de sobrevivencia en relación a las cuatro especies estudiadas, como producto del proceso de translocación. </a:t>
            </a:r>
          </a:p>
          <a:p>
            <a:pPr marL="449580" algn="just">
              <a:spcAft>
                <a:spcPts val="0"/>
              </a:spcAft>
            </a:pPr>
            <a:r>
              <a:rPr lang="es-EC" sz="1700" dirty="0">
                <a:ea typeface="Times New Roman" panose="02020603050405020304" pitchFamily="18" charset="0"/>
              </a:rPr>
              <a:t> </a:t>
            </a:r>
          </a:p>
          <a:p>
            <a:pPr marL="342900" lvl="0" indent="-342900" algn="just">
              <a:spcAft>
                <a:spcPts val="0"/>
              </a:spcAft>
              <a:buFont typeface="Times New Roman" panose="02020603050405020304" pitchFamily="18" charset="0"/>
              <a:buChar char="-"/>
            </a:pPr>
            <a:r>
              <a:rPr lang="es-EC" sz="1700" dirty="0">
                <a:ea typeface="Times New Roman" panose="02020603050405020304" pitchFamily="18" charset="0"/>
              </a:rPr>
              <a:t>La aplicación de </a:t>
            </a:r>
            <a:r>
              <a:rPr lang="es-EC" sz="1700" dirty="0" smtClean="0">
                <a:ea typeface="Times New Roman" panose="02020603050405020304" pitchFamily="18" charset="0"/>
              </a:rPr>
              <a:t>humus </a:t>
            </a:r>
            <a:r>
              <a:rPr lang="es-EC" sz="1700" dirty="0">
                <a:ea typeface="Times New Roman" panose="02020603050405020304" pitchFamily="18" charset="0"/>
              </a:rPr>
              <a:t>de lombriz y compost no inciden en el crecimiento y sobrevivencia de las especies de bosque altoandino </a:t>
            </a:r>
            <a:r>
              <a:rPr lang="es-EC" sz="1700" dirty="0" smtClean="0">
                <a:ea typeface="Times New Roman" panose="02020603050405020304" pitchFamily="18" charset="0"/>
              </a:rPr>
              <a:t>trasplantadas </a:t>
            </a:r>
            <a:r>
              <a:rPr lang="es-EC" sz="1700" dirty="0">
                <a:ea typeface="Times New Roman" panose="02020603050405020304" pitchFamily="18" charset="0"/>
              </a:rPr>
              <a:t>en áreas degradadas. </a:t>
            </a:r>
          </a:p>
          <a:p>
            <a:pPr marL="449580" algn="just">
              <a:spcAft>
                <a:spcPts val="0"/>
              </a:spcAft>
            </a:pPr>
            <a:r>
              <a:rPr lang="es-EC" sz="1700" i="1" dirty="0">
                <a:ea typeface="Times New Roman" panose="02020603050405020304" pitchFamily="18" charset="0"/>
              </a:rPr>
              <a:t> </a:t>
            </a:r>
            <a:endParaRPr lang="es-EC" sz="1700" dirty="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s-EC" sz="1700" dirty="0">
                <a:ea typeface="Times New Roman" panose="02020603050405020304" pitchFamily="18" charset="0"/>
              </a:rPr>
              <a:t>La especie </a:t>
            </a:r>
            <a:r>
              <a:rPr lang="es-EC" sz="1700" i="1" dirty="0">
                <a:ea typeface="Times New Roman" panose="02020603050405020304" pitchFamily="18" charset="0"/>
              </a:rPr>
              <a:t>Weinmannia rollottii</a:t>
            </a:r>
            <a:r>
              <a:rPr lang="es-EC" sz="1700" dirty="0">
                <a:ea typeface="Times New Roman" panose="02020603050405020304" pitchFamily="18" charset="0"/>
              </a:rPr>
              <a:t> es la que mayor rendimiento ha demostrado en cuanto a la sobrevivencia y crecimiento a lo largo de los meses de estudio, tornándose como la especie más indicada y recomendada para procesos de restauración ecológica en comparación con las cuatro especies en estudio.</a:t>
            </a:r>
            <a:endParaRPr lang="es-EC" sz="1700" dirty="0">
              <a:effectLst/>
              <a:ea typeface="Times New Roman" panose="02020603050405020304" pitchFamily="18" charset="0"/>
            </a:endParaRPr>
          </a:p>
        </p:txBody>
      </p:sp>
    </p:spTree>
    <p:extLst>
      <p:ext uri="{BB962C8B-B14F-4D97-AF65-F5344CB8AC3E}">
        <p14:creationId xmlns:p14="http://schemas.microsoft.com/office/powerpoint/2010/main" val="3305267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027201" y="637613"/>
            <a:ext cx="4804520" cy="646331"/>
          </a:xfrm>
          <a:prstGeom prst="rect">
            <a:avLst/>
          </a:prstGeom>
        </p:spPr>
        <p:txBody>
          <a:bodyPr wrap="none">
            <a:spAutoFit/>
          </a:bodyPr>
          <a:lstStyle/>
          <a:p>
            <a:r>
              <a:rPr lang="es-EC" sz="3600" b="1" dirty="0" smtClean="0"/>
              <a:t>RECOMENDACIONES</a:t>
            </a:r>
            <a:endParaRPr lang="es-EC" sz="3600" b="1" dirty="0"/>
          </a:p>
        </p:txBody>
      </p:sp>
      <p:sp>
        <p:nvSpPr>
          <p:cNvPr id="5" name="Rectángulo 4"/>
          <p:cNvSpPr/>
          <p:nvPr/>
        </p:nvSpPr>
        <p:spPr>
          <a:xfrm>
            <a:off x="1355676" y="1898093"/>
            <a:ext cx="9699010" cy="3363678"/>
          </a:xfrm>
          <a:prstGeom prst="rect">
            <a:avLst/>
          </a:prstGeom>
        </p:spPr>
        <p:txBody>
          <a:bodyPr wrap="square">
            <a:spAutoFit/>
          </a:bodyPr>
          <a:lstStyle/>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Se recomienda realizar mas estudios relacionados a translocación de especies nativas, para que de esta manera se incremente el uso de estas especies en procesos de restauración</a:t>
            </a:r>
            <a:r>
              <a:rPr lang="es-EC" dirty="0" smtClean="0">
                <a:ea typeface="Times New Roman" panose="02020603050405020304" pitchFamily="18" charset="0"/>
              </a:rPr>
              <a:t>.</a:t>
            </a:r>
          </a:p>
          <a:p>
            <a:pPr lvl="0" algn="just">
              <a:lnSpc>
                <a:spcPct val="150000"/>
              </a:lnSpc>
              <a:spcAft>
                <a:spcPts val="0"/>
              </a:spcAft>
            </a:pPr>
            <a:endParaRPr lang="es-EC" dirty="0">
              <a:ea typeface="Times New Roman" panose="02020603050405020304" pitchFamily="18" charset="0"/>
            </a:endParaRPr>
          </a:p>
          <a:p>
            <a:pPr marL="90170" algn="just">
              <a:lnSpc>
                <a:spcPct val="150000"/>
              </a:lnSpc>
              <a:spcAft>
                <a:spcPts val="0"/>
              </a:spcAft>
            </a:pPr>
            <a:r>
              <a:rPr lang="es-EC" b="1" dirty="0">
                <a:ea typeface="Times New Roman" panose="02020603050405020304" pitchFamily="18" charset="0"/>
              </a:rPr>
              <a:t> </a:t>
            </a:r>
            <a:endParaRPr lang="es-EC" dirty="0">
              <a:ea typeface="Times New Roman" panose="02020603050405020304" pitchFamily="18" charset="0"/>
            </a:endParaRPr>
          </a:p>
          <a:p>
            <a:pPr marL="342900" lvl="0" indent="-342900" algn="just">
              <a:lnSpc>
                <a:spcPct val="150000"/>
              </a:lnSpc>
              <a:spcAft>
                <a:spcPts val="0"/>
              </a:spcAft>
              <a:buFont typeface="Times New Roman" panose="02020603050405020304" pitchFamily="18" charset="0"/>
              <a:buChar char="-"/>
            </a:pPr>
            <a:r>
              <a:rPr lang="es-EC" dirty="0">
                <a:ea typeface="Times New Roman" panose="02020603050405020304" pitchFamily="18" charset="0"/>
              </a:rPr>
              <a:t>Se recomienda aplicar este proceso de </a:t>
            </a:r>
            <a:r>
              <a:rPr lang="es-EC" dirty="0" smtClean="0">
                <a:ea typeface="Times New Roman" panose="02020603050405020304" pitchFamily="18" charset="0"/>
              </a:rPr>
              <a:t>translocación </a:t>
            </a:r>
            <a:r>
              <a:rPr lang="es-EC" dirty="0">
                <a:ea typeface="Times New Roman" panose="02020603050405020304" pitchFamily="18" charset="0"/>
              </a:rPr>
              <a:t>en áreas degradadas, como una estrategia de conservación de suelos y propagación de nuevas especies.</a:t>
            </a:r>
            <a:endParaRPr lang="es-EC" dirty="0">
              <a:effectLst/>
              <a:ea typeface="Times New Roman" panose="02020603050405020304" pitchFamily="18" charset="0"/>
            </a:endParaRPr>
          </a:p>
        </p:txBody>
      </p:sp>
    </p:spTree>
    <p:extLst>
      <p:ext uri="{BB962C8B-B14F-4D97-AF65-F5344CB8AC3E}">
        <p14:creationId xmlns:p14="http://schemas.microsoft.com/office/powerpoint/2010/main" val="3972601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69100" y="363780"/>
            <a:ext cx="10402946" cy="2381679"/>
          </a:xfrm>
          <a:prstGeom prst="rect">
            <a:avLst/>
          </a:prstGeom>
          <a:noFill/>
        </p:spPr>
        <p:txBody>
          <a:bodyPr wrap="none" rtlCol="0">
            <a:prstTxWarp prst="textDeflate">
              <a:avLst/>
            </a:prstTxWarp>
            <a:spAutoFit/>
          </a:bodyPr>
          <a:lstStyle/>
          <a:p>
            <a:r>
              <a:rPr lang="es-EC" sz="11500" b="1" dirty="0" smtClean="0">
                <a:ln w="19050">
                  <a:solidFill>
                    <a:srgbClr val="92D050"/>
                  </a:solidFill>
                  <a:prstDash val="solid"/>
                </a:ln>
                <a:effectLst>
                  <a:outerShdw blurRad="12700" dist="38100" dir="2700000" algn="tl" rotWithShape="0">
                    <a:schemeClr val="bg1">
                      <a:lumMod val="50000"/>
                    </a:schemeClr>
                  </a:outerShdw>
                </a:effectLst>
                <a:latin typeface="Copperplate Gothic Bold" panose="020E0705020206020404" pitchFamily="34" charset="0"/>
              </a:rPr>
              <a:t>GRACIAS</a:t>
            </a:r>
            <a:endParaRPr lang="es-EC" sz="6000" b="1" dirty="0">
              <a:ln w="19050">
                <a:solidFill>
                  <a:srgbClr val="92D050"/>
                </a:solidFill>
                <a:prstDash val="solid"/>
              </a:ln>
              <a:effectLst>
                <a:outerShdw blurRad="12700" dist="38100" dir="2700000" algn="tl" rotWithShape="0">
                  <a:schemeClr val="bg1">
                    <a:lumMod val="50000"/>
                  </a:schemeClr>
                </a:outerShdw>
              </a:effectLst>
              <a:latin typeface="Copperplate Gothic Bold" panose="020E0705020206020404" pitchFamily="34" charset="0"/>
            </a:endParaRPr>
          </a:p>
        </p:txBody>
      </p:sp>
      <p:pic>
        <p:nvPicPr>
          <p:cNvPr id="1030" name="Picture 6" descr="Resultado de imagen para APROB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968" y="3047776"/>
            <a:ext cx="4331209" cy="3464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33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5929" y="585473"/>
            <a:ext cx="2880596" cy="663777"/>
          </a:xfrm>
        </p:spPr>
        <p:txBody>
          <a:bodyPr/>
          <a:lstStyle/>
          <a:p>
            <a:pPr algn="ctr"/>
            <a:r>
              <a:rPr lang="es-EC" b="1" dirty="0" smtClean="0"/>
              <a:t>HIPÓTESIS</a:t>
            </a:r>
            <a:endParaRPr lang="es-EC" b="1" dirty="0"/>
          </a:p>
        </p:txBody>
      </p:sp>
      <p:graphicFrame>
        <p:nvGraphicFramePr>
          <p:cNvPr id="6" name="Diagrama 5"/>
          <p:cNvGraphicFramePr/>
          <p:nvPr>
            <p:extLst>
              <p:ext uri="{D42A27DB-BD31-4B8C-83A1-F6EECF244321}">
                <p14:modId xmlns:p14="http://schemas.microsoft.com/office/powerpoint/2010/main" val="3154149600"/>
              </p:ext>
            </p:extLst>
          </p:nvPr>
        </p:nvGraphicFramePr>
        <p:xfrm>
          <a:off x="207557" y="1439333"/>
          <a:ext cx="901833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sultado de imagen para HIPOTESIS"/>
          <p:cNvPicPr>
            <a:picLocks noChangeAspect="1" noChangeArrowheads="1"/>
          </p:cNvPicPr>
          <p:nvPr/>
        </p:nvPicPr>
        <p:blipFill rotWithShape="1">
          <a:blip r:embed="rId7">
            <a:extLst>
              <a:ext uri="{28A0092B-C50C-407E-A947-70E740481C1C}">
                <a14:useLocalDpi xmlns:a14="http://schemas.microsoft.com/office/drawing/2010/main" val="0"/>
              </a:ext>
            </a:extLst>
          </a:blip>
          <a:srcRect l="8960" r="15457"/>
          <a:stretch/>
        </p:blipFill>
        <p:spPr bwMode="auto">
          <a:xfrm>
            <a:off x="9075761" y="2060812"/>
            <a:ext cx="2822108" cy="410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450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p:cNvSpPr>
            <a:spLocks noGrp="1"/>
          </p:cNvSpPr>
          <p:nvPr>
            <p:ph type="title"/>
          </p:nvPr>
        </p:nvSpPr>
        <p:spPr>
          <a:xfrm>
            <a:off x="1373278" y="619699"/>
            <a:ext cx="3976644" cy="554007"/>
          </a:xfrm>
        </p:spPr>
        <p:txBody>
          <a:bodyPr>
            <a:noAutofit/>
          </a:bodyPr>
          <a:lstStyle/>
          <a:p>
            <a:pPr algn="ctr"/>
            <a:r>
              <a:rPr lang="es-EC" b="1" dirty="0" smtClean="0"/>
              <a:t>PROBLEMA</a:t>
            </a:r>
            <a:endParaRPr lang="en-US" b="1" dirty="0"/>
          </a:p>
        </p:txBody>
      </p:sp>
      <p:sp>
        <p:nvSpPr>
          <p:cNvPr id="8" name="Marcador de contenido 2"/>
          <p:cNvSpPr>
            <a:spLocks noGrp="1"/>
          </p:cNvSpPr>
          <p:nvPr>
            <p:ph idx="1"/>
          </p:nvPr>
        </p:nvSpPr>
        <p:spPr>
          <a:xfrm>
            <a:off x="7440112" y="785648"/>
            <a:ext cx="4492487" cy="2116579"/>
          </a:xfrm>
        </p:spPr>
        <p:txBody>
          <a:bodyPr>
            <a:noAutofit/>
          </a:bodyPr>
          <a:lstStyle/>
          <a:p>
            <a:pPr marL="0" indent="0" algn="ctr">
              <a:buNone/>
            </a:pPr>
            <a:r>
              <a:rPr lang="es-CO" sz="2400" dirty="0"/>
              <a:t>En Ecuador existe un alto grado de alteración </a:t>
            </a:r>
            <a:r>
              <a:rPr lang="es-CO" sz="2400" dirty="0" smtClean="0"/>
              <a:t>y pérdida de </a:t>
            </a:r>
            <a:r>
              <a:rPr lang="es-CO" sz="2400" dirty="0"/>
              <a:t>los bosques altoandinos </a:t>
            </a:r>
            <a:r>
              <a:rPr lang="es-CO" sz="2400" dirty="0" smtClean="0"/>
              <a:t>(75.880 ha/año) debido </a:t>
            </a:r>
            <a:r>
              <a:rPr lang="es-CO" sz="2400" dirty="0"/>
              <a:t>a actividades como:</a:t>
            </a:r>
            <a:endParaRPr lang="es-EC" sz="2400" dirty="0"/>
          </a:p>
        </p:txBody>
      </p:sp>
      <p:graphicFrame>
        <p:nvGraphicFramePr>
          <p:cNvPr id="7" name="Diagrama 6"/>
          <p:cNvGraphicFramePr/>
          <p:nvPr>
            <p:extLst>
              <p:ext uri="{D42A27DB-BD31-4B8C-83A1-F6EECF244321}">
                <p14:modId xmlns:p14="http://schemas.microsoft.com/office/powerpoint/2010/main" val="4258973538"/>
              </p:ext>
            </p:extLst>
          </p:nvPr>
        </p:nvGraphicFramePr>
        <p:xfrm>
          <a:off x="-171291" y="963847"/>
          <a:ext cx="10640507" cy="5120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ángulo 10"/>
          <p:cNvSpPr/>
          <p:nvPr/>
        </p:nvSpPr>
        <p:spPr>
          <a:xfrm>
            <a:off x="7165474" y="6334948"/>
            <a:ext cx="5041765" cy="369332"/>
          </a:xfrm>
          <a:prstGeom prst="rect">
            <a:avLst/>
          </a:prstGeom>
        </p:spPr>
        <p:txBody>
          <a:bodyPr wrap="none">
            <a:spAutoFit/>
          </a:bodyPr>
          <a:lstStyle/>
          <a:p>
            <a:r>
              <a:rPr lang="es-CO" dirty="0">
                <a:solidFill>
                  <a:prstClr val="black">
                    <a:lumMod val="75000"/>
                    <a:lumOff val="25000"/>
                  </a:prstClr>
                </a:solidFill>
              </a:rPr>
              <a:t>(</a:t>
            </a:r>
            <a:r>
              <a:rPr lang="es-CO" dirty="0" err="1">
                <a:solidFill>
                  <a:prstClr val="black">
                    <a:lumMod val="75000"/>
                    <a:lumOff val="25000"/>
                  </a:prstClr>
                </a:solidFill>
              </a:rPr>
              <a:t>Bersosa</a:t>
            </a:r>
            <a:r>
              <a:rPr lang="es-CO" dirty="0">
                <a:solidFill>
                  <a:prstClr val="black">
                    <a:lumMod val="75000"/>
                    <a:lumOff val="25000"/>
                  </a:prstClr>
                </a:solidFill>
              </a:rPr>
              <a:t>, Condori, Crespo &amp; Moreno, </a:t>
            </a:r>
            <a:r>
              <a:rPr lang="es-CO" dirty="0" smtClean="0">
                <a:solidFill>
                  <a:prstClr val="black">
                    <a:lumMod val="75000"/>
                    <a:lumOff val="25000"/>
                  </a:prstClr>
                </a:solidFill>
              </a:rPr>
              <a:t>2010</a:t>
            </a:r>
            <a:r>
              <a:rPr lang="es-CO" dirty="0">
                <a:solidFill>
                  <a:prstClr val="black">
                    <a:lumMod val="75000"/>
                    <a:lumOff val="25000"/>
                  </a:prstClr>
                </a:solidFill>
              </a:rPr>
              <a:t>)</a:t>
            </a:r>
            <a:endParaRPr lang="es-CO" dirty="0"/>
          </a:p>
        </p:txBody>
      </p:sp>
    </p:spTree>
    <p:extLst>
      <p:ext uri="{BB962C8B-B14F-4D97-AF65-F5344CB8AC3E}">
        <p14:creationId xmlns:p14="http://schemas.microsoft.com/office/powerpoint/2010/main" val="2865742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4755259" y="1743642"/>
            <a:ext cx="3006024" cy="521887"/>
          </a:xfrm>
        </p:spPr>
        <p:txBody>
          <a:bodyPr>
            <a:noAutofit/>
          </a:bodyPr>
          <a:lstStyle/>
          <a:p>
            <a:pPr algn="ctr"/>
            <a:r>
              <a:rPr lang="es-EC" sz="3200" b="1" dirty="0" smtClean="0"/>
              <a:t>CAUSAS</a:t>
            </a:r>
            <a:endParaRPr lang="es-EC" sz="3200" b="1" dirty="0"/>
          </a:p>
        </p:txBody>
      </p:sp>
      <p:sp>
        <p:nvSpPr>
          <p:cNvPr id="5" name="Rectángulo 4"/>
          <p:cNvSpPr/>
          <p:nvPr/>
        </p:nvSpPr>
        <p:spPr>
          <a:xfrm>
            <a:off x="1657995" y="174086"/>
            <a:ext cx="10195311" cy="1477328"/>
          </a:xfrm>
          <a:prstGeom prst="rect">
            <a:avLst/>
          </a:prstGeom>
        </p:spPr>
        <p:txBody>
          <a:bodyPr wrap="square">
            <a:spAutoFit/>
          </a:bodyPr>
          <a:lstStyle/>
          <a:p>
            <a:pPr lvl="0">
              <a:lnSpc>
                <a:spcPct val="150000"/>
              </a:lnSpc>
            </a:pPr>
            <a:r>
              <a:rPr lang="es-CO" sz="2000" dirty="0">
                <a:solidFill>
                  <a:prstClr val="black">
                    <a:lumMod val="75000"/>
                    <a:lumOff val="25000"/>
                  </a:prstClr>
                </a:solidFill>
              </a:rPr>
              <a:t>En la Provincia del Carchi la tasa de deforestación es:</a:t>
            </a:r>
          </a:p>
          <a:p>
            <a:pPr marL="342900" lvl="0" indent="-342900">
              <a:lnSpc>
                <a:spcPct val="150000"/>
              </a:lnSpc>
              <a:buFont typeface="Wingdings" panose="05000000000000000000" pitchFamily="2" charset="2"/>
              <a:buChar char="§"/>
            </a:pPr>
            <a:r>
              <a:rPr lang="es-CO" sz="2000" dirty="0" smtClean="0">
                <a:solidFill>
                  <a:prstClr val="black">
                    <a:lumMod val="75000"/>
                    <a:lumOff val="25000"/>
                  </a:prstClr>
                </a:solidFill>
              </a:rPr>
              <a:t>Período </a:t>
            </a:r>
            <a:r>
              <a:rPr lang="es-CO" sz="2000" dirty="0">
                <a:solidFill>
                  <a:prstClr val="black">
                    <a:lumMod val="75000"/>
                    <a:lumOff val="25000"/>
                  </a:prstClr>
                </a:solidFill>
              </a:rPr>
              <a:t>1990 – 2000: 1636 ha/año</a:t>
            </a:r>
          </a:p>
          <a:p>
            <a:pPr marL="342900" lvl="0" indent="-342900">
              <a:lnSpc>
                <a:spcPct val="150000"/>
              </a:lnSpc>
              <a:buFont typeface="Wingdings" panose="05000000000000000000" pitchFamily="2" charset="2"/>
              <a:buChar char="§"/>
            </a:pPr>
            <a:r>
              <a:rPr lang="es-CO" sz="2000" dirty="0">
                <a:solidFill>
                  <a:prstClr val="black">
                    <a:lumMod val="75000"/>
                    <a:lumOff val="25000"/>
                  </a:prstClr>
                </a:solidFill>
              </a:rPr>
              <a:t>Período 2000 – 2008: 92 ha/año</a:t>
            </a:r>
          </a:p>
        </p:txBody>
      </p:sp>
      <p:graphicFrame>
        <p:nvGraphicFramePr>
          <p:cNvPr id="7" name="Diagrama 6"/>
          <p:cNvGraphicFramePr/>
          <p:nvPr>
            <p:extLst>
              <p:ext uri="{D42A27DB-BD31-4B8C-83A1-F6EECF244321}">
                <p14:modId xmlns:p14="http://schemas.microsoft.com/office/powerpoint/2010/main" val="123866766"/>
              </p:ext>
            </p:extLst>
          </p:nvPr>
        </p:nvGraphicFramePr>
        <p:xfrm>
          <a:off x="918195" y="2282519"/>
          <a:ext cx="10900767" cy="164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855" y="3969195"/>
            <a:ext cx="4226942" cy="2374352"/>
          </a:xfrm>
          <a:prstGeom prst="rect">
            <a:avLst/>
          </a:prstGeom>
          <a:ln w="19050">
            <a:solidFill>
              <a:schemeClr val="tx1"/>
            </a:solidFill>
          </a:ln>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0111" y="3963893"/>
            <a:ext cx="4236380" cy="2379654"/>
          </a:xfrm>
          <a:prstGeom prst="rect">
            <a:avLst/>
          </a:prstGeom>
          <a:ln w="19050">
            <a:solidFill>
              <a:schemeClr val="tx1"/>
            </a:solidFill>
          </a:ln>
        </p:spPr>
      </p:pic>
      <p:sp>
        <p:nvSpPr>
          <p:cNvPr id="6" name="CuadroTexto 5"/>
          <p:cNvSpPr txBox="1"/>
          <p:nvPr/>
        </p:nvSpPr>
        <p:spPr>
          <a:xfrm>
            <a:off x="2807666" y="6343547"/>
            <a:ext cx="2125014" cy="492443"/>
          </a:xfrm>
          <a:prstGeom prst="rect">
            <a:avLst/>
          </a:prstGeom>
          <a:noFill/>
        </p:spPr>
        <p:txBody>
          <a:bodyPr wrap="square" rtlCol="0">
            <a:spAutoFit/>
          </a:bodyPr>
          <a:lstStyle/>
          <a:p>
            <a:pPr algn="ctr"/>
            <a:r>
              <a:rPr lang="es-EC" sz="1400" dirty="0" smtClean="0"/>
              <a:t>Expansión agrícola</a:t>
            </a:r>
          </a:p>
          <a:p>
            <a:pPr algn="ctr"/>
            <a:r>
              <a:rPr lang="es-EC" sz="1200" dirty="0" smtClean="0"/>
              <a:t>Fuente: Autora</a:t>
            </a:r>
            <a:endParaRPr lang="es-EC" sz="1200" dirty="0"/>
          </a:p>
        </p:txBody>
      </p:sp>
      <p:sp>
        <p:nvSpPr>
          <p:cNvPr id="13" name="CuadroTexto 12"/>
          <p:cNvSpPr txBox="1"/>
          <p:nvPr/>
        </p:nvSpPr>
        <p:spPr>
          <a:xfrm>
            <a:off x="8295794" y="6343547"/>
            <a:ext cx="2125014" cy="492443"/>
          </a:xfrm>
          <a:prstGeom prst="rect">
            <a:avLst/>
          </a:prstGeom>
          <a:noFill/>
        </p:spPr>
        <p:txBody>
          <a:bodyPr wrap="square" rtlCol="0">
            <a:spAutoFit/>
          </a:bodyPr>
          <a:lstStyle/>
          <a:p>
            <a:pPr algn="ctr"/>
            <a:r>
              <a:rPr lang="es-EC" sz="1400" dirty="0" smtClean="0"/>
              <a:t>Ganadería extensiva</a:t>
            </a:r>
          </a:p>
          <a:p>
            <a:pPr algn="ctr"/>
            <a:r>
              <a:rPr lang="es-EC" sz="1200" dirty="0" smtClean="0"/>
              <a:t>Fuente: Autora</a:t>
            </a:r>
            <a:endParaRPr lang="es-EC" sz="1200" dirty="0"/>
          </a:p>
        </p:txBody>
      </p:sp>
    </p:spTree>
    <p:extLst>
      <p:ext uri="{BB962C8B-B14F-4D97-AF65-F5344CB8AC3E}">
        <p14:creationId xmlns:p14="http://schemas.microsoft.com/office/powerpoint/2010/main" val="2840373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82686" y="260359"/>
            <a:ext cx="3006024" cy="626772"/>
          </a:xfrm>
        </p:spPr>
        <p:txBody>
          <a:bodyPr>
            <a:noAutofit/>
          </a:bodyPr>
          <a:lstStyle/>
          <a:p>
            <a:pPr algn="ctr"/>
            <a:r>
              <a:rPr lang="es-EC" b="1" dirty="0" smtClean="0"/>
              <a:t>EFECTOS</a:t>
            </a:r>
            <a:endParaRPr lang="es-EC" b="1" dirty="0"/>
          </a:p>
        </p:txBody>
      </p:sp>
      <p:sp>
        <p:nvSpPr>
          <p:cNvPr id="8" name="CuadroTexto 7"/>
          <p:cNvSpPr txBox="1"/>
          <p:nvPr/>
        </p:nvSpPr>
        <p:spPr>
          <a:xfrm>
            <a:off x="5015817" y="6475902"/>
            <a:ext cx="2539761" cy="276999"/>
          </a:xfrm>
          <a:prstGeom prst="rect">
            <a:avLst/>
          </a:prstGeom>
          <a:noFill/>
        </p:spPr>
        <p:txBody>
          <a:bodyPr wrap="square" rtlCol="0">
            <a:spAutoFit/>
          </a:bodyPr>
          <a:lstStyle/>
          <a:p>
            <a:pPr algn="ctr"/>
            <a:r>
              <a:rPr lang="es-EC" sz="1200" dirty="0" smtClean="0"/>
              <a:t>Fuente: Autora</a:t>
            </a:r>
            <a:endParaRPr lang="es-EC" sz="1200" dirty="0"/>
          </a:p>
        </p:txBody>
      </p:sp>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t="44689" b="16570"/>
          <a:stretch/>
        </p:blipFill>
        <p:spPr>
          <a:xfrm>
            <a:off x="818864" y="3238313"/>
            <a:ext cx="10933666" cy="3164127"/>
          </a:xfrm>
          <a:prstGeom prst="rect">
            <a:avLst/>
          </a:prstGeom>
          <a:ln w="28575">
            <a:solidFill>
              <a:schemeClr val="tx1"/>
            </a:solidFill>
          </a:ln>
        </p:spPr>
      </p:pic>
      <p:sp>
        <p:nvSpPr>
          <p:cNvPr id="3" name="Rectángulo 2"/>
          <p:cNvSpPr/>
          <p:nvPr/>
        </p:nvSpPr>
        <p:spPr>
          <a:xfrm>
            <a:off x="10385798" y="6429736"/>
            <a:ext cx="1656223" cy="369332"/>
          </a:xfrm>
          <a:prstGeom prst="rect">
            <a:avLst/>
          </a:prstGeom>
        </p:spPr>
        <p:txBody>
          <a:bodyPr wrap="none">
            <a:spAutoFit/>
          </a:bodyPr>
          <a:lstStyle/>
          <a:p>
            <a:r>
              <a:rPr lang="es-CO" dirty="0"/>
              <a:t>(Mena, 2000)</a:t>
            </a:r>
            <a:endParaRPr lang="es-EC" dirty="0"/>
          </a:p>
        </p:txBody>
      </p:sp>
      <p:sp>
        <p:nvSpPr>
          <p:cNvPr id="4" name="Elipse 3"/>
          <p:cNvSpPr/>
          <p:nvPr/>
        </p:nvSpPr>
        <p:spPr>
          <a:xfrm>
            <a:off x="1023584" y="1288757"/>
            <a:ext cx="2772303" cy="1651892"/>
          </a:xfrm>
          <a:prstGeom prst="ellips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Pérdida de la vegetación nativa</a:t>
            </a:r>
            <a:endParaRPr lang="es-EC" dirty="0"/>
          </a:p>
        </p:txBody>
      </p:sp>
      <p:sp>
        <p:nvSpPr>
          <p:cNvPr id="10" name="Elipse 9"/>
          <p:cNvSpPr/>
          <p:nvPr/>
        </p:nvSpPr>
        <p:spPr>
          <a:xfrm>
            <a:off x="4899545" y="1244385"/>
            <a:ext cx="2772303" cy="165189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Erosión del suelo</a:t>
            </a:r>
            <a:endParaRPr lang="es-EC" dirty="0">
              <a:solidFill>
                <a:schemeClr val="tx1"/>
              </a:solidFill>
            </a:endParaRPr>
          </a:p>
        </p:txBody>
      </p:sp>
      <p:sp>
        <p:nvSpPr>
          <p:cNvPr id="11" name="Elipse 10"/>
          <p:cNvSpPr/>
          <p:nvPr/>
        </p:nvSpPr>
        <p:spPr>
          <a:xfrm>
            <a:off x="8775506" y="1288757"/>
            <a:ext cx="2772303" cy="1651892"/>
          </a:xfrm>
          <a:prstGeom prst="ellipse">
            <a:avLst/>
          </a:prstGeom>
          <a:solidFill>
            <a:schemeClr val="accent6">
              <a:lumMod val="40000"/>
              <a:lumOff val="60000"/>
            </a:schemeClr>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r>
              <a:rPr lang="es-EC" dirty="0" smtClean="0">
                <a:solidFill>
                  <a:schemeClr val="tx1"/>
                </a:solidFill>
              </a:rPr>
              <a:t>Degradación de ecosistemas</a:t>
            </a:r>
            <a:endParaRPr lang="es-EC" dirty="0">
              <a:solidFill>
                <a:schemeClr val="tx1"/>
              </a:solidFill>
            </a:endParaRPr>
          </a:p>
        </p:txBody>
      </p:sp>
      <p:sp>
        <p:nvSpPr>
          <p:cNvPr id="5" name="Flecha derecha 4"/>
          <p:cNvSpPr/>
          <p:nvPr/>
        </p:nvSpPr>
        <p:spPr>
          <a:xfrm>
            <a:off x="4129352" y="2070331"/>
            <a:ext cx="436728" cy="222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11"/>
          <p:cNvSpPr/>
          <p:nvPr/>
        </p:nvSpPr>
        <p:spPr>
          <a:xfrm>
            <a:off x="8005313" y="2003456"/>
            <a:ext cx="436728" cy="222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0913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5289" y="623834"/>
            <a:ext cx="8596668" cy="742122"/>
          </a:xfrm>
        </p:spPr>
        <p:txBody>
          <a:bodyPr/>
          <a:lstStyle/>
          <a:p>
            <a:r>
              <a:rPr lang="es-CO" b="1" dirty="0" smtClean="0"/>
              <a:t>JUSTIFICACIÓN</a:t>
            </a:r>
            <a:endParaRPr lang="es-CO" b="1" dirty="0"/>
          </a:p>
        </p:txBody>
      </p:sp>
      <p:graphicFrame>
        <p:nvGraphicFramePr>
          <p:cNvPr id="8" name="Diagrama 7"/>
          <p:cNvGraphicFramePr/>
          <p:nvPr>
            <p:extLst>
              <p:ext uri="{D42A27DB-BD31-4B8C-83A1-F6EECF244321}">
                <p14:modId xmlns:p14="http://schemas.microsoft.com/office/powerpoint/2010/main" val="3547743230"/>
              </p:ext>
            </p:extLst>
          </p:nvPr>
        </p:nvGraphicFramePr>
        <p:xfrm>
          <a:off x="476155" y="-490328"/>
          <a:ext cx="1090607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Resultado de imagen para justificació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1104" y="4287104"/>
            <a:ext cx="2570896" cy="257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679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spiral">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6417</TotalTime>
  <Words>2521</Words>
  <Application>Microsoft Office PowerPoint</Application>
  <PresentationFormat>Panorámica</PresentationFormat>
  <Paragraphs>351</Paragraphs>
  <Slides>46</Slides>
  <Notes>1</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46</vt:i4>
      </vt:variant>
    </vt:vector>
  </HeadingPairs>
  <TitlesOfParts>
    <vt:vector size="59" baseType="lpstr">
      <vt:lpstr>Arial</vt:lpstr>
      <vt:lpstr>Calibri</vt:lpstr>
      <vt:lpstr>Calibri Light</vt:lpstr>
      <vt:lpstr>Cambria Math</vt:lpstr>
      <vt:lpstr>Century Gothic</vt:lpstr>
      <vt:lpstr>Copperplate Gothic Bold</vt:lpstr>
      <vt:lpstr>Copperplate Gothic Light</vt:lpstr>
      <vt:lpstr>Tahoma</vt:lpstr>
      <vt:lpstr>Times New Roman</vt:lpstr>
      <vt:lpstr>Wingdings</vt:lpstr>
      <vt:lpstr>Wingdings 3</vt:lpstr>
      <vt:lpstr>Espiral</vt:lpstr>
      <vt:lpstr>Tema de Office</vt:lpstr>
      <vt:lpstr>   Translocación de plántulas de: Weinmannia rollottii, Weinmannia fagaroides, Prunus huantensis y Ocotea infrafaveolata, en un área degradada en la parroquia El Carmelo, provincia del Carchi.</vt:lpstr>
      <vt:lpstr>EQUIPO ASESOR</vt:lpstr>
      <vt:lpstr>RUTA DE INVESTIGACIÓN</vt:lpstr>
      <vt:lpstr>OBJETIVOS ESPECÍFICOS</vt:lpstr>
      <vt:lpstr>HIPÓTESIS</vt:lpstr>
      <vt:lpstr>PROBLEMA</vt:lpstr>
      <vt:lpstr>CAUSAS</vt:lpstr>
      <vt:lpstr>EFECTOS</vt:lpstr>
      <vt:lpstr>JUSTIFICACIÓN</vt:lpstr>
      <vt:lpstr>MARCO TEÓRICO</vt:lpstr>
      <vt:lpstr>MARCO LEGAL</vt:lpstr>
      <vt:lpstr>CARACTERIZACIÓN DEL ÁREA DE ESTUDIO</vt:lpstr>
      <vt:lpstr>CARACTERÍSTICAS GENERALES</vt:lpstr>
      <vt:lpstr>METODOLOGÍA FASE DE CAMPO</vt:lpstr>
      <vt:lpstr>FUENTES PLANTULERAS</vt:lpstr>
      <vt:lpstr>MAPA DE UBICACIÓN DE FUENTES PLANTULERAS</vt:lpstr>
      <vt:lpstr>División del área de estudio y orden de las plántulas de acuerdo al sorteo que establece el diseño completamente al azar</vt:lpstr>
      <vt:lpstr>COMBINACIÓN DE TRATAMIENTOS Y ESPECIES NATIVAS</vt:lpstr>
      <vt:lpstr>PROTOCOLO PARA EL MANEJO DEL EXPERIMENTO</vt:lpstr>
      <vt:lpstr>ANÁLISIS DE RESULTADOS</vt:lpstr>
      <vt:lpstr>MONITOREOS</vt:lpstr>
      <vt:lpstr>Presentación de PowerPoint</vt:lpstr>
      <vt:lpstr> La fórmula empleada para este cálculo fue: </vt:lpstr>
      <vt:lpstr>Presentación de PowerPoint</vt:lpstr>
      <vt:lpstr>EVALUAR LA SOBREVIVENCIA DE LAS CUATRO ESPECIES EN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ESTABLECER  LA VIABILIDAD DE LAS ESPECIES ESTUDIADAS PARA PROYECTOS DE RESTAURACIÓN EN ECOSISTEMAS ALTOANDINOS.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RNR</dc:creator>
  <cp:lastModifiedBy>USER</cp:lastModifiedBy>
  <cp:revision>259</cp:revision>
  <dcterms:created xsi:type="dcterms:W3CDTF">2015-12-08T22:46:13Z</dcterms:created>
  <dcterms:modified xsi:type="dcterms:W3CDTF">2017-04-24T05:19:42Z</dcterms:modified>
</cp:coreProperties>
</file>