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5">
  <p:sldMasterIdLst>
    <p:sldMasterId id="2147483740" r:id="rId1"/>
  </p:sldMasterIdLst>
  <p:sldIdLst>
    <p:sldId id="256" r:id="rId2"/>
    <p:sldId id="259" r:id="rId3"/>
    <p:sldId id="261" r:id="rId4"/>
    <p:sldId id="296" r:id="rId5"/>
    <p:sldId id="262" r:id="rId6"/>
    <p:sldId id="263" r:id="rId7"/>
    <p:sldId id="264" r:id="rId8"/>
    <p:sldId id="265" r:id="rId9"/>
    <p:sldId id="286" r:id="rId10"/>
    <p:sldId id="287" r:id="rId11"/>
    <p:sldId id="288" r:id="rId12"/>
    <p:sldId id="289" r:id="rId13"/>
    <p:sldId id="297" r:id="rId14"/>
    <p:sldId id="298" r:id="rId15"/>
    <p:sldId id="291" r:id="rId16"/>
    <p:sldId id="292" r:id="rId17"/>
    <p:sldId id="293" r:id="rId18"/>
    <p:sldId id="301" r:id="rId19"/>
    <p:sldId id="300" r:id="rId20"/>
    <p:sldId id="309" r:id="rId21"/>
    <p:sldId id="294" r:id="rId22"/>
    <p:sldId id="310" r:id="rId23"/>
    <p:sldId id="318" r:id="rId24"/>
    <p:sldId id="320" r:id="rId25"/>
    <p:sldId id="321" r:id="rId26"/>
    <p:sldId id="319" r:id="rId27"/>
    <p:sldId id="316" r:id="rId28"/>
    <p:sldId id="317" r:id="rId29"/>
    <p:sldId id="279" r:id="rId30"/>
    <p:sldId id="280" r:id="rId31"/>
    <p:sldId id="305" r:id="rId32"/>
    <p:sldId id="306" r:id="rId33"/>
    <p:sldId id="260" r:id="rId34"/>
    <p:sldId id="302" r:id="rId35"/>
    <p:sldId id="308" r:id="rId36"/>
    <p:sldId id="303" r:id="rId37"/>
    <p:sldId id="285" r:id="rId38"/>
    <p:sldId id="312" r:id="rId39"/>
    <p:sldId id="313" r:id="rId40"/>
    <p:sldId id="314" r:id="rId41"/>
    <p:sldId id="315" r:id="rId42"/>
    <p:sldId id="28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5" autoAdjust="0"/>
    <p:restoredTop sz="94660"/>
  </p:normalViewPr>
  <p:slideViewPr>
    <p:cSldViewPr snapToGrid="0">
      <p:cViewPr varScale="1">
        <p:scale>
          <a:sx n="74" d="100"/>
          <a:sy n="74"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Genero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Docentes</c:v>
                </c:pt>
                <c:pt idx="1">
                  <c:v>Estudiantes</c:v>
                </c:pt>
              </c:strCache>
            </c:strRef>
          </c:cat>
          <c:val>
            <c:numRef>
              <c:f>Hoja1!$B$2:$B$3</c:f>
              <c:numCache>
                <c:formatCode>0%</c:formatCode>
                <c:ptCount val="2"/>
                <c:pt idx="0">
                  <c:v>0.8</c:v>
                </c:pt>
                <c:pt idx="1">
                  <c:v>0.92</c:v>
                </c:pt>
              </c:numCache>
            </c:numRef>
          </c:val>
        </c:ser>
        <c:ser>
          <c:idx val="1"/>
          <c:order val="1"/>
          <c:tx>
            <c:strRef>
              <c:f>Hoja1!$C$1</c:f>
              <c:strCache>
                <c:ptCount val="1"/>
                <c:pt idx="0">
                  <c:v>Edad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Docentes</c:v>
                </c:pt>
                <c:pt idx="1">
                  <c:v>Estudiantes</c:v>
                </c:pt>
              </c:strCache>
            </c:strRef>
          </c:cat>
          <c:val>
            <c:numRef>
              <c:f>Hoja1!$C$2:$C$3</c:f>
              <c:numCache>
                <c:formatCode>0%</c:formatCode>
                <c:ptCount val="2"/>
                <c:pt idx="0">
                  <c:v>0.64</c:v>
                </c:pt>
                <c:pt idx="1">
                  <c:v>0.68</c:v>
                </c:pt>
              </c:numCache>
            </c:numRef>
          </c:val>
        </c:ser>
        <c:ser>
          <c:idx val="2"/>
          <c:order val="2"/>
          <c:tx>
            <c:strRef>
              <c:f>Hoja1!$D$1</c:f>
              <c:strCache>
                <c:ptCount val="1"/>
                <c:pt idx="0">
                  <c:v>Estado Civil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Docentes</c:v>
                </c:pt>
                <c:pt idx="1">
                  <c:v>Estudiantes</c:v>
                </c:pt>
              </c:strCache>
            </c:strRef>
          </c:cat>
          <c:val>
            <c:numRef>
              <c:f>Hoja1!$D$2:$D$3</c:f>
              <c:numCache>
                <c:formatCode>0%</c:formatCode>
                <c:ptCount val="2"/>
                <c:pt idx="0">
                  <c:v>0.64</c:v>
                </c:pt>
                <c:pt idx="1">
                  <c:v>0.83</c:v>
                </c:pt>
              </c:numCache>
            </c:numRef>
          </c:val>
        </c:ser>
        <c:ser>
          <c:idx val="3"/>
          <c:order val="3"/>
          <c:tx>
            <c:strRef>
              <c:f>Hoja1!$E$1</c:f>
              <c:strCache>
                <c:ptCount val="1"/>
                <c:pt idx="0">
                  <c:v>Etnia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Docentes</c:v>
                </c:pt>
                <c:pt idx="1">
                  <c:v>Estudiantes</c:v>
                </c:pt>
              </c:strCache>
            </c:strRef>
          </c:cat>
          <c:val>
            <c:numRef>
              <c:f>Hoja1!$E$2:$E$3</c:f>
              <c:numCache>
                <c:formatCode>0%</c:formatCode>
                <c:ptCount val="2"/>
                <c:pt idx="0">
                  <c:v>0.96</c:v>
                </c:pt>
                <c:pt idx="1">
                  <c:v>0.81</c:v>
                </c:pt>
              </c:numCache>
            </c:numRef>
          </c:val>
        </c:ser>
        <c:ser>
          <c:idx val="4"/>
          <c:order val="4"/>
          <c:tx>
            <c:strRef>
              <c:f>Hoja1!$F$1</c:f>
              <c:strCache>
                <c:ptCount val="1"/>
                <c:pt idx="0">
                  <c:v>Nacionalidad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Hoja1!$A$2:$A$3</c:f>
              <c:strCache>
                <c:ptCount val="2"/>
                <c:pt idx="0">
                  <c:v>Docentes</c:v>
                </c:pt>
                <c:pt idx="1">
                  <c:v>Estudiantes</c:v>
                </c:pt>
              </c:strCache>
            </c:strRef>
          </c:cat>
          <c:val>
            <c:numRef>
              <c:f>Hoja1!$F$2:$F$3</c:f>
              <c:numCache>
                <c:formatCode>0%</c:formatCode>
                <c:ptCount val="2"/>
                <c:pt idx="0">
                  <c:v>0.9</c:v>
                </c:pt>
                <c:pt idx="1">
                  <c:v>0.94</c:v>
                </c:pt>
              </c:numCache>
            </c:numRef>
          </c:val>
        </c:ser>
        <c:dLbls>
          <c:dLblPos val="outEnd"/>
          <c:showLegendKey val="0"/>
          <c:showVal val="1"/>
          <c:showCatName val="0"/>
          <c:showSerName val="0"/>
          <c:showPercent val="0"/>
          <c:showBubbleSize val="0"/>
        </c:dLbls>
        <c:gapWidth val="267"/>
        <c:overlap val="-43"/>
        <c:axId val="227049776"/>
        <c:axId val="227050560"/>
      </c:barChart>
      <c:catAx>
        <c:axId val="2270497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27050560"/>
        <c:crosses val="autoZero"/>
        <c:auto val="1"/>
        <c:lblAlgn val="ctr"/>
        <c:lblOffset val="100"/>
        <c:noMultiLvlLbl val="0"/>
      </c:catAx>
      <c:valAx>
        <c:axId val="22705056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270497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Nutrición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Hoja1!$B$2:$B$6</c:f>
              <c:numCache>
                <c:formatCode>0%</c:formatCode>
                <c:ptCount val="5"/>
                <c:pt idx="0">
                  <c:v>0.95</c:v>
                </c:pt>
                <c:pt idx="1">
                  <c:v>0.95</c:v>
                </c:pt>
                <c:pt idx="2">
                  <c:v>0.9</c:v>
                </c:pt>
                <c:pt idx="3">
                  <c:v>0.95</c:v>
                </c:pt>
                <c:pt idx="4">
                  <c:v>0.85</c:v>
                </c:pt>
              </c:numCache>
            </c:numRef>
          </c:val>
        </c:ser>
        <c:ser>
          <c:idx val="1"/>
          <c:order val="1"/>
          <c:tx>
            <c:strRef>
              <c:f>Hoja1!$C$1</c:f>
              <c:strCache>
                <c:ptCount val="1"/>
                <c:pt idx="0">
                  <c:v>Epidemiología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Hoja1!$C$2:$C$6</c:f>
              <c:numCache>
                <c:formatCode>0%</c:formatCode>
                <c:ptCount val="5"/>
                <c:pt idx="0">
                  <c:v>0.85</c:v>
                </c:pt>
                <c:pt idx="1">
                  <c:v>0.95</c:v>
                </c:pt>
                <c:pt idx="2">
                  <c:v>0.85</c:v>
                </c:pt>
                <c:pt idx="3">
                  <c:v>0.9</c:v>
                </c:pt>
                <c:pt idx="4">
                  <c:v>0.9</c:v>
                </c:pt>
              </c:numCache>
            </c:numRef>
          </c:val>
        </c:ser>
        <c:ser>
          <c:idx val="2"/>
          <c:order val="2"/>
          <c:tx>
            <c:strRef>
              <c:f>Hoja1!$D$1</c:f>
              <c:strCache>
                <c:ptCount val="1"/>
                <c:pt idx="0">
                  <c:v>Investigación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Hoja1!$D$2:$D$6</c:f>
              <c:numCache>
                <c:formatCode>0%</c:formatCode>
                <c:ptCount val="5"/>
                <c:pt idx="0">
                  <c:v>0.8</c:v>
                </c:pt>
                <c:pt idx="1">
                  <c:v>0.9</c:v>
                </c:pt>
                <c:pt idx="2">
                  <c:v>0.75</c:v>
                </c:pt>
                <c:pt idx="3">
                  <c:v>0.8</c:v>
                </c:pt>
                <c:pt idx="4">
                  <c:v>0.8</c:v>
                </c:pt>
              </c:numCache>
            </c:numRef>
          </c:val>
        </c:ser>
        <c:ser>
          <c:idx val="3"/>
          <c:order val="3"/>
          <c:tx>
            <c:strRef>
              <c:f>Hoja1!$E$1</c:f>
              <c:strCache>
                <c:ptCount val="1"/>
                <c:pt idx="0">
                  <c:v>Psicología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Hoja1!$E$2:$E$6</c:f>
              <c:numCache>
                <c:formatCode>0%</c:formatCode>
                <c:ptCount val="5"/>
                <c:pt idx="0">
                  <c:v>0.8</c:v>
                </c:pt>
                <c:pt idx="1">
                  <c:v>0.95</c:v>
                </c:pt>
                <c:pt idx="2">
                  <c:v>0.85</c:v>
                </c:pt>
                <c:pt idx="3">
                  <c:v>0.75</c:v>
                </c:pt>
                <c:pt idx="4">
                  <c:v>0.85</c:v>
                </c:pt>
              </c:numCache>
            </c:numRef>
          </c:val>
        </c:ser>
        <c:ser>
          <c:idx val="4"/>
          <c:order val="4"/>
          <c:tx>
            <c:strRef>
              <c:f>Hoja1!$F$1</c:f>
              <c:strCache>
                <c:ptCount val="1"/>
                <c:pt idx="0">
                  <c:v>Administración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Hoja1!$F$2:$F$6</c:f>
              <c:numCache>
                <c:formatCode>0%</c:formatCode>
                <c:ptCount val="5"/>
                <c:pt idx="0">
                  <c:v>0.95</c:v>
                </c:pt>
                <c:pt idx="1">
                  <c:v>0.95</c:v>
                </c:pt>
                <c:pt idx="2">
                  <c:v>0.95</c:v>
                </c:pt>
                <c:pt idx="3">
                  <c:v>0.95</c:v>
                </c:pt>
                <c:pt idx="4">
                  <c:v>0.9</c:v>
                </c:pt>
              </c:numCache>
            </c:numRef>
          </c:val>
        </c:ser>
        <c:dLbls>
          <c:dLblPos val="outEnd"/>
          <c:showLegendKey val="0"/>
          <c:showVal val="1"/>
          <c:showCatName val="0"/>
          <c:showSerName val="0"/>
          <c:showPercent val="0"/>
          <c:showBubbleSize val="0"/>
        </c:dLbls>
        <c:gapWidth val="267"/>
        <c:overlap val="-43"/>
        <c:axId val="279705040"/>
        <c:axId val="279703472"/>
      </c:barChart>
      <c:catAx>
        <c:axId val="2797050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79703472"/>
        <c:crosses val="autoZero"/>
        <c:auto val="1"/>
        <c:lblAlgn val="ctr"/>
        <c:lblOffset val="100"/>
        <c:noMultiLvlLbl val="0"/>
      </c:catAx>
      <c:valAx>
        <c:axId val="27970347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797050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Hoja1!$A$2:$A$20</c:f>
              <c:strCache>
                <c:ptCount val="19"/>
                <c:pt idx="0">
                  <c:v>Enfermería</c:v>
                </c:pt>
                <c:pt idx="1">
                  <c:v>Fundamentos Teóricos</c:v>
                </c:pt>
                <c:pt idx="2">
                  <c:v>Farmacología y Farmacoterapia</c:v>
                </c:pt>
                <c:pt idx="3">
                  <c:v>Morfofisiología</c:v>
                </c:pt>
                <c:pt idx="4">
                  <c:v>Bioquímica</c:v>
                </c:pt>
                <c:pt idx="5">
                  <c:v>Enfermería Avanzada</c:v>
                </c:pt>
                <c:pt idx="6">
                  <c:v>Ética Profesional</c:v>
                </c:pt>
                <c:pt idx="7">
                  <c:v>Nutrición</c:v>
                </c:pt>
                <c:pt idx="8">
                  <c:v>Medicina Alternativa</c:v>
                </c:pt>
                <c:pt idx="9">
                  <c:v>Salud Pública</c:v>
                </c:pt>
                <c:pt idx="10">
                  <c:v>Epidemiología</c:v>
                </c:pt>
                <c:pt idx="11">
                  <c:v>Investigación </c:v>
                </c:pt>
                <c:pt idx="12">
                  <c:v>Bioestadística</c:v>
                </c:pt>
                <c:pt idx="13">
                  <c:v>Psicología</c:v>
                </c:pt>
                <c:pt idx="14">
                  <c:v>Microbiología y Parasitología</c:v>
                </c:pt>
                <c:pt idx="15">
                  <c:v>Admisnistración</c:v>
                </c:pt>
                <c:pt idx="16">
                  <c:v>Socioantropología y Realidad Nacional</c:v>
                </c:pt>
                <c:pt idx="17">
                  <c:v>Tecnicas de aprendizaje</c:v>
                </c:pt>
                <c:pt idx="18">
                  <c:v>Educacion y Comunicación</c:v>
                </c:pt>
              </c:strCache>
            </c:strRef>
          </c:cat>
          <c:val>
            <c:numRef>
              <c:f>Hoja1!$B$2:$B$20</c:f>
              <c:numCache>
                <c:formatCode>0%</c:formatCode>
                <c:ptCount val="19"/>
                <c:pt idx="0">
                  <c:v>0.77200000000000002</c:v>
                </c:pt>
                <c:pt idx="1">
                  <c:v>0.77200000000000002</c:v>
                </c:pt>
                <c:pt idx="2">
                  <c:v>0.81299999999999994</c:v>
                </c:pt>
                <c:pt idx="3">
                  <c:v>0.76800000000000002</c:v>
                </c:pt>
                <c:pt idx="4">
                  <c:v>0.83599999999999997</c:v>
                </c:pt>
                <c:pt idx="5">
                  <c:v>0.75900000000000001</c:v>
                </c:pt>
                <c:pt idx="6">
                  <c:v>0.79500000000000004</c:v>
                </c:pt>
                <c:pt idx="7">
                  <c:v>0.88100000000000001</c:v>
                </c:pt>
                <c:pt idx="8">
                  <c:v>0.83099999999999996</c:v>
                </c:pt>
                <c:pt idx="9">
                  <c:v>0.86299999999999999</c:v>
                </c:pt>
                <c:pt idx="10">
                  <c:v>0.89500000000000002</c:v>
                </c:pt>
                <c:pt idx="11">
                  <c:v>0.81899999999999995</c:v>
                </c:pt>
                <c:pt idx="12">
                  <c:v>0.76800000000000002</c:v>
                </c:pt>
                <c:pt idx="13">
                  <c:v>0.83599999999999997</c:v>
                </c:pt>
                <c:pt idx="14">
                  <c:v>0.75</c:v>
                </c:pt>
                <c:pt idx="15">
                  <c:v>0.91800000000000004</c:v>
                </c:pt>
                <c:pt idx="16">
                  <c:v>0.81299999999999994</c:v>
                </c:pt>
                <c:pt idx="17">
                  <c:v>0.80400000000000005</c:v>
                </c:pt>
                <c:pt idx="18">
                  <c:v>0.754</c:v>
                </c:pt>
              </c:numCache>
            </c:numRef>
          </c:val>
        </c:ser>
        <c:dLbls>
          <c:showLegendKey val="0"/>
          <c:showVal val="1"/>
          <c:showCatName val="0"/>
          <c:showSerName val="0"/>
          <c:showPercent val="0"/>
          <c:showBubbleSize val="0"/>
        </c:dLbls>
        <c:gapWidth val="267"/>
        <c:overlap val="-43"/>
        <c:axId val="230801744"/>
        <c:axId val="230808800"/>
      </c:barChart>
      <c:catAx>
        <c:axId val="2308017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30808800"/>
        <c:crosses val="autoZero"/>
        <c:auto val="1"/>
        <c:lblAlgn val="ctr"/>
        <c:lblOffset val="100"/>
        <c:noMultiLvlLbl val="0"/>
      </c:catAx>
      <c:valAx>
        <c:axId val="23080880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308017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Relación título – asignatura referido por el docente</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clustered"/>
        <c:varyColors val="0"/>
        <c:ser>
          <c:idx val="0"/>
          <c:order val="0"/>
          <c:tx>
            <c:strRef>
              <c:f>Hoja1!$A$2</c:f>
              <c:strCache>
                <c:ptCount val="1"/>
                <c:pt idx="0">
                  <c:v>Si</c:v>
                </c:pt>
              </c:strCache>
            </c:strRef>
          </c:tx>
          <c:spPr>
            <a:solidFill>
              <a:schemeClr val="accent1"/>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Hoja1!$B$1</c:f>
              <c:strCache>
                <c:ptCount val="1"/>
                <c:pt idx="0">
                  <c:v>Relacion: título - asignatura</c:v>
                </c:pt>
              </c:strCache>
            </c:strRef>
          </c:cat>
          <c:val>
            <c:numRef>
              <c:f>Hoja1!$B$2</c:f>
              <c:numCache>
                <c:formatCode>0%</c:formatCode>
                <c:ptCount val="1"/>
                <c:pt idx="0">
                  <c:v>0.35</c:v>
                </c:pt>
              </c:numCache>
            </c:numRef>
          </c:val>
        </c:ser>
        <c:ser>
          <c:idx val="1"/>
          <c:order val="1"/>
          <c:tx>
            <c:strRef>
              <c:f>Hoja1!$A$3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Hoja1!$B$1</c:f>
              <c:strCache>
                <c:ptCount val="1"/>
                <c:pt idx="0">
                  <c:v>Relacion: título - asignatura</c:v>
                </c:pt>
              </c:strCache>
            </c:strRef>
          </c:cat>
          <c:val>
            <c:numRef>
              <c:f>Hoja1!$B$3</c:f>
              <c:numCache>
                <c:formatCode>0%</c:formatCode>
                <c:ptCount val="1"/>
                <c:pt idx="0">
                  <c:v>0.65</c:v>
                </c:pt>
              </c:numCache>
            </c:numRef>
          </c:val>
        </c:ser>
        <c:dLbls>
          <c:dLblPos val="outEnd"/>
          <c:showLegendKey val="0"/>
          <c:showVal val="1"/>
          <c:showCatName val="0"/>
          <c:showSerName val="0"/>
          <c:showPercent val="0"/>
          <c:showBubbleSize val="0"/>
        </c:dLbls>
        <c:gapWidth val="267"/>
        <c:overlap val="-43"/>
        <c:axId val="230809584"/>
        <c:axId val="230809976"/>
      </c:barChart>
      <c:catAx>
        <c:axId val="2308095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30809976"/>
        <c:crosses val="autoZero"/>
        <c:auto val="1"/>
        <c:lblAlgn val="ctr"/>
        <c:lblOffset val="100"/>
        <c:noMultiLvlLbl val="0"/>
      </c:catAx>
      <c:valAx>
        <c:axId val="230809976"/>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308095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Docente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Dominio teórico de la materia que imparte</c:v>
                </c:pt>
                <c:pt idx="1">
                  <c:v>Realiza investigacion en la asignatura que enseña</c:v>
                </c:pt>
                <c:pt idx="2">
                  <c:v>Actualiza los conocimientos de la asignatura que enseña</c:v>
                </c:pt>
              </c:strCache>
            </c:strRef>
          </c:cat>
          <c:val>
            <c:numRef>
              <c:f>Hoja1!$B$2:$B$4</c:f>
              <c:numCache>
                <c:formatCode>0%</c:formatCode>
                <c:ptCount val="3"/>
                <c:pt idx="0">
                  <c:v>0.75</c:v>
                </c:pt>
                <c:pt idx="1">
                  <c:v>0.65</c:v>
                </c:pt>
                <c:pt idx="2">
                  <c:v>0.9</c:v>
                </c:pt>
              </c:numCache>
            </c:numRef>
          </c:val>
        </c:ser>
        <c:ser>
          <c:idx val="1"/>
          <c:order val="1"/>
          <c:tx>
            <c:strRef>
              <c:f>Hoja1!$C$1</c:f>
              <c:strCache>
                <c:ptCount val="1"/>
                <c:pt idx="0">
                  <c:v>Estudiante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Dominio teórico de la materia que imparte</c:v>
                </c:pt>
                <c:pt idx="1">
                  <c:v>Realiza investigacion en la asignatura que enseña</c:v>
                </c:pt>
                <c:pt idx="2">
                  <c:v>Actualiza los conocimientos de la asignatura que enseña</c:v>
                </c:pt>
              </c:strCache>
            </c:strRef>
          </c:cat>
          <c:val>
            <c:numRef>
              <c:f>Hoja1!$C$2:$C$4</c:f>
              <c:numCache>
                <c:formatCode>0%</c:formatCode>
                <c:ptCount val="3"/>
                <c:pt idx="0">
                  <c:v>0.56999999999999995</c:v>
                </c:pt>
                <c:pt idx="1">
                  <c:v>0.56999999999999995</c:v>
                </c:pt>
                <c:pt idx="2">
                  <c:v>0.49</c:v>
                </c:pt>
              </c:numCache>
            </c:numRef>
          </c:val>
        </c:ser>
        <c:dLbls>
          <c:dLblPos val="outEnd"/>
          <c:showLegendKey val="0"/>
          <c:showVal val="1"/>
          <c:showCatName val="0"/>
          <c:showSerName val="0"/>
          <c:showPercent val="0"/>
          <c:showBubbleSize val="0"/>
        </c:dLbls>
        <c:gapWidth val="267"/>
        <c:overlap val="-43"/>
        <c:axId val="227051344"/>
        <c:axId val="227042328"/>
      </c:barChart>
      <c:catAx>
        <c:axId val="227051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27042328"/>
        <c:crosses val="autoZero"/>
        <c:auto val="1"/>
        <c:lblAlgn val="ctr"/>
        <c:lblOffset val="100"/>
        <c:noMultiLvlLbl val="0"/>
      </c:catAx>
      <c:valAx>
        <c:axId val="2270423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270513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Docente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Estudios de maestria</c:v>
                </c:pt>
                <c:pt idx="1">
                  <c:v>Promueve el desarrollo de jucios criticos y relfexivos</c:v>
                </c:pt>
                <c:pt idx="2">
                  <c:v>planífica la clase teorica</c:v>
                </c:pt>
              </c:strCache>
            </c:strRef>
          </c:cat>
          <c:val>
            <c:numRef>
              <c:f>Hoja1!$B$2:$B$4</c:f>
              <c:numCache>
                <c:formatCode>0%</c:formatCode>
                <c:ptCount val="3"/>
                <c:pt idx="0">
                  <c:v>0.55000000000000004</c:v>
                </c:pt>
                <c:pt idx="1">
                  <c:v>0.65</c:v>
                </c:pt>
                <c:pt idx="2">
                  <c:v>0.7</c:v>
                </c:pt>
              </c:numCache>
            </c:numRef>
          </c:val>
        </c:ser>
        <c:ser>
          <c:idx val="1"/>
          <c:order val="1"/>
          <c:tx>
            <c:strRef>
              <c:f>Hoja1!$C$1</c:f>
              <c:strCache>
                <c:ptCount val="1"/>
                <c:pt idx="0">
                  <c:v>Estudiante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Estudios de maestria</c:v>
                </c:pt>
                <c:pt idx="1">
                  <c:v>Promueve el desarrollo de jucios criticos y relfexivos</c:v>
                </c:pt>
                <c:pt idx="2">
                  <c:v>planífica la clase teorica</c:v>
                </c:pt>
              </c:strCache>
            </c:strRef>
          </c:cat>
          <c:val>
            <c:numRef>
              <c:f>Hoja1!$C$2:$C$4</c:f>
              <c:numCache>
                <c:formatCode>0%</c:formatCode>
                <c:ptCount val="3"/>
                <c:pt idx="0">
                  <c:v>0.3</c:v>
                </c:pt>
                <c:pt idx="1">
                  <c:v>0.24</c:v>
                </c:pt>
                <c:pt idx="2">
                  <c:v>0.28000000000000003</c:v>
                </c:pt>
              </c:numCache>
            </c:numRef>
          </c:val>
        </c:ser>
        <c:dLbls>
          <c:dLblPos val="outEnd"/>
          <c:showLegendKey val="0"/>
          <c:showVal val="1"/>
          <c:showCatName val="0"/>
          <c:showSerName val="0"/>
          <c:showPercent val="0"/>
          <c:showBubbleSize val="0"/>
        </c:dLbls>
        <c:gapWidth val="267"/>
        <c:overlap val="-43"/>
        <c:axId val="227042720"/>
        <c:axId val="227043112"/>
      </c:barChart>
      <c:catAx>
        <c:axId val="2270427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27043112"/>
        <c:crosses val="autoZero"/>
        <c:auto val="1"/>
        <c:lblAlgn val="ctr"/>
        <c:lblOffset val="100"/>
        <c:noMultiLvlLbl val="0"/>
      </c:catAx>
      <c:valAx>
        <c:axId val="22704311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270427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Docente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Hoja1!$A$2:$A$5</c:f>
              <c:strCache>
                <c:ptCount val="4"/>
                <c:pt idx="0">
                  <c:v>realiza una evaluación basada en los objetivos</c:v>
                </c:pt>
                <c:pt idx="1">
                  <c:v>utiliza tecnologias educativas modernas</c:v>
                </c:pt>
                <c:pt idx="2">
                  <c:v>conoce la metodología de investigación</c:v>
                </c:pt>
                <c:pt idx="3">
                  <c:v>promueve el desarrollo a través de la investigación</c:v>
                </c:pt>
              </c:strCache>
            </c:strRef>
          </c:cat>
          <c:val>
            <c:numRef>
              <c:f>Hoja1!$B$2:$B$5</c:f>
              <c:numCache>
                <c:formatCode>0%</c:formatCode>
                <c:ptCount val="4"/>
                <c:pt idx="0">
                  <c:v>0.6</c:v>
                </c:pt>
                <c:pt idx="1">
                  <c:v>0.55000000000000004</c:v>
                </c:pt>
                <c:pt idx="2">
                  <c:v>0.55000000000000004</c:v>
                </c:pt>
                <c:pt idx="3">
                  <c:v>0.65</c:v>
                </c:pt>
              </c:numCache>
            </c:numRef>
          </c:val>
        </c:ser>
        <c:ser>
          <c:idx val="1"/>
          <c:order val="1"/>
          <c:tx>
            <c:strRef>
              <c:f>Hoja1!$C$1</c:f>
              <c:strCache>
                <c:ptCount val="1"/>
                <c:pt idx="0">
                  <c:v>Estudiante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Hoja1!$A$2:$A$5</c:f>
              <c:strCache>
                <c:ptCount val="4"/>
                <c:pt idx="0">
                  <c:v>realiza una evaluación basada en los objetivos</c:v>
                </c:pt>
                <c:pt idx="1">
                  <c:v>utiliza tecnologias educativas modernas</c:v>
                </c:pt>
                <c:pt idx="2">
                  <c:v>conoce la metodología de investigación</c:v>
                </c:pt>
                <c:pt idx="3">
                  <c:v>promueve el desarrollo a través de la investigación</c:v>
                </c:pt>
              </c:strCache>
            </c:strRef>
          </c:cat>
          <c:val>
            <c:numRef>
              <c:f>Hoja1!$C$2:$C$5</c:f>
              <c:numCache>
                <c:formatCode>0%</c:formatCode>
                <c:ptCount val="4"/>
                <c:pt idx="0">
                  <c:v>0.31</c:v>
                </c:pt>
                <c:pt idx="1">
                  <c:v>0.3</c:v>
                </c:pt>
                <c:pt idx="2">
                  <c:v>0.41</c:v>
                </c:pt>
                <c:pt idx="3">
                  <c:v>0.26</c:v>
                </c:pt>
              </c:numCache>
            </c:numRef>
          </c:val>
        </c:ser>
        <c:dLbls>
          <c:dLblPos val="outEnd"/>
          <c:showLegendKey val="0"/>
          <c:showVal val="1"/>
          <c:showCatName val="0"/>
          <c:showSerName val="0"/>
          <c:showPercent val="0"/>
          <c:showBubbleSize val="0"/>
        </c:dLbls>
        <c:gapWidth val="267"/>
        <c:overlap val="-43"/>
        <c:axId val="227053696"/>
        <c:axId val="227054088"/>
      </c:barChart>
      <c:catAx>
        <c:axId val="2270536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27054088"/>
        <c:crosses val="autoZero"/>
        <c:auto val="1"/>
        <c:lblAlgn val="ctr"/>
        <c:lblOffset val="100"/>
        <c:noMultiLvlLbl val="0"/>
      </c:catAx>
      <c:valAx>
        <c:axId val="227054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2705369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Docente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ser puntual</c:v>
                </c:pt>
                <c:pt idx="1">
                  <c:v>ser receptivo a la opinion de los estudiantes</c:v>
                </c:pt>
                <c:pt idx="2">
                  <c:v>trata con respeto a los estudiantes</c:v>
                </c:pt>
              </c:strCache>
            </c:strRef>
          </c:cat>
          <c:val>
            <c:numRef>
              <c:f>Hoja1!$B$2:$B$4</c:f>
              <c:numCache>
                <c:formatCode>0%</c:formatCode>
                <c:ptCount val="3"/>
                <c:pt idx="0">
                  <c:v>0.85</c:v>
                </c:pt>
                <c:pt idx="1">
                  <c:v>0.75</c:v>
                </c:pt>
                <c:pt idx="2">
                  <c:v>0.8</c:v>
                </c:pt>
              </c:numCache>
            </c:numRef>
          </c:val>
        </c:ser>
        <c:ser>
          <c:idx val="1"/>
          <c:order val="1"/>
          <c:tx>
            <c:strRef>
              <c:f>Hoja1!$C$1</c:f>
              <c:strCache>
                <c:ptCount val="1"/>
                <c:pt idx="0">
                  <c:v>Estudiante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ser puntual</c:v>
                </c:pt>
                <c:pt idx="1">
                  <c:v>ser receptivo a la opinion de los estudiantes</c:v>
                </c:pt>
                <c:pt idx="2">
                  <c:v>trata con respeto a los estudiantes</c:v>
                </c:pt>
              </c:strCache>
            </c:strRef>
          </c:cat>
          <c:val>
            <c:numRef>
              <c:f>Hoja1!$C$2:$C$4</c:f>
              <c:numCache>
                <c:formatCode>0%</c:formatCode>
                <c:ptCount val="3"/>
                <c:pt idx="0">
                  <c:v>0.39</c:v>
                </c:pt>
                <c:pt idx="1">
                  <c:v>0.59</c:v>
                </c:pt>
                <c:pt idx="2">
                  <c:v>0.49</c:v>
                </c:pt>
              </c:numCache>
            </c:numRef>
          </c:val>
        </c:ser>
        <c:dLbls>
          <c:dLblPos val="outEnd"/>
          <c:showLegendKey val="0"/>
          <c:showVal val="1"/>
          <c:showCatName val="0"/>
          <c:showSerName val="0"/>
          <c:showPercent val="0"/>
          <c:showBubbleSize val="0"/>
        </c:dLbls>
        <c:gapWidth val="267"/>
        <c:overlap val="-43"/>
        <c:axId val="230811544"/>
        <c:axId val="230810368"/>
      </c:barChart>
      <c:catAx>
        <c:axId val="2308115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30810368"/>
        <c:crosses val="autoZero"/>
        <c:auto val="1"/>
        <c:lblAlgn val="ctr"/>
        <c:lblOffset val="100"/>
        <c:noMultiLvlLbl val="0"/>
      </c:catAx>
      <c:valAx>
        <c:axId val="23081036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308115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Docente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mantiene relaciones coordiales con sus colegas</c:v>
                </c:pt>
                <c:pt idx="1">
                  <c:v>aplica estrategias de comunicación</c:v>
                </c:pt>
                <c:pt idx="2">
                  <c:v>ser veraz al absolver las dudas</c:v>
                </c:pt>
              </c:strCache>
            </c:strRef>
          </c:cat>
          <c:val>
            <c:numRef>
              <c:f>Hoja1!$B$2:$B$4</c:f>
              <c:numCache>
                <c:formatCode>0%</c:formatCode>
                <c:ptCount val="3"/>
                <c:pt idx="0">
                  <c:v>0.7</c:v>
                </c:pt>
                <c:pt idx="1">
                  <c:v>0.7</c:v>
                </c:pt>
                <c:pt idx="2">
                  <c:v>0.75</c:v>
                </c:pt>
              </c:numCache>
            </c:numRef>
          </c:val>
        </c:ser>
        <c:ser>
          <c:idx val="1"/>
          <c:order val="1"/>
          <c:tx>
            <c:strRef>
              <c:f>Hoja1!$C$1</c:f>
              <c:strCache>
                <c:ptCount val="1"/>
                <c:pt idx="0">
                  <c:v>Estudiante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Hoja1!$A$2:$A$4</c:f>
              <c:strCache>
                <c:ptCount val="3"/>
                <c:pt idx="0">
                  <c:v>mantiene relaciones coordiales con sus colegas</c:v>
                </c:pt>
                <c:pt idx="1">
                  <c:v>aplica estrategias de comunicación</c:v>
                </c:pt>
                <c:pt idx="2">
                  <c:v>ser veraz al absolver las dudas</c:v>
                </c:pt>
              </c:strCache>
            </c:strRef>
          </c:cat>
          <c:val>
            <c:numRef>
              <c:f>Hoja1!$C$2:$C$4</c:f>
              <c:numCache>
                <c:formatCode>0%</c:formatCode>
                <c:ptCount val="3"/>
                <c:pt idx="0">
                  <c:v>0.49</c:v>
                </c:pt>
                <c:pt idx="1">
                  <c:v>0.56000000000000005</c:v>
                </c:pt>
                <c:pt idx="2">
                  <c:v>0.5</c:v>
                </c:pt>
              </c:numCache>
            </c:numRef>
          </c:val>
        </c:ser>
        <c:dLbls>
          <c:dLblPos val="outEnd"/>
          <c:showLegendKey val="0"/>
          <c:showVal val="1"/>
          <c:showCatName val="0"/>
          <c:showSerName val="0"/>
          <c:showPercent val="0"/>
          <c:showBubbleSize val="0"/>
        </c:dLbls>
        <c:gapWidth val="267"/>
        <c:overlap val="-43"/>
        <c:axId val="230804880"/>
        <c:axId val="230812720"/>
      </c:barChart>
      <c:catAx>
        <c:axId val="2308048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30812720"/>
        <c:crosses val="autoZero"/>
        <c:auto val="1"/>
        <c:lblAlgn val="ctr"/>
        <c:lblOffset val="100"/>
        <c:noMultiLvlLbl val="0"/>
      </c:catAx>
      <c:valAx>
        <c:axId val="230812720"/>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3080488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93385706942019E-2"/>
          <c:y val="3.1068898288488939E-2"/>
          <c:w val="0.93377888051750391"/>
          <c:h val="0.75383689831753076"/>
        </c:manualLayout>
      </c:layout>
      <c:barChart>
        <c:barDir val="col"/>
        <c:grouping val="clustered"/>
        <c:varyColors val="0"/>
        <c:ser>
          <c:idx val="0"/>
          <c:order val="0"/>
          <c:tx>
            <c:strRef>
              <c:f>Hoja1!$B$1</c:f>
              <c:strCache>
                <c:ptCount val="1"/>
                <c:pt idx="0">
                  <c:v>Enfermería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Hoja1!$B$2:$B$6</c:f>
              <c:numCache>
                <c:formatCode>0%</c:formatCode>
                <c:ptCount val="5"/>
                <c:pt idx="0">
                  <c:v>0.7</c:v>
                </c:pt>
                <c:pt idx="1">
                  <c:v>0.5</c:v>
                </c:pt>
                <c:pt idx="2">
                  <c:v>0.8</c:v>
                </c:pt>
                <c:pt idx="3">
                  <c:v>0.85</c:v>
                </c:pt>
                <c:pt idx="4">
                  <c:v>0.85</c:v>
                </c:pt>
              </c:numCache>
            </c:numRef>
          </c:val>
        </c:ser>
        <c:ser>
          <c:idx val="1"/>
          <c:order val="1"/>
          <c:tx>
            <c:strRef>
              <c:f>Hoja1!$C$1</c:f>
              <c:strCache>
                <c:ptCount val="1"/>
                <c:pt idx="0">
                  <c:v>Fundamentos Teóricos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Hoja1!$C$2:$C$6</c:f>
              <c:numCache>
                <c:formatCode>0%</c:formatCode>
                <c:ptCount val="5"/>
                <c:pt idx="0">
                  <c:v>0.7</c:v>
                </c:pt>
                <c:pt idx="1">
                  <c:v>0.65</c:v>
                </c:pt>
                <c:pt idx="2">
                  <c:v>0.55000000000000004</c:v>
                </c:pt>
                <c:pt idx="3">
                  <c:v>0.85</c:v>
                </c:pt>
                <c:pt idx="4">
                  <c:v>0.85</c:v>
                </c:pt>
              </c:numCache>
            </c:numRef>
          </c:val>
        </c:ser>
        <c:ser>
          <c:idx val="2"/>
          <c:order val="2"/>
          <c:tx>
            <c:strRef>
              <c:f>Hoja1!$D$1</c:f>
              <c:strCache>
                <c:ptCount val="1"/>
                <c:pt idx="0">
                  <c:v>Faramcología y farmacoterapia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Hoja1!$D$2:$D$6</c:f>
              <c:numCache>
                <c:formatCode>0%</c:formatCode>
                <c:ptCount val="5"/>
                <c:pt idx="0">
                  <c:v>0.7</c:v>
                </c:pt>
                <c:pt idx="1">
                  <c:v>0.65</c:v>
                </c:pt>
                <c:pt idx="2">
                  <c:v>0.5</c:v>
                </c:pt>
                <c:pt idx="3">
                  <c:v>0.85</c:v>
                </c:pt>
                <c:pt idx="4">
                  <c:v>0.95</c:v>
                </c:pt>
              </c:numCache>
            </c:numRef>
          </c:val>
        </c:ser>
        <c:ser>
          <c:idx val="3"/>
          <c:order val="3"/>
          <c:tx>
            <c:strRef>
              <c:f>Hoja1!$E$1</c:f>
              <c:strCache>
                <c:ptCount val="1"/>
                <c:pt idx="0">
                  <c:v>Enfermería avanzada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Hoja1!$E$2:$E$6</c:f>
              <c:numCache>
                <c:formatCode>0%</c:formatCode>
                <c:ptCount val="5"/>
                <c:pt idx="0">
                  <c:v>0.7</c:v>
                </c:pt>
                <c:pt idx="1">
                  <c:v>0.65</c:v>
                </c:pt>
                <c:pt idx="2">
                  <c:v>0.4</c:v>
                </c:pt>
                <c:pt idx="3">
                  <c:v>0.85</c:v>
                </c:pt>
                <c:pt idx="4">
                  <c:v>0.85</c:v>
                </c:pt>
              </c:numCache>
            </c:numRef>
          </c:val>
        </c:ser>
        <c:ser>
          <c:idx val="4"/>
          <c:order val="4"/>
          <c:tx>
            <c:strRef>
              <c:f>Hoja1!$F$1</c:f>
              <c:strCache>
                <c:ptCount val="1"/>
                <c:pt idx="0">
                  <c:v>Salud pública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Hoja1!$F$2:$F$6</c:f>
              <c:numCache>
                <c:formatCode>0%</c:formatCode>
                <c:ptCount val="5"/>
                <c:pt idx="0">
                  <c:v>0.8</c:v>
                </c:pt>
                <c:pt idx="1">
                  <c:v>0.75</c:v>
                </c:pt>
                <c:pt idx="2">
                  <c:v>0.65</c:v>
                </c:pt>
                <c:pt idx="3">
                  <c:v>0.85</c:v>
                </c:pt>
                <c:pt idx="4">
                  <c:v>0.85</c:v>
                </c:pt>
              </c:numCache>
            </c:numRef>
          </c:val>
        </c:ser>
        <c:dLbls>
          <c:dLblPos val="outEnd"/>
          <c:showLegendKey val="0"/>
          <c:showVal val="1"/>
          <c:showCatName val="0"/>
          <c:showSerName val="0"/>
          <c:showPercent val="0"/>
          <c:showBubbleSize val="0"/>
        </c:dLbls>
        <c:gapWidth val="267"/>
        <c:overlap val="-43"/>
        <c:axId val="274213000"/>
        <c:axId val="274207904"/>
      </c:barChart>
      <c:catAx>
        <c:axId val="2742130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74207904"/>
        <c:crosses val="autoZero"/>
        <c:auto val="1"/>
        <c:lblAlgn val="ctr"/>
        <c:lblOffset val="100"/>
        <c:noMultiLvlLbl val="0"/>
      </c:catAx>
      <c:valAx>
        <c:axId val="27420790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742130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93385706942019E-2"/>
          <c:y val="3.1068898288488939E-2"/>
          <c:w val="0.93377888051750391"/>
          <c:h val="0.75383689831753076"/>
        </c:manualLayout>
      </c:layout>
      <c:barChart>
        <c:barDir val="col"/>
        <c:grouping val="clustered"/>
        <c:varyColors val="0"/>
        <c:ser>
          <c:idx val="0"/>
          <c:order val="0"/>
          <c:tx>
            <c:strRef>
              <c:f>Hoja1!$B$1</c:f>
              <c:strCache>
                <c:ptCount val="1"/>
                <c:pt idx="0">
                  <c:v>Enfermería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Hoja1!$B$2:$B$6</c:f>
              <c:numCache>
                <c:formatCode>0%</c:formatCode>
                <c:ptCount val="5"/>
                <c:pt idx="0">
                  <c:v>0.95</c:v>
                </c:pt>
                <c:pt idx="1">
                  <c:v>0.75</c:v>
                </c:pt>
                <c:pt idx="2">
                  <c:v>0.9</c:v>
                </c:pt>
                <c:pt idx="3">
                  <c:v>0.65</c:v>
                </c:pt>
                <c:pt idx="4">
                  <c:v>0.7</c:v>
                </c:pt>
              </c:numCache>
            </c:numRef>
          </c:val>
        </c:ser>
        <c:ser>
          <c:idx val="1"/>
          <c:order val="1"/>
          <c:tx>
            <c:strRef>
              <c:f>Hoja1!$C$1</c:f>
              <c:strCache>
                <c:ptCount val="1"/>
                <c:pt idx="0">
                  <c:v>Fundamentos Teóricos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Hoja1!$C$2:$C$6</c:f>
              <c:numCache>
                <c:formatCode>0%</c:formatCode>
                <c:ptCount val="5"/>
                <c:pt idx="0">
                  <c:v>0.85</c:v>
                </c:pt>
                <c:pt idx="1">
                  <c:v>0.85</c:v>
                </c:pt>
                <c:pt idx="2">
                  <c:v>0.9</c:v>
                </c:pt>
                <c:pt idx="3">
                  <c:v>0.75</c:v>
                </c:pt>
                <c:pt idx="4">
                  <c:v>0.75</c:v>
                </c:pt>
              </c:numCache>
            </c:numRef>
          </c:val>
        </c:ser>
        <c:ser>
          <c:idx val="2"/>
          <c:order val="2"/>
          <c:tx>
            <c:strRef>
              <c:f>Hoja1!$D$1</c:f>
              <c:strCache>
                <c:ptCount val="1"/>
                <c:pt idx="0">
                  <c:v>Faramcología y farmacoterapia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Hoja1!$D$2:$D$6</c:f>
              <c:numCache>
                <c:formatCode>0%</c:formatCode>
                <c:ptCount val="5"/>
                <c:pt idx="0">
                  <c:v>0.9</c:v>
                </c:pt>
                <c:pt idx="1">
                  <c:v>0.95</c:v>
                </c:pt>
                <c:pt idx="2">
                  <c:v>0.95</c:v>
                </c:pt>
                <c:pt idx="3">
                  <c:v>0.9</c:v>
                </c:pt>
                <c:pt idx="4">
                  <c:v>0.8</c:v>
                </c:pt>
              </c:numCache>
            </c:numRef>
          </c:val>
        </c:ser>
        <c:ser>
          <c:idx val="3"/>
          <c:order val="3"/>
          <c:tx>
            <c:strRef>
              <c:f>Hoja1!$E$1</c:f>
              <c:strCache>
                <c:ptCount val="1"/>
                <c:pt idx="0">
                  <c:v>Enfermería avanzada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Hoja1!$E$2:$E$6</c:f>
              <c:numCache>
                <c:formatCode>0%</c:formatCode>
                <c:ptCount val="5"/>
                <c:pt idx="0">
                  <c:v>0.8</c:v>
                </c:pt>
                <c:pt idx="1">
                  <c:v>0.85</c:v>
                </c:pt>
                <c:pt idx="2">
                  <c:v>0.9</c:v>
                </c:pt>
                <c:pt idx="3">
                  <c:v>0.8</c:v>
                </c:pt>
                <c:pt idx="4">
                  <c:v>0.75</c:v>
                </c:pt>
              </c:numCache>
            </c:numRef>
          </c:val>
        </c:ser>
        <c:ser>
          <c:idx val="4"/>
          <c:order val="4"/>
          <c:tx>
            <c:strRef>
              <c:f>Hoja1!$F$1</c:f>
              <c:strCache>
                <c:ptCount val="1"/>
                <c:pt idx="0">
                  <c:v>Salud pública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Socializó el sillabo</c:v>
                </c:pt>
                <c:pt idx="1">
                  <c:v>Responde Puntualmente las cuestiones planteadas en clase</c:v>
                </c:pt>
                <c:pt idx="2">
                  <c:v>Las actividades realizadas en clase corresponden a la planificación</c:v>
                </c:pt>
                <c:pt idx="3">
                  <c:v>La clase está bien preparada, estructurada y organizada</c:v>
                </c:pt>
                <c:pt idx="4">
                  <c:v>Motiva la participación en clase</c:v>
                </c:pt>
              </c:strCache>
            </c:strRef>
          </c:cat>
          <c:val>
            <c:numRef>
              <c:f>Hoja1!$F$2:$F$6</c:f>
              <c:numCache>
                <c:formatCode>0%</c:formatCode>
                <c:ptCount val="5"/>
                <c:pt idx="0">
                  <c:v>0.9</c:v>
                </c:pt>
                <c:pt idx="1">
                  <c:v>0.95</c:v>
                </c:pt>
                <c:pt idx="2">
                  <c:v>0.95</c:v>
                </c:pt>
                <c:pt idx="3">
                  <c:v>0.95</c:v>
                </c:pt>
                <c:pt idx="4">
                  <c:v>0.95</c:v>
                </c:pt>
              </c:numCache>
            </c:numRef>
          </c:val>
        </c:ser>
        <c:dLbls>
          <c:dLblPos val="outEnd"/>
          <c:showLegendKey val="0"/>
          <c:showVal val="1"/>
          <c:showCatName val="0"/>
          <c:showSerName val="0"/>
          <c:showPercent val="0"/>
          <c:showBubbleSize val="0"/>
        </c:dLbls>
        <c:gapWidth val="267"/>
        <c:overlap val="-43"/>
        <c:axId val="449428760"/>
        <c:axId val="449429152"/>
      </c:barChart>
      <c:catAx>
        <c:axId val="4494287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449429152"/>
        <c:crosses val="autoZero"/>
        <c:auto val="1"/>
        <c:lblAlgn val="ctr"/>
        <c:lblOffset val="100"/>
        <c:noMultiLvlLbl val="0"/>
      </c:catAx>
      <c:valAx>
        <c:axId val="44942915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4494287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Nutrición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Hoja1!$B$2:$B$6</c:f>
              <c:numCache>
                <c:formatCode>0%</c:formatCode>
                <c:ptCount val="5"/>
                <c:pt idx="0">
                  <c:v>0.75</c:v>
                </c:pt>
                <c:pt idx="1">
                  <c:v>0.7</c:v>
                </c:pt>
                <c:pt idx="2">
                  <c:v>0.9</c:v>
                </c:pt>
                <c:pt idx="3">
                  <c:v>0.95</c:v>
                </c:pt>
                <c:pt idx="4">
                  <c:v>0.95</c:v>
                </c:pt>
              </c:numCache>
            </c:numRef>
          </c:val>
        </c:ser>
        <c:ser>
          <c:idx val="1"/>
          <c:order val="1"/>
          <c:tx>
            <c:strRef>
              <c:f>Hoja1!$C$1</c:f>
              <c:strCache>
                <c:ptCount val="1"/>
                <c:pt idx="0">
                  <c:v>Epidemiología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Hoja1!$C$2:$C$6</c:f>
              <c:numCache>
                <c:formatCode>0%</c:formatCode>
                <c:ptCount val="5"/>
                <c:pt idx="0">
                  <c:v>0.9</c:v>
                </c:pt>
                <c:pt idx="1">
                  <c:v>0.85</c:v>
                </c:pt>
                <c:pt idx="2">
                  <c:v>0.9</c:v>
                </c:pt>
                <c:pt idx="3">
                  <c:v>0.9</c:v>
                </c:pt>
                <c:pt idx="4">
                  <c:v>0.9</c:v>
                </c:pt>
              </c:numCache>
            </c:numRef>
          </c:val>
        </c:ser>
        <c:ser>
          <c:idx val="2"/>
          <c:order val="2"/>
          <c:tx>
            <c:strRef>
              <c:f>Hoja1!$D$1</c:f>
              <c:strCache>
                <c:ptCount val="1"/>
                <c:pt idx="0">
                  <c:v>Investigación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Hoja1!$D$2:$D$6</c:f>
              <c:numCache>
                <c:formatCode>0%</c:formatCode>
                <c:ptCount val="5"/>
                <c:pt idx="0">
                  <c:v>0.75</c:v>
                </c:pt>
                <c:pt idx="1">
                  <c:v>0.85</c:v>
                </c:pt>
                <c:pt idx="2">
                  <c:v>0.9</c:v>
                </c:pt>
                <c:pt idx="3">
                  <c:v>0.85</c:v>
                </c:pt>
                <c:pt idx="4">
                  <c:v>0.85</c:v>
                </c:pt>
              </c:numCache>
            </c:numRef>
          </c:val>
        </c:ser>
        <c:ser>
          <c:idx val="3"/>
          <c:order val="3"/>
          <c:tx>
            <c:strRef>
              <c:f>Hoja1!$E$1</c:f>
              <c:strCache>
                <c:ptCount val="1"/>
                <c:pt idx="0">
                  <c:v>Psicología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Hoja1!$E$2:$E$6</c:f>
              <c:numCache>
                <c:formatCode>0%</c:formatCode>
                <c:ptCount val="5"/>
                <c:pt idx="0">
                  <c:v>0.9</c:v>
                </c:pt>
                <c:pt idx="1">
                  <c:v>0.7</c:v>
                </c:pt>
                <c:pt idx="2">
                  <c:v>0.65</c:v>
                </c:pt>
                <c:pt idx="3">
                  <c:v>0.9</c:v>
                </c:pt>
                <c:pt idx="4">
                  <c:v>0.95</c:v>
                </c:pt>
              </c:numCache>
            </c:numRef>
          </c:val>
        </c:ser>
        <c:ser>
          <c:idx val="4"/>
          <c:order val="4"/>
          <c:tx>
            <c:strRef>
              <c:f>Hoja1!$F$1</c:f>
              <c:strCache>
                <c:ptCount val="1"/>
                <c:pt idx="0">
                  <c:v>Administración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Hoja1!$A$2:$A$6</c:f>
              <c:strCache>
                <c:ptCount val="5"/>
                <c:pt idx="0">
                  <c:v>Tiene título de cuarto nivel referente a la materia que imparte</c:v>
                </c:pt>
                <c:pt idx="1">
                  <c:v>Realiza trabajos de investigación referentes a la asignatura impartida</c:v>
                </c:pt>
                <c:pt idx="2">
                  <c:v>Realiza tutorías de tesis</c:v>
                </c:pt>
                <c:pt idx="3">
                  <c:v>Asiste con normalidad a clases</c:v>
                </c:pt>
                <c:pt idx="4">
                  <c:v>Cumple con el horario de clases</c:v>
                </c:pt>
              </c:strCache>
            </c:strRef>
          </c:cat>
          <c:val>
            <c:numRef>
              <c:f>Hoja1!$F$2:$F$6</c:f>
              <c:numCache>
                <c:formatCode>0%</c:formatCode>
                <c:ptCount val="5"/>
                <c:pt idx="0">
                  <c:v>0.95</c:v>
                </c:pt>
                <c:pt idx="1">
                  <c:v>0.85</c:v>
                </c:pt>
                <c:pt idx="2">
                  <c:v>0.8</c:v>
                </c:pt>
                <c:pt idx="3">
                  <c:v>0.95</c:v>
                </c:pt>
                <c:pt idx="4">
                  <c:v>0.9</c:v>
                </c:pt>
              </c:numCache>
            </c:numRef>
          </c:val>
        </c:ser>
        <c:dLbls>
          <c:dLblPos val="outEnd"/>
          <c:showLegendKey val="0"/>
          <c:showVal val="1"/>
          <c:showCatName val="0"/>
          <c:showSerName val="0"/>
          <c:showPercent val="0"/>
          <c:showBubbleSize val="0"/>
        </c:dLbls>
        <c:gapWidth val="267"/>
        <c:overlap val="-43"/>
        <c:axId val="232120352"/>
        <c:axId val="232130544"/>
      </c:barChart>
      <c:catAx>
        <c:axId val="2321203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32130544"/>
        <c:crosses val="autoZero"/>
        <c:auto val="1"/>
        <c:lblAlgn val="ctr"/>
        <c:lblOffset val="100"/>
        <c:noMultiLvlLbl val="0"/>
      </c:catAx>
      <c:valAx>
        <c:axId val="2321305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321203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62973-621B-4BDA-8C2D-EE5FEC27F69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MX"/>
        </a:p>
      </dgm:t>
    </dgm:pt>
    <dgm:pt modelId="{B3B1128F-A561-43AB-ADE4-B14D9EA3F355}">
      <dgm:prSet phldrT="[Texto]" custT="1"/>
      <dgm:spPr/>
      <dgm:t>
        <a:bodyPr/>
        <a:lstStyle/>
        <a:p>
          <a:pPr algn="just"/>
          <a:r>
            <a:rPr lang="es-EC" sz="1800" dirty="0" smtClean="0"/>
            <a:t>El enfermero(a) como todo profesional de nivel universitario requiere ser formado(a) con alta calidad científica, tecnológica, humanística y con compromiso.</a:t>
          </a:r>
          <a:endParaRPr lang="es-MX" sz="1800" b="0" dirty="0">
            <a:solidFill>
              <a:schemeClr val="bg1"/>
            </a:solidFill>
            <a:latin typeface="Arial" panose="020B0604020202020204" pitchFamily="34" charset="0"/>
            <a:cs typeface="Arial" panose="020B0604020202020204" pitchFamily="34" charset="0"/>
          </a:endParaRPr>
        </a:p>
      </dgm:t>
    </dgm:pt>
    <dgm:pt modelId="{4DA45D5C-3585-461A-A1E2-B0D18D9D03D2}" type="parTrans" cxnId="{2B31EC7C-421C-4B82-96DB-02733E5AE179}">
      <dgm:prSet/>
      <dgm:spPr/>
      <dgm:t>
        <a:bodyPr/>
        <a:lstStyle/>
        <a:p>
          <a:endParaRPr lang="es-MX"/>
        </a:p>
      </dgm:t>
    </dgm:pt>
    <dgm:pt modelId="{5E5F5CDA-ED85-4B2F-87D1-013582DA32FD}" type="sibTrans" cxnId="{2B31EC7C-421C-4B82-96DB-02733E5AE179}">
      <dgm:prSet/>
      <dgm:spPr/>
      <dgm:t>
        <a:bodyPr/>
        <a:lstStyle/>
        <a:p>
          <a:endParaRPr lang="es-MX"/>
        </a:p>
      </dgm:t>
    </dgm:pt>
    <dgm:pt modelId="{CA2B02A9-B4CE-4D6F-9019-4D080BC865D1}">
      <dgm:prSet phldrT="[Texto]" custT="1"/>
      <dgm:spPr/>
      <dgm:t>
        <a:bodyPr/>
        <a:lstStyle/>
        <a:p>
          <a:pPr algn="just"/>
          <a:r>
            <a:rPr lang="es-EC" sz="1800" dirty="0" smtClean="0"/>
            <a:t>El docente universitario al desarrollar las prácticas educativas utiliza modelos de enseñanzas que pueden influir en la capacidad de los estudiantes para aprender, y es que no es suficiente dominar información y conocimiento sin saber cómo trasmitirla, es decir cómo ser capaz de hacer significativo el conocimiento para el alumno</a:t>
          </a:r>
          <a:endParaRPr lang="es-MX" sz="1800" b="0" dirty="0">
            <a:solidFill>
              <a:schemeClr val="bg1"/>
            </a:solidFill>
            <a:latin typeface="Arial" panose="020B0604020202020204" pitchFamily="34" charset="0"/>
            <a:cs typeface="Arial" panose="020B0604020202020204" pitchFamily="34" charset="0"/>
          </a:endParaRPr>
        </a:p>
      </dgm:t>
    </dgm:pt>
    <dgm:pt modelId="{0354FED0-8138-40FB-86D5-A7D8862DECF8}" type="parTrans" cxnId="{A9EAB1DB-C057-4685-A792-3D390343B14E}">
      <dgm:prSet/>
      <dgm:spPr/>
      <dgm:t>
        <a:bodyPr/>
        <a:lstStyle/>
        <a:p>
          <a:endParaRPr lang="es-MX"/>
        </a:p>
      </dgm:t>
    </dgm:pt>
    <dgm:pt modelId="{129FC0B9-3900-4173-99E5-1B387C8E2CB7}" type="sibTrans" cxnId="{A9EAB1DB-C057-4685-A792-3D390343B14E}">
      <dgm:prSet/>
      <dgm:spPr/>
      <dgm:t>
        <a:bodyPr/>
        <a:lstStyle/>
        <a:p>
          <a:endParaRPr lang="es-MX"/>
        </a:p>
      </dgm:t>
    </dgm:pt>
    <dgm:pt modelId="{695EC5F0-F1D6-494F-97B5-289D35564EFC}">
      <dgm:prSet phldrT="[Texto]" custT="1"/>
      <dgm:spPr/>
      <dgm:t>
        <a:bodyPr/>
        <a:lstStyle/>
        <a:p>
          <a:pPr algn="just"/>
          <a:r>
            <a:rPr lang="es-EC" sz="1600" dirty="0" smtClean="0"/>
            <a:t>al finalizar el semestre estos son evaluadas por los estudiantes, estos mismo responde que el problema se embarca en que en las evaluaciones institucionales del docente temen a dar una un puntaje bajo (real) por miedo a que el docente tome represalia contra el alumno.</a:t>
          </a:r>
          <a:endParaRPr lang="es-MX" sz="1600" b="0" dirty="0">
            <a:solidFill>
              <a:schemeClr val="bg1"/>
            </a:solidFill>
            <a:latin typeface="Arial" panose="020B0604020202020204" pitchFamily="34" charset="0"/>
            <a:cs typeface="Arial" panose="020B0604020202020204" pitchFamily="34" charset="0"/>
          </a:endParaRPr>
        </a:p>
      </dgm:t>
    </dgm:pt>
    <dgm:pt modelId="{D7295DD2-F425-4515-99F6-B6F8EDF94E39}" type="parTrans" cxnId="{336406E9-E2A7-4915-95B3-C9C1E93FF4E8}">
      <dgm:prSet/>
      <dgm:spPr/>
      <dgm:t>
        <a:bodyPr/>
        <a:lstStyle/>
        <a:p>
          <a:endParaRPr lang="es-MX"/>
        </a:p>
      </dgm:t>
    </dgm:pt>
    <dgm:pt modelId="{A6A11977-C507-4079-B09F-76CB6A2888C2}" type="sibTrans" cxnId="{336406E9-E2A7-4915-95B3-C9C1E93FF4E8}">
      <dgm:prSet/>
      <dgm:spPr/>
      <dgm:t>
        <a:bodyPr/>
        <a:lstStyle/>
        <a:p>
          <a:endParaRPr lang="es-MX"/>
        </a:p>
      </dgm:t>
    </dgm:pt>
    <dgm:pt modelId="{21D09DC4-A51D-4A00-99FC-670D59398B1E}" type="pres">
      <dgm:prSet presAssocID="{E5C62973-621B-4BDA-8C2D-EE5FEC27F690}" presName="outerComposite" presStyleCnt="0">
        <dgm:presLayoutVars>
          <dgm:chMax val="5"/>
          <dgm:dir/>
          <dgm:resizeHandles val="exact"/>
        </dgm:presLayoutVars>
      </dgm:prSet>
      <dgm:spPr/>
      <dgm:t>
        <a:bodyPr/>
        <a:lstStyle/>
        <a:p>
          <a:endParaRPr lang="es-MX"/>
        </a:p>
      </dgm:t>
    </dgm:pt>
    <dgm:pt modelId="{FF2C9966-73BF-4BCA-89D6-A4FD594279DF}" type="pres">
      <dgm:prSet presAssocID="{E5C62973-621B-4BDA-8C2D-EE5FEC27F690}" presName="dummyMaxCanvas" presStyleCnt="0">
        <dgm:presLayoutVars/>
      </dgm:prSet>
      <dgm:spPr/>
    </dgm:pt>
    <dgm:pt modelId="{334BB051-BFBD-4CBA-B50C-05889775A2CC}" type="pres">
      <dgm:prSet presAssocID="{E5C62973-621B-4BDA-8C2D-EE5FEC27F690}" presName="ThreeNodes_1" presStyleLbl="node1" presStyleIdx="0" presStyleCnt="3">
        <dgm:presLayoutVars>
          <dgm:bulletEnabled val="1"/>
        </dgm:presLayoutVars>
      </dgm:prSet>
      <dgm:spPr/>
      <dgm:t>
        <a:bodyPr/>
        <a:lstStyle/>
        <a:p>
          <a:endParaRPr lang="es-MX"/>
        </a:p>
      </dgm:t>
    </dgm:pt>
    <dgm:pt modelId="{3443BF9B-ABC7-4CF0-B7C8-0F3F68B5B6F6}" type="pres">
      <dgm:prSet presAssocID="{E5C62973-621B-4BDA-8C2D-EE5FEC27F690}" presName="ThreeNodes_2" presStyleLbl="node1" presStyleIdx="1" presStyleCnt="3">
        <dgm:presLayoutVars>
          <dgm:bulletEnabled val="1"/>
        </dgm:presLayoutVars>
      </dgm:prSet>
      <dgm:spPr/>
      <dgm:t>
        <a:bodyPr/>
        <a:lstStyle/>
        <a:p>
          <a:endParaRPr lang="es-MX"/>
        </a:p>
      </dgm:t>
    </dgm:pt>
    <dgm:pt modelId="{49831F20-B00D-43D5-B3BB-661801779EF9}" type="pres">
      <dgm:prSet presAssocID="{E5C62973-621B-4BDA-8C2D-EE5FEC27F690}" presName="ThreeNodes_3" presStyleLbl="node1" presStyleIdx="2" presStyleCnt="3">
        <dgm:presLayoutVars>
          <dgm:bulletEnabled val="1"/>
        </dgm:presLayoutVars>
      </dgm:prSet>
      <dgm:spPr/>
      <dgm:t>
        <a:bodyPr/>
        <a:lstStyle/>
        <a:p>
          <a:endParaRPr lang="es-MX"/>
        </a:p>
      </dgm:t>
    </dgm:pt>
    <dgm:pt modelId="{84D5FDE5-9C28-4689-AD9A-154FB4232E58}" type="pres">
      <dgm:prSet presAssocID="{E5C62973-621B-4BDA-8C2D-EE5FEC27F690}" presName="ThreeConn_1-2" presStyleLbl="fgAccFollowNode1" presStyleIdx="0" presStyleCnt="2">
        <dgm:presLayoutVars>
          <dgm:bulletEnabled val="1"/>
        </dgm:presLayoutVars>
      </dgm:prSet>
      <dgm:spPr/>
      <dgm:t>
        <a:bodyPr/>
        <a:lstStyle/>
        <a:p>
          <a:endParaRPr lang="es-MX"/>
        </a:p>
      </dgm:t>
    </dgm:pt>
    <dgm:pt modelId="{71B4424C-5E14-42F7-8D91-029B851660E5}" type="pres">
      <dgm:prSet presAssocID="{E5C62973-621B-4BDA-8C2D-EE5FEC27F690}" presName="ThreeConn_2-3" presStyleLbl="fgAccFollowNode1" presStyleIdx="1" presStyleCnt="2">
        <dgm:presLayoutVars>
          <dgm:bulletEnabled val="1"/>
        </dgm:presLayoutVars>
      </dgm:prSet>
      <dgm:spPr/>
      <dgm:t>
        <a:bodyPr/>
        <a:lstStyle/>
        <a:p>
          <a:endParaRPr lang="es-MX"/>
        </a:p>
      </dgm:t>
    </dgm:pt>
    <dgm:pt modelId="{362A805A-D83A-4AC4-8FB8-5B67B45298C6}" type="pres">
      <dgm:prSet presAssocID="{E5C62973-621B-4BDA-8C2D-EE5FEC27F690}" presName="ThreeNodes_1_text" presStyleLbl="node1" presStyleIdx="2" presStyleCnt="3">
        <dgm:presLayoutVars>
          <dgm:bulletEnabled val="1"/>
        </dgm:presLayoutVars>
      </dgm:prSet>
      <dgm:spPr/>
      <dgm:t>
        <a:bodyPr/>
        <a:lstStyle/>
        <a:p>
          <a:endParaRPr lang="es-MX"/>
        </a:p>
      </dgm:t>
    </dgm:pt>
    <dgm:pt modelId="{D5D9EC61-20AB-470C-9A12-05247D78E36C}" type="pres">
      <dgm:prSet presAssocID="{E5C62973-621B-4BDA-8C2D-EE5FEC27F690}" presName="ThreeNodes_2_text" presStyleLbl="node1" presStyleIdx="2" presStyleCnt="3">
        <dgm:presLayoutVars>
          <dgm:bulletEnabled val="1"/>
        </dgm:presLayoutVars>
      </dgm:prSet>
      <dgm:spPr/>
      <dgm:t>
        <a:bodyPr/>
        <a:lstStyle/>
        <a:p>
          <a:endParaRPr lang="es-MX"/>
        </a:p>
      </dgm:t>
    </dgm:pt>
    <dgm:pt modelId="{983F4A1C-4A2A-4C86-8261-AC6930AC3D83}" type="pres">
      <dgm:prSet presAssocID="{E5C62973-621B-4BDA-8C2D-EE5FEC27F690}" presName="ThreeNodes_3_text" presStyleLbl="node1" presStyleIdx="2" presStyleCnt="3">
        <dgm:presLayoutVars>
          <dgm:bulletEnabled val="1"/>
        </dgm:presLayoutVars>
      </dgm:prSet>
      <dgm:spPr/>
      <dgm:t>
        <a:bodyPr/>
        <a:lstStyle/>
        <a:p>
          <a:endParaRPr lang="es-MX"/>
        </a:p>
      </dgm:t>
    </dgm:pt>
  </dgm:ptLst>
  <dgm:cxnLst>
    <dgm:cxn modelId="{A9EAB1DB-C057-4685-A792-3D390343B14E}" srcId="{E5C62973-621B-4BDA-8C2D-EE5FEC27F690}" destId="{CA2B02A9-B4CE-4D6F-9019-4D080BC865D1}" srcOrd="1" destOrd="0" parTransId="{0354FED0-8138-40FB-86D5-A7D8862DECF8}" sibTransId="{129FC0B9-3900-4173-99E5-1B387C8E2CB7}"/>
    <dgm:cxn modelId="{A8EDD0DA-3161-42B4-A14A-C2472D113F28}" type="presOf" srcId="{5E5F5CDA-ED85-4B2F-87D1-013582DA32FD}" destId="{84D5FDE5-9C28-4689-AD9A-154FB4232E58}" srcOrd="0" destOrd="0" presId="urn:microsoft.com/office/officeart/2005/8/layout/vProcess5"/>
    <dgm:cxn modelId="{2BF534FB-804B-455C-AB8F-AF88F06EA35E}" type="presOf" srcId="{695EC5F0-F1D6-494F-97B5-289D35564EFC}" destId="{49831F20-B00D-43D5-B3BB-661801779EF9}" srcOrd="0" destOrd="0" presId="urn:microsoft.com/office/officeart/2005/8/layout/vProcess5"/>
    <dgm:cxn modelId="{B471008C-EC2D-45FC-905E-8D5481B2A79E}" type="presOf" srcId="{695EC5F0-F1D6-494F-97B5-289D35564EFC}" destId="{983F4A1C-4A2A-4C86-8261-AC6930AC3D83}" srcOrd="1" destOrd="0" presId="urn:microsoft.com/office/officeart/2005/8/layout/vProcess5"/>
    <dgm:cxn modelId="{499CC649-8180-4A2B-BEA2-2DC2E12B511C}" type="presOf" srcId="{B3B1128F-A561-43AB-ADE4-B14D9EA3F355}" destId="{362A805A-D83A-4AC4-8FB8-5B67B45298C6}" srcOrd="1" destOrd="0" presId="urn:microsoft.com/office/officeart/2005/8/layout/vProcess5"/>
    <dgm:cxn modelId="{2B31EC7C-421C-4B82-96DB-02733E5AE179}" srcId="{E5C62973-621B-4BDA-8C2D-EE5FEC27F690}" destId="{B3B1128F-A561-43AB-ADE4-B14D9EA3F355}" srcOrd="0" destOrd="0" parTransId="{4DA45D5C-3585-461A-A1E2-B0D18D9D03D2}" sibTransId="{5E5F5CDA-ED85-4B2F-87D1-013582DA32FD}"/>
    <dgm:cxn modelId="{56DBF495-AE52-41ED-A6B3-88E1AB71DC5C}" type="presOf" srcId="{B3B1128F-A561-43AB-ADE4-B14D9EA3F355}" destId="{334BB051-BFBD-4CBA-B50C-05889775A2CC}" srcOrd="0" destOrd="0" presId="urn:microsoft.com/office/officeart/2005/8/layout/vProcess5"/>
    <dgm:cxn modelId="{17C2E4E5-1438-4D67-9194-838EAC5F72CC}" type="presOf" srcId="{CA2B02A9-B4CE-4D6F-9019-4D080BC865D1}" destId="{3443BF9B-ABC7-4CF0-B7C8-0F3F68B5B6F6}" srcOrd="0" destOrd="0" presId="urn:microsoft.com/office/officeart/2005/8/layout/vProcess5"/>
    <dgm:cxn modelId="{8431C7F8-CCCE-4F6F-A8C2-8682E4D96E2F}" type="presOf" srcId="{CA2B02A9-B4CE-4D6F-9019-4D080BC865D1}" destId="{D5D9EC61-20AB-470C-9A12-05247D78E36C}" srcOrd="1" destOrd="0" presId="urn:microsoft.com/office/officeart/2005/8/layout/vProcess5"/>
    <dgm:cxn modelId="{A9F006DB-F0D5-4EC7-800D-3050251E91AC}" type="presOf" srcId="{E5C62973-621B-4BDA-8C2D-EE5FEC27F690}" destId="{21D09DC4-A51D-4A00-99FC-670D59398B1E}" srcOrd="0" destOrd="0" presId="urn:microsoft.com/office/officeart/2005/8/layout/vProcess5"/>
    <dgm:cxn modelId="{336406E9-E2A7-4915-95B3-C9C1E93FF4E8}" srcId="{E5C62973-621B-4BDA-8C2D-EE5FEC27F690}" destId="{695EC5F0-F1D6-494F-97B5-289D35564EFC}" srcOrd="2" destOrd="0" parTransId="{D7295DD2-F425-4515-99F6-B6F8EDF94E39}" sibTransId="{A6A11977-C507-4079-B09F-76CB6A2888C2}"/>
    <dgm:cxn modelId="{2EE44ACC-6B92-4F95-94C1-D601BA016475}" type="presOf" srcId="{129FC0B9-3900-4173-99E5-1B387C8E2CB7}" destId="{71B4424C-5E14-42F7-8D91-029B851660E5}" srcOrd="0" destOrd="0" presId="urn:microsoft.com/office/officeart/2005/8/layout/vProcess5"/>
    <dgm:cxn modelId="{D71B7677-F13F-40CD-94CE-587FD3B780DE}" type="presParOf" srcId="{21D09DC4-A51D-4A00-99FC-670D59398B1E}" destId="{FF2C9966-73BF-4BCA-89D6-A4FD594279DF}" srcOrd="0" destOrd="0" presId="urn:microsoft.com/office/officeart/2005/8/layout/vProcess5"/>
    <dgm:cxn modelId="{B2888EE5-5100-48BC-BB27-1666EEE189EC}" type="presParOf" srcId="{21D09DC4-A51D-4A00-99FC-670D59398B1E}" destId="{334BB051-BFBD-4CBA-B50C-05889775A2CC}" srcOrd="1" destOrd="0" presId="urn:microsoft.com/office/officeart/2005/8/layout/vProcess5"/>
    <dgm:cxn modelId="{2BC89437-4AEF-48C3-949C-4871F0EDE9C6}" type="presParOf" srcId="{21D09DC4-A51D-4A00-99FC-670D59398B1E}" destId="{3443BF9B-ABC7-4CF0-B7C8-0F3F68B5B6F6}" srcOrd="2" destOrd="0" presId="urn:microsoft.com/office/officeart/2005/8/layout/vProcess5"/>
    <dgm:cxn modelId="{C7F22A50-AA84-4B1A-B57F-9D8CDB06527B}" type="presParOf" srcId="{21D09DC4-A51D-4A00-99FC-670D59398B1E}" destId="{49831F20-B00D-43D5-B3BB-661801779EF9}" srcOrd="3" destOrd="0" presId="urn:microsoft.com/office/officeart/2005/8/layout/vProcess5"/>
    <dgm:cxn modelId="{80AE3660-2DDF-494A-A53D-410557FF3885}" type="presParOf" srcId="{21D09DC4-A51D-4A00-99FC-670D59398B1E}" destId="{84D5FDE5-9C28-4689-AD9A-154FB4232E58}" srcOrd="4" destOrd="0" presId="urn:microsoft.com/office/officeart/2005/8/layout/vProcess5"/>
    <dgm:cxn modelId="{D1A94E58-EE2A-49F7-80BE-44DE987A1AFA}" type="presParOf" srcId="{21D09DC4-A51D-4A00-99FC-670D59398B1E}" destId="{71B4424C-5E14-42F7-8D91-029B851660E5}" srcOrd="5" destOrd="0" presId="urn:microsoft.com/office/officeart/2005/8/layout/vProcess5"/>
    <dgm:cxn modelId="{7C30C790-A103-4C36-B136-8B5A8696E286}" type="presParOf" srcId="{21D09DC4-A51D-4A00-99FC-670D59398B1E}" destId="{362A805A-D83A-4AC4-8FB8-5B67B45298C6}" srcOrd="6" destOrd="0" presId="urn:microsoft.com/office/officeart/2005/8/layout/vProcess5"/>
    <dgm:cxn modelId="{F46AF123-1398-4F17-8B3E-A14984F99CD3}" type="presParOf" srcId="{21D09DC4-A51D-4A00-99FC-670D59398B1E}" destId="{D5D9EC61-20AB-470C-9A12-05247D78E36C}" srcOrd="7" destOrd="0" presId="urn:microsoft.com/office/officeart/2005/8/layout/vProcess5"/>
    <dgm:cxn modelId="{3E4C07D1-A986-4F2F-886D-330A7FEB423D}" type="presParOf" srcId="{21D09DC4-A51D-4A00-99FC-670D59398B1E}" destId="{983F4A1C-4A2A-4C86-8261-AC6930AC3D8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953971-21B0-4BFD-A87A-8D38EF19AD17}" type="doc">
      <dgm:prSet loTypeId="urn:microsoft.com/office/officeart/2005/8/layout/arrow2" loCatId="process" qsTypeId="urn:microsoft.com/office/officeart/2005/8/quickstyle/simple1" qsCatId="simple" csTypeId="urn:microsoft.com/office/officeart/2005/8/colors/colorful3" csCatId="colorful" phldr="1"/>
      <dgm:spPr/>
    </dgm:pt>
    <dgm:pt modelId="{C8B73D5D-0385-4EAC-89B9-2B5D7557841E}">
      <dgm:prSet phldrT="[Texto]" custT="1"/>
      <dgm:spPr/>
      <dgm:t>
        <a:bodyPr/>
        <a:lstStyle/>
        <a:p>
          <a:r>
            <a:rPr lang="es-MX" sz="2000" dirty="0" smtClean="0">
              <a:solidFill>
                <a:schemeClr val="bg1"/>
              </a:solidFill>
              <a:latin typeface="Arial" panose="020B0604020202020204" pitchFamily="34" charset="0"/>
              <a:cs typeface="Arial" panose="020B0604020202020204" pitchFamily="34" charset="0"/>
            </a:rPr>
            <a:t>Condiciones sociodemográficas</a:t>
          </a:r>
          <a:endParaRPr lang="es-MX" sz="2000" dirty="0">
            <a:solidFill>
              <a:schemeClr val="bg1"/>
            </a:solidFill>
            <a:latin typeface="Arial" panose="020B0604020202020204" pitchFamily="34" charset="0"/>
            <a:cs typeface="Arial" panose="020B0604020202020204" pitchFamily="34" charset="0"/>
          </a:endParaRPr>
        </a:p>
      </dgm:t>
    </dgm:pt>
    <dgm:pt modelId="{74197B0F-1C84-4F6B-AAAB-2FF1CE1FBBEC}" type="parTrans" cxnId="{B3FE1D96-E6AA-450C-BC6E-01AACD786DFD}">
      <dgm:prSet/>
      <dgm:spPr/>
      <dgm:t>
        <a:bodyPr/>
        <a:lstStyle/>
        <a:p>
          <a:endParaRPr lang="es-MX"/>
        </a:p>
      </dgm:t>
    </dgm:pt>
    <dgm:pt modelId="{4EEFB9FF-A7A6-4A0B-B2A9-7B0EC2ECE2B9}" type="sibTrans" cxnId="{B3FE1D96-E6AA-450C-BC6E-01AACD786DFD}">
      <dgm:prSet/>
      <dgm:spPr/>
      <dgm:t>
        <a:bodyPr/>
        <a:lstStyle/>
        <a:p>
          <a:endParaRPr lang="es-MX"/>
        </a:p>
      </dgm:t>
    </dgm:pt>
    <dgm:pt modelId="{17BE70AC-636A-4C5F-B974-0C584C47D8BD}">
      <dgm:prSet phldrT="[Texto]" custT="1"/>
      <dgm:spPr/>
      <dgm:t>
        <a:bodyPr/>
        <a:lstStyle/>
        <a:p>
          <a:r>
            <a:rPr lang="es-MX" sz="2000" dirty="0" smtClean="0">
              <a:solidFill>
                <a:schemeClr val="bg1"/>
              </a:solidFill>
              <a:latin typeface="Arial" panose="020B0604020202020204" pitchFamily="34" charset="0"/>
              <a:cs typeface="Arial" panose="020B0604020202020204" pitchFamily="34" charset="0"/>
            </a:rPr>
            <a:t>Nivel de expectativa</a:t>
          </a:r>
          <a:endParaRPr lang="es-MX" sz="2000" dirty="0">
            <a:solidFill>
              <a:schemeClr val="bg1"/>
            </a:solidFill>
            <a:latin typeface="Arial" panose="020B0604020202020204" pitchFamily="34" charset="0"/>
            <a:cs typeface="Arial" panose="020B0604020202020204" pitchFamily="34" charset="0"/>
          </a:endParaRPr>
        </a:p>
      </dgm:t>
    </dgm:pt>
    <dgm:pt modelId="{89A9008C-76D0-4DDA-BE55-7A0F049C47A6}" type="parTrans" cxnId="{53116417-DC04-437C-9051-A6F141EC19EC}">
      <dgm:prSet/>
      <dgm:spPr/>
      <dgm:t>
        <a:bodyPr/>
        <a:lstStyle/>
        <a:p>
          <a:endParaRPr lang="es-MX"/>
        </a:p>
      </dgm:t>
    </dgm:pt>
    <dgm:pt modelId="{376F8550-D871-40BE-9B69-3526B7F6CC52}" type="sibTrans" cxnId="{53116417-DC04-437C-9051-A6F141EC19EC}">
      <dgm:prSet/>
      <dgm:spPr/>
      <dgm:t>
        <a:bodyPr/>
        <a:lstStyle/>
        <a:p>
          <a:endParaRPr lang="es-MX"/>
        </a:p>
      </dgm:t>
    </dgm:pt>
    <dgm:pt modelId="{0AFFF64F-3CE8-4BC8-96E1-A1CA0E95F9E1}">
      <dgm:prSet phldrT="[Texto]" custT="1"/>
      <dgm:spPr/>
      <dgm:t>
        <a:bodyPr/>
        <a:lstStyle/>
        <a:p>
          <a:r>
            <a:rPr lang="es-MX" sz="2000" dirty="0" smtClean="0">
              <a:solidFill>
                <a:schemeClr val="bg1"/>
              </a:solidFill>
              <a:latin typeface="Arial" panose="020B0604020202020204" pitchFamily="34" charset="0"/>
              <a:cs typeface="Arial" panose="020B0604020202020204" pitchFamily="34" charset="0"/>
            </a:rPr>
            <a:t>Perfil docente</a:t>
          </a:r>
          <a:endParaRPr lang="es-MX" sz="2000" dirty="0">
            <a:solidFill>
              <a:schemeClr val="bg1"/>
            </a:solidFill>
            <a:latin typeface="Arial" panose="020B0604020202020204" pitchFamily="34" charset="0"/>
            <a:cs typeface="Arial" panose="020B0604020202020204" pitchFamily="34" charset="0"/>
          </a:endParaRPr>
        </a:p>
      </dgm:t>
    </dgm:pt>
    <dgm:pt modelId="{373062EF-39D0-4843-B4FE-BE776D9FBCAD}" type="parTrans" cxnId="{34FA9EF0-AF87-47B3-8C70-7572EB3D34AF}">
      <dgm:prSet/>
      <dgm:spPr/>
      <dgm:t>
        <a:bodyPr/>
        <a:lstStyle/>
        <a:p>
          <a:endParaRPr lang="es-MX"/>
        </a:p>
      </dgm:t>
    </dgm:pt>
    <dgm:pt modelId="{36011548-04DB-4191-A1BB-92D01F09E085}" type="sibTrans" cxnId="{34FA9EF0-AF87-47B3-8C70-7572EB3D34AF}">
      <dgm:prSet/>
      <dgm:spPr/>
      <dgm:t>
        <a:bodyPr/>
        <a:lstStyle/>
        <a:p>
          <a:endParaRPr lang="es-MX"/>
        </a:p>
      </dgm:t>
    </dgm:pt>
    <dgm:pt modelId="{03B0A9C6-07EE-4E6E-A47F-0F545053B34F}" type="pres">
      <dgm:prSet presAssocID="{82953971-21B0-4BFD-A87A-8D38EF19AD17}" presName="arrowDiagram" presStyleCnt="0">
        <dgm:presLayoutVars>
          <dgm:chMax val="5"/>
          <dgm:dir/>
          <dgm:resizeHandles val="exact"/>
        </dgm:presLayoutVars>
      </dgm:prSet>
      <dgm:spPr/>
    </dgm:pt>
    <dgm:pt modelId="{58F2DA12-253E-4D0D-875B-A4CE137FF3DD}" type="pres">
      <dgm:prSet presAssocID="{82953971-21B0-4BFD-A87A-8D38EF19AD17}" presName="arrow" presStyleLbl="bgShp" presStyleIdx="0" presStyleCnt="1"/>
      <dgm:spPr/>
    </dgm:pt>
    <dgm:pt modelId="{71DE403B-29D2-47F8-BE50-C6FC6CFDA8DB}" type="pres">
      <dgm:prSet presAssocID="{82953971-21B0-4BFD-A87A-8D38EF19AD17}" presName="arrowDiagram3" presStyleCnt="0"/>
      <dgm:spPr/>
    </dgm:pt>
    <dgm:pt modelId="{63D4B0FE-00A2-4414-8BB1-6C91F809A919}" type="pres">
      <dgm:prSet presAssocID="{C8B73D5D-0385-4EAC-89B9-2B5D7557841E}" presName="bullet3a" presStyleLbl="node1" presStyleIdx="0" presStyleCnt="3"/>
      <dgm:spPr/>
    </dgm:pt>
    <dgm:pt modelId="{FE94FF84-C31C-4410-9F7E-C9831BBA069D}" type="pres">
      <dgm:prSet presAssocID="{C8B73D5D-0385-4EAC-89B9-2B5D7557841E}" presName="textBox3a" presStyleLbl="revTx" presStyleIdx="0" presStyleCnt="3" custScaleX="121926" custLinFactNeighborX="4463" custLinFactNeighborY="0">
        <dgm:presLayoutVars>
          <dgm:bulletEnabled val="1"/>
        </dgm:presLayoutVars>
      </dgm:prSet>
      <dgm:spPr/>
      <dgm:t>
        <a:bodyPr/>
        <a:lstStyle/>
        <a:p>
          <a:endParaRPr lang="es-MX"/>
        </a:p>
      </dgm:t>
    </dgm:pt>
    <dgm:pt modelId="{187894A5-FEE3-4D2D-9927-22B16C992B2D}" type="pres">
      <dgm:prSet presAssocID="{17BE70AC-636A-4C5F-B974-0C584C47D8BD}" presName="bullet3b" presStyleLbl="node1" presStyleIdx="1" presStyleCnt="3"/>
      <dgm:spPr/>
    </dgm:pt>
    <dgm:pt modelId="{05E761C3-1606-4D81-B914-77A3FD733F06}" type="pres">
      <dgm:prSet presAssocID="{17BE70AC-636A-4C5F-B974-0C584C47D8BD}" presName="textBox3b" presStyleLbl="revTx" presStyleIdx="1" presStyleCnt="3" custLinFactNeighborX="4333" custLinFactNeighborY="0">
        <dgm:presLayoutVars>
          <dgm:bulletEnabled val="1"/>
        </dgm:presLayoutVars>
      </dgm:prSet>
      <dgm:spPr/>
      <dgm:t>
        <a:bodyPr/>
        <a:lstStyle/>
        <a:p>
          <a:endParaRPr lang="es-ES"/>
        </a:p>
      </dgm:t>
    </dgm:pt>
    <dgm:pt modelId="{82521E30-7422-4C3C-9E9D-70B0DF80DC07}" type="pres">
      <dgm:prSet presAssocID="{0AFFF64F-3CE8-4BC8-96E1-A1CA0E95F9E1}" presName="bullet3c" presStyleLbl="node1" presStyleIdx="2" presStyleCnt="3"/>
      <dgm:spPr/>
    </dgm:pt>
    <dgm:pt modelId="{64F66A6E-3AB7-4558-B549-1001AF209148}" type="pres">
      <dgm:prSet presAssocID="{0AFFF64F-3CE8-4BC8-96E1-A1CA0E95F9E1}" presName="textBox3c" presStyleLbl="revTx" presStyleIdx="2" presStyleCnt="3" custLinFactNeighborX="4333" custLinFactNeighborY="0">
        <dgm:presLayoutVars>
          <dgm:bulletEnabled val="1"/>
        </dgm:presLayoutVars>
      </dgm:prSet>
      <dgm:spPr/>
      <dgm:t>
        <a:bodyPr/>
        <a:lstStyle/>
        <a:p>
          <a:endParaRPr lang="es-ES"/>
        </a:p>
      </dgm:t>
    </dgm:pt>
  </dgm:ptLst>
  <dgm:cxnLst>
    <dgm:cxn modelId="{199A065A-231C-4168-87C4-C3731700F37D}" type="presOf" srcId="{17BE70AC-636A-4C5F-B974-0C584C47D8BD}" destId="{05E761C3-1606-4D81-B914-77A3FD733F06}" srcOrd="0" destOrd="0" presId="urn:microsoft.com/office/officeart/2005/8/layout/arrow2"/>
    <dgm:cxn modelId="{B21D1492-D0DA-45CB-B9DA-F8F5A1A5F914}" type="presOf" srcId="{C8B73D5D-0385-4EAC-89B9-2B5D7557841E}" destId="{FE94FF84-C31C-4410-9F7E-C9831BBA069D}" srcOrd="0" destOrd="0" presId="urn:microsoft.com/office/officeart/2005/8/layout/arrow2"/>
    <dgm:cxn modelId="{34FA9EF0-AF87-47B3-8C70-7572EB3D34AF}" srcId="{82953971-21B0-4BFD-A87A-8D38EF19AD17}" destId="{0AFFF64F-3CE8-4BC8-96E1-A1CA0E95F9E1}" srcOrd="2" destOrd="0" parTransId="{373062EF-39D0-4843-B4FE-BE776D9FBCAD}" sibTransId="{36011548-04DB-4191-A1BB-92D01F09E085}"/>
    <dgm:cxn modelId="{53116417-DC04-437C-9051-A6F141EC19EC}" srcId="{82953971-21B0-4BFD-A87A-8D38EF19AD17}" destId="{17BE70AC-636A-4C5F-B974-0C584C47D8BD}" srcOrd="1" destOrd="0" parTransId="{89A9008C-76D0-4DDA-BE55-7A0F049C47A6}" sibTransId="{376F8550-D871-40BE-9B69-3526B7F6CC52}"/>
    <dgm:cxn modelId="{ADE9D6B5-0EA7-4AB0-B54F-F46AF40F1C8A}" type="presOf" srcId="{0AFFF64F-3CE8-4BC8-96E1-A1CA0E95F9E1}" destId="{64F66A6E-3AB7-4558-B549-1001AF209148}" srcOrd="0" destOrd="0" presId="urn:microsoft.com/office/officeart/2005/8/layout/arrow2"/>
    <dgm:cxn modelId="{B3FE1D96-E6AA-450C-BC6E-01AACD786DFD}" srcId="{82953971-21B0-4BFD-A87A-8D38EF19AD17}" destId="{C8B73D5D-0385-4EAC-89B9-2B5D7557841E}" srcOrd="0" destOrd="0" parTransId="{74197B0F-1C84-4F6B-AAAB-2FF1CE1FBBEC}" sibTransId="{4EEFB9FF-A7A6-4A0B-B2A9-7B0EC2ECE2B9}"/>
    <dgm:cxn modelId="{586FB2D1-314C-472E-976B-39366C254BDC}" type="presOf" srcId="{82953971-21B0-4BFD-A87A-8D38EF19AD17}" destId="{03B0A9C6-07EE-4E6E-A47F-0F545053B34F}" srcOrd="0" destOrd="0" presId="urn:microsoft.com/office/officeart/2005/8/layout/arrow2"/>
    <dgm:cxn modelId="{192ABC2A-EE68-4CA6-A83C-B47B86EA8615}" type="presParOf" srcId="{03B0A9C6-07EE-4E6E-A47F-0F545053B34F}" destId="{58F2DA12-253E-4D0D-875B-A4CE137FF3DD}" srcOrd="0" destOrd="0" presId="urn:microsoft.com/office/officeart/2005/8/layout/arrow2"/>
    <dgm:cxn modelId="{9770E1CC-7F0A-4039-9907-BA58C9E5B7DB}" type="presParOf" srcId="{03B0A9C6-07EE-4E6E-A47F-0F545053B34F}" destId="{71DE403B-29D2-47F8-BE50-C6FC6CFDA8DB}" srcOrd="1" destOrd="0" presId="urn:microsoft.com/office/officeart/2005/8/layout/arrow2"/>
    <dgm:cxn modelId="{FA1C1237-5732-4FD3-B586-1B7F093CA69C}" type="presParOf" srcId="{71DE403B-29D2-47F8-BE50-C6FC6CFDA8DB}" destId="{63D4B0FE-00A2-4414-8BB1-6C91F809A919}" srcOrd="0" destOrd="0" presId="urn:microsoft.com/office/officeart/2005/8/layout/arrow2"/>
    <dgm:cxn modelId="{16DDF974-359C-4B27-867B-523E819D4EAA}" type="presParOf" srcId="{71DE403B-29D2-47F8-BE50-C6FC6CFDA8DB}" destId="{FE94FF84-C31C-4410-9F7E-C9831BBA069D}" srcOrd="1" destOrd="0" presId="urn:microsoft.com/office/officeart/2005/8/layout/arrow2"/>
    <dgm:cxn modelId="{11136BA1-295C-4F64-955D-75B5AA97E802}" type="presParOf" srcId="{71DE403B-29D2-47F8-BE50-C6FC6CFDA8DB}" destId="{187894A5-FEE3-4D2D-9927-22B16C992B2D}" srcOrd="2" destOrd="0" presId="urn:microsoft.com/office/officeart/2005/8/layout/arrow2"/>
    <dgm:cxn modelId="{BD5CC518-DD81-4EAF-B099-8C1ADA958DB4}" type="presParOf" srcId="{71DE403B-29D2-47F8-BE50-C6FC6CFDA8DB}" destId="{05E761C3-1606-4D81-B914-77A3FD733F06}" srcOrd="3" destOrd="0" presId="urn:microsoft.com/office/officeart/2005/8/layout/arrow2"/>
    <dgm:cxn modelId="{FA97C041-2609-4F9D-AAC0-A2C26766D0F4}" type="presParOf" srcId="{71DE403B-29D2-47F8-BE50-C6FC6CFDA8DB}" destId="{82521E30-7422-4C3C-9E9D-70B0DF80DC07}" srcOrd="4" destOrd="0" presId="urn:microsoft.com/office/officeart/2005/8/layout/arrow2"/>
    <dgm:cxn modelId="{84B29438-598C-4359-B417-DC97B4878708}" type="presParOf" srcId="{71DE403B-29D2-47F8-BE50-C6FC6CFDA8DB}" destId="{64F66A6E-3AB7-4558-B549-1001AF20914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Características</a:t>
          </a:r>
          <a:r>
            <a:rPr lang="es-EC" sz="1800" b="1" i="1" dirty="0" smtClean="0">
              <a:latin typeface="Arial" panose="020B0604020202020204" pitchFamily="34" charset="0"/>
              <a:cs typeface="Arial" panose="020B0604020202020204" pitchFamily="34" charset="0"/>
            </a:rPr>
            <a:t> Requeridas Área Técnico - Pedagógico</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560E8178-2D6E-48B2-A958-D1CFD4974BA4}" srcId="{BA3B4426-B5C9-442B-85A0-1305A9EF4151}" destId="{E556B7DD-4AC3-41E8-A8C9-E96E0502E5D7}" srcOrd="0" destOrd="0" parTransId="{24BED387-420F-469B-8C95-54A4CB74539E}" sibTransId="{E559720D-C110-469C-A97C-80C0B3A79D48}"/>
    <dgm:cxn modelId="{ABBF7028-ABA2-4511-B313-3232E202072F}" type="presOf" srcId="{E556B7DD-4AC3-41E8-A8C9-E96E0502E5D7}" destId="{6DC5A8D9-D486-46A6-B7BD-6E31F783F567}" srcOrd="0" destOrd="0" presId="urn:microsoft.com/office/officeart/2005/8/layout/vList2"/>
    <dgm:cxn modelId="{59A83C0D-9ACB-4D96-A4E9-59CD48B69F88}" type="presOf" srcId="{BA3B4426-B5C9-442B-85A0-1305A9EF4151}" destId="{CC7D7B84-4F89-4467-AAF0-4364C61252C7}" srcOrd="0" destOrd="0" presId="urn:microsoft.com/office/officeart/2005/8/layout/vList2"/>
    <dgm:cxn modelId="{EA61BE57-576F-4404-B336-7837D4C9E661}"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Características</a:t>
          </a:r>
          <a:r>
            <a:rPr lang="es-EC" sz="1800" b="1" i="1" dirty="0" smtClean="0">
              <a:latin typeface="Arial" panose="020B0604020202020204" pitchFamily="34" charset="0"/>
              <a:cs typeface="Arial" panose="020B0604020202020204" pitchFamily="34" charset="0"/>
            </a:rPr>
            <a:t> Requeridas Área Técnico - Pedagógico</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560E8178-2D6E-48B2-A958-D1CFD4974BA4}" srcId="{BA3B4426-B5C9-442B-85A0-1305A9EF4151}" destId="{E556B7DD-4AC3-41E8-A8C9-E96E0502E5D7}" srcOrd="0" destOrd="0" parTransId="{24BED387-420F-469B-8C95-54A4CB74539E}" sibTransId="{E559720D-C110-469C-A97C-80C0B3A79D48}"/>
    <dgm:cxn modelId="{45FC9AEA-3013-4240-9EE1-E776D120AD29}" type="presOf" srcId="{BA3B4426-B5C9-442B-85A0-1305A9EF4151}" destId="{CC7D7B84-4F89-4467-AAF0-4364C61252C7}" srcOrd="0" destOrd="0" presId="urn:microsoft.com/office/officeart/2005/8/layout/vList2"/>
    <dgm:cxn modelId="{57E7E050-DF29-4A7F-8CC7-98E1804A3240}" type="presOf" srcId="{E556B7DD-4AC3-41E8-A8C9-E96E0502E5D7}" destId="{6DC5A8D9-D486-46A6-B7BD-6E31F783F567}" srcOrd="0" destOrd="0" presId="urn:microsoft.com/office/officeart/2005/8/layout/vList2"/>
    <dgm:cxn modelId="{0E734382-09EB-496D-8865-30F6FDA226D3}"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E263C2-7A9C-4B1F-9DFA-A4987F34A5C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MX"/>
        </a:p>
      </dgm:t>
    </dgm:pt>
    <dgm:pt modelId="{C2340910-09A7-45BD-8700-77542AA43625}">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Características</a:t>
          </a:r>
          <a:r>
            <a:rPr lang="es-EC" sz="1800" b="1" i="1" dirty="0" smtClean="0">
              <a:latin typeface="Arial" panose="020B0604020202020204" pitchFamily="34" charset="0"/>
              <a:cs typeface="Arial" panose="020B0604020202020204" pitchFamily="34" charset="0"/>
            </a:rPr>
            <a:t> Requeridas Área Afectivo - Actitudinal</a:t>
          </a:r>
          <a:endParaRPr lang="es-MX" sz="1800" dirty="0">
            <a:latin typeface="Arial" panose="020B0604020202020204" pitchFamily="34" charset="0"/>
            <a:cs typeface="Arial" panose="020B0604020202020204" pitchFamily="34" charset="0"/>
          </a:endParaRPr>
        </a:p>
      </dgm:t>
    </dgm:pt>
    <dgm:pt modelId="{EDAEE7FD-1347-4002-B52A-7A03C5963701}" type="parTrans" cxnId="{CD96546B-9D11-47D2-BD0C-E41F7F38C4F9}">
      <dgm:prSet/>
      <dgm:spPr/>
      <dgm:t>
        <a:bodyPr/>
        <a:lstStyle/>
        <a:p>
          <a:endParaRPr lang="es-MX"/>
        </a:p>
      </dgm:t>
    </dgm:pt>
    <dgm:pt modelId="{C8A37B11-C7A1-49AA-B4C3-27E875C26730}" type="sibTrans" cxnId="{CD96546B-9D11-47D2-BD0C-E41F7F38C4F9}">
      <dgm:prSet/>
      <dgm:spPr/>
      <dgm:t>
        <a:bodyPr/>
        <a:lstStyle/>
        <a:p>
          <a:endParaRPr lang="es-MX"/>
        </a:p>
      </dgm:t>
    </dgm:pt>
    <dgm:pt modelId="{456C5A7E-B486-4BF6-B427-B52068BCC831}" type="pres">
      <dgm:prSet presAssocID="{E9E263C2-7A9C-4B1F-9DFA-A4987F34A5C2}" presName="linear" presStyleCnt="0">
        <dgm:presLayoutVars>
          <dgm:animLvl val="lvl"/>
          <dgm:resizeHandles val="exact"/>
        </dgm:presLayoutVars>
      </dgm:prSet>
      <dgm:spPr/>
      <dgm:t>
        <a:bodyPr/>
        <a:lstStyle/>
        <a:p>
          <a:endParaRPr lang="es-ES"/>
        </a:p>
      </dgm:t>
    </dgm:pt>
    <dgm:pt modelId="{9237EB90-A40D-4BC3-A95A-277DF5CB5A4E}" type="pres">
      <dgm:prSet presAssocID="{C2340910-09A7-45BD-8700-77542AA43625}" presName="parentText" presStyleLbl="node1" presStyleIdx="0" presStyleCnt="1" custLinFactY="-26077" custLinFactNeighborX="-5006" custLinFactNeighborY="-100000">
        <dgm:presLayoutVars>
          <dgm:chMax val="0"/>
          <dgm:bulletEnabled val="1"/>
        </dgm:presLayoutVars>
      </dgm:prSet>
      <dgm:spPr/>
      <dgm:t>
        <a:bodyPr/>
        <a:lstStyle/>
        <a:p>
          <a:endParaRPr lang="es-ES"/>
        </a:p>
      </dgm:t>
    </dgm:pt>
  </dgm:ptLst>
  <dgm:cxnLst>
    <dgm:cxn modelId="{DF2F70E0-B5CC-42A8-A656-F6EDAE8FEC70}" type="presOf" srcId="{C2340910-09A7-45BD-8700-77542AA43625}" destId="{9237EB90-A40D-4BC3-A95A-277DF5CB5A4E}" srcOrd="0" destOrd="0" presId="urn:microsoft.com/office/officeart/2005/8/layout/vList2"/>
    <dgm:cxn modelId="{CD96546B-9D11-47D2-BD0C-E41F7F38C4F9}" srcId="{E9E263C2-7A9C-4B1F-9DFA-A4987F34A5C2}" destId="{C2340910-09A7-45BD-8700-77542AA43625}" srcOrd="0" destOrd="0" parTransId="{EDAEE7FD-1347-4002-B52A-7A03C5963701}" sibTransId="{C8A37B11-C7A1-49AA-B4C3-27E875C26730}"/>
    <dgm:cxn modelId="{64FEF8A7-C259-49D4-BDE0-2A7AB2B71E6E}" type="presOf" srcId="{E9E263C2-7A9C-4B1F-9DFA-A4987F34A5C2}" destId="{456C5A7E-B486-4BF6-B427-B52068BCC831}" srcOrd="0" destOrd="0" presId="urn:microsoft.com/office/officeart/2005/8/layout/vList2"/>
    <dgm:cxn modelId="{FC566719-2BCB-4FAD-90A4-D50D86B4B5BB}" type="presParOf" srcId="{456C5A7E-B486-4BF6-B427-B52068BCC831}" destId="{9237EB90-A40D-4BC3-A95A-277DF5CB5A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6EA14B-E1F5-47AB-A153-44DC7E6AA6F5}"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MX"/>
        </a:p>
      </dgm:t>
    </dgm:pt>
    <dgm:pt modelId="{714E8BBF-EDA6-4556-84FF-4B156C95DB0F}" type="pres">
      <dgm:prSet presAssocID="{D86EA14B-E1F5-47AB-A153-44DC7E6AA6F5}" presName="Name0" presStyleCnt="0">
        <dgm:presLayoutVars>
          <dgm:dir/>
          <dgm:animLvl val="lvl"/>
          <dgm:resizeHandles val="exact"/>
        </dgm:presLayoutVars>
      </dgm:prSet>
      <dgm:spPr/>
      <dgm:t>
        <a:bodyPr/>
        <a:lstStyle/>
        <a:p>
          <a:endParaRPr lang="es-ES"/>
        </a:p>
      </dgm:t>
    </dgm:pt>
  </dgm:ptLst>
  <dgm:cxnLst>
    <dgm:cxn modelId="{379F4C60-2A72-4CB9-93C4-F8C96A408D20}" type="presOf" srcId="{D86EA14B-E1F5-47AB-A153-44DC7E6AA6F5}" destId="{714E8BBF-EDA6-4556-84FF-4B156C95DB0F}"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E263C2-7A9C-4B1F-9DFA-A4987F34A5C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MX"/>
        </a:p>
      </dgm:t>
    </dgm:pt>
    <dgm:pt modelId="{C2340910-09A7-45BD-8700-77542AA43625}">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Características</a:t>
          </a:r>
          <a:r>
            <a:rPr lang="es-EC" sz="1800" b="1" i="1" dirty="0" smtClean="0">
              <a:latin typeface="Arial" panose="020B0604020202020204" pitchFamily="34" charset="0"/>
              <a:cs typeface="Arial" panose="020B0604020202020204" pitchFamily="34" charset="0"/>
            </a:rPr>
            <a:t> Requeridas Área Afectivo - Actitudinal</a:t>
          </a:r>
          <a:endParaRPr lang="es-MX" sz="1800" dirty="0">
            <a:latin typeface="Arial" panose="020B0604020202020204" pitchFamily="34" charset="0"/>
            <a:cs typeface="Arial" panose="020B0604020202020204" pitchFamily="34" charset="0"/>
          </a:endParaRPr>
        </a:p>
      </dgm:t>
    </dgm:pt>
    <dgm:pt modelId="{EDAEE7FD-1347-4002-B52A-7A03C5963701}" type="parTrans" cxnId="{CD96546B-9D11-47D2-BD0C-E41F7F38C4F9}">
      <dgm:prSet/>
      <dgm:spPr/>
      <dgm:t>
        <a:bodyPr/>
        <a:lstStyle/>
        <a:p>
          <a:endParaRPr lang="es-MX"/>
        </a:p>
      </dgm:t>
    </dgm:pt>
    <dgm:pt modelId="{C8A37B11-C7A1-49AA-B4C3-27E875C26730}" type="sibTrans" cxnId="{CD96546B-9D11-47D2-BD0C-E41F7F38C4F9}">
      <dgm:prSet/>
      <dgm:spPr/>
      <dgm:t>
        <a:bodyPr/>
        <a:lstStyle/>
        <a:p>
          <a:endParaRPr lang="es-MX"/>
        </a:p>
      </dgm:t>
    </dgm:pt>
    <dgm:pt modelId="{456C5A7E-B486-4BF6-B427-B52068BCC831}" type="pres">
      <dgm:prSet presAssocID="{E9E263C2-7A9C-4B1F-9DFA-A4987F34A5C2}" presName="linear" presStyleCnt="0">
        <dgm:presLayoutVars>
          <dgm:animLvl val="lvl"/>
          <dgm:resizeHandles val="exact"/>
        </dgm:presLayoutVars>
      </dgm:prSet>
      <dgm:spPr/>
      <dgm:t>
        <a:bodyPr/>
        <a:lstStyle/>
        <a:p>
          <a:endParaRPr lang="es-ES"/>
        </a:p>
      </dgm:t>
    </dgm:pt>
    <dgm:pt modelId="{9237EB90-A40D-4BC3-A95A-277DF5CB5A4E}" type="pres">
      <dgm:prSet presAssocID="{C2340910-09A7-45BD-8700-77542AA43625}" presName="parentText" presStyleLbl="node1" presStyleIdx="0" presStyleCnt="1" custLinFactY="-26077" custLinFactNeighborX="-5006" custLinFactNeighborY="-100000">
        <dgm:presLayoutVars>
          <dgm:chMax val="0"/>
          <dgm:bulletEnabled val="1"/>
        </dgm:presLayoutVars>
      </dgm:prSet>
      <dgm:spPr/>
      <dgm:t>
        <a:bodyPr/>
        <a:lstStyle/>
        <a:p>
          <a:endParaRPr lang="es-ES"/>
        </a:p>
      </dgm:t>
    </dgm:pt>
  </dgm:ptLst>
  <dgm:cxnLst>
    <dgm:cxn modelId="{CD96546B-9D11-47D2-BD0C-E41F7F38C4F9}" srcId="{E9E263C2-7A9C-4B1F-9DFA-A4987F34A5C2}" destId="{C2340910-09A7-45BD-8700-77542AA43625}" srcOrd="0" destOrd="0" parTransId="{EDAEE7FD-1347-4002-B52A-7A03C5963701}" sibTransId="{C8A37B11-C7A1-49AA-B4C3-27E875C26730}"/>
    <dgm:cxn modelId="{A9CE2740-1D6D-4156-A1B8-6B9DF3E15F3E}" type="presOf" srcId="{E9E263C2-7A9C-4B1F-9DFA-A4987F34A5C2}" destId="{456C5A7E-B486-4BF6-B427-B52068BCC831}" srcOrd="0" destOrd="0" presId="urn:microsoft.com/office/officeart/2005/8/layout/vList2"/>
    <dgm:cxn modelId="{7EE1189D-B6D1-4BDD-9667-F9145B21FCE4}" type="presOf" srcId="{C2340910-09A7-45BD-8700-77542AA43625}" destId="{9237EB90-A40D-4BC3-A95A-277DF5CB5A4E}" srcOrd="0" destOrd="0" presId="urn:microsoft.com/office/officeart/2005/8/layout/vList2"/>
    <dgm:cxn modelId="{CE1369A7-B50E-4F41-9136-876B14AE9167}" type="presParOf" srcId="{456C5A7E-B486-4BF6-B427-B52068BCC831}" destId="{9237EB90-A40D-4BC3-A95A-277DF5CB5A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6EA14B-E1F5-47AB-A153-44DC7E6AA6F5}"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MX"/>
        </a:p>
      </dgm:t>
    </dgm:pt>
    <dgm:pt modelId="{70C450E5-8912-4B5F-AAC2-4A35F8C2647D}">
      <dgm:prSet custT="1"/>
      <dgm:spPr/>
      <dgm:t>
        <a:bodyPr/>
        <a:lstStyle/>
        <a:p>
          <a:pPr rtl="0"/>
          <a:r>
            <a:rPr lang="es-MX" sz="1400" dirty="0" smtClean="0">
              <a:latin typeface="Arial" panose="020B0604020202020204" pitchFamily="34" charset="0"/>
              <a:cs typeface="Arial" panose="020B0604020202020204" pitchFamily="34" charset="0"/>
            </a:rPr>
            <a:t>Torra Imma 2012</a:t>
          </a:r>
        </a:p>
        <a:p>
          <a:pPr rtl="0"/>
          <a:r>
            <a:rPr lang="es-MX" sz="1400" dirty="0" smtClean="0">
              <a:latin typeface="Arial" panose="020B0604020202020204" pitchFamily="34" charset="0"/>
              <a:cs typeface="Arial" panose="020B0604020202020204" pitchFamily="34" charset="0"/>
            </a:rPr>
            <a:t>Bertoni Elba 2006</a:t>
          </a:r>
          <a:endParaRPr lang="es-MX" sz="1400" dirty="0">
            <a:latin typeface="Arial" panose="020B0604020202020204" pitchFamily="34" charset="0"/>
            <a:cs typeface="Arial" panose="020B0604020202020204" pitchFamily="34" charset="0"/>
          </a:endParaRPr>
        </a:p>
      </dgm:t>
    </dgm:pt>
    <dgm:pt modelId="{8FFD9F2A-5897-4ABB-BF62-0EB58B116076}" type="parTrans" cxnId="{D31D6BF1-C411-4139-B3EC-0894948E6E60}">
      <dgm:prSet/>
      <dgm:spPr/>
      <dgm:t>
        <a:bodyPr/>
        <a:lstStyle/>
        <a:p>
          <a:endParaRPr lang="es-MX"/>
        </a:p>
      </dgm:t>
    </dgm:pt>
    <dgm:pt modelId="{98EDBFE8-1699-4237-B50F-22CB6EDF1025}" type="sibTrans" cxnId="{D31D6BF1-C411-4139-B3EC-0894948E6E60}">
      <dgm:prSet/>
      <dgm:spPr/>
      <dgm:t>
        <a:bodyPr/>
        <a:lstStyle/>
        <a:p>
          <a:endParaRPr lang="es-MX"/>
        </a:p>
      </dgm:t>
    </dgm:pt>
    <dgm:pt modelId="{714E8BBF-EDA6-4556-84FF-4B156C95DB0F}" type="pres">
      <dgm:prSet presAssocID="{D86EA14B-E1F5-47AB-A153-44DC7E6AA6F5}" presName="Name0" presStyleCnt="0">
        <dgm:presLayoutVars>
          <dgm:dir/>
          <dgm:animLvl val="lvl"/>
          <dgm:resizeHandles val="exact"/>
        </dgm:presLayoutVars>
      </dgm:prSet>
      <dgm:spPr/>
      <dgm:t>
        <a:bodyPr/>
        <a:lstStyle/>
        <a:p>
          <a:endParaRPr lang="es-ES"/>
        </a:p>
      </dgm:t>
    </dgm:pt>
    <dgm:pt modelId="{3A68FD4D-D46A-4340-980F-0F98F8A3D993}" type="pres">
      <dgm:prSet presAssocID="{70C450E5-8912-4B5F-AAC2-4A35F8C2647D}" presName="linNode" presStyleCnt="0"/>
      <dgm:spPr/>
      <dgm:t>
        <a:bodyPr/>
        <a:lstStyle/>
        <a:p>
          <a:endParaRPr lang="es-MX"/>
        </a:p>
      </dgm:t>
    </dgm:pt>
    <dgm:pt modelId="{6F1BABF1-3408-48A9-BD6C-55AD4CC24615}" type="pres">
      <dgm:prSet presAssocID="{70C450E5-8912-4B5F-AAC2-4A35F8C2647D}" presName="parentText" presStyleLbl="node1" presStyleIdx="0" presStyleCnt="1" custScaleX="277778" custLinFactNeighborX="-1055">
        <dgm:presLayoutVars>
          <dgm:chMax val="1"/>
          <dgm:bulletEnabled val="1"/>
        </dgm:presLayoutVars>
      </dgm:prSet>
      <dgm:spPr/>
      <dgm:t>
        <a:bodyPr/>
        <a:lstStyle/>
        <a:p>
          <a:endParaRPr lang="es-MX"/>
        </a:p>
      </dgm:t>
    </dgm:pt>
  </dgm:ptLst>
  <dgm:cxnLst>
    <dgm:cxn modelId="{D31D6BF1-C411-4139-B3EC-0894948E6E60}" srcId="{D86EA14B-E1F5-47AB-A153-44DC7E6AA6F5}" destId="{70C450E5-8912-4B5F-AAC2-4A35F8C2647D}" srcOrd="0" destOrd="0" parTransId="{8FFD9F2A-5897-4ABB-BF62-0EB58B116076}" sibTransId="{98EDBFE8-1699-4237-B50F-22CB6EDF1025}"/>
    <dgm:cxn modelId="{45CFCEC0-F389-4E5E-ACF2-8D07ED574523}" type="presOf" srcId="{D86EA14B-E1F5-47AB-A153-44DC7E6AA6F5}" destId="{714E8BBF-EDA6-4556-84FF-4B156C95DB0F}" srcOrd="0" destOrd="0" presId="urn:microsoft.com/office/officeart/2005/8/layout/vList5"/>
    <dgm:cxn modelId="{628319A8-F512-48B4-89E5-2E2111D5BDD4}" type="presOf" srcId="{70C450E5-8912-4B5F-AAC2-4A35F8C2647D}" destId="{6F1BABF1-3408-48A9-BD6C-55AD4CC24615}" srcOrd="0" destOrd="0" presId="urn:microsoft.com/office/officeart/2005/8/layout/vList5"/>
    <dgm:cxn modelId="{8A8D56CC-5A60-4C96-962A-59BF05660952}" type="presParOf" srcId="{714E8BBF-EDA6-4556-84FF-4B156C95DB0F}" destId="{3A68FD4D-D46A-4340-980F-0F98F8A3D993}" srcOrd="0" destOrd="0" presId="urn:microsoft.com/office/officeart/2005/8/layout/vList5"/>
    <dgm:cxn modelId="{3927CFD7-E88A-4BE5-BF36-4594FD7B1F45}" type="presParOf" srcId="{3A68FD4D-D46A-4340-980F-0F98F8A3D993}" destId="{6F1BABF1-3408-48A9-BD6C-55AD4CC2461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560E8178-2D6E-48B2-A958-D1CFD4974BA4}" srcId="{BA3B4426-B5C9-442B-85A0-1305A9EF4151}" destId="{E556B7DD-4AC3-41E8-A8C9-E96E0502E5D7}" srcOrd="0" destOrd="0" parTransId="{24BED387-420F-469B-8C95-54A4CB74539E}" sibTransId="{E559720D-C110-469C-A97C-80C0B3A79D48}"/>
    <dgm:cxn modelId="{521D013C-2A7D-4336-915B-A84DF5744CED}" type="presOf" srcId="{E556B7DD-4AC3-41E8-A8C9-E96E0502E5D7}" destId="{6DC5A8D9-D486-46A6-B7BD-6E31F783F567}" srcOrd="0" destOrd="0" presId="urn:microsoft.com/office/officeart/2005/8/layout/vList2"/>
    <dgm:cxn modelId="{76CD725A-36E5-47F1-AFA4-E07ACCBE0169}" type="presOf" srcId="{BA3B4426-B5C9-442B-85A0-1305A9EF4151}" destId="{CC7D7B84-4F89-4467-AAF0-4364C61252C7}" srcOrd="0" destOrd="0" presId="urn:microsoft.com/office/officeart/2005/8/layout/vList2"/>
    <dgm:cxn modelId="{5970EB43-CEF0-4D9C-A2D5-FB7B0FD38FF2}"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28EEAE14-FD49-4C98-A615-0CED80A5D6EC}" type="presOf" srcId="{BA3B4426-B5C9-442B-85A0-1305A9EF4151}" destId="{CC7D7B84-4F89-4467-AAF0-4364C61252C7}" srcOrd="0" destOrd="0" presId="urn:microsoft.com/office/officeart/2005/8/layout/vList2"/>
    <dgm:cxn modelId="{560E8178-2D6E-48B2-A958-D1CFD4974BA4}" srcId="{BA3B4426-B5C9-442B-85A0-1305A9EF4151}" destId="{E556B7DD-4AC3-41E8-A8C9-E96E0502E5D7}" srcOrd="0" destOrd="0" parTransId="{24BED387-420F-469B-8C95-54A4CB74539E}" sibTransId="{E559720D-C110-469C-A97C-80C0B3A79D48}"/>
    <dgm:cxn modelId="{ADAE81F6-D160-4153-9D00-E9960A8F34C1}" type="presOf" srcId="{E556B7DD-4AC3-41E8-A8C9-E96E0502E5D7}" destId="{6DC5A8D9-D486-46A6-B7BD-6E31F783F567}" srcOrd="0" destOrd="0" presId="urn:microsoft.com/office/officeart/2005/8/layout/vList2"/>
    <dgm:cxn modelId="{41916B78-BFB3-4DB1-ABCA-B86BF44A6B10}"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560E8178-2D6E-48B2-A958-D1CFD4974BA4}" srcId="{BA3B4426-B5C9-442B-85A0-1305A9EF4151}" destId="{E556B7DD-4AC3-41E8-A8C9-E96E0502E5D7}" srcOrd="0" destOrd="0" parTransId="{24BED387-420F-469B-8C95-54A4CB74539E}" sibTransId="{E559720D-C110-469C-A97C-80C0B3A79D48}"/>
    <dgm:cxn modelId="{4D6B01B9-2E6B-4554-A267-629B24476401}" type="presOf" srcId="{BA3B4426-B5C9-442B-85A0-1305A9EF4151}" destId="{CC7D7B84-4F89-4467-AAF0-4364C61252C7}" srcOrd="0" destOrd="0" presId="urn:microsoft.com/office/officeart/2005/8/layout/vList2"/>
    <dgm:cxn modelId="{59008CC4-425E-4252-9DD8-6AA004764FEA}" type="presOf" srcId="{E556B7DD-4AC3-41E8-A8C9-E96E0502E5D7}" destId="{6DC5A8D9-D486-46A6-B7BD-6E31F783F567}" srcOrd="0" destOrd="0" presId="urn:microsoft.com/office/officeart/2005/8/layout/vList2"/>
    <dgm:cxn modelId="{640FFD66-DF9D-4E4C-8023-AD6E830C2F0F}"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E75FF-001B-4E69-BE8F-E75713BB44E5}" type="doc">
      <dgm:prSet loTypeId="urn:microsoft.com/office/officeart/2005/8/layout/cycle7" loCatId="cycle" qsTypeId="urn:microsoft.com/office/officeart/2005/8/quickstyle/simple5" qsCatId="simple" csTypeId="urn:microsoft.com/office/officeart/2005/8/colors/colorful3" csCatId="colorful" phldr="1"/>
      <dgm:spPr/>
      <dgm:t>
        <a:bodyPr/>
        <a:lstStyle/>
        <a:p>
          <a:endParaRPr lang="es-MX"/>
        </a:p>
      </dgm:t>
    </dgm:pt>
    <dgm:pt modelId="{9153A64B-C594-487F-B63B-0DF2BBA43453}">
      <dgm:prSet phldrT="[Texto]" custT="1"/>
      <dgm:spPr/>
      <dgm:t>
        <a:bodyPr/>
        <a:lstStyle/>
        <a:p>
          <a:r>
            <a:rPr lang="es-MX" sz="2000" dirty="0" smtClean="0">
              <a:solidFill>
                <a:schemeClr val="bg1"/>
              </a:solidFill>
              <a:latin typeface="Arial" panose="020B0604020202020204" pitchFamily="34" charset="0"/>
              <a:cs typeface="Arial" panose="020B0604020202020204" pitchFamily="34" charset="0"/>
            </a:rPr>
            <a:t>El docente como modelo a seguir del estudiante</a:t>
          </a:r>
          <a:endParaRPr lang="es-MX" sz="2000" dirty="0">
            <a:solidFill>
              <a:schemeClr val="bg1"/>
            </a:solidFill>
            <a:latin typeface="Arial" panose="020B0604020202020204" pitchFamily="34" charset="0"/>
            <a:cs typeface="Arial" panose="020B0604020202020204" pitchFamily="34" charset="0"/>
          </a:endParaRPr>
        </a:p>
      </dgm:t>
    </dgm:pt>
    <dgm:pt modelId="{B99ABE35-B2AA-43F7-8FCB-FD724C1797B2}" type="parTrans" cxnId="{47125ACF-80CE-481F-B019-6A639998B4E8}">
      <dgm:prSet/>
      <dgm:spPr/>
      <dgm:t>
        <a:bodyPr/>
        <a:lstStyle/>
        <a:p>
          <a:endParaRPr lang="es-MX"/>
        </a:p>
      </dgm:t>
    </dgm:pt>
    <dgm:pt modelId="{E673423B-8F1B-470B-B107-0F8DB8E73662}" type="sibTrans" cxnId="{47125ACF-80CE-481F-B019-6A639998B4E8}">
      <dgm:prSet/>
      <dgm:spPr/>
      <dgm:t>
        <a:bodyPr/>
        <a:lstStyle/>
        <a:p>
          <a:endParaRPr lang="es-MX"/>
        </a:p>
      </dgm:t>
    </dgm:pt>
    <dgm:pt modelId="{D8FB89A7-0161-4989-BD2F-60F075B557F9}">
      <dgm:prSet phldrT="[Texto]"/>
      <dgm:spPr/>
      <dgm:t>
        <a:bodyPr/>
        <a:lstStyle/>
        <a:p>
          <a:r>
            <a:rPr lang="es-MX" dirty="0" smtClean="0">
              <a:solidFill>
                <a:schemeClr val="bg1"/>
              </a:solidFill>
              <a:latin typeface="Arial" panose="020B0604020202020204" pitchFamily="34" charset="0"/>
              <a:cs typeface="Arial" panose="020B0604020202020204" pitchFamily="34" charset="0"/>
            </a:rPr>
            <a:t>Beneficiarios</a:t>
          </a:r>
          <a:endParaRPr lang="es-MX" dirty="0">
            <a:solidFill>
              <a:schemeClr val="bg1"/>
            </a:solidFill>
            <a:latin typeface="Arial" panose="020B0604020202020204" pitchFamily="34" charset="0"/>
            <a:cs typeface="Arial" panose="020B0604020202020204" pitchFamily="34" charset="0"/>
          </a:endParaRPr>
        </a:p>
      </dgm:t>
    </dgm:pt>
    <dgm:pt modelId="{247B3226-440D-4A77-B6A2-BAE345A75C22}" type="parTrans" cxnId="{11061A4C-A94D-46F5-91E6-F5FCE87FDFBB}">
      <dgm:prSet/>
      <dgm:spPr/>
      <dgm:t>
        <a:bodyPr/>
        <a:lstStyle/>
        <a:p>
          <a:endParaRPr lang="es-MX"/>
        </a:p>
      </dgm:t>
    </dgm:pt>
    <dgm:pt modelId="{9480DAA4-36B3-41CA-A80B-2E106387BD60}" type="sibTrans" cxnId="{11061A4C-A94D-46F5-91E6-F5FCE87FDFBB}">
      <dgm:prSet/>
      <dgm:spPr/>
      <dgm:t>
        <a:bodyPr/>
        <a:lstStyle/>
        <a:p>
          <a:endParaRPr lang="es-MX"/>
        </a:p>
      </dgm:t>
    </dgm:pt>
    <dgm:pt modelId="{92301590-1AB7-457C-BC11-6066D2291786}">
      <dgm:prSet phldrT="[Texto]"/>
      <dgm:spPr/>
      <dgm:t>
        <a:bodyPr/>
        <a:lstStyle/>
        <a:p>
          <a:pPr algn="ctr"/>
          <a:r>
            <a:rPr lang="es-ES" dirty="0" smtClean="0">
              <a:solidFill>
                <a:schemeClr val="bg1"/>
              </a:solidFill>
              <a:latin typeface="Arial" panose="020B0604020202020204" pitchFamily="34" charset="0"/>
              <a:cs typeface="Arial" panose="020B0604020202020204" pitchFamily="34" charset="0"/>
            </a:rPr>
            <a:t>Esta investigación permitirá obtener una visión de </a:t>
          </a:r>
          <a:r>
            <a:rPr lang="es-EC" dirty="0" smtClean="0">
              <a:solidFill>
                <a:schemeClr val="bg1"/>
              </a:solidFill>
            </a:rPr>
            <a:t>las características y competencias requeridas en el docente de enfermería </a:t>
          </a:r>
          <a:endParaRPr lang="es-MX" dirty="0">
            <a:solidFill>
              <a:schemeClr val="bg1"/>
            </a:solidFill>
            <a:latin typeface="Arial" panose="020B0604020202020204" pitchFamily="34" charset="0"/>
            <a:cs typeface="Arial" panose="020B0604020202020204" pitchFamily="34" charset="0"/>
          </a:endParaRPr>
        </a:p>
      </dgm:t>
    </dgm:pt>
    <dgm:pt modelId="{F9F9897B-CCD4-420E-A194-222990CE0C38}" type="parTrans" cxnId="{EACDA596-F4DA-4B85-BB50-17CE3806E322}">
      <dgm:prSet/>
      <dgm:spPr/>
      <dgm:t>
        <a:bodyPr/>
        <a:lstStyle/>
        <a:p>
          <a:endParaRPr lang="es-MX"/>
        </a:p>
      </dgm:t>
    </dgm:pt>
    <dgm:pt modelId="{5108B945-F59B-4ADB-800B-19CBA2A807D0}" type="sibTrans" cxnId="{EACDA596-F4DA-4B85-BB50-17CE3806E322}">
      <dgm:prSet/>
      <dgm:spPr/>
      <dgm:t>
        <a:bodyPr/>
        <a:lstStyle/>
        <a:p>
          <a:endParaRPr lang="es-MX"/>
        </a:p>
      </dgm:t>
    </dgm:pt>
    <dgm:pt modelId="{A7926363-2165-4B13-A937-4FDD7767732E}" type="pres">
      <dgm:prSet presAssocID="{1D8E75FF-001B-4E69-BE8F-E75713BB44E5}" presName="Name0" presStyleCnt="0">
        <dgm:presLayoutVars>
          <dgm:dir/>
          <dgm:resizeHandles val="exact"/>
        </dgm:presLayoutVars>
      </dgm:prSet>
      <dgm:spPr/>
      <dgm:t>
        <a:bodyPr/>
        <a:lstStyle/>
        <a:p>
          <a:endParaRPr lang="es-ES"/>
        </a:p>
      </dgm:t>
    </dgm:pt>
    <dgm:pt modelId="{B5B62DFE-CDB6-419F-8CC8-17B473C4A8E4}" type="pres">
      <dgm:prSet presAssocID="{9153A64B-C594-487F-B63B-0DF2BBA43453}" presName="node" presStyleLbl="node1" presStyleIdx="0" presStyleCnt="3" custRadScaleRad="93608" custRadScaleInc="-498">
        <dgm:presLayoutVars>
          <dgm:bulletEnabled val="1"/>
        </dgm:presLayoutVars>
      </dgm:prSet>
      <dgm:spPr/>
      <dgm:t>
        <a:bodyPr/>
        <a:lstStyle/>
        <a:p>
          <a:endParaRPr lang="es-ES"/>
        </a:p>
      </dgm:t>
    </dgm:pt>
    <dgm:pt modelId="{B8F6B63E-1B23-4D70-9AEF-6F2B3FBCA75F}" type="pres">
      <dgm:prSet presAssocID="{E673423B-8F1B-470B-B107-0F8DB8E73662}" presName="sibTrans" presStyleLbl="sibTrans2D1" presStyleIdx="0" presStyleCnt="3"/>
      <dgm:spPr/>
      <dgm:t>
        <a:bodyPr/>
        <a:lstStyle/>
        <a:p>
          <a:endParaRPr lang="es-ES"/>
        </a:p>
      </dgm:t>
    </dgm:pt>
    <dgm:pt modelId="{74E0F6FE-C63C-482F-BCCA-B07ED7648BF2}" type="pres">
      <dgm:prSet presAssocID="{E673423B-8F1B-470B-B107-0F8DB8E73662}" presName="connectorText" presStyleLbl="sibTrans2D1" presStyleIdx="0" presStyleCnt="3"/>
      <dgm:spPr/>
      <dgm:t>
        <a:bodyPr/>
        <a:lstStyle/>
        <a:p>
          <a:endParaRPr lang="es-ES"/>
        </a:p>
      </dgm:t>
    </dgm:pt>
    <dgm:pt modelId="{FE4E96F8-404B-4D4D-8E23-D4F1BFA31026}" type="pres">
      <dgm:prSet presAssocID="{D8FB89A7-0161-4989-BD2F-60F075B557F9}" presName="node" presStyleLbl="node1" presStyleIdx="1" presStyleCnt="3" custScaleY="136576" custRadScaleRad="91183" custRadScaleInc="-24967">
        <dgm:presLayoutVars>
          <dgm:bulletEnabled val="1"/>
        </dgm:presLayoutVars>
      </dgm:prSet>
      <dgm:spPr/>
      <dgm:t>
        <a:bodyPr/>
        <a:lstStyle/>
        <a:p>
          <a:endParaRPr lang="es-ES"/>
        </a:p>
      </dgm:t>
    </dgm:pt>
    <dgm:pt modelId="{11097539-4B91-45D4-8FA2-9AF04B3617E9}" type="pres">
      <dgm:prSet presAssocID="{9480DAA4-36B3-41CA-A80B-2E106387BD60}" presName="sibTrans" presStyleLbl="sibTrans2D1" presStyleIdx="1" presStyleCnt="3"/>
      <dgm:spPr/>
      <dgm:t>
        <a:bodyPr/>
        <a:lstStyle/>
        <a:p>
          <a:endParaRPr lang="es-ES"/>
        </a:p>
      </dgm:t>
    </dgm:pt>
    <dgm:pt modelId="{C83A7B7E-132D-4D65-98A6-266CB41A44D5}" type="pres">
      <dgm:prSet presAssocID="{9480DAA4-36B3-41CA-A80B-2E106387BD60}" presName="connectorText" presStyleLbl="sibTrans2D1" presStyleIdx="1" presStyleCnt="3"/>
      <dgm:spPr/>
      <dgm:t>
        <a:bodyPr/>
        <a:lstStyle/>
        <a:p>
          <a:endParaRPr lang="es-ES"/>
        </a:p>
      </dgm:t>
    </dgm:pt>
    <dgm:pt modelId="{03026046-50C4-4A5A-A9CC-C4172C7830F9}" type="pres">
      <dgm:prSet presAssocID="{92301590-1AB7-457C-BC11-6066D2291786}" presName="node" presStyleLbl="node1" presStyleIdx="2" presStyleCnt="3" custScaleY="149212" custRadScaleRad="91195" custRadScaleInc="21244">
        <dgm:presLayoutVars>
          <dgm:bulletEnabled val="1"/>
        </dgm:presLayoutVars>
      </dgm:prSet>
      <dgm:spPr/>
      <dgm:t>
        <a:bodyPr/>
        <a:lstStyle/>
        <a:p>
          <a:endParaRPr lang="es-MX"/>
        </a:p>
      </dgm:t>
    </dgm:pt>
    <dgm:pt modelId="{F5E36807-B35D-4C60-A6DC-7358E0C59FEF}" type="pres">
      <dgm:prSet presAssocID="{5108B945-F59B-4ADB-800B-19CBA2A807D0}" presName="sibTrans" presStyleLbl="sibTrans2D1" presStyleIdx="2" presStyleCnt="3"/>
      <dgm:spPr/>
      <dgm:t>
        <a:bodyPr/>
        <a:lstStyle/>
        <a:p>
          <a:endParaRPr lang="es-ES"/>
        </a:p>
      </dgm:t>
    </dgm:pt>
    <dgm:pt modelId="{B42D5589-183E-4DED-9D44-1C9D7FEF3AB1}" type="pres">
      <dgm:prSet presAssocID="{5108B945-F59B-4ADB-800B-19CBA2A807D0}" presName="connectorText" presStyleLbl="sibTrans2D1" presStyleIdx="2" presStyleCnt="3"/>
      <dgm:spPr/>
      <dgm:t>
        <a:bodyPr/>
        <a:lstStyle/>
        <a:p>
          <a:endParaRPr lang="es-ES"/>
        </a:p>
      </dgm:t>
    </dgm:pt>
  </dgm:ptLst>
  <dgm:cxnLst>
    <dgm:cxn modelId="{7F5F9E07-8AA7-42AA-BE83-DE36527221E2}" type="presOf" srcId="{1D8E75FF-001B-4E69-BE8F-E75713BB44E5}" destId="{A7926363-2165-4B13-A937-4FDD7767732E}" srcOrd="0" destOrd="0" presId="urn:microsoft.com/office/officeart/2005/8/layout/cycle7"/>
    <dgm:cxn modelId="{47125ACF-80CE-481F-B019-6A639998B4E8}" srcId="{1D8E75FF-001B-4E69-BE8F-E75713BB44E5}" destId="{9153A64B-C594-487F-B63B-0DF2BBA43453}" srcOrd="0" destOrd="0" parTransId="{B99ABE35-B2AA-43F7-8FCB-FD724C1797B2}" sibTransId="{E673423B-8F1B-470B-B107-0F8DB8E73662}"/>
    <dgm:cxn modelId="{129C4736-EC9F-4959-9E0E-1B6EE7B68CF1}" type="presOf" srcId="{5108B945-F59B-4ADB-800B-19CBA2A807D0}" destId="{B42D5589-183E-4DED-9D44-1C9D7FEF3AB1}" srcOrd="1" destOrd="0" presId="urn:microsoft.com/office/officeart/2005/8/layout/cycle7"/>
    <dgm:cxn modelId="{171DC2F8-69DB-4691-AED1-4B1E42792DA6}" type="presOf" srcId="{9480DAA4-36B3-41CA-A80B-2E106387BD60}" destId="{C83A7B7E-132D-4D65-98A6-266CB41A44D5}" srcOrd="1" destOrd="0" presId="urn:microsoft.com/office/officeart/2005/8/layout/cycle7"/>
    <dgm:cxn modelId="{E77C66BD-A847-4F57-B844-39DF9E13006B}" type="presOf" srcId="{D8FB89A7-0161-4989-BD2F-60F075B557F9}" destId="{FE4E96F8-404B-4D4D-8E23-D4F1BFA31026}" srcOrd="0" destOrd="0" presId="urn:microsoft.com/office/officeart/2005/8/layout/cycle7"/>
    <dgm:cxn modelId="{EACDA596-F4DA-4B85-BB50-17CE3806E322}" srcId="{1D8E75FF-001B-4E69-BE8F-E75713BB44E5}" destId="{92301590-1AB7-457C-BC11-6066D2291786}" srcOrd="2" destOrd="0" parTransId="{F9F9897B-CCD4-420E-A194-222990CE0C38}" sibTransId="{5108B945-F59B-4ADB-800B-19CBA2A807D0}"/>
    <dgm:cxn modelId="{E7BF5AF7-592B-483F-B549-6C5395A6CE7D}" type="presOf" srcId="{92301590-1AB7-457C-BC11-6066D2291786}" destId="{03026046-50C4-4A5A-A9CC-C4172C7830F9}" srcOrd="0" destOrd="0" presId="urn:microsoft.com/office/officeart/2005/8/layout/cycle7"/>
    <dgm:cxn modelId="{E5C02F38-23AB-4F4F-819F-FE5517C5E62A}" type="presOf" srcId="{9480DAA4-36B3-41CA-A80B-2E106387BD60}" destId="{11097539-4B91-45D4-8FA2-9AF04B3617E9}" srcOrd="0" destOrd="0" presId="urn:microsoft.com/office/officeart/2005/8/layout/cycle7"/>
    <dgm:cxn modelId="{D25CE8A7-2B6A-48DD-BFE3-199E2568B54E}" type="presOf" srcId="{9153A64B-C594-487F-B63B-0DF2BBA43453}" destId="{B5B62DFE-CDB6-419F-8CC8-17B473C4A8E4}" srcOrd="0" destOrd="0" presId="urn:microsoft.com/office/officeart/2005/8/layout/cycle7"/>
    <dgm:cxn modelId="{20A94B0E-CB9B-41DB-8D50-75BCA61FA57C}" type="presOf" srcId="{5108B945-F59B-4ADB-800B-19CBA2A807D0}" destId="{F5E36807-B35D-4C60-A6DC-7358E0C59FEF}" srcOrd="0" destOrd="0" presId="urn:microsoft.com/office/officeart/2005/8/layout/cycle7"/>
    <dgm:cxn modelId="{EBD1D3D8-B023-4F3C-AF5C-F3FF08AECECB}" type="presOf" srcId="{E673423B-8F1B-470B-B107-0F8DB8E73662}" destId="{B8F6B63E-1B23-4D70-9AEF-6F2B3FBCA75F}" srcOrd="0" destOrd="0" presId="urn:microsoft.com/office/officeart/2005/8/layout/cycle7"/>
    <dgm:cxn modelId="{11061A4C-A94D-46F5-91E6-F5FCE87FDFBB}" srcId="{1D8E75FF-001B-4E69-BE8F-E75713BB44E5}" destId="{D8FB89A7-0161-4989-BD2F-60F075B557F9}" srcOrd="1" destOrd="0" parTransId="{247B3226-440D-4A77-B6A2-BAE345A75C22}" sibTransId="{9480DAA4-36B3-41CA-A80B-2E106387BD60}"/>
    <dgm:cxn modelId="{E806BB0B-09D8-4D28-9586-65198580BC7C}" type="presOf" srcId="{E673423B-8F1B-470B-B107-0F8DB8E73662}" destId="{74E0F6FE-C63C-482F-BCCA-B07ED7648BF2}" srcOrd="1" destOrd="0" presId="urn:microsoft.com/office/officeart/2005/8/layout/cycle7"/>
    <dgm:cxn modelId="{A7F3D83C-F9E2-49D4-B0FE-A4B82AAC0899}" type="presParOf" srcId="{A7926363-2165-4B13-A937-4FDD7767732E}" destId="{B5B62DFE-CDB6-419F-8CC8-17B473C4A8E4}" srcOrd="0" destOrd="0" presId="urn:microsoft.com/office/officeart/2005/8/layout/cycle7"/>
    <dgm:cxn modelId="{44B146F8-6E1E-430D-AFF0-55ADA19CE096}" type="presParOf" srcId="{A7926363-2165-4B13-A937-4FDD7767732E}" destId="{B8F6B63E-1B23-4D70-9AEF-6F2B3FBCA75F}" srcOrd="1" destOrd="0" presId="urn:microsoft.com/office/officeart/2005/8/layout/cycle7"/>
    <dgm:cxn modelId="{500CA311-2CF3-4D75-94BD-EF77C8912792}" type="presParOf" srcId="{B8F6B63E-1B23-4D70-9AEF-6F2B3FBCA75F}" destId="{74E0F6FE-C63C-482F-BCCA-B07ED7648BF2}" srcOrd="0" destOrd="0" presId="urn:microsoft.com/office/officeart/2005/8/layout/cycle7"/>
    <dgm:cxn modelId="{6117A30A-6E8E-4304-8215-0F1E11BF61FB}" type="presParOf" srcId="{A7926363-2165-4B13-A937-4FDD7767732E}" destId="{FE4E96F8-404B-4D4D-8E23-D4F1BFA31026}" srcOrd="2" destOrd="0" presId="urn:microsoft.com/office/officeart/2005/8/layout/cycle7"/>
    <dgm:cxn modelId="{9AC667D7-CB57-4BA9-AD40-F9A24D7E5C61}" type="presParOf" srcId="{A7926363-2165-4B13-A937-4FDD7767732E}" destId="{11097539-4B91-45D4-8FA2-9AF04B3617E9}" srcOrd="3" destOrd="0" presId="urn:microsoft.com/office/officeart/2005/8/layout/cycle7"/>
    <dgm:cxn modelId="{AFDAE668-585E-4510-873A-099E6DCD0440}" type="presParOf" srcId="{11097539-4B91-45D4-8FA2-9AF04B3617E9}" destId="{C83A7B7E-132D-4D65-98A6-266CB41A44D5}" srcOrd="0" destOrd="0" presId="urn:microsoft.com/office/officeart/2005/8/layout/cycle7"/>
    <dgm:cxn modelId="{DFD9A29D-7DB8-415E-896E-6F4325312CDF}" type="presParOf" srcId="{A7926363-2165-4B13-A937-4FDD7767732E}" destId="{03026046-50C4-4A5A-A9CC-C4172C7830F9}" srcOrd="4" destOrd="0" presId="urn:microsoft.com/office/officeart/2005/8/layout/cycle7"/>
    <dgm:cxn modelId="{9C3291E3-7797-4929-A977-88F54DDC0AB9}" type="presParOf" srcId="{A7926363-2165-4B13-A937-4FDD7767732E}" destId="{F5E36807-B35D-4C60-A6DC-7358E0C59FEF}" srcOrd="5" destOrd="0" presId="urn:microsoft.com/office/officeart/2005/8/layout/cycle7"/>
    <dgm:cxn modelId="{48C92328-20D2-4DE6-82B5-226FBAE7339F}" type="presParOf" srcId="{F5E36807-B35D-4C60-A6DC-7358E0C59FEF}" destId="{B42D5589-183E-4DED-9D44-1C9D7FEF3AB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3B4426-B5C9-442B-85A0-1305A9EF4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E556B7DD-4AC3-41E8-A8C9-E96E0502E5D7}">
      <dgm:prSet custT="1"/>
      <dgm:spPr/>
      <dgm:t>
        <a:bodyPr/>
        <a:lstStyle/>
        <a:p>
          <a:pPr algn="ctr" rtl="0"/>
          <a:r>
            <a:rPr lang="es-EC" sz="1800" b="1" i="1"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dirty="0">
            <a:latin typeface="Arial" panose="020B0604020202020204" pitchFamily="34" charset="0"/>
            <a:cs typeface="Arial" panose="020B0604020202020204" pitchFamily="34" charset="0"/>
          </a:endParaRPr>
        </a:p>
      </dgm:t>
    </dgm:pt>
    <dgm:pt modelId="{24BED387-420F-469B-8C95-54A4CB74539E}" type="parTrans" cxnId="{560E8178-2D6E-48B2-A958-D1CFD4974BA4}">
      <dgm:prSet/>
      <dgm:spPr/>
      <dgm:t>
        <a:bodyPr/>
        <a:lstStyle/>
        <a:p>
          <a:endParaRPr lang="es-MX"/>
        </a:p>
      </dgm:t>
    </dgm:pt>
    <dgm:pt modelId="{E559720D-C110-469C-A97C-80C0B3A79D48}" type="sibTrans" cxnId="{560E8178-2D6E-48B2-A958-D1CFD4974BA4}">
      <dgm:prSet/>
      <dgm:spPr/>
      <dgm:t>
        <a:bodyPr/>
        <a:lstStyle/>
        <a:p>
          <a:endParaRPr lang="es-MX"/>
        </a:p>
      </dgm:t>
    </dgm:pt>
    <dgm:pt modelId="{CC7D7B84-4F89-4467-AAF0-4364C61252C7}" type="pres">
      <dgm:prSet presAssocID="{BA3B4426-B5C9-442B-85A0-1305A9EF4151}" presName="linear" presStyleCnt="0">
        <dgm:presLayoutVars>
          <dgm:animLvl val="lvl"/>
          <dgm:resizeHandles val="exact"/>
        </dgm:presLayoutVars>
      </dgm:prSet>
      <dgm:spPr/>
      <dgm:t>
        <a:bodyPr/>
        <a:lstStyle/>
        <a:p>
          <a:endParaRPr lang="es-ES"/>
        </a:p>
      </dgm:t>
    </dgm:pt>
    <dgm:pt modelId="{6DC5A8D9-D486-46A6-B7BD-6E31F783F567}" type="pres">
      <dgm:prSet presAssocID="{E556B7DD-4AC3-41E8-A8C9-E96E0502E5D7}" presName="parentText" presStyleLbl="node1" presStyleIdx="0" presStyleCnt="1" custLinFactNeighborY="-3396">
        <dgm:presLayoutVars>
          <dgm:chMax val="0"/>
          <dgm:bulletEnabled val="1"/>
        </dgm:presLayoutVars>
      </dgm:prSet>
      <dgm:spPr/>
      <dgm:t>
        <a:bodyPr/>
        <a:lstStyle/>
        <a:p>
          <a:endParaRPr lang="es-MX"/>
        </a:p>
      </dgm:t>
    </dgm:pt>
  </dgm:ptLst>
  <dgm:cxnLst>
    <dgm:cxn modelId="{560E8178-2D6E-48B2-A958-D1CFD4974BA4}" srcId="{BA3B4426-B5C9-442B-85A0-1305A9EF4151}" destId="{E556B7DD-4AC3-41E8-A8C9-E96E0502E5D7}" srcOrd="0" destOrd="0" parTransId="{24BED387-420F-469B-8C95-54A4CB74539E}" sibTransId="{E559720D-C110-469C-A97C-80C0B3A79D48}"/>
    <dgm:cxn modelId="{9B25F7B8-8819-4FEB-9781-5A870298F8FF}" type="presOf" srcId="{BA3B4426-B5C9-442B-85A0-1305A9EF4151}" destId="{CC7D7B84-4F89-4467-AAF0-4364C61252C7}" srcOrd="0" destOrd="0" presId="urn:microsoft.com/office/officeart/2005/8/layout/vList2"/>
    <dgm:cxn modelId="{1179BE4B-974D-422A-A4EA-FCF1C9071616}" type="presOf" srcId="{E556B7DD-4AC3-41E8-A8C9-E96E0502E5D7}" destId="{6DC5A8D9-D486-46A6-B7BD-6E31F783F567}" srcOrd="0" destOrd="0" presId="urn:microsoft.com/office/officeart/2005/8/layout/vList2"/>
    <dgm:cxn modelId="{C25C6D0A-1CD9-4529-B4FA-E8C10D516B56}" type="presParOf" srcId="{CC7D7B84-4F89-4467-AAF0-4364C61252C7}" destId="{6DC5A8D9-D486-46A6-B7BD-6E31F783F5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1CE0D-B04E-4741-9D98-29E3ED3D9437}"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MX"/>
        </a:p>
      </dgm:t>
    </dgm:pt>
    <dgm:pt modelId="{2A76BF7D-ACD0-4106-A5C0-0D770918878F}">
      <dgm:prSet phldrT="[Texto]" custT="1"/>
      <dgm:spPr/>
      <dgm:t>
        <a:bodyPr/>
        <a:lstStyle/>
        <a:p>
          <a:pPr algn="ctr"/>
          <a:r>
            <a:rPr lang="es-MX" sz="2400" dirty="0" smtClean="0">
              <a:solidFill>
                <a:schemeClr val="bg1"/>
              </a:solidFill>
              <a:latin typeface="Arial" panose="020B0604020202020204" pitchFamily="34" charset="0"/>
              <a:cs typeface="Arial" panose="020B0604020202020204" pitchFamily="34" charset="0"/>
            </a:rPr>
            <a:t>Objetivo General</a:t>
          </a:r>
          <a:endParaRPr lang="es-MX" sz="2400" dirty="0">
            <a:solidFill>
              <a:schemeClr val="bg1"/>
            </a:solidFill>
            <a:latin typeface="Arial" panose="020B0604020202020204" pitchFamily="34" charset="0"/>
            <a:cs typeface="Arial" panose="020B0604020202020204" pitchFamily="34" charset="0"/>
          </a:endParaRPr>
        </a:p>
      </dgm:t>
    </dgm:pt>
    <dgm:pt modelId="{39ABDA55-1471-4C5E-B969-8E4C9AE39892}" type="parTrans" cxnId="{C09BD302-0BB3-4C9A-B7CA-29AF5020E586}">
      <dgm:prSet/>
      <dgm:spPr/>
      <dgm:t>
        <a:bodyPr/>
        <a:lstStyle/>
        <a:p>
          <a:endParaRPr lang="es-MX"/>
        </a:p>
      </dgm:t>
    </dgm:pt>
    <dgm:pt modelId="{D509686B-F146-47B5-AC87-D17B033BAB89}" type="sibTrans" cxnId="{C09BD302-0BB3-4C9A-B7CA-29AF5020E586}">
      <dgm:prSet/>
      <dgm:spPr/>
      <dgm:t>
        <a:bodyPr/>
        <a:lstStyle/>
        <a:p>
          <a:endParaRPr lang="es-MX"/>
        </a:p>
      </dgm:t>
    </dgm:pt>
    <dgm:pt modelId="{A601E2B5-5577-459C-9032-A1D45AA7E265}">
      <dgm:prSet phldrT="[Texto]" custT="1"/>
      <dgm:spPr/>
      <dgm:t>
        <a:bodyPr/>
        <a:lstStyle/>
        <a:p>
          <a:pPr algn="just"/>
          <a:r>
            <a:rPr lang="es-EC" sz="1800" dirty="0" smtClean="0">
              <a:solidFill>
                <a:schemeClr val="bg1"/>
              </a:solidFill>
              <a:latin typeface="Arial" panose="020B0604020202020204" pitchFamily="34" charset="0"/>
              <a:cs typeface="Arial" panose="020B0604020202020204" pitchFamily="34" charset="0"/>
            </a:rPr>
            <a:t>Determinar las características requeridas en el docente de enfermería según la comunidad educativa de la Universidad Técnica del Norte.</a:t>
          </a:r>
          <a:endParaRPr lang="es-MX" sz="1800" dirty="0">
            <a:solidFill>
              <a:schemeClr val="bg1"/>
            </a:solidFill>
          </a:endParaRPr>
        </a:p>
      </dgm:t>
    </dgm:pt>
    <dgm:pt modelId="{DCA389DF-DB45-4C5F-AF92-06633DA90917}" type="parTrans" cxnId="{B27F597A-D655-4093-97F7-2725236F06E0}">
      <dgm:prSet/>
      <dgm:spPr/>
      <dgm:t>
        <a:bodyPr/>
        <a:lstStyle/>
        <a:p>
          <a:endParaRPr lang="es-MX"/>
        </a:p>
      </dgm:t>
    </dgm:pt>
    <dgm:pt modelId="{40B67594-0ED7-4626-876B-3CB1874C2B8A}" type="sibTrans" cxnId="{B27F597A-D655-4093-97F7-2725236F06E0}">
      <dgm:prSet/>
      <dgm:spPr/>
      <dgm:t>
        <a:bodyPr/>
        <a:lstStyle/>
        <a:p>
          <a:endParaRPr lang="es-MX"/>
        </a:p>
      </dgm:t>
    </dgm:pt>
    <dgm:pt modelId="{B1D2C8CF-7020-4AA9-AE4D-41A060B2E115}" type="pres">
      <dgm:prSet presAssocID="{C541CE0D-B04E-4741-9D98-29E3ED3D9437}" presName="Name0" presStyleCnt="0">
        <dgm:presLayoutVars>
          <dgm:dir/>
          <dgm:animOne val="branch"/>
          <dgm:animLvl val="lvl"/>
        </dgm:presLayoutVars>
      </dgm:prSet>
      <dgm:spPr/>
      <dgm:t>
        <a:bodyPr/>
        <a:lstStyle/>
        <a:p>
          <a:endParaRPr lang="es-MX"/>
        </a:p>
      </dgm:t>
    </dgm:pt>
    <dgm:pt modelId="{AC342BB0-275B-4496-9043-E1A48C0AC63E}" type="pres">
      <dgm:prSet presAssocID="{2A76BF7D-ACD0-4106-A5C0-0D770918878F}" presName="chaos" presStyleCnt="0"/>
      <dgm:spPr/>
    </dgm:pt>
    <dgm:pt modelId="{8E7F301D-F4FC-4E29-84F2-62559398578C}" type="pres">
      <dgm:prSet presAssocID="{2A76BF7D-ACD0-4106-A5C0-0D770918878F}" presName="parTx1" presStyleLbl="revTx" presStyleIdx="0" presStyleCnt="1"/>
      <dgm:spPr/>
      <dgm:t>
        <a:bodyPr/>
        <a:lstStyle/>
        <a:p>
          <a:endParaRPr lang="es-MX"/>
        </a:p>
      </dgm:t>
    </dgm:pt>
    <dgm:pt modelId="{1000235D-062F-48FA-B7DB-2FB40C5C8A2B}" type="pres">
      <dgm:prSet presAssocID="{2A76BF7D-ACD0-4106-A5C0-0D770918878F}" presName="c1" presStyleLbl="node1" presStyleIdx="0" presStyleCnt="19"/>
      <dgm:spPr/>
    </dgm:pt>
    <dgm:pt modelId="{15E08828-1E17-4C84-BE19-D901CC8EBA2A}" type="pres">
      <dgm:prSet presAssocID="{2A76BF7D-ACD0-4106-A5C0-0D770918878F}" presName="c2" presStyleLbl="node1" presStyleIdx="1" presStyleCnt="19"/>
      <dgm:spPr/>
    </dgm:pt>
    <dgm:pt modelId="{D8591D57-F095-4FCC-9ED6-8410EC859140}" type="pres">
      <dgm:prSet presAssocID="{2A76BF7D-ACD0-4106-A5C0-0D770918878F}" presName="c3" presStyleLbl="node1" presStyleIdx="2" presStyleCnt="19"/>
      <dgm:spPr/>
    </dgm:pt>
    <dgm:pt modelId="{1C6BF4C5-0C43-48CF-93FB-94FD55969977}" type="pres">
      <dgm:prSet presAssocID="{2A76BF7D-ACD0-4106-A5C0-0D770918878F}" presName="c4" presStyleLbl="node1" presStyleIdx="3" presStyleCnt="19"/>
      <dgm:spPr/>
    </dgm:pt>
    <dgm:pt modelId="{F55D2F34-7370-4ED7-A8A3-2314A791EF6A}" type="pres">
      <dgm:prSet presAssocID="{2A76BF7D-ACD0-4106-A5C0-0D770918878F}" presName="c5" presStyleLbl="node1" presStyleIdx="4" presStyleCnt="19"/>
      <dgm:spPr/>
    </dgm:pt>
    <dgm:pt modelId="{E3112FB7-93D6-46E0-B0F6-9E910A09B9ED}" type="pres">
      <dgm:prSet presAssocID="{2A76BF7D-ACD0-4106-A5C0-0D770918878F}" presName="c6" presStyleLbl="node1" presStyleIdx="5" presStyleCnt="19"/>
      <dgm:spPr/>
    </dgm:pt>
    <dgm:pt modelId="{7B2A6C23-B719-4FC1-BFA0-8719C4F0E5E1}" type="pres">
      <dgm:prSet presAssocID="{2A76BF7D-ACD0-4106-A5C0-0D770918878F}" presName="c7" presStyleLbl="node1" presStyleIdx="6" presStyleCnt="19"/>
      <dgm:spPr/>
    </dgm:pt>
    <dgm:pt modelId="{10872FFD-D57C-416D-BFB6-8EA8F83EA505}" type="pres">
      <dgm:prSet presAssocID="{2A76BF7D-ACD0-4106-A5C0-0D770918878F}" presName="c8" presStyleLbl="node1" presStyleIdx="7" presStyleCnt="19"/>
      <dgm:spPr/>
    </dgm:pt>
    <dgm:pt modelId="{DB70EB27-801D-4F3B-BEDA-381D016D3F6B}" type="pres">
      <dgm:prSet presAssocID="{2A76BF7D-ACD0-4106-A5C0-0D770918878F}" presName="c9" presStyleLbl="node1" presStyleIdx="8" presStyleCnt="19"/>
      <dgm:spPr/>
    </dgm:pt>
    <dgm:pt modelId="{032D1522-D80F-42E0-BAD1-61A2E8D20786}" type="pres">
      <dgm:prSet presAssocID="{2A76BF7D-ACD0-4106-A5C0-0D770918878F}" presName="c10" presStyleLbl="node1" presStyleIdx="9" presStyleCnt="19"/>
      <dgm:spPr/>
    </dgm:pt>
    <dgm:pt modelId="{BEF7413C-60C6-4A33-8A7A-C875700AB135}" type="pres">
      <dgm:prSet presAssocID="{2A76BF7D-ACD0-4106-A5C0-0D770918878F}" presName="c11" presStyleLbl="node1" presStyleIdx="10" presStyleCnt="19"/>
      <dgm:spPr/>
    </dgm:pt>
    <dgm:pt modelId="{4E28F619-97C8-4FB8-BDFA-DA06B3ED6395}" type="pres">
      <dgm:prSet presAssocID="{2A76BF7D-ACD0-4106-A5C0-0D770918878F}" presName="c12" presStyleLbl="node1" presStyleIdx="11" presStyleCnt="19"/>
      <dgm:spPr/>
    </dgm:pt>
    <dgm:pt modelId="{0995DD3E-A3B3-44B1-B8B8-2A30B81AE449}" type="pres">
      <dgm:prSet presAssocID="{2A76BF7D-ACD0-4106-A5C0-0D770918878F}" presName="c13" presStyleLbl="node1" presStyleIdx="12" presStyleCnt="19"/>
      <dgm:spPr/>
    </dgm:pt>
    <dgm:pt modelId="{3762F305-B859-4B6D-BB5E-9E9E89C06E5F}" type="pres">
      <dgm:prSet presAssocID="{2A76BF7D-ACD0-4106-A5C0-0D770918878F}" presName="c14" presStyleLbl="node1" presStyleIdx="13" presStyleCnt="19"/>
      <dgm:spPr/>
    </dgm:pt>
    <dgm:pt modelId="{95923B07-6517-41DD-8C90-C448D51B8BBE}" type="pres">
      <dgm:prSet presAssocID="{2A76BF7D-ACD0-4106-A5C0-0D770918878F}" presName="c15" presStyleLbl="node1" presStyleIdx="14" presStyleCnt="19"/>
      <dgm:spPr/>
    </dgm:pt>
    <dgm:pt modelId="{7CC696DF-8C00-4E68-8480-74D20BD9E51A}" type="pres">
      <dgm:prSet presAssocID="{2A76BF7D-ACD0-4106-A5C0-0D770918878F}" presName="c16" presStyleLbl="node1" presStyleIdx="15" presStyleCnt="19"/>
      <dgm:spPr/>
    </dgm:pt>
    <dgm:pt modelId="{C638A154-1AFE-49C9-BB86-C0C55065F3C3}" type="pres">
      <dgm:prSet presAssocID="{2A76BF7D-ACD0-4106-A5C0-0D770918878F}" presName="c17" presStyleLbl="node1" presStyleIdx="16" presStyleCnt="19"/>
      <dgm:spPr/>
    </dgm:pt>
    <dgm:pt modelId="{F31BC9D7-E078-4C2F-A50E-F7097318B0DB}" type="pres">
      <dgm:prSet presAssocID="{2A76BF7D-ACD0-4106-A5C0-0D770918878F}" presName="c18" presStyleLbl="node1" presStyleIdx="17" presStyleCnt="19"/>
      <dgm:spPr/>
    </dgm:pt>
    <dgm:pt modelId="{2C7464D6-2D93-4C61-B9E7-9D2856CDD9CC}" type="pres">
      <dgm:prSet presAssocID="{D509686B-F146-47B5-AC87-D17B033BAB89}" presName="chevronComposite1" presStyleCnt="0"/>
      <dgm:spPr/>
    </dgm:pt>
    <dgm:pt modelId="{160B6CA8-6054-4E11-9AAC-592E19F1DBB1}" type="pres">
      <dgm:prSet presAssocID="{D509686B-F146-47B5-AC87-D17B033BAB89}" presName="chevron1" presStyleLbl="sibTrans2D1" presStyleIdx="0" presStyleCnt="2"/>
      <dgm:spPr/>
    </dgm:pt>
    <dgm:pt modelId="{D51CCD4A-88C0-4C9B-9F36-636BEA4C6CFB}" type="pres">
      <dgm:prSet presAssocID="{D509686B-F146-47B5-AC87-D17B033BAB89}" presName="spChevron1" presStyleCnt="0"/>
      <dgm:spPr/>
    </dgm:pt>
    <dgm:pt modelId="{9F7D00FE-CE90-4EE4-B1B7-E36C3187C9F0}" type="pres">
      <dgm:prSet presAssocID="{D509686B-F146-47B5-AC87-D17B033BAB89}" presName="overlap" presStyleCnt="0"/>
      <dgm:spPr/>
    </dgm:pt>
    <dgm:pt modelId="{6851295D-2306-4088-B0CE-FA2A46874498}" type="pres">
      <dgm:prSet presAssocID="{D509686B-F146-47B5-AC87-D17B033BAB89}" presName="chevronComposite2" presStyleCnt="0"/>
      <dgm:spPr/>
    </dgm:pt>
    <dgm:pt modelId="{BA58EA3F-6C03-4EA1-9CEF-7B58CAF09129}" type="pres">
      <dgm:prSet presAssocID="{D509686B-F146-47B5-AC87-D17B033BAB89}" presName="chevron2" presStyleLbl="sibTrans2D1" presStyleIdx="1" presStyleCnt="2"/>
      <dgm:spPr/>
    </dgm:pt>
    <dgm:pt modelId="{F1836237-14FB-4465-B6F6-2AC4815668CB}" type="pres">
      <dgm:prSet presAssocID="{D509686B-F146-47B5-AC87-D17B033BAB89}" presName="spChevron2" presStyleCnt="0"/>
      <dgm:spPr/>
    </dgm:pt>
    <dgm:pt modelId="{40C1358E-BE30-4921-ACEB-414BB5AEFB97}" type="pres">
      <dgm:prSet presAssocID="{A601E2B5-5577-459C-9032-A1D45AA7E265}" presName="last" presStyleCnt="0"/>
      <dgm:spPr/>
    </dgm:pt>
    <dgm:pt modelId="{C0DC0E2E-AF76-4318-B045-42D96E67D847}" type="pres">
      <dgm:prSet presAssocID="{A601E2B5-5577-459C-9032-A1D45AA7E265}" presName="circleTx" presStyleLbl="node1" presStyleIdx="18" presStyleCnt="19" custScaleX="117795" custScaleY="110712" custLinFactNeighborX="6307" custLinFactNeighborY="-3153"/>
      <dgm:spPr/>
      <dgm:t>
        <a:bodyPr/>
        <a:lstStyle/>
        <a:p>
          <a:endParaRPr lang="es-MX"/>
        </a:p>
      </dgm:t>
    </dgm:pt>
    <dgm:pt modelId="{6302998B-5973-414C-B073-258A286C6BE3}" type="pres">
      <dgm:prSet presAssocID="{A601E2B5-5577-459C-9032-A1D45AA7E265}" presName="spN" presStyleCnt="0"/>
      <dgm:spPr/>
    </dgm:pt>
  </dgm:ptLst>
  <dgm:cxnLst>
    <dgm:cxn modelId="{C09BD302-0BB3-4C9A-B7CA-29AF5020E586}" srcId="{C541CE0D-B04E-4741-9D98-29E3ED3D9437}" destId="{2A76BF7D-ACD0-4106-A5C0-0D770918878F}" srcOrd="0" destOrd="0" parTransId="{39ABDA55-1471-4C5E-B969-8E4C9AE39892}" sibTransId="{D509686B-F146-47B5-AC87-D17B033BAB89}"/>
    <dgm:cxn modelId="{6B564DC1-2564-4E49-B08C-BB82ED1F6717}" type="presOf" srcId="{C541CE0D-B04E-4741-9D98-29E3ED3D9437}" destId="{B1D2C8CF-7020-4AA9-AE4D-41A060B2E115}" srcOrd="0" destOrd="0" presId="urn:microsoft.com/office/officeart/2009/3/layout/RandomtoResultProcess"/>
    <dgm:cxn modelId="{03CA3306-C860-421A-A5F5-1262DD0D03B0}" type="presOf" srcId="{A601E2B5-5577-459C-9032-A1D45AA7E265}" destId="{C0DC0E2E-AF76-4318-B045-42D96E67D847}" srcOrd="0" destOrd="0" presId="urn:microsoft.com/office/officeart/2009/3/layout/RandomtoResultProcess"/>
    <dgm:cxn modelId="{B27F597A-D655-4093-97F7-2725236F06E0}" srcId="{C541CE0D-B04E-4741-9D98-29E3ED3D9437}" destId="{A601E2B5-5577-459C-9032-A1D45AA7E265}" srcOrd="1" destOrd="0" parTransId="{DCA389DF-DB45-4C5F-AF92-06633DA90917}" sibTransId="{40B67594-0ED7-4626-876B-3CB1874C2B8A}"/>
    <dgm:cxn modelId="{CA98B601-E479-4ED5-827B-97E892344D2E}" type="presOf" srcId="{2A76BF7D-ACD0-4106-A5C0-0D770918878F}" destId="{8E7F301D-F4FC-4E29-84F2-62559398578C}" srcOrd="0" destOrd="0" presId="urn:microsoft.com/office/officeart/2009/3/layout/RandomtoResultProcess"/>
    <dgm:cxn modelId="{A718E7CF-69D8-43F5-8D31-768265F6A31B}" type="presParOf" srcId="{B1D2C8CF-7020-4AA9-AE4D-41A060B2E115}" destId="{AC342BB0-275B-4496-9043-E1A48C0AC63E}" srcOrd="0" destOrd="0" presId="urn:microsoft.com/office/officeart/2009/3/layout/RandomtoResultProcess"/>
    <dgm:cxn modelId="{D26DB890-ADD9-4BB1-AA64-81533718BC75}" type="presParOf" srcId="{AC342BB0-275B-4496-9043-E1A48C0AC63E}" destId="{8E7F301D-F4FC-4E29-84F2-62559398578C}" srcOrd="0" destOrd="0" presId="urn:microsoft.com/office/officeart/2009/3/layout/RandomtoResultProcess"/>
    <dgm:cxn modelId="{AEFDF4CB-8EC5-44F7-9688-AF56A69D0E05}" type="presParOf" srcId="{AC342BB0-275B-4496-9043-E1A48C0AC63E}" destId="{1000235D-062F-48FA-B7DB-2FB40C5C8A2B}" srcOrd="1" destOrd="0" presId="urn:microsoft.com/office/officeart/2009/3/layout/RandomtoResultProcess"/>
    <dgm:cxn modelId="{61865CC4-410C-457D-8065-5DBB576E7AC1}" type="presParOf" srcId="{AC342BB0-275B-4496-9043-E1A48C0AC63E}" destId="{15E08828-1E17-4C84-BE19-D901CC8EBA2A}" srcOrd="2" destOrd="0" presId="urn:microsoft.com/office/officeart/2009/3/layout/RandomtoResultProcess"/>
    <dgm:cxn modelId="{077EC4A8-164C-4224-89FB-D437EF5810B8}" type="presParOf" srcId="{AC342BB0-275B-4496-9043-E1A48C0AC63E}" destId="{D8591D57-F095-4FCC-9ED6-8410EC859140}" srcOrd="3" destOrd="0" presId="urn:microsoft.com/office/officeart/2009/3/layout/RandomtoResultProcess"/>
    <dgm:cxn modelId="{56768C94-2A1A-44AA-8C8B-955871388A29}" type="presParOf" srcId="{AC342BB0-275B-4496-9043-E1A48C0AC63E}" destId="{1C6BF4C5-0C43-48CF-93FB-94FD55969977}" srcOrd="4" destOrd="0" presId="urn:microsoft.com/office/officeart/2009/3/layout/RandomtoResultProcess"/>
    <dgm:cxn modelId="{A3A84234-C9AC-4D42-9C54-35A2349727EC}" type="presParOf" srcId="{AC342BB0-275B-4496-9043-E1A48C0AC63E}" destId="{F55D2F34-7370-4ED7-A8A3-2314A791EF6A}" srcOrd="5" destOrd="0" presId="urn:microsoft.com/office/officeart/2009/3/layout/RandomtoResultProcess"/>
    <dgm:cxn modelId="{BF182B69-DC3F-48E6-A2B7-F949B1B12E0D}" type="presParOf" srcId="{AC342BB0-275B-4496-9043-E1A48C0AC63E}" destId="{E3112FB7-93D6-46E0-B0F6-9E910A09B9ED}" srcOrd="6" destOrd="0" presId="urn:microsoft.com/office/officeart/2009/3/layout/RandomtoResultProcess"/>
    <dgm:cxn modelId="{895E359D-6F12-42D9-8A2A-51A2761B0134}" type="presParOf" srcId="{AC342BB0-275B-4496-9043-E1A48C0AC63E}" destId="{7B2A6C23-B719-4FC1-BFA0-8719C4F0E5E1}" srcOrd="7" destOrd="0" presId="urn:microsoft.com/office/officeart/2009/3/layout/RandomtoResultProcess"/>
    <dgm:cxn modelId="{A61750E9-EA9F-4076-B4CD-FDDA58946008}" type="presParOf" srcId="{AC342BB0-275B-4496-9043-E1A48C0AC63E}" destId="{10872FFD-D57C-416D-BFB6-8EA8F83EA505}" srcOrd="8" destOrd="0" presId="urn:microsoft.com/office/officeart/2009/3/layout/RandomtoResultProcess"/>
    <dgm:cxn modelId="{3870D85A-F08C-4474-BE3B-CDFC00D0722C}" type="presParOf" srcId="{AC342BB0-275B-4496-9043-E1A48C0AC63E}" destId="{DB70EB27-801D-4F3B-BEDA-381D016D3F6B}" srcOrd="9" destOrd="0" presId="urn:microsoft.com/office/officeart/2009/3/layout/RandomtoResultProcess"/>
    <dgm:cxn modelId="{E0DCD4B2-1D08-4D75-99BA-AA1C958CB276}" type="presParOf" srcId="{AC342BB0-275B-4496-9043-E1A48C0AC63E}" destId="{032D1522-D80F-42E0-BAD1-61A2E8D20786}" srcOrd="10" destOrd="0" presId="urn:microsoft.com/office/officeart/2009/3/layout/RandomtoResultProcess"/>
    <dgm:cxn modelId="{287A8716-42C6-411E-9DC0-35AB3068D1AA}" type="presParOf" srcId="{AC342BB0-275B-4496-9043-E1A48C0AC63E}" destId="{BEF7413C-60C6-4A33-8A7A-C875700AB135}" srcOrd="11" destOrd="0" presId="urn:microsoft.com/office/officeart/2009/3/layout/RandomtoResultProcess"/>
    <dgm:cxn modelId="{8263E618-DC96-4844-91E4-1701EFC20718}" type="presParOf" srcId="{AC342BB0-275B-4496-9043-E1A48C0AC63E}" destId="{4E28F619-97C8-4FB8-BDFA-DA06B3ED6395}" srcOrd="12" destOrd="0" presId="urn:microsoft.com/office/officeart/2009/3/layout/RandomtoResultProcess"/>
    <dgm:cxn modelId="{E36EECFB-402C-4DDA-AB0F-E64BE94C794E}" type="presParOf" srcId="{AC342BB0-275B-4496-9043-E1A48C0AC63E}" destId="{0995DD3E-A3B3-44B1-B8B8-2A30B81AE449}" srcOrd="13" destOrd="0" presId="urn:microsoft.com/office/officeart/2009/3/layout/RandomtoResultProcess"/>
    <dgm:cxn modelId="{46CDA832-FF8B-4293-BAAF-CA28CF904643}" type="presParOf" srcId="{AC342BB0-275B-4496-9043-E1A48C0AC63E}" destId="{3762F305-B859-4B6D-BB5E-9E9E89C06E5F}" srcOrd="14" destOrd="0" presId="urn:microsoft.com/office/officeart/2009/3/layout/RandomtoResultProcess"/>
    <dgm:cxn modelId="{108E7C0F-C94D-4471-97F3-9C7C497C2639}" type="presParOf" srcId="{AC342BB0-275B-4496-9043-E1A48C0AC63E}" destId="{95923B07-6517-41DD-8C90-C448D51B8BBE}" srcOrd="15" destOrd="0" presId="urn:microsoft.com/office/officeart/2009/3/layout/RandomtoResultProcess"/>
    <dgm:cxn modelId="{699252E9-95DA-486A-A756-2708C4DE3FCD}" type="presParOf" srcId="{AC342BB0-275B-4496-9043-E1A48C0AC63E}" destId="{7CC696DF-8C00-4E68-8480-74D20BD9E51A}" srcOrd="16" destOrd="0" presId="urn:microsoft.com/office/officeart/2009/3/layout/RandomtoResultProcess"/>
    <dgm:cxn modelId="{D50EDC71-116B-48AF-B290-E1563FA6C739}" type="presParOf" srcId="{AC342BB0-275B-4496-9043-E1A48C0AC63E}" destId="{C638A154-1AFE-49C9-BB86-C0C55065F3C3}" srcOrd="17" destOrd="0" presId="urn:microsoft.com/office/officeart/2009/3/layout/RandomtoResultProcess"/>
    <dgm:cxn modelId="{04ABE1B2-DCA3-49F6-85B5-D09EA3F4DA1C}" type="presParOf" srcId="{AC342BB0-275B-4496-9043-E1A48C0AC63E}" destId="{F31BC9D7-E078-4C2F-A50E-F7097318B0DB}" srcOrd="18" destOrd="0" presId="urn:microsoft.com/office/officeart/2009/3/layout/RandomtoResultProcess"/>
    <dgm:cxn modelId="{5314330D-2237-43EB-A4F0-0CB38E74C5F3}" type="presParOf" srcId="{B1D2C8CF-7020-4AA9-AE4D-41A060B2E115}" destId="{2C7464D6-2D93-4C61-B9E7-9D2856CDD9CC}" srcOrd="1" destOrd="0" presId="urn:microsoft.com/office/officeart/2009/3/layout/RandomtoResultProcess"/>
    <dgm:cxn modelId="{90AF1322-D14B-41C6-876A-297496030CA0}" type="presParOf" srcId="{2C7464D6-2D93-4C61-B9E7-9D2856CDD9CC}" destId="{160B6CA8-6054-4E11-9AAC-592E19F1DBB1}" srcOrd="0" destOrd="0" presId="urn:microsoft.com/office/officeart/2009/3/layout/RandomtoResultProcess"/>
    <dgm:cxn modelId="{35C58A64-9942-4901-94AC-42C0387DFB9C}" type="presParOf" srcId="{2C7464D6-2D93-4C61-B9E7-9D2856CDD9CC}" destId="{D51CCD4A-88C0-4C9B-9F36-636BEA4C6CFB}" srcOrd="1" destOrd="0" presId="urn:microsoft.com/office/officeart/2009/3/layout/RandomtoResultProcess"/>
    <dgm:cxn modelId="{A5EB8B65-0CD6-4F39-9F6F-945B43DDBED8}" type="presParOf" srcId="{B1D2C8CF-7020-4AA9-AE4D-41A060B2E115}" destId="{9F7D00FE-CE90-4EE4-B1B7-E36C3187C9F0}" srcOrd="2" destOrd="0" presId="urn:microsoft.com/office/officeart/2009/3/layout/RandomtoResultProcess"/>
    <dgm:cxn modelId="{5A3FB9D9-2039-4CB0-93F6-F863FAB14851}" type="presParOf" srcId="{B1D2C8CF-7020-4AA9-AE4D-41A060B2E115}" destId="{6851295D-2306-4088-B0CE-FA2A46874498}" srcOrd="3" destOrd="0" presId="urn:microsoft.com/office/officeart/2009/3/layout/RandomtoResultProcess"/>
    <dgm:cxn modelId="{4958A2E2-DEEA-47CD-99E1-90CFCF35AFEA}" type="presParOf" srcId="{6851295D-2306-4088-B0CE-FA2A46874498}" destId="{BA58EA3F-6C03-4EA1-9CEF-7B58CAF09129}" srcOrd="0" destOrd="0" presId="urn:microsoft.com/office/officeart/2009/3/layout/RandomtoResultProcess"/>
    <dgm:cxn modelId="{1FD8914B-8306-48E7-A2FF-DC59A9BAD7BF}" type="presParOf" srcId="{6851295D-2306-4088-B0CE-FA2A46874498}" destId="{F1836237-14FB-4465-B6F6-2AC4815668CB}" srcOrd="1" destOrd="0" presId="urn:microsoft.com/office/officeart/2009/3/layout/RandomtoResultProcess"/>
    <dgm:cxn modelId="{E8E1F0EB-2D8B-4B71-B20E-A9DEDBE60DA1}" type="presParOf" srcId="{B1D2C8CF-7020-4AA9-AE4D-41A060B2E115}" destId="{40C1358E-BE30-4921-ACEB-414BB5AEFB97}" srcOrd="4" destOrd="0" presId="urn:microsoft.com/office/officeart/2009/3/layout/RandomtoResultProcess"/>
    <dgm:cxn modelId="{FDB890A3-6EF9-440D-A89C-E4EA69535A1C}" type="presParOf" srcId="{40C1358E-BE30-4921-ACEB-414BB5AEFB97}" destId="{C0DC0E2E-AF76-4318-B045-42D96E67D847}" srcOrd="0" destOrd="0" presId="urn:microsoft.com/office/officeart/2009/3/layout/RandomtoResultProcess"/>
    <dgm:cxn modelId="{B99D8274-671D-43D1-909F-1FC20305D4B0}" type="presParOf" srcId="{40C1358E-BE30-4921-ACEB-414BB5AEFB97}" destId="{6302998B-5973-414C-B073-258A286C6BE3}"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E1170-0FB3-4EF3-B403-2F5FCD02BC30}" type="doc">
      <dgm:prSet loTypeId="urn:microsoft.com/office/officeart/2008/layout/HorizontalMultiLevelHierarchy" loCatId="hierarchy" qsTypeId="urn:microsoft.com/office/officeart/2005/8/quickstyle/simple5" qsCatId="simple" csTypeId="urn:microsoft.com/office/officeart/2005/8/colors/colorful5" csCatId="colorful" phldr="1"/>
      <dgm:spPr/>
      <dgm:t>
        <a:bodyPr/>
        <a:lstStyle/>
        <a:p>
          <a:endParaRPr lang="es-EC"/>
        </a:p>
      </dgm:t>
    </dgm:pt>
    <dgm:pt modelId="{CBDE6101-3ECC-4381-8A83-4127D9A57D03}">
      <dgm:prSet phldrT="[Texto]"/>
      <dgm:spPr/>
      <dgm:t>
        <a:bodyPr/>
        <a:lstStyle/>
        <a:p>
          <a:r>
            <a:rPr lang="es-EC" dirty="0" smtClean="0">
              <a:solidFill>
                <a:schemeClr val="bg1"/>
              </a:solidFill>
              <a:latin typeface="Arial" panose="020B0604020202020204" pitchFamily="34" charset="0"/>
              <a:cs typeface="Arial" panose="020B0604020202020204" pitchFamily="34" charset="0"/>
            </a:rPr>
            <a:t>OBJETIVOS ESPECÍFICOS</a:t>
          </a:r>
          <a:endParaRPr lang="es-EC" dirty="0">
            <a:solidFill>
              <a:schemeClr val="bg1"/>
            </a:solidFill>
            <a:latin typeface="Arial" panose="020B0604020202020204" pitchFamily="34" charset="0"/>
            <a:cs typeface="Arial" panose="020B0604020202020204" pitchFamily="34" charset="0"/>
          </a:endParaRPr>
        </a:p>
      </dgm:t>
    </dgm:pt>
    <dgm:pt modelId="{84D30D4C-598C-454D-A7D5-DD17A8628D7F}" type="parTrans" cxnId="{0AF9B810-EE92-4EF3-8270-5E7606906C5D}">
      <dgm:prSet/>
      <dgm:spPr/>
      <dgm:t>
        <a:bodyPr/>
        <a:lstStyle/>
        <a:p>
          <a:endParaRPr lang="es-EC"/>
        </a:p>
      </dgm:t>
    </dgm:pt>
    <dgm:pt modelId="{EB5351E0-38F7-4A9B-9AEB-0D6B5A8E0940}" type="sibTrans" cxnId="{0AF9B810-EE92-4EF3-8270-5E7606906C5D}">
      <dgm:prSet/>
      <dgm:spPr/>
      <dgm:t>
        <a:bodyPr/>
        <a:lstStyle/>
        <a:p>
          <a:endParaRPr lang="es-EC"/>
        </a:p>
      </dgm:t>
    </dgm:pt>
    <dgm:pt modelId="{91CFE080-E68C-4603-BA7D-B0DE53784809}">
      <dgm:prSet phldrT="[Texto]" custT="1"/>
      <dgm:spPr/>
      <dgm:t>
        <a:bodyPr/>
        <a:lstStyle/>
        <a:p>
          <a:pPr algn="just"/>
          <a:r>
            <a:rPr lang="es-EC" sz="1800" dirty="0" smtClean="0"/>
            <a:t>Categorizar las características sociodemográficas de la población en estudio.</a:t>
          </a:r>
          <a:endParaRPr lang="es-EC" sz="1500" dirty="0">
            <a:solidFill>
              <a:schemeClr val="bg1"/>
            </a:solidFill>
            <a:latin typeface="Arial" panose="020B0604020202020204" pitchFamily="34" charset="0"/>
            <a:cs typeface="Arial" panose="020B0604020202020204" pitchFamily="34" charset="0"/>
          </a:endParaRPr>
        </a:p>
      </dgm:t>
    </dgm:pt>
    <dgm:pt modelId="{C748BE06-4876-4E4A-9A5D-841F63B9AC08}" type="parTrans" cxnId="{83E1859E-9D57-4B53-ACF2-07FC1B67BDD3}">
      <dgm:prSet/>
      <dgm:spPr/>
      <dgm:t>
        <a:bodyPr/>
        <a:lstStyle/>
        <a:p>
          <a:endParaRPr lang="es-EC"/>
        </a:p>
      </dgm:t>
    </dgm:pt>
    <dgm:pt modelId="{24735F0B-1705-4CBF-8196-E04CCB50A087}" type="sibTrans" cxnId="{83E1859E-9D57-4B53-ACF2-07FC1B67BDD3}">
      <dgm:prSet/>
      <dgm:spPr/>
      <dgm:t>
        <a:bodyPr/>
        <a:lstStyle/>
        <a:p>
          <a:endParaRPr lang="es-EC"/>
        </a:p>
      </dgm:t>
    </dgm:pt>
    <dgm:pt modelId="{9D0B34CD-FAB9-4DD3-AC5F-D0A6339DD7EA}">
      <dgm:prSet phldrT="[Texto]"/>
      <dgm:spPr/>
      <dgm:t>
        <a:bodyPr/>
        <a:lstStyle/>
        <a:p>
          <a:pPr algn="just"/>
          <a:r>
            <a:rPr lang="es-EC" dirty="0" smtClean="0"/>
            <a:t>Analizar las expectativas de la de la comunidad educativa de la carrera de enfermería, sobre las características que un docente debe cumplir.</a:t>
          </a:r>
          <a:endParaRPr lang="es-EC" dirty="0">
            <a:solidFill>
              <a:schemeClr val="bg1"/>
            </a:solidFill>
            <a:latin typeface="Arial" panose="020B0604020202020204" pitchFamily="34" charset="0"/>
            <a:cs typeface="Arial" panose="020B0604020202020204" pitchFamily="34" charset="0"/>
          </a:endParaRPr>
        </a:p>
      </dgm:t>
    </dgm:pt>
    <dgm:pt modelId="{96F4251C-D8B0-4415-8781-66B5DFC82FF0}" type="parTrans" cxnId="{8DF29931-FE55-4DA1-9607-F2806C2D72C0}">
      <dgm:prSet/>
      <dgm:spPr/>
      <dgm:t>
        <a:bodyPr/>
        <a:lstStyle/>
        <a:p>
          <a:endParaRPr lang="es-EC"/>
        </a:p>
      </dgm:t>
    </dgm:pt>
    <dgm:pt modelId="{1FF54DFB-CCE1-4AF8-BA99-9A7730BDFD8A}" type="sibTrans" cxnId="{8DF29931-FE55-4DA1-9607-F2806C2D72C0}">
      <dgm:prSet/>
      <dgm:spPr/>
      <dgm:t>
        <a:bodyPr/>
        <a:lstStyle/>
        <a:p>
          <a:endParaRPr lang="es-EC"/>
        </a:p>
      </dgm:t>
    </dgm:pt>
    <dgm:pt modelId="{B5414D1B-6853-450B-8777-020CB2DA526E}">
      <dgm:prSet phldrT="[Texto]" custT="1"/>
      <dgm:spPr/>
      <dgm:t>
        <a:bodyPr/>
        <a:lstStyle/>
        <a:p>
          <a:pPr algn="just"/>
          <a:r>
            <a:rPr lang="es-EC" sz="1800" dirty="0" smtClean="0"/>
            <a:t>Caracterizar el perfil de los docentes de la carrera de enfermería.</a:t>
          </a:r>
          <a:endParaRPr lang="es-EC" sz="1800" dirty="0">
            <a:solidFill>
              <a:schemeClr val="bg1"/>
            </a:solidFill>
            <a:latin typeface="Arial" panose="020B0604020202020204" pitchFamily="34" charset="0"/>
            <a:cs typeface="Arial" panose="020B0604020202020204" pitchFamily="34" charset="0"/>
          </a:endParaRPr>
        </a:p>
      </dgm:t>
    </dgm:pt>
    <dgm:pt modelId="{D464C784-AE27-4610-92BD-E4424425F12E}" type="parTrans" cxnId="{0847FC7E-6810-45F1-975E-FF57718FD3F6}">
      <dgm:prSet/>
      <dgm:spPr/>
      <dgm:t>
        <a:bodyPr/>
        <a:lstStyle/>
        <a:p>
          <a:endParaRPr lang="es-EC"/>
        </a:p>
      </dgm:t>
    </dgm:pt>
    <dgm:pt modelId="{9093E5A5-D183-4AEF-BB92-F170F41F0139}" type="sibTrans" cxnId="{0847FC7E-6810-45F1-975E-FF57718FD3F6}">
      <dgm:prSet/>
      <dgm:spPr/>
      <dgm:t>
        <a:bodyPr/>
        <a:lstStyle/>
        <a:p>
          <a:endParaRPr lang="es-EC"/>
        </a:p>
      </dgm:t>
    </dgm:pt>
    <dgm:pt modelId="{CEC843C2-D204-48E2-BD87-70C82120F155}">
      <dgm:prSet phldrT="[Texto]"/>
      <dgm:spPr/>
      <dgm:t>
        <a:bodyPr/>
        <a:lstStyle/>
        <a:p>
          <a:pPr algn="just"/>
          <a:r>
            <a:rPr lang="es-EC" dirty="0" smtClean="0"/>
            <a:t>Elaborar una propuesta de perfil óptimo a ser cumplido por los docentes que ingresen a laborar en la carrera de enfermería de la Universidad Técnica del Norte.</a:t>
          </a:r>
          <a:endParaRPr lang="es-EC" dirty="0">
            <a:solidFill>
              <a:schemeClr val="bg1"/>
            </a:solidFill>
            <a:latin typeface="Arial" panose="020B0604020202020204" pitchFamily="34" charset="0"/>
            <a:cs typeface="Arial" panose="020B0604020202020204" pitchFamily="34" charset="0"/>
          </a:endParaRPr>
        </a:p>
      </dgm:t>
    </dgm:pt>
    <dgm:pt modelId="{7432FDCE-F3C4-4594-A199-D3315F9D0F48}" type="parTrans" cxnId="{368C3341-CE82-4587-93EE-1E1C280639CA}">
      <dgm:prSet/>
      <dgm:spPr/>
      <dgm:t>
        <a:bodyPr/>
        <a:lstStyle/>
        <a:p>
          <a:endParaRPr lang="es-EC"/>
        </a:p>
      </dgm:t>
    </dgm:pt>
    <dgm:pt modelId="{67A84763-EB09-4E11-851A-D0134A005CF1}" type="sibTrans" cxnId="{368C3341-CE82-4587-93EE-1E1C280639CA}">
      <dgm:prSet/>
      <dgm:spPr/>
      <dgm:t>
        <a:bodyPr/>
        <a:lstStyle/>
        <a:p>
          <a:endParaRPr lang="es-EC"/>
        </a:p>
      </dgm:t>
    </dgm:pt>
    <dgm:pt modelId="{E5A0A514-643F-4306-A491-4EE427E70AFC}" type="pres">
      <dgm:prSet presAssocID="{5F4E1170-0FB3-4EF3-B403-2F5FCD02BC30}" presName="Name0" presStyleCnt="0">
        <dgm:presLayoutVars>
          <dgm:chPref val="1"/>
          <dgm:dir/>
          <dgm:animOne val="branch"/>
          <dgm:animLvl val="lvl"/>
          <dgm:resizeHandles val="exact"/>
        </dgm:presLayoutVars>
      </dgm:prSet>
      <dgm:spPr/>
      <dgm:t>
        <a:bodyPr/>
        <a:lstStyle/>
        <a:p>
          <a:endParaRPr lang="es-EC"/>
        </a:p>
      </dgm:t>
    </dgm:pt>
    <dgm:pt modelId="{96CD062C-BEFA-489B-B09C-9F6547D27418}" type="pres">
      <dgm:prSet presAssocID="{CBDE6101-3ECC-4381-8A83-4127D9A57D03}" presName="root1" presStyleCnt="0"/>
      <dgm:spPr/>
      <dgm:t>
        <a:bodyPr/>
        <a:lstStyle/>
        <a:p>
          <a:endParaRPr lang="es-MX"/>
        </a:p>
      </dgm:t>
    </dgm:pt>
    <dgm:pt modelId="{455523EC-E258-4D84-84A4-4600B0EBB654}" type="pres">
      <dgm:prSet presAssocID="{CBDE6101-3ECC-4381-8A83-4127D9A57D03}" presName="LevelOneTextNode" presStyleLbl="node0" presStyleIdx="0" presStyleCnt="1" custAng="5400000" custScaleX="136586" custScaleY="40968" custLinFactX="-87637" custLinFactNeighborX="-100000" custLinFactNeighborY="524">
        <dgm:presLayoutVars>
          <dgm:chPref val="3"/>
        </dgm:presLayoutVars>
      </dgm:prSet>
      <dgm:spPr/>
      <dgm:t>
        <a:bodyPr/>
        <a:lstStyle/>
        <a:p>
          <a:endParaRPr lang="es-EC"/>
        </a:p>
      </dgm:t>
    </dgm:pt>
    <dgm:pt modelId="{7DC50A52-A7C3-45DD-A34A-DCFC3AE38C8B}" type="pres">
      <dgm:prSet presAssocID="{CBDE6101-3ECC-4381-8A83-4127D9A57D03}" presName="level2hierChild" presStyleCnt="0"/>
      <dgm:spPr/>
      <dgm:t>
        <a:bodyPr/>
        <a:lstStyle/>
        <a:p>
          <a:endParaRPr lang="es-MX"/>
        </a:p>
      </dgm:t>
    </dgm:pt>
    <dgm:pt modelId="{2248A6F1-F222-467E-8FD3-36D43C80FDDF}" type="pres">
      <dgm:prSet presAssocID="{C748BE06-4876-4E4A-9A5D-841F63B9AC08}" presName="conn2-1" presStyleLbl="parChTrans1D2" presStyleIdx="0" presStyleCnt="4"/>
      <dgm:spPr/>
      <dgm:t>
        <a:bodyPr/>
        <a:lstStyle/>
        <a:p>
          <a:endParaRPr lang="es-EC"/>
        </a:p>
      </dgm:t>
    </dgm:pt>
    <dgm:pt modelId="{9388CF1B-6658-4F82-A3A2-7F29703EF19B}" type="pres">
      <dgm:prSet presAssocID="{C748BE06-4876-4E4A-9A5D-841F63B9AC08}" presName="connTx" presStyleLbl="parChTrans1D2" presStyleIdx="0" presStyleCnt="4"/>
      <dgm:spPr/>
      <dgm:t>
        <a:bodyPr/>
        <a:lstStyle/>
        <a:p>
          <a:endParaRPr lang="es-EC"/>
        </a:p>
      </dgm:t>
    </dgm:pt>
    <dgm:pt modelId="{252DC7A6-CD2D-4ABB-95D5-4E3BEC0444F6}" type="pres">
      <dgm:prSet presAssocID="{91CFE080-E68C-4603-BA7D-B0DE53784809}" presName="root2" presStyleCnt="0"/>
      <dgm:spPr/>
      <dgm:t>
        <a:bodyPr/>
        <a:lstStyle/>
        <a:p>
          <a:endParaRPr lang="es-MX"/>
        </a:p>
      </dgm:t>
    </dgm:pt>
    <dgm:pt modelId="{8D26FB4B-AF0F-47B8-945F-E7A504A99291}" type="pres">
      <dgm:prSet presAssocID="{91CFE080-E68C-4603-BA7D-B0DE53784809}" presName="LevelTwoTextNode" presStyleLbl="node2" presStyleIdx="0" presStyleCnt="4" custScaleX="127111" custScaleY="127595">
        <dgm:presLayoutVars>
          <dgm:chPref val="3"/>
        </dgm:presLayoutVars>
      </dgm:prSet>
      <dgm:spPr/>
      <dgm:t>
        <a:bodyPr/>
        <a:lstStyle/>
        <a:p>
          <a:endParaRPr lang="es-EC"/>
        </a:p>
      </dgm:t>
    </dgm:pt>
    <dgm:pt modelId="{D109E28E-BE83-4302-B788-9965BBC4EC34}" type="pres">
      <dgm:prSet presAssocID="{91CFE080-E68C-4603-BA7D-B0DE53784809}" presName="level3hierChild" presStyleCnt="0"/>
      <dgm:spPr/>
      <dgm:t>
        <a:bodyPr/>
        <a:lstStyle/>
        <a:p>
          <a:endParaRPr lang="es-MX"/>
        </a:p>
      </dgm:t>
    </dgm:pt>
    <dgm:pt modelId="{046380A3-EB73-418F-A749-39BE375ACA8D}" type="pres">
      <dgm:prSet presAssocID="{96F4251C-D8B0-4415-8781-66B5DFC82FF0}" presName="conn2-1" presStyleLbl="parChTrans1D2" presStyleIdx="1" presStyleCnt="4"/>
      <dgm:spPr/>
      <dgm:t>
        <a:bodyPr/>
        <a:lstStyle/>
        <a:p>
          <a:endParaRPr lang="es-EC"/>
        </a:p>
      </dgm:t>
    </dgm:pt>
    <dgm:pt modelId="{1AA5F755-8D5E-4C78-821B-1710571A62A0}" type="pres">
      <dgm:prSet presAssocID="{96F4251C-D8B0-4415-8781-66B5DFC82FF0}" presName="connTx" presStyleLbl="parChTrans1D2" presStyleIdx="1" presStyleCnt="4"/>
      <dgm:spPr/>
      <dgm:t>
        <a:bodyPr/>
        <a:lstStyle/>
        <a:p>
          <a:endParaRPr lang="es-EC"/>
        </a:p>
      </dgm:t>
    </dgm:pt>
    <dgm:pt modelId="{D440B73E-0B8D-4B7F-ADF1-8C417F358A87}" type="pres">
      <dgm:prSet presAssocID="{9D0B34CD-FAB9-4DD3-AC5F-D0A6339DD7EA}" presName="root2" presStyleCnt="0"/>
      <dgm:spPr/>
      <dgm:t>
        <a:bodyPr/>
        <a:lstStyle/>
        <a:p>
          <a:endParaRPr lang="es-MX"/>
        </a:p>
      </dgm:t>
    </dgm:pt>
    <dgm:pt modelId="{DED4F8F5-B8DE-45BA-A0E5-17984A00EEBF}" type="pres">
      <dgm:prSet presAssocID="{9D0B34CD-FAB9-4DD3-AC5F-D0A6339DD7EA}" presName="LevelTwoTextNode" presStyleLbl="node2" presStyleIdx="1" presStyleCnt="4" custScaleX="126118" custLinFactNeighborX="1262" custLinFactNeighborY="-7809">
        <dgm:presLayoutVars>
          <dgm:chPref val="3"/>
        </dgm:presLayoutVars>
      </dgm:prSet>
      <dgm:spPr/>
      <dgm:t>
        <a:bodyPr/>
        <a:lstStyle/>
        <a:p>
          <a:endParaRPr lang="es-EC"/>
        </a:p>
      </dgm:t>
    </dgm:pt>
    <dgm:pt modelId="{71FB4237-F5E2-43A8-955E-706D538DABDF}" type="pres">
      <dgm:prSet presAssocID="{9D0B34CD-FAB9-4DD3-AC5F-D0A6339DD7EA}" presName="level3hierChild" presStyleCnt="0"/>
      <dgm:spPr/>
      <dgm:t>
        <a:bodyPr/>
        <a:lstStyle/>
        <a:p>
          <a:endParaRPr lang="es-MX"/>
        </a:p>
      </dgm:t>
    </dgm:pt>
    <dgm:pt modelId="{05A4F34B-8C9D-4B33-9677-A56BEE5F8C8B}" type="pres">
      <dgm:prSet presAssocID="{D464C784-AE27-4610-92BD-E4424425F12E}" presName="conn2-1" presStyleLbl="parChTrans1D2" presStyleIdx="2" presStyleCnt="4"/>
      <dgm:spPr/>
      <dgm:t>
        <a:bodyPr/>
        <a:lstStyle/>
        <a:p>
          <a:endParaRPr lang="es-EC"/>
        </a:p>
      </dgm:t>
    </dgm:pt>
    <dgm:pt modelId="{A5D9D6C3-98C7-4FF0-90EC-4343F7D5D9A9}" type="pres">
      <dgm:prSet presAssocID="{D464C784-AE27-4610-92BD-E4424425F12E}" presName="connTx" presStyleLbl="parChTrans1D2" presStyleIdx="2" presStyleCnt="4"/>
      <dgm:spPr/>
      <dgm:t>
        <a:bodyPr/>
        <a:lstStyle/>
        <a:p>
          <a:endParaRPr lang="es-EC"/>
        </a:p>
      </dgm:t>
    </dgm:pt>
    <dgm:pt modelId="{14F9DEE5-201A-4427-A5BA-AEE8E8C6EA72}" type="pres">
      <dgm:prSet presAssocID="{B5414D1B-6853-450B-8777-020CB2DA526E}" presName="root2" presStyleCnt="0"/>
      <dgm:spPr/>
      <dgm:t>
        <a:bodyPr/>
        <a:lstStyle/>
        <a:p>
          <a:endParaRPr lang="es-MX"/>
        </a:p>
      </dgm:t>
    </dgm:pt>
    <dgm:pt modelId="{CF297321-033E-4198-97D5-61F6E3750C75}" type="pres">
      <dgm:prSet presAssocID="{B5414D1B-6853-450B-8777-020CB2DA526E}" presName="LevelTwoTextNode" presStyleLbl="node2" presStyleIdx="2" presStyleCnt="4" custScaleX="125690">
        <dgm:presLayoutVars>
          <dgm:chPref val="3"/>
        </dgm:presLayoutVars>
      </dgm:prSet>
      <dgm:spPr/>
      <dgm:t>
        <a:bodyPr/>
        <a:lstStyle/>
        <a:p>
          <a:endParaRPr lang="es-EC"/>
        </a:p>
      </dgm:t>
    </dgm:pt>
    <dgm:pt modelId="{523E8A0C-2595-434B-A313-5F1066DBAFD6}" type="pres">
      <dgm:prSet presAssocID="{B5414D1B-6853-450B-8777-020CB2DA526E}" presName="level3hierChild" presStyleCnt="0"/>
      <dgm:spPr/>
      <dgm:t>
        <a:bodyPr/>
        <a:lstStyle/>
        <a:p>
          <a:endParaRPr lang="es-MX"/>
        </a:p>
      </dgm:t>
    </dgm:pt>
    <dgm:pt modelId="{B8C3741B-4ED4-4E80-A904-33D6CFE81549}" type="pres">
      <dgm:prSet presAssocID="{7432FDCE-F3C4-4594-A199-D3315F9D0F48}" presName="conn2-1" presStyleLbl="parChTrans1D2" presStyleIdx="3" presStyleCnt="4"/>
      <dgm:spPr/>
      <dgm:t>
        <a:bodyPr/>
        <a:lstStyle/>
        <a:p>
          <a:endParaRPr lang="es-EC"/>
        </a:p>
      </dgm:t>
    </dgm:pt>
    <dgm:pt modelId="{3D299F3E-09C6-4233-AB93-1640A3496575}" type="pres">
      <dgm:prSet presAssocID="{7432FDCE-F3C4-4594-A199-D3315F9D0F48}" presName="connTx" presStyleLbl="parChTrans1D2" presStyleIdx="3" presStyleCnt="4"/>
      <dgm:spPr/>
      <dgm:t>
        <a:bodyPr/>
        <a:lstStyle/>
        <a:p>
          <a:endParaRPr lang="es-EC"/>
        </a:p>
      </dgm:t>
    </dgm:pt>
    <dgm:pt modelId="{9388D688-763B-4548-A3AE-79DDE7813696}" type="pres">
      <dgm:prSet presAssocID="{CEC843C2-D204-48E2-BD87-70C82120F155}" presName="root2" presStyleCnt="0"/>
      <dgm:spPr/>
      <dgm:t>
        <a:bodyPr/>
        <a:lstStyle/>
        <a:p>
          <a:endParaRPr lang="es-MX"/>
        </a:p>
      </dgm:t>
    </dgm:pt>
    <dgm:pt modelId="{D368C3BF-8BBF-4EBD-9F71-9C1802957C72}" type="pres">
      <dgm:prSet presAssocID="{CEC843C2-D204-48E2-BD87-70C82120F155}" presName="LevelTwoTextNode" presStyleLbl="node2" presStyleIdx="3" presStyleCnt="4" custScaleX="127111">
        <dgm:presLayoutVars>
          <dgm:chPref val="3"/>
        </dgm:presLayoutVars>
      </dgm:prSet>
      <dgm:spPr/>
      <dgm:t>
        <a:bodyPr/>
        <a:lstStyle/>
        <a:p>
          <a:endParaRPr lang="es-EC"/>
        </a:p>
      </dgm:t>
    </dgm:pt>
    <dgm:pt modelId="{5DF36453-78D2-41F9-9567-E77478269402}" type="pres">
      <dgm:prSet presAssocID="{CEC843C2-D204-48E2-BD87-70C82120F155}" presName="level3hierChild" presStyleCnt="0"/>
      <dgm:spPr/>
      <dgm:t>
        <a:bodyPr/>
        <a:lstStyle/>
        <a:p>
          <a:endParaRPr lang="es-MX"/>
        </a:p>
      </dgm:t>
    </dgm:pt>
  </dgm:ptLst>
  <dgm:cxnLst>
    <dgm:cxn modelId="{CD3E38AC-59FD-4518-B5F2-E0FC022E39C4}" type="presOf" srcId="{5F4E1170-0FB3-4EF3-B403-2F5FCD02BC30}" destId="{E5A0A514-643F-4306-A491-4EE427E70AFC}" srcOrd="0" destOrd="0" presId="urn:microsoft.com/office/officeart/2008/layout/HorizontalMultiLevelHierarchy"/>
    <dgm:cxn modelId="{83E1859E-9D57-4B53-ACF2-07FC1B67BDD3}" srcId="{CBDE6101-3ECC-4381-8A83-4127D9A57D03}" destId="{91CFE080-E68C-4603-BA7D-B0DE53784809}" srcOrd="0" destOrd="0" parTransId="{C748BE06-4876-4E4A-9A5D-841F63B9AC08}" sibTransId="{24735F0B-1705-4CBF-8196-E04CCB50A087}"/>
    <dgm:cxn modelId="{ECE9023C-114E-4B3E-B0F8-4DE2B2ED7DB6}" type="presOf" srcId="{CEC843C2-D204-48E2-BD87-70C82120F155}" destId="{D368C3BF-8BBF-4EBD-9F71-9C1802957C72}" srcOrd="0" destOrd="0" presId="urn:microsoft.com/office/officeart/2008/layout/HorizontalMultiLevelHierarchy"/>
    <dgm:cxn modelId="{8502E995-11C4-418F-84BD-D04CDCAF818B}" type="presOf" srcId="{91CFE080-E68C-4603-BA7D-B0DE53784809}" destId="{8D26FB4B-AF0F-47B8-945F-E7A504A99291}" srcOrd="0" destOrd="0" presId="urn:microsoft.com/office/officeart/2008/layout/HorizontalMultiLevelHierarchy"/>
    <dgm:cxn modelId="{0AF9B810-EE92-4EF3-8270-5E7606906C5D}" srcId="{5F4E1170-0FB3-4EF3-B403-2F5FCD02BC30}" destId="{CBDE6101-3ECC-4381-8A83-4127D9A57D03}" srcOrd="0" destOrd="0" parTransId="{84D30D4C-598C-454D-A7D5-DD17A8628D7F}" sibTransId="{EB5351E0-38F7-4A9B-9AEB-0D6B5A8E0940}"/>
    <dgm:cxn modelId="{368C3341-CE82-4587-93EE-1E1C280639CA}" srcId="{CBDE6101-3ECC-4381-8A83-4127D9A57D03}" destId="{CEC843C2-D204-48E2-BD87-70C82120F155}" srcOrd="3" destOrd="0" parTransId="{7432FDCE-F3C4-4594-A199-D3315F9D0F48}" sibTransId="{67A84763-EB09-4E11-851A-D0134A005CF1}"/>
    <dgm:cxn modelId="{030AC85B-3E18-49EC-BA5D-4C1805C1A9DA}" type="presOf" srcId="{D464C784-AE27-4610-92BD-E4424425F12E}" destId="{05A4F34B-8C9D-4B33-9677-A56BEE5F8C8B}" srcOrd="0" destOrd="0" presId="urn:microsoft.com/office/officeart/2008/layout/HorizontalMultiLevelHierarchy"/>
    <dgm:cxn modelId="{68616B6C-E5B6-428F-A6B7-436C1614423E}" type="presOf" srcId="{B5414D1B-6853-450B-8777-020CB2DA526E}" destId="{CF297321-033E-4198-97D5-61F6E3750C75}" srcOrd="0" destOrd="0" presId="urn:microsoft.com/office/officeart/2008/layout/HorizontalMultiLevelHierarchy"/>
    <dgm:cxn modelId="{3A380C3B-9A75-416B-BEB5-4F4F76200491}" type="presOf" srcId="{D464C784-AE27-4610-92BD-E4424425F12E}" destId="{A5D9D6C3-98C7-4FF0-90EC-4343F7D5D9A9}" srcOrd="1" destOrd="0" presId="urn:microsoft.com/office/officeart/2008/layout/HorizontalMultiLevelHierarchy"/>
    <dgm:cxn modelId="{8DF29931-FE55-4DA1-9607-F2806C2D72C0}" srcId="{CBDE6101-3ECC-4381-8A83-4127D9A57D03}" destId="{9D0B34CD-FAB9-4DD3-AC5F-D0A6339DD7EA}" srcOrd="1" destOrd="0" parTransId="{96F4251C-D8B0-4415-8781-66B5DFC82FF0}" sibTransId="{1FF54DFB-CCE1-4AF8-BA99-9A7730BDFD8A}"/>
    <dgm:cxn modelId="{0847FC7E-6810-45F1-975E-FF57718FD3F6}" srcId="{CBDE6101-3ECC-4381-8A83-4127D9A57D03}" destId="{B5414D1B-6853-450B-8777-020CB2DA526E}" srcOrd="2" destOrd="0" parTransId="{D464C784-AE27-4610-92BD-E4424425F12E}" sibTransId="{9093E5A5-D183-4AEF-BB92-F170F41F0139}"/>
    <dgm:cxn modelId="{39B74D16-34D2-4149-9293-E17ADBD5A3A4}" type="presOf" srcId="{CBDE6101-3ECC-4381-8A83-4127D9A57D03}" destId="{455523EC-E258-4D84-84A4-4600B0EBB654}" srcOrd="0" destOrd="0" presId="urn:microsoft.com/office/officeart/2008/layout/HorizontalMultiLevelHierarchy"/>
    <dgm:cxn modelId="{197486A2-B3DC-4D3C-A1F5-9B1A80A9124A}" type="presOf" srcId="{96F4251C-D8B0-4415-8781-66B5DFC82FF0}" destId="{046380A3-EB73-418F-A749-39BE375ACA8D}" srcOrd="0" destOrd="0" presId="urn:microsoft.com/office/officeart/2008/layout/HorizontalMultiLevelHierarchy"/>
    <dgm:cxn modelId="{59948244-AB6B-4120-9FBB-6ACC3F4F95CC}" type="presOf" srcId="{96F4251C-D8B0-4415-8781-66B5DFC82FF0}" destId="{1AA5F755-8D5E-4C78-821B-1710571A62A0}" srcOrd="1" destOrd="0" presId="urn:microsoft.com/office/officeart/2008/layout/HorizontalMultiLevelHierarchy"/>
    <dgm:cxn modelId="{5E689516-BDE1-4A3B-BDCB-FD5CF0DC590F}" type="presOf" srcId="{7432FDCE-F3C4-4594-A199-D3315F9D0F48}" destId="{3D299F3E-09C6-4233-AB93-1640A3496575}" srcOrd="1" destOrd="0" presId="urn:microsoft.com/office/officeart/2008/layout/HorizontalMultiLevelHierarchy"/>
    <dgm:cxn modelId="{77E546D3-F0C8-4332-92E6-BFF7455D366C}" type="presOf" srcId="{C748BE06-4876-4E4A-9A5D-841F63B9AC08}" destId="{9388CF1B-6658-4F82-A3A2-7F29703EF19B}" srcOrd="1" destOrd="0" presId="urn:microsoft.com/office/officeart/2008/layout/HorizontalMultiLevelHierarchy"/>
    <dgm:cxn modelId="{A2CD6C54-D3B4-4CFE-A6CA-633AD7F836BD}" type="presOf" srcId="{9D0B34CD-FAB9-4DD3-AC5F-D0A6339DD7EA}" destId="{DED4F8F5-B8DE-45BA-A0E5-17984A00EEBF}" srcOrd="0" destOrd="0" presId="urn:microsoft.com/office/officeart/2008/layout/HorizontalMultiLevelHierarchy"/>
    <dgm:cxn modelId="{FE5EAE9A-6E47-41E9-B3CB-0DD92DF3E2F1}" type="presOf" srcId="{C748BE06-4876-4E4A-9A5D-841F63B9AC08}" destId="{2248A6F1-F222-467E-8FD3-36D43C80FDDF}" srcOrd="0" destOrd="0" presId="urn:microsoft.com/office/officeart/2008/layout/HorizontalMultiLevelHierarchy"/>
    <dgm:cxn modelId="{5B5BE860-3072-47D9-A367-1F0098CA9D50}" type="presOf" srcId="{7432FDCE-F3C4-4594-A199-D3315F9D0F48}" destId="{B8C3741B-4ED4-4E80-A904-33D6CFE81549}" srcOrd="0" destOrd="0" presId="urn:microsoft.com/office/officeart/2008/layout/HorizontalMultiLevelHierarchy"/>
    <dgm:cxn modelId="{EB312B4D-5C8D-40FF-9FE0-377F0FCC093F}" type="presParOf" srcId="{E5A0A514-643F-4306-A491-4EE427E70AFC}" destId="{96CD062C-BEFA-489B-B09C-9F6547D27418}" srcOrd="0" destOrd="0" presId="urn:microsoft.com/office/officeart/2008/layout/HorizontalMultiLevelHierarchy"/>
    <dgm:cxn modelId="{A0BF1552-5DE5-4262-AEAB-1CAEB111F303}" type="presParOf" srcId="{96CD062C-BEFA-489B-B09C-9F6547D27418}" destId="{455523EC-E258-4D84-84A4-4600B0EBB654}" srcOrd="0" destOrd="0" presId="urn:microsoft.com/office/officeart/2008/layout/HorizontalMultiLevelHierarchy"/>
    <dgm:cxn modelId="{B3E0538F-416C-4966-B2CC-D49AB8488027}" type="presParOf" srcId="{96CD062C-BEFA-489B-B09C-9F6547D27418}" destId="{7DC50A52-A7C3-45DD-A34A-DCFC3AE38C8B}" srcOrd="1" destOrd="0" presId="urn:microsoft.com/office/officeart/2008/layout/HorizontalMultiLevelHierarchy"/>
    <dgm:cxn modelId="{F3C2C0C6-7BA8-4546-99A2-B57BF57DB5D4}" type="presParOf" srcId="{7DC50A52-A7C3-45DD-A34A-DCFC3AE38C8B}" destId="{2248A6F1-F222-467E-8FD3-36D43C80FDDF}" srcOrd="0" destOrd="0" presId="urn:microsoft.com/office/officeart/2008/layout/HorizontalMultiLevelHierarchy"/>
    <dgm:cxn modelId="{BE069246-FAF5-418E-BA8B-67C6935F05B1}" type="presParOf" srcId="{2248A6F1-F222-467E-8FD3-36D43C80FDDF}" destId="{9388CF1B-6658-4F82-A3A2-7F29703EF19B}" srcOrd="0" destOrd="0" presId="urn:microsoft.com/office/officeart/2008/layout/HorizontalMultiLevelHierarchy"/>
    <dgm:cxn modelId="{F630C1F4-96B6-48CE-A8CE-EAF37921D2F3}" type="presParOf" srcId="{7DC50A52-A7C3-45DD-A34A-DCFC3AE38C8B}" destId="{252DC7A6-CD2D-4ABB-95D5-4E3BEC0444F6}" srcOrd="1" destOrd="0" presId="urn:microsoft.com/office/officeart/2008/layout/HorizontalMultiLevelHierarchy"/>
    <dgm:cxn modelId="{7E77D503-856E-4AAD-A6B1-70496682CE91}" type="presParOf" srcId="{252DC7A6-CD2D-4ABB-95D5-4E3BEC0444F6}" destId="{8D26FB4B-AF0F-47B8-945F-E7A504A99291}" srcOrd="0" destOrd="0" presId="urn:microsoft.com/office/officeart/2008/layout/HorizontalMultiLevelHierarchy"/>
    <dgm:cxn modelId="{5232626D-2102-4C1C-9D3C-E7A874B898F8}" type="presParOf" srcId="{252DC7A6-CD2D-4ABB-95D5-4E3BEC0444F6}" destId="{D109E28E-BE83-4302-B788-9965BBC4EC34}" srcOrd="1" destOrd="0" presId="urn:microsoft.com/office/officeart/2008/layout/HorizontalMultiLevelHierarchy"/>
    <dgm:cxn modelId="{BB8F9A2E-DE0F-4794-8E82-1CF3F7E4F304}" type="presParOf" srcId="{7DC50A52-A7C3-45DD-A34A-DCFC3AE38C8B}" destId="{046380A3-EB73-418F-A749-39BE375ACA8D}" srcOrd="2" destOrd="0" presId="urn:microsoft.com/office/officeart/2008/layout/HorizontalMultiLevelHierarchy"/>
    <dgm:cxn modelId="{D3C6AC2D-6BEE-4B29-BC6F-A206D933C359}" type="presParOf" srcId="{046380A3-EB73-418F-A749-39BE375ACA8D}" destId="{1AA5F755-8D5E-4C78-821B-1710571A62A0}" srcOrd="0" destOrd="0" presId="urn:microsoft.com/office/officeart/2008/layout/HorizontalMultiLevelHierarchy"/>
    <dgm:cxn modelId="{ED037B73-C9DA-4D83-A899-05C53B652DE9}" type="presParOf" srcId="{7DC50A52-A7C3-45DD-A34A-DCFC3AE38C8B}" destId="{D440B73E-0B8D-4B7F-ADF1-8C417F358A87}" srcOrd="3" destOrd="0" presId="urn:microsoft.com/office/officeart/2008/layout/HorizontalMultiLevelHierarchy"/>
    <dgm:cxn modelId="{A0371590-54AD-43DD-BBC6-2A75E6460C1E}" type="presParOf" srcId="{D440B73E-0B8D-4B7F-ADF1-8C417F358A87}" destId="{DED4F8F5-B8DE-45BA-A0E5-17984A00EEBF}" srcOrd="0" destOrd="0" presId="urn:microsoft.com/office/officeart/2008/layout/HorizontalMultiLevelHierarchy"/>
    <dgm:cxn modelId="{F63A32AA-1F81-43E5-A733-5C1FC52EEDB8}" type="presParOf" srcId="{D440B73E-0B8D-4B7F-ADF1-8C417F358A87}" destId="{71FB4237-F5E2-43A8-955E-706D538DABDF}" srcOrd="1" destOrd="0" presId="urn:microsoft.com/office/officeart/2008/layout/HorizontalMultiLevelHierarchy"/>
    <dgm:cxn modelId="{6D796F8E-A79D-4E03-A3EF-6DF2AD6C8F9E}" type="presParOf" srcId="{7DC50A52-A7C3-45DD-A34A-DCFC3AE38C8B}" destId="{05A4F34B-8C9D-4B33-9677-A56BEE5F8C8B}" srcOrd="4" destOrd="0" presId="urn:microsoft.com/office/officeart/2008/layout/HorizontalMultiLevelHierarchy"/>
    <dgm:cxn modelId="{B885F724-05D6-4947-81D1-94978BF451A5}" type="presParOf" srcId="{05A4F34B-8C9D-4B33-9677-A56BEE5F8C8B}" destId="{A5D9D6C3-98C7-4FF0-90EC-4343F7D5D9A9}" srcOrd="0" destOrd="0" presId="urn:microsoft.com/office/officeart/2008/layout/HorizontalMultiLevelHierarchy"/>
    <dgm:cxn modelId="{1A5E886B-28BE-43FC-9E4A-54E2A9166C58}" type="presParOf" srcId="{7DC50A52-A7C3-45DD-A34A-DCFC3AE38C8B}" destId="{14F9DEE5-201A-4427-A5BA-AEE8E8C6EA72}" srcOrd="5" destOrd="0" presId="urn:microsoft.com/office/officeart/2008/layout/HorizontalMultiLevelHierarchy"/>
    <dgm:cxn modelId="{135DAB61-B493-43F4-AADE-5025BCC673C5}" type="presParOf" srcId="{14F9DEE5-201A-4427-A5BA-AEE8E8C6EA72}" destId="{CF297321-033E-4198-97D5-61F6E3750C75}" srcOrd="0" destOrd="0" presId="urn:microsoft.com/office/officeart/2008/layout/HorizontalMultiLevelHierarchy"/>
    <dgm:cxn modelId="{803B8D18-4B6F-4571-8DF6-492D505912C9}" type="presParOf" srcId="{14F9DEE5-201A-4427-A5BA-AEE8E8C6EA72}" destId="{523E8A0C-2595-434B-A313-5F1066DBAFD6}" srcOrd="1" destOrd="0" presId="urn:microsoft.com/office/officeart/2008/layout/HorizontalMultiLevelHierarchy"/>
    <dgm:cxn modelId="{FA544B16-ADB6-4F78-9DE6-DB3233CA8E66}" type="presParOf" srcId="{7DC50A52-A7C3-45DD-A34A-DCFC3AE38C8B}" destId="{B8C3741B-4ED4-4E80-A904-33D6CFE81549}" srcOrd="6" destOrd="0" presId="urn:microsoft.com/office/officeart/2008/layout/HorizontalMultiLevelHierarchy"/>
    <dgm:cxn modelId="{B5EF0591-61E0-4B6D-9B21-16D79C775333}" type="presParOf" srcId="{B8C3741B-4ED4-4E80-A904-33D6CFE81549}" destId="{3D299F3E-09C6-4233-AB93-1640A3496575}" srcOrd="0" destOrd="0" presId="urn:microsoft.com/office/officeart/2008/layout/HorizontalMultiLevelHierarchy"/>
    <dgm:cxn modelId="{504C070F-F3A6-461B-B601-A9A8ABD831BC}" type="presParOf" srcId="{7DC50A52-A7C3-45DD-A34A-DCFC3AE38C8B}" destId="{9388D688-763B-4548-A3AE-79DDE7813696}" srcOrd="7" destOrd="0" presId="urn:microsoft.com/office/officeart/2008/layout/HorizontalMultiLevelHierarchy"/>
    <dgm:cxn modelId="{6A3852DD-5D41-4FF2-AE69-D9BACF1A34BF}" type="presParOf" srcId="{9388D688-763B-4548-A3AE-79DDE7813696}" destId="{D368C3BF-8BBF-4EBD-9F71-9C1802957C72}" srcOrd="0" destOrd="0" presId="urn:microsoft.com/office/officeart/2008/layout/HorizontalMultiLevelHierarchy"/>
    <dgm:cxn modelId="{02E036F5-6C9F-470F-83DB-BE59501DD48B}" type="presParOf" srcId="{9388D688-763B-4548-A3AE-79DDE7813696}" destId="{5DF36453-78D2-41F9-9567-E7747826940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1E916-0519-45F0-84E1-7C777DEA5543}"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s-MX"/>
        </a:p>
      </dgm:t>
    </dgm:pt>
    <dgm:pt modelId="{FA9646BD-61CF-45FE-AC37-6B76015CE772}">
      <dgm:prSet phldrT="[Texto]" custT="1"/>
      <dgm:spPr/>
      <dgm:t>
        <a:bodyPr/>
        <a:lstStyle/>
        <a:p>
          <a:r>
            <a:rPr lang="es-MX" sz="1800" dirty="0" smtClean="0">
              <a:solidFill>
                <a:schemeClr val="bg1"/>
              </a:solidFill>
              <a:latin typeface="Arial" panose="020B0604020202020204" pitchFamily="34" charset="0"/>
              <a:cs typeface="Arial" panose="020B0604020202020204" pitchFamily="34" charset="0"/>
            </a:rPr>
            <a:t>Preguntas de investigación</a:t>
          </a:r>
          <a:endParaRPr lang="es-MX" sz="1800" dirty="0">
            <a:solidFill>
              <a:schemeClr val="bg1"/>
            </a:solidFill>
            <a:latin typeface="Arial" panose="020B0604020202020204" pitchFamily="34" charset="0"/>
            <a:cs typeface="Arial" panose="020B0604020202020204" pitchFamily="34" charset="0"/>
          </a:endParaRPr>
        </a:p>
      </dgm:t>
    </dgm:pt>
    <dgm:pt modelId="{2626FF70-E6CE-4521-9448-A13310E363B5}" type="parTrans" cxnId="{26ED997E-1C0A-4F1C-A57B-C67C18D95113}">
      <dgm:prSet/>
      <dgm:spPr/>
      <dgm:t>
        <a:bodyPr/>
        <a:lstStyle/>
        <a:p>
          <a:endParaRPr lang="es-MX"/>
        </a:p>
      </dgm:t>
    </dgm:pt>
    <dgm:pt modelId="{77FD4576-94AC-4B80-8A30-BD8E590FFDA0}" type="sibTrans" cxnId="{26ED997E-1C0A-4F1C-A57B-C67C18D95113}">
      <dgm:prSet/>
      <dgm:spPr/>
      <dgm:t>
        <a:bodyPr/>
        <a:lstStyle/>
        <a:p>
          <a:endParaRPr lang="es-MX"/>
        </a:p>
      </dgm:t>
    </dgm:pt>
    <dgm:pt modelId="{8883192F-6294-41D0-BE0E-8656B48106CB}">
      <dgm:prSet phldrT="[Texto]" custT="1"/>
      <dgm:spPr/>
      <dgm:t>
        <a:bodyPr/>
        <a:lstStyle/>
        <a:p>
          <a:pPr algn="just"/>
          <a:r>
            <a:rPr lang="es-EC" sz="1600" dirty="0" smtClean="0">
              <a:solidFill>
                <a:schemeClr val="bg1"/>
              </a:solidFill>
            </a:rPr>
            <a:t>¿Cuáles son las características sociodemográficas de la población en estudio?</a:t>
          </a:r>
          <a:endParaRPr lang="es-MX" sz="1600" dirty="0">
            <a:solidFill>
              <a:schemeClr val="bg1"/>
            </a:solidFill>
            <a:latin typeface="Arial" panose="020B0604020202020204" pitchFamily="34" charset="0"/>
            <a:cs typeface="Arial" panose="020B0604020202020204" pitchFamily="34" charset="0"/>
          </a:endParaRPr>
        </a:p>
      </dgm:t>
    </dgm:pt>
    <dgm:pt modelId="{1DCC1B12-F7C3-43C7-B7FA-E8A0C0A0F8EF}" type="parTrans" cxnId="{9F698913-8735-4CAF-98AC-A55B792CF3AD}">
      <dgm:prSet/>
      <dgm:spPr/>
      <dgm:t>
        <a:bodyPr/>
        <a:lstStyle/>
        <a:p>
          <a:endParaRPr lang="es-MX"/>
        </a:p>
      </dgm:t>
    </dgm:pt>
    <dgm:pt modelId="{DA72FEB2-B0F1-4C1D-AFD2-AB8A1AE32731}" type="sibTrans" cxnId="{9F698913-8735-4CAF-98AC-A55B792CF3AD}">
      <dgm:prSet/>
      <dgm:spPr/>
      <dgm:t>
        <a:bodyPr/>
        <a:lstStyle/>
        <a:p>
          <a:endParaRPr lang="es-MX"/>
        </a:p>
      </dgm:t>
    </dgm:pt>
    <dgm:pt modelId="{11C6A8D5-9111-4F90-8A05-F666C7FD2F71}">
      <dgm:prSet phldrT="[Texto]" custT="1"/>
      <dgm:spPr/>
      <dgm:t>
        <a:bodyPr/>
        <a:lstStyle/>
        <a:p>
          <a:pPr algn="just"/>
          <a:r>
            <a:rPr lang="es-EC" sz="1600" dirty="0" smtClean="0">
              <a:solidFill>
                <a:schemeClr val="bg1"/>
              </a:solidFill>
            </a:rPr>
            <a:t>¿Cuál son las expectativas de la comunidad educativa de enfermería sobre las características que un docente debe cumplir</a:t>
          </a:r>
          <a:r>
            <a:rPr lang="es-EC" sz="1600" dirty="0" smtClean="0"/>
            <a:t>?</a:t>
          </a:r>
          <a:endParaRPr lang="es-MX" sz="1600" dirty="0">
            <a:solidFill>
              <a:schemeClr val="bg1"/>
            </a:solidFill>
            <a:latin typeface="Arial" panose="020B0604020202020204" pitchFamily="34" charset="0"/>
            <a:cs typeface="Arial" panose="020B0604020202020204" pitchFamily="34" charset="0"/>
          </a:endParaRPr>
        </a:p>
      </dgm:t>
    </dgm:pt>
    <dgm:pt modelId="{01F58A56-23F1-49F8-B929-1C589C66BA93}" type="parTrans" cxnId="{A8295FA1-BB11-4A4A-AEFD-6B196AEED00B}">
      <dgm:prSet/>
      <dgm:spPr/>
      <dgm:t>
        <a:bodyPr/>
        <a:lstStyle/>
        <a:p>
          <a:endParaRPr lang="es-MX"/>
        </a:p>
      </dgm:t>
    </dgm:pt>
    <dgm:pt modelId="{1C3AE30A-A33E-4BC3-A98E-ACCBB27FE7D6}" type="sibTrans" cxnId="{A8295FA1-BB11-4A4A-AEFD-6B196AEED00B}">
      <dgm:prSet/>
      <dgm:spPr/>
      <dgm:t>
        <a:bodyPr/>
        <a:lstStyle/>
        <a:p>
          <a:endParaRPr lang="es-MX"/>
        </a:p>
      </dgm:t>
    </dgm:pt>
    <dgm:pt modelId="{944C7959-721C-4B9D-97FC-861D528569EC}">
      <dgm:prSet phldrT="[Texto]" custT="1"/>
      <dgm:spPr/>
      <dgm:t>
        <a:bodyPr/>
        <a:lstStyle/>
        <a:p>
          <a:pPr algn="just"/>
          <a:r>
            <a:rPr lang="es-EC" sz="1600" dirty="0" smtClean="0">
              <a:solidFill>
                <a:schemeClr val="bg1"/>
              </a:solidFill>
            </a:rPr>
            <a:t>¿Cuál es el perfil actual de los docentes de la carrera de enfermería?</a:t>
          </a:r>
          <a:endParaRPr lang="es-MX" sz="1600" dirty="0">
            <a:solidFill>
              <a:schemeClr val="bg1"/>
            </a:solidFill>
            <a:latin typeface="Arial" panose="020B0604020202020204" pitchFamily="34" charset="0"/>
            <a:cs typeface="Arial" panose="020B0604020202020204" pitchFamily="34" charset="0"/>
          </a:endParaRPr>
        </a:p>
      </dgm:t>
    </dgm:pt>
    <dgm:pt modelId="{4984597D-5FAE-4E52-9041-5BC891C1F360}" type="parTrans" cxnId="{A556CD4D-0B16-4E9D-9016-3AE90F7ED315}">
      <dgm:prSet/>
      <dgm:spPr/>
      <dgm:t>
        <a:bodyPr/>
        <a:lstStyle/>
        <a:p>
          <a:endParaRPr lang="es-MX"/>
        </a:p>
      </dgm:t>
    </dgm:pt>
    <dgm:pt modelId="{B2288666-AEAD-485D-83BE-FF138862A765}" type="sibTrans" cxnId="{A556CD4D-0B16-4E9D-9016-3AE90F7ED315}">
      <dgm:prSet/>
      <dgm:spPr/>
      <dgm:t>
        <a:bodyPr/>
        <a:lstStyle/>
        <a:p>
          <a:endParaRPr lang="es-MX"/>
        </a:p>
      </dgm:t>
    </dgm:pt>
    <dgm:pt modelId="{D3FFC249-A060-47F3-9F6D-540B18BC7E2D}">
      <dgm:prSet phldrT="[Texto]" custT="1"/>
      <dgm:spPr/>
      <dgm:t>
        <a:bodyPr/>
        <a:lstStyle/>
        <a:p>
          <a:pPr algn="just"/>
          <a:r>
            <a:rPr lang="es-EC" sz="1400" dirty="0" smtClean="0">
              <a:solidFill>
                <a:schemeClr val="bg1"/>
              </a:solidFill>
            </a:rPr>
            <a:t>¿Qué beneficio dará la Elaboración de un la propuesta de perfil óptimo a ser cumplido por los docentes que ingresen a laborar en la carrera de enfermería de la Universidad Técnica del Norte?</a:t>
          </a:r>
          <a:endParaRPr lang="es-MX" sz="1600" dirty="0">
            <a:solidFill>
              <a:schemeClr val="bg1"/>
            </a:solidFill>
            <a:latin typeface="Arial" panose="020B0604020202020204" pitchFamily="34" charset="0"/>
            <a:cs typeface="Arial" panose="020B0604020202020204" pitchFamily="34" charset="0"/>
          </a:endParaRPr>
        </a:p>
      </dgm:t>
    </dgm:pt>
    <dgm:pt modelId="{AEC0C422-766B-4AE4-8102-27521BD6B0BA}" type="parTrans" cxnId="{7EC57B63-DF2A-491F-A1FA-3CDDBC5D2E07}">
      <dgm:prSet/>
      <dgm:spPr/>
      <dgm:t>
        <a:bodyPr/>
        <a:lstStyle/>
        <a:p>
          <a:endParaRPr lang="es-MX"/>
        </a:p>
      </dgm:t>
    </dgm:pt>
    <dgm:pt modelId="{42FCFB2E-2D68-459F-940E-26F248BF24DC}" type="sibTrans" cxnId="{7EC57B63-DF2A-491F-A1FA-3CDDBC5D2E07}">
      <dgm:prSet/>
      <dgm:spPr/>
      <dgm:t>
        <a:bodyPr/>
        <a:lstStyle/>
        <a:p>
          <a:endParaRPr lang="es-MX"/>
        </a:p>
      </dgm:t>
    </dgm:pt>
    <dgm:pt modelId="{55C12352-F7C3-49F6-A3A2-C57416074CF6}" type="pres">
      <dgm:prSet presAssocID="{44C1E916-0519-45F0-84E1-7C777DEA5543}" presName="diagram" presStyleCnt="0">
        <dgm:presLayoutVars>
          <dgm:chPref val="1"/>
          <dgm:dir/>
          <dgm:animOne val="branch"/>
          <dgm:animLvl val="lvl"/>
          <dgm:resizeHandles val="exact"/>
        </dgm:presLayoutVars>
      </dgm:prSet>
      <dgm:spPr/>
      <dgm:t>
        <a:bodyPr/>
        <a:lstStyle/>
        <a:p>
          <a:endParaRPr lang="es-MX"/>
        </a:p>
      </dgm:t>
    </dgm:pt>
    <dgm:pt modelId="{1BFEA6E6-1F1A-4137-AC49-28D2D53BFB45}" type="pres">
      <dgm:prSet presAssocID="{FA9646BD-61CF-45FE-AC37-6B76015CE772}" presName="root1" presStyleCnt="0"/>
      <dgm:spPr/>
    </dgm:pt>
    <dgm:pt modelId="{63D0D729-179D-474E-B185-35FE6DBF089D}" type="pres">
      <dgm:prSet presAssocID="{FA9646BD-61CF-45FE-AC37-6B76015CE772}" presName="LevelOneTextNode" presStyleLbl="node0" presStyleIdx="0" presStyleCnt="1" custLinFactNeighborX="-29965" custLinFactNeighborY="3092">
        <dgm:presLayoutVars>
          <dgm:chPref val="3"/>
        </dgm:presLayoutVars>
      </dgm:prSet>
      <dgm:spPr/>
      <dgm:t>
        <a:bodyPr/>
        <a:lstStyle/>
        <a:p>
          <a:endParaRPr lang="es-MX"/>
        </a:p>
      </dgm:t>
    </dgm:pt>
    <dgm:pt modelId="{255EF6F7-0B3F-4456-9651-66FD4C15A705}" type="pres">
      <dgm:prSet presAssocID="{FA9646BD-61CF-45FE-AC37-6B76015CE772}" presName="level2hierChild" presStyleCnt="0"/>
      <dgm:spPr/>
    </dgm:pt>
    <dgm:pt modelId="{6BBFFDFA-2C8E-4246-B0E0-2444871D9649}" type="pres">
      <dgm:prSet presAssocID="{1DCC1B12-F7C3-43C7-B7FA-E8A0C0A0F8EF}" presName="conn2-1" presStyleLbl="parChTrans1D2" presStyleIdx="0" presStyleCnt="4"/>
      <dgm:spPr/>
      <dgm:t>
        <a:bodyPr/>
        <a:lstStyle/>
        <a:p>
          <a:endParaRPr lang="es-MX"/>
        </a:p>
      </dgm:t>
    </dgm:pt>
    <dgm:pt modelId="{95F696E9-67C7-4D84-9794-C11EC4A29558}" type="pres">
      <dgm:prSet presAssocID="{1DCC1B12-F7C3-43C7-B7FA-E8A0C0A0F8EF}" presName="connTx" presStyleLbl="parChTrans1D2" presStyleIdx="0" presStyleCnt="4"/>
      <dgm:spPr/>
      <dgm:t>
        <a:bodyPr/>
        <a:lstStyle/>
        <a:p>
          <a:endParaRPr lang="es-MX"/>
        </a:p>
      </dgm:t>
    </dgm:pt>
    <dgm:pt modelId="{E3424064-AB0B-4E4D-BFD0-E0C56AD10289}" type="pres">
      <dgm:prSet presAssocID="{8883192F-6294-41D0-BE0E-8656B48106CB}" presName="root2" presStyleCnt="0"/>
      <dgm:spPr/>
    </dgm:pt>
    <dgm:pt modelId="{0164B701-A402-46F2-9580-73C19033F963}" type="pres">
      <dgm:prSet presAssocID="{8883192F-6294-41D0-BE0E-8656B48106CB}" presName="LevelTwoTextNode" presStyleLbl="node2" presStyleIdx="0" presStyleCnt="4" custScaleX="125325">
        <dgm:presLayoutVars>
          <dgm:chPref val="3"/>
        </dgm:presLayoutVars>
      </dgm:prSet>
      <dgm:spPr/>
      <dgm:t>
        <a:bodyPr/>
        <a:lstStyle/>
        <a:p>
          <a:endParaRPr lang="es-MX"/>
        </a:p>
      </dgm:t>
    </dgm:pt>
    <dgm:pt modelId="{CF3940A7-7DD7-453C-BF10-BEA58E7D52AD}" type="pres">
      <dgm:prSet presAssocID="{8883192F-6294-41D0-BE0E-8656B48106CB}" presName="level3hierChild" presStyleCnt="0"/>
      <dgm:spPr/>
    </dgm:pt>
    <dgm:pt modelId="{AED91642-2D1E-4444-BA07-CE2CB5EF7D5C}" type="pres">
      <dgm:prSet presAssocID="{01F58A56-23F1-49F8-B929-1C589C66BA93}" presName="conn2-1" presStyleLbl="parChTrans1D2" presStyleIdx="1" presStyleCnt="4"/>
      <dgm:spPr/>
      <dgm:t>
        <a:bodyPr/>
        <a:lstStyle/>
        <a:p>
          <a:endParaRPr lang="es-MX"/>
        </a:p>
      </dgm:t>
    </dgm:pt>
    <dgm:pt modelId="{E13F0B53-A1FF-4423-83F7-E5C06E1C4D8D}" type="pres">
      <dgm:prSet presAssocID="{01F58A56-23F1-49F8-B929-1C589C66BA93}" presName="connTx" presStyleLbl="parChTrans1D2" presStyleIdx="1" presStyleCnt="4"/>
      <dgm:spPr/>
      <dgm:t>
        <a:bodyPr/>
        <a:lstStyle/>
        <a:p>
          <a:endParaRPr lang="es-MX"/>
        </a:p>
      </dgm:t>
    </dgm:pt>
    <dgm:pt modelId="{DC56A4CB-D2C3-4913-A40A-7694CC32933C}" type="pres">
      <dgm:prSet presAssocID="{11C6A8D5-9111-4F90-8A05-F666C7FD2F71}" presName="root2" presStyleCnt="0"/>
      <dgm:spPr/>
    </dgm:pt>
    <dgm:pt modelId="{93FAC21D-2C57-41AB-B615-07127989E64D}" type="pres">
      <dgm:prSet presAssocID="{11C6A8D5-9111-4F90-8A05-F666C7FD2F71}" presName="LevelTwoTextNode" presStyleLbl="node2" presStyleIdx="1" presStyleCnt="4" custScaleX="126802">
        <dgm:presLayoutVars>
          <dgm:chPref val="3"/>
        </dgm:presLayoutVars>
      </dgm:prSet>
      <dgm:spPr/>
      <dgm:t>
        <a:bodyPr/>
        <a:lstStyle/>
        <a:p>
          <a:endParaRPr lang="es-MX"/>
        </a:p>
      </dgm:t>
    </dgm:pt>
    <dgm:pt modelId="{6877F80D-D10C-4F83-9B1A-85DE486133F1}" type="pres">
      <dgm:prSet presAssocID="{11C6A8D5-9111-4F90-8A05-F666C7FD2F71}" presName="level3hierChild" presStyleCnt="0"/>
      <dgm:spPr/>
    </dgm:pt>
    <dgm:pt modelId="{5208D17D-8304-43A3-B107-224A43D79971}" type="pres">
      <dgm:prSet presAssocID="{4984597D-5FAE-4E52-9041-5BC891C1F360}" presName="conn2-1" presStyleLbl="parChTrans1D2" presStyleIdx="2" presStyleCnt="4"/>
      <dgm:spPr/>
      <dgm:t>
        <a:bodyPr/>
        <a:lstStyle/>
        <a:p>
          <a:endParaRPr lang="es-MX"/>
        </a:p>
      </dgm:t>
    </dgm:pt>
    <dgm:pt modelId="{3A1C0FB3-7122-4470-ABDE-09DE118C0963}" type="pres">
      <dgm:prSet presAssocID="{4984597D-5FAE-4E52-9041-5BC891C1F360}" presName="connTx" presStyleLbl="parChTrans1D2" presStyleIdx="2" presStyleCnt="4"/>
      <dgm:spPr/>
      <dgm:t>
        <a:bodyPr/>
        <a:lstStyle/>
        <a:p>
          <a:endParaRPr lang="es-MX"/>
        </a:p>
      </dgm:t>
    </dgm:pt>
    <dgm:pt modelId="{8106995B-EDBF-40EB-987C-03B735024ADE}" type="pres">
      <dgm:prSet presAssocID="{944C7959-721C-4B9D-97FC-861D528569EC}" presName="root2" presStyleCnt="0"/>
      <dgm:spPr/>
    </dgm:pt>
    <dgm:pt modelId="{5D15454A-C717-47DA-92DE-75C5271C34A9}" type="pres">
      <dgm:prSet presAssocID="{944C7959-721C-4B9D-97FC-861D528569EC}" presName="LevelTwoTextNode" presStyleLbl="node2" presStyleIdx="2" presStyleCnt="4" custScaleX="123338">
        <dgm:presLayoutVars>
          <dgm:chPref val="3"/>
        </dgm:presLayoutVars>
      </dgm:prSet>
      <dgm:spPr/>
      <dgm:t>
        <a:bodyPr/>
        <a:lstStyle/>
        <a:p>
          <a:endParaRPr lang="es-MX"/>
        </a:p>
      </dgm:t>
    </dgm:pt>
    <dgm:pt modelId="{0D4374C7-20CA-4986-83F5-D89F81AF3A38}" type="pres">
      <dgm:prSet presAssocID="{944C7959-721C-4B9D-97FC-861D528569EC}" presName="level3hierChild" presStyleCnt="0"/>
      <dgm:spPr/>
    </dgm:pt>
    <dgm:pt modelId="{9230A2A4-B5A1-46A0-ADA0-E297CD40B869}" type="pres">
      <dgm:prSet presAssocID="{AEC0C422-766B-4AE4-8102-27521BD6B0BA}" presName="conn2-1" presStyleLbl="parChTrans1D2" presStyleIdx="3" presStyleCnt="4"/>
      <dgm:spPr/>
      <dgm:t>
        <a:bodyPr/>
        <a:lstStyle/>
        <a:p>
          <a:endParaRPr lang="es-MX"/>
        </a:p>
      </dgm:t>
    </dgm:pt>
    <dgm:pt modelId="{58D8BD24-D0C0-4247-9221-229D2AFBC0C4}" type="pres">
      <dgm:prSet presAssocID="{AEC0C422-766B-4AE4-8102-27521BD6B0BA}" presName="connTx" presStyleLbl="parChTrans1D2" presStyleIdx="3" presStyleCnt="4"/>
      <dgm:spPr/>
      <dgm:t>
        <a:bodyPr/>
        <a:lstStyle/>
        <a:p>
          <a:endParaRPr lang="es-MX"/>
        </a:p>
      </dgm:t>
    </dgm:pt>
    <dgm:pt modelId="{34129FAA-85D5-48EE-B07E-E4AE5B323EF7}" type="pres">
      <dgm:prSet presAssocID="{D3FFC249-A060-47F3-9F6D-540B18BC7E2D}" presName="root2" presStyleCnt="0"/>
      <dgm:spPr/>
    </dgm:pt>
    <dgm:pt modelId="{F2E096E8-49B1-4F27-B904-D5EA5C8DB9DC}" type="pres">
      <dgm:prSet presAssocID="{D3FFC249-A060-47F3-9F6D-540B18BC7E2D}" presName="LevelTwoTextNode" presStyleLbl="node2" presStyleIdx="3" presStyleCnt="4" custScaleX="123821">
        <dgm:presLayoutVars>
          <dgm:chPref val="3"/>
        </dgm:presLayoutVars>
      </dgm:prSet>
      <dgm:spPr/>
      <dgm:t>
        <a:bodyPr/>
        <a:lstStyle/>
        <a:p>
          <a:endParaRPr lang="es-MX"/>
        </a:p>
      </dgm:t>
    </dgm:pt>
    <dgm:pt modelId="{73A3A87B-2CF4-4AD7-9DE1-B0B924521B79}" type="pres">
      <dgm:prSet presAssocID="{D3FFC249-A060-47F3-9F6D-540B18BC7E2D}" presName="level3hierChild" presStyleCnt="0"/>
      <dgm:spPr/>
    </dgm:pt>
  </dgm:ptLst>
  <dgm:cxnLst>
    <dgm:cxn modelId="{7EC57B63-DF2A-491F-A1FA-3CDDBC5D2E07}" srcId="{FA9646BD-61CF-45FE-AC37-6B76015CE772}" destId="{D3FFC249-A060-47F3-9F6D-540B18BC7E2D}" srcOrd="3" destOrd="0" parTransId="{AEC0C422-766B-4AE4-8102-27521BD6B0BA}" sibTransId="{42FCFB2E-2D68-459F-940E-26F248BF24DC}"/>
    <dgm:cxn modelId="{197D483D-44E8-4C0C-BEA4-0C294DB3D598}" type="presOf" srcId="{8883192F-6294-41D0-BE0E-8656B48106CB}" destId="{0164B701-A402-46F2-9580-73C19033F963}" srcOrd="0" destOrd="0" presId="urn:microsoft.com/office/officeart/2005/8/layout/hierarchy2"/>
    <dgm:cxn modelId="{9752468E-A14C-4996-8174-CF52781536CC}" type="presOf" srcId="{4984597D-5FAE-4E52-9041-5BC891C1F360}" destId="{3A1C0FB3-7122-4470-ABDE-09DE118C0963}" srcOrd="1" destOrd="0" presId="urn:microsoft.com/office/officeart/2005/8/layout/hierarchy2"/>
    <dgm:cxn modelId="{9DD32FBE-8F5B-4DC7-83F1-080A6076E1CB}" type="presOf" srcId="{AEC0C422-766B-4AE4-8102-27521BD6B0BA}" destId="{9230A2A4-B5A1-46A0-ADA0-E297CD40B869}" srcOrd="0" destOrd="0" presId="urn:microsoft.com/office/officeart/2005/8/layout/hierarchy2"/>
    <dgm:cxn modelId="{1E81D216-6282-42C4-8209-C6E993DED799}" type="presOf" srcId="{FA9646BD-61CF-45FE-AC37-6B76015CE772}" destId="{63D0D729-179D-474E-B185-35FE6DBF089D}" srcOrd="0" destOrd="0" presId="urn:microsoft.com/office/officeart/2005/8/layout/hierarchy2"/>
    <dgm:cxn modelId="{E6D3D1DB-6970-481F-8506-808FAEC46E73}" type="presOf" srcId="{01F58A56-23F1-49F8-B929-1C589C66BA93}" destId="{AED91642-2D1E-4444-BA07-CE2CB5EF7D5C}" srcOrd="0" destOrd="0" presId="urn:microsoft.com/office/officeart/2005/8/layout/hierarchy2"/>
    <dgm:cxn modelId="{26ED997E-1C0A-4F1C-A57B-C67C18D95113}" srcId="{44C1E916-0519-45F0-84E1-7C777DEA5543}" destId="{FA9646BD-61CF-45FE-AC37-6B76015CE772}" srcOrd="0" destOrd="0" parTransId="{2626FF70-E6CE-4521-9448-A13310E363B5}" sibTransId="{77FD4576-94AC-4B80-8A30-BD8E590FFDA0}"/>
    <dgm:cxn modelId="{9F698913-8735-4CAF-98AC-A55B792CF3AD}" srcId="{FA9646BD-61CF-45FE-AC37-6B76015CE772}" destId="{8883192F-6294-41D0-BE0E-8656B48106CB}" srcOrd="0" destOrd="0" parTransId="{1DCC1B12-F7C3-43C7-B7FA-E8A0C0A0F8EF}" sibTransId="{DA72FEB2-B0F1-4C1D-AFD2-AB8A1AE32731}"/>
    <dgm:cxn modelId="{A274D251-737E-436A-93DA-2D3A86C6D261}" type="presOf" srcId="{D3FFC249-A060-47F3-9F6D-540B18BC7E2D}" destId="{F2E096E8-49B1-4F27-B904-D5EA5C8DB9DC}" srcOrd="0" destOrd="0" presId="urn:microsoft.com/office/officeart/2005/8/layout/hierarchy2"/>
    <dgm:cxn modelId="{6AFBA711-6DE3-42F7-9F15-C82CA1AF9F09}" type="presOf" srcId="{1DCC1B12-F7C3-43C7-B7FA-E8A0C0A0F8EF}" destId="{6BBFFDFA-2C8E-4246-B0E0-2444871D9649}" srcOrd="0" destOrd="0" presId="urn:microsoft.com/office/officeart/2005/8/layout/hierarchy2"/>
    <dgm:cxn modelId="{8AF39CE0-2E48-4B0B-B12C-3533A6549231}" type="presOf" srcId="{944C7959-721C-4B9D-97FC-861D528569EC}" destId="{5D15454A-C717-47DA-92DE-75C5271C34A9}" srcOrd="0" destOrd="0" presId="urn:microsoft.com/office/officeart/2005/8/layout/hierarchy2"/>
    <dgm:cxn modelId="{A556CD4D-0B16-4E9D-9016-3AE90F7ED315}" srcId="{FA9646BD-61CF-45FE-AC37-6B76015CE772}" destId="{944C7959-721C-4B9D-97FC-861D528569EC}" srcOrd="2" destOrd="0" parTransId="{4984597D-5FAE-4E52-9041-5BC891C1F360}" sibTransId="{B2288666-AEAD-485D-83BE-FF138862A765}"/>
    <dgm:cxn modelId="{03EFD7CF-CACE-425E-9862-B2F158CD552F}" type="presOf" srcId="{AEC0C422-766B-4AE4-8102-27521BD6B0BA}" destId="{58D8BD24-D0C0-4247-9221-229D2AFBC0C4}" srcOrd="1" destOrd="0" presId="urn:microsoft.com/office/officeart/2005/8/layout/hierarchy2"/>
    <dgm:cxn modelId="{DD46F5C8-40B3-47FF-BB14-7E865D7C4868}" type="presOf" srcId="{01F58A56-23F1-49F8-B929-1C589C66BA93}" destId="{E13F0B53-A1FF-4423-83F7-E5C06E1C4D8D}" srcOrd="1" destOrd="0" presId="urn:microsoft.com/office/officeart/2005/8/layout/hierarchy2"/>
    <dgm:cxn modelId="{B7D17143-FCD2-41CC-B655-82918E46DC6A}" type="presOf" srcId="{11C6A8D5-9111-4F90-8A05-F666C7FD2F71}" destId="{93FAC21D-2C57-41AB-B615-07127989E64D}" srcOrd="0" destOrd="0" presId="urn:microsoft.com/office/officeart/2005/8/layout/hierarchy2"/>
    <dgm:cxn modelId="{D99D579B-FCC3-4BD7-9DA7-05D8DD1AF024}" type="presOf" srcId="{4984597D-5FAE-4E52-9041-5BC891C1F360}" destId="{5208D17D-8304-43A3-B107-224A43D79971}" srcOrd="0" destOrd="0" presId="urn:microsoft.com/office/officeart/2005/8/layout/hierarchy2"/>
    <dgm:cxn modelId="{A8295FA1-BB11-4A4A-AEFD-6B196AEED00B}" srcId="{FA9646BD-61CF-45FE-AC37-6B76015CE772}" destId="{11C6A8D5-9111-4F90-8A05-F666C7FD2F71}" srcOrd="1" destOrd="0" parTransId="{01F58A56-23F1-49F8-B929-1C589C66BA93}" sibTransId="{1C3AE30A-A33E-4BC3-A98E-ACCBB27FE7D6}"/>
    <dgm:cxn modelId="{ED9EC5EA-EB55-43FE-971D-504349A58CF2}" type="presOf" srcId="{44C1E916-0519-45F0-84E1-7C777DEA5543}" destId="{55C12352-F7C3-49F6-A3A2-C57416074CF6}" srcOrd="0" destOrd="0" presId="urn:microsoft.com/office/officeart/2005/8/layout/hierarchy2"/>
    <dgm:cxn modelId="{9C1D7DB5-C102-4EB1-BBEA-B780AF47683A}" type="presOf" srcId="{1DCC1B12-F7C3-43C7-B7FA-E8A0C0A0F8EF}" destId="{95F696E9-67C7-4D84-9794-C11EC4A29558}" srcOrd="1" destOrd="0" presId="urn:microsoft.com/office/officeart/2005/8/layout/hierarchy2"/>
    <dgm:cxn modelId="{F8D69FAD-A047-4B2E-AA6F-DFB6ECB15A0D}" type="presParOf" srcId="{55C12352-F7C3-49F6-A3A2-C57416074CF6}" destId="{1BFEA6E6-1F1A-4137-AC49-28D2D53BFB45}" srcOrd="0" destOrd="0" presId="urn:microsoft.com/office/officeart/2005/8/layout/hierarchy2"/>
    <dgm:cxn modelId="{E7D107BC-485B-467A-8C20-725D0167DDA7}" type="presParOf" srcId="{1BFEA6E6-1F1A-4137-AC49-28D2D53BFB45}" destId="{63D0D729-179D-474E-B185-35FE6DBF089D}" srcOrd="0" destOrd="0" presId="urn:microsoft.com/office/officeart/2005/8/layout/hierarchy2"/>
    <dgm:cxn modelId="{A829033D-5F8B-405A-A457-4A715E2AF7E9}" type="presParOf" srcId="{1BFEA6E6-1F1A-4137-AC49-28D2D53BFB45}" destId="{255EF6F7-0B3F-4456-9651-66FD4C15A705}" srcOrd="1" destOrd="0" presId="urn:microsoft.com/office/officeart/2005/8/layout/hierarchy2"/>
    <dgm:cxn modelId="{DAFD2C5C-E849-448E-98F1-84C31304615D}" type="presParOf" srcId="{255EF6F7-0B3F-4456-9651-66FD4C15A705}" destId="{6BBFFDFA-2C8E-4246-B0E0-2444871D9649}" srcOrd="0" destOrd="0" presId="urn:microsoft.com/office/officeart/2005/8/layout/hierarchy2"/>
    <dgm:cxn modelId="{369E58D8-26A8-4F4D-AEDD-EF620253313C}" type="presParOf" srcId="{6BBFFDFA-2C8E-4246-B0E0-2444871D9649}" destId="{95F696E9-67C7-4D84-9794-C11EC4A29558}" srcOrd="0" destOrd="0" presId="urn:microsoft.com/office/officeart/2005/8/layout/hierarchy2"/>
    <dgm:cxn modelId="{8D2404B1-17CB-4E37-9883-D59D09CD7C36}" type="presParOf" srcId="{255EF6F7-0B3F-4456-9651-66FD4C15A705}" destId="{E3424064-AB0B-4E4D-BFD0-E0C56AD10289}" srcOrd="1" destOrd="0" presId="urn:microsoft.com/office/officeart/2005/8/layout/hierarchy2"/>
    <dgm:cxn modelId="{765147FD-80F1-41BF-9E33-1B7B646E80F4}" type="presParOf" srcId="{E3424064-AB0B-4E4D-BFD0-E0C56AD10289}" destId="{0164B701-A402-46F2-9580-73C19033F963}" srcOrd="0" destOrd="0" presId="urn:microsoft.com/office/officeart/2005/8/layout/hierarchy2"/>
    <dgm:cxn modelId="{DE917842-EC58-4715-BAA0-81566D611BD7}" type="presParOf" srcId="{E3424064-AB0B-4E4D-BFD0-E0C56AD10289}" destId="{CF3940A7-7DD7-453C-BF10-BEA58E7D52AD}" srcOrd="1" destOrd="0" presId="urn:microsoft.com/office/officeart/2005/8/layout/hierarchy2"/>
    <dgm:cxn modelId="{33E2AE26-91F0-4570-B702-AD5566575B1E}" type="presParOf" srcId="{255EF6F7-0B3F-4456-9651-66FD4C15A705}" destId="{AED91642-2D1E-4444-BA07-CE2CB5EF7D5C}" srcOrd="2" destOrd="0" presId="urn:microsoft.com/office/officeart/2005/8/layout/hierarchy2"/>
    <dgm:cxn modelId="{487B3FF0-BAE6-4D21-A7C7-56C7A72EBCB8}" type="presParOf" srcId="{AED91642-2D1E-4444-BA07-CE2CB5EF7D5C}" destId="{E13F0B53-A1FF-4423-83F7-E5C06E1C4D8D}" srcOrd="0" destOrd="0" presId="urn:microsoft.com/office/officeart/2005/8/layout/hierarchy2"/>
    <dgm:cxn modelId="{FD0FD0D7-5C2E-4204-BE21-99F4C8822D50}" type="presParOf" srcId="{255EF6F7-0B3F-4456-9651-66FD4C15A705}" destId="{DC56A4CB-D2C3-4913-A40A-7694CC32933C}" srcOrd="3" destOrd="0" presId="urn:microsoft.com/office/officeart/2005/8/layout/hierarchy2"/>
    <dgm:cxn modelId="{8B35BCF8-1DB9-4AAC-A70D-3658FBB79F8D}" type="presParOf" srcId="{DC56A4CB-D2C3-4913-A40A-7694CC32933C}" destId="{93FAC21D-2C57-41AB-B615-07127989E64D}" srcOrd="0" destOrd="0" presId="urn:microsoft.com/office/officeart/2005/8/layout/hierarchy2"/>
    <dgm:cxn modelId="{6A0EA080-9AAE-45FD-A140-25EE853EC3BD}" type="presParOf" srcId="{DC56A4CB-D2C3-4913-A40A-7694CC32933C}" destId="{6877F80D-D10C-4F83-9B1A-85DE486133F1}" srcOrd="1" destOrd="0" presId="urn:microsoft.com/office/officeart/2005/8/layout/hierarchy2"/>
    <dgm:cxn modelId="{04DF9FDC-FDBC-4D12-814C-ABA955BDA8B8}" type="presParOf" srcId="{255EF6F7-0B3F-4456-9651-66FD4C15A705}" destId="{5208D17D-8304-43A3-B107-224A43D79971}" srcOrd="4" destOrd="0" presId="urn:microsoft.com/office/officeart/2005/8/layout/hierarchy2"/>
    <dgm:cxn modelId="{7F546F16-225B-40F2-9F61-09F8B1E4512F}" type="presParOf" srcId="{5208D17D-8304-43A3-B107-224A43D79971}" destId="{3A1C0FB3-7122-4470-ABDE-09DE118C0963}" srcOrd="0" destOrd="0" presId="urn:microsoft.com/office/officeart/2005/8/layout/hierarchy2"/>
    <dgm:cxn modelId="{90FC6DA4-1ABF-4C40-B275-56B218E1944D}" type="presParOf" srcId="{255EF6F7-0B3F-4456-9651-66FD4C15A705}" destId="{8106995B-EDBF-40EB-987C-03B735024ADE}" srcOrd="5" destOrd="0" presId="urn:microsoft.com/office/officeart/2005/8/layout/hierarchy2"/>
    <dgm:cxn modelId="{C2AAB55F-2ED9-4852-839C-A04C0587107F}" type="presParOf" srcId="{8106995B-EDBF-40EB-987C-03B735024ADE}" destId="{5D15454A-C717-47DA-92DE-75C5271C34A9}" srcOrd="0" destOrd="0" presId="urn:microsoft.com/office/officeart/2005/8/layout/hierarchy2"/>
    <dgm:cxn modelId="{6B09B49C-4130-4CBF-854D-58FED15EC19B}" type="presParOf" srcId="{8106995B-EDBF-40EB-987C-03B735024ADE}" destId="{0D4374C7-20CA-4986-83F5-D89F81AF3A38}" srcOrd="1" destOrd="0" presId="urn:microsoft.com/office/officeart/2005/8/layout/hierarchy2"/>
    <dgm:cxn modelId="{6458778A-6207-40B9-BA8E-E7CAA2689A5C}" type="presParOf" srcId="{255EF6F7-0B3F-4456-9651-66FD4C15A705}" destId="{9230A2A4-B5A1-46A0-ADA0-E297CD40B869}" srcOrd="6" destOrd="0" presId="urn:microsoft.com/office/officeart/2005/8/layout/hierarchy2"/>
    <dgm:cxn modelId="{9EB936DF-8AE2-4B0A-9991-F2231555C64A}" type="presParOf" srcId="{9230A2A4-B5A1-46A0-ADA0-E297CD40B869}" destId="{58D8BD24-D0C0-4247-9221-229D2AFBC0C4}" srcOrd="0" destOrd="0" presId="urn:microsoft.com/office/officeart/2005/8/layout/hierarchy2"/>
    <dgm:cxn modelId="{2D7358E5-A54F-4618-8B27-4CA561566D05}" type="presParOf" srcId="{255EF6F7-0B3F-4456-9651-66FD4C15A705}" destId="{34129FAA-85D5-48EE-B07E-E4AE5B323EF7}" srcOrd="7" destOrd="0" presId="urn:microsoft.com/office/officeart/2005/8/layout/hierarchy2"/>
    <dgm:cxn modelId="{1469EA0C-FEBC-4310-9CE0-3001712645D7}" type="presParOf" srcId="{34129FAA-85D5-48EE-B07E-E4AE5B323EF7}" destId="{F2E096E8-49B1-4F27-B904-D5EA5C8DB9DC}" srcOrd="0" destOrd="0" presId="urn:microsoft.com/office/officeart/2005/8/layout/hierarchy2"/>
    <dgm:cxn modelId="{83FA8C47-761C-4D40-B14B-203C0C21DBAC}" type="presParOf" srcId="{34129FAA-85D5-48EE-B07E-E4AE5B323EF7}" destId="{73A3A87B-2CF4-4AD7-9DE1-B0B924521B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C50F35-E5DF-4DF3-AAAF-51F580EC64AA}"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s-MX"/>
        </a:p>
      </dgm:t>
    </dgm:pt>
    <dgm:pt modelId="{88BC5BA4-9862-47EC-A125-51B8F357039B}">
      <dgm:prSet phldrT="[Texto]" custT="1"/>
      <dgm:spPr/>
      <dgm:t>
        <a:bodyPr/>
        <a:lstStyle/>
        <a:p>
          <a:pPr algn="just"/>
          <a:r>
            <a:rPr lang="es-EC" sz="1700" b="0" dirty="0" smtClean="0">
              <a:solidFill>
                <a:schemeClr val="bg1"/>
              </a:solidFill>
              <a:latin typeface="Arial" panose="020B0604020202020204" pitchFamily="34" charset="0"/>
              <a:cs typeface="Arial" panose="020B0604020202020204" pitchFamily="34" charset="0"/>
            </a:rPr>
            <a:t>Competencias docentes del profesorado de </a:t>
          </a:r>
          <a:r>
            <a:rPr lang="es-EC" sz="1700" b="0" smtClean="0">
              <a:solidFill>
                <a:schemeClr val="bg1"/>
              </a:solidFill>
              <a:latin typeface="Arial" panose="020B0604020202020204" pitchFamily="34" charset="0"/>
              <a:cs typeface="Arial" panose="020B0604020202020204" pitchFamily="34" charset="0"/>
            </a:rPr>
            <a:t>la carrera </a:t>
          </a:r>
          <a:r>
            <a:rPr lang="es-EC" sz="1700" b="0" dirty="0" smtClean="0">
              <a:solidFill>
                <a:schemeClr val="bg1"/>
              </a:solidFill>
              <a:latin typeface="Arial" panose="020B0604020202020204" pitchFamily="34" charset="0"/>
              <a:cs typeface="Arial" panose="020B0604020202020204" pitchFamily="34" charset="0"/>
            </a:rPr>
            <a:t>de medicina de la universidad de El Salvador.</a:t>
          </a:r>
        </a:p>
        <a:p>
          <a:pPr algn="just"/>
          <a:r>
            <a:rPr lang="es-MX" sz="1800" b="1" dirty="0" smtClean="0">
              <a:solidFill>
                <a:schemeClr val="bg1"/>
              </a:solidFill>
              <a:latin typeface="Arial" panose="020B0604020202020204" pitchFamily="34" charset="0"/>
              <a:cs typeface="Arial" panose="020B0604020202020204" pitchFamily="34" charset="0"/>
            </a:rPr>
            <a:t>Moreno Esteban Rosa </a:t>
          </a:r>
          <a:r>
            <a:rPr lang="es-MX" sz="1800" b="1" dirty="0" err="1" smtClean="0">
              <a:solidFill>
                <a:schemeClr val="bg1"/>
              </a:solidFill>
              <a:latin typeface="Arial" panose="020B0604020202020204" pitchFamily="34" charset="0"/>
              <a:cs typeface="Arial" panose="020B0604020202020204" pitchFamily="34" charset="0"/>
            </a:rPr>
            <a:t>Lainez</a:t>
          </a:r>
          <a:r>
            <a:rPr lang="es-MX" sz="1800" b="1" dirty="0" smtClean="0">
              <a:solidFill>
                <a:schemeClr val="bg1"/>
              </a:solidFill>
              <a:latin typeface="Arial" panose="020B0604020202020204" pitchFamily="34" charset="0"/>
              <a:cs typeface="Arial" panose="020B0604020202020204" pitchFamily="34" charset="0"/>
            </a:rPr>
            <a:t> y colaboradores</a:t>
          </a:r>
          <a:endParaRPr lang="es-MX" sz="1800" b="1" dirty="0">
            <a:solidFill>
              <a:schemeClr val="bg1"/>
            </a:solidFill>
            <a:latin typeface="Arial" panose="020B0604020202020204" pitchFamily="34" charset="0"/>
            <a:cs typeface="Arial" panose="020B0604020202020204" pitchFamily="34" charset="0"/>
          </a:endParaRPr>
        </a:p>
      </dgm:t>
    </dgm:pt>
    <dgm:pt modelId="{67F9D8DD-A923-4CD6-85E5-41B127980419}" type="parTrans" cxnId="{9C963D63-5630-40FF-AAC7-BC214736D687}">
      <dgm:prSet/>
      <dgm:spPr/>
      <dgm:t>
        <a:bodyPr/>
        <a:lstStyle/>
        <a:p>
          <a:endParaRPr lang="es-MX"/>
        </a:p>
      </dgm:t>
    </dgm:pt>
    <dgm:pt modelId="{F76404DA-E4B6-4D31-9DBC-C62CDA122B0F}" type="sibTrans" cxnId="{9C963D63-5630-40FF-AAC7-BC214736D687}">
      <dgm:prSet/>
      <dgm:spPr/>
      <dgm:t>
        <a:bodyPr/>
        <a:lstStyle/>
        <a:p>
          <a:endParaRPr lang="es-MX"/>
        </a:p>
      </dgm:t>
    </dgm:pt>
    <dgm:pt modelId="{4DDC9B99-9462-4C40-8C9B-BE46D2718052}">
      <dgm:prSet phldrT="[Texto]" custT="1"/>
      <dgm:spPr/>
      <dgm:t>
        <a:bodyPr/>
        <a:lstStyle/>
        <a:p>
          <a:pPr algn="just"/>
          <a:r>
            <a:rPr lang="es-EC" sz="1700" b="0" dirty="0" smtClean="0">
              <a:solidFill>
                <a:schemeClr val="bg1"/>
              </a:solidFill>
              <a:latin typeface="Arial" panose="020B0604020202020204" pitchFamily="34" charset="0"/>
              <a:cs typeface="Arial" panose="020B0604020202020204" pitchFamily="34" charset="0"/>
            </a:rPr>
            <a:t>Docencia universitaria y competencias didácticas</a:t>
          </a:r>
        </a:p>
        <a:p>
          <a:pPr algn="just"/>
          <a:r>
            <a:rPr lang="es-MX" sz="1800" b="1" dirty="0" err="1" smtClean="0">
              <a:solidFill>
                <a:schemeClr val="bg1"/>
              </a:solidFill>
              <a:latin typeface="Arial" panose="020B0604020202020204" pitchFamily="34" charset="0"/>
              <a:cs typeface="Arial" panose="020B0604020202020204" pitchFamily="34" charset="0"/>
            </a:rPr>
            <a:t>Barron</a:t>
          </a:r>
          <a:r>
            <a:rPr lang="es-MX" sz="1800" b="1" dirty="0" smtClean="0">
              <a:solidFill>
                <a:schemeClr val="bg1"/>
              </a:solidFill>
              <a:latin typeface="Arial" panose="020B0604020202020204" pitchFamily="34" charset="0"/>
              <a:cs typeface="Arial" panose="020B0604020202020204" pitchFamily="34" charset="0"/>
            </a:rPr>
            <a:t> María </a:t>
          </a:r>
          <a:endParaRPr lang="es-MX" sz="1800" b="1" dirty="0">
            <a:solidFill>
              <a:schemeClr val="bg1"/>
            </a:solidFill>
            <a:latin typeface="Arial" panose="020B0604020202020204" pitchFamily="34" charset="0"/>
            <a:cs typeface="Arial" panose="020B0604020202020204" pitchFamily="34" charset="0"/>
          </a:endParaRPr>
        </a:p>
      </dgm:t>
    </dgm:pt>
    <dgm:pt modelId="{739887D9-FCCF-4584-884B-EA67F0ECDCA6}" type="parTrans" cxnId="{1F754E41-2AD2-451F-9270-F626CD98BC0B}">
      <dgm:prSet/>
      <dgm:spPr/>
      <dgm:t>
        <a:bodyPr/>
        <a:lstStyle/>
        <a:p>
          <a:endParaRPr lang="es-MX"/>
        </a:p>
      </dgm:t>
    </dgm:pt>
    <dgm:pt modelId="{74CB6603-F4DF-4A26-B7A6-4851B40B6F7F}" type="sibTrans" cxnId="{1F754E41-2AD2-451F-9270-F626CD98BC0B}">
      <dgm:prSet/>
      <dgm:spPr/>
      <dgm:t>
        <a:bodyPr/>
        <a:lstStyle/>
        <a:p>
          <a:endParaRPr lang="es-MX"/>
        </a:p>
      </dgm:t>
    </dgm:pt>
    <dgm:pt modelId="{B8929298-55D2-48E3-BE40-85F0A8B90674}">
      <dgm:prSet phldrT="[Texto]" custT="1"/>
      <dgm:spPr/>
      <dgm:t>
        <a:bodyPr/>
        <a:lstStyle/>
        <a:p>
          <a:pPr algn="just"/>
          <a:endParaRPr lang="es-ES" sz="1800" b="1" dirty="0" smtClean="0">
            <a:solidFill>
              <a:schemeClr val="bg1"/>
            </a:solidFill>
            <a:latin typeface="Arial" panose="020B0604020202020204" pitchFamily="34" charset="0"/>
            <a:cs typeface="Arial" panose="020B0604020202020204" pitchFamily="34" charset="0"/>
          </a:endParaRPr>
        </a:p>
        <a:p>
          <a:pPr algn="just"/>
          <a:endParaRPr lang="es-ES" sz="1800" b="1" dirty="0" smtClean="0">
            <a:solidFill>
              <a:schemeClr val="bg1"/>
            </a:solidFill>
            <a:latin typeface="Arial" panose="020B0604020202020204" pitchFamily="34" charset="0"/>
            <a:cs typeface="Arial" panose="020B0604020202020204" pitchFamily="34" charset="0"/>
          </a:endParaRPr>
        </a:p>
        <a:p>
          <a:pPr algn="just"/>
          <a:r>
            <a:rPr lang="es-EC" sz="1800" b="0" dirty="0" smtClean="0">
              <a:solidFill>
                <a:schemeClr val="bg1"/>
              </a:solidFill>
              <a:latin typeface="Arial" panose="020B0604020202020204" pitchFamily="34" charset="0"/>
              <a:cs typeface="Arial" panose="020B0604020202020204" pitchFamily="34" charset="0"/>
            </a:rPr>
            <a:t>Docentes universitarios de enfermería y sus valores</a:t>
          </a:r>
          <a:r>
            <a:rPr lang="es-ES" sz="1700" b="0" dirty="0" smtClean="0">
              <a:solidFill>
                <a:schemeClr val="bg1"/>
              </a:solidFill>
              <a:latin typeface="Arial" panose="020B0604020202020204" pitchFamily="34" charset="0"/>
              <a:cs typeface="Arial" panose="020B0604020202020204" pitchFamily="34" charset="0"/>
            </a:rPr>
            <a:t> </a:t>
          </a:r>
        </a:p>
        <a:p>
          <a:pPr algn="just"/>
          <a:r>
            <a:rPr lang="es-ES" sz="1700" b="1" dirty="0" smtClean="0">
              <a:solidFill>
                <a:schemeClr val="bg1"/>
              </a:solidFill>
              <a:latin typeface="Arial" panose="020B0604020202020204" pitchFamily="34" charset="0"/>
              <a:cs typeface="Arial" panose="020B0604020202020204" pitchFamily="34" charset="0"/>
            </a:rPr>
            <a:t>Palencia Eduardo Piña Martha </a:t>
          </a:r>
          <a:r>
            <a:rPr lang="es-ES" sz="1700" b="1" dirty="0" err="1" smtClean="0">
              <a:solidFill>
                <a:schemeClr val="bg1"/>
              </a:solidFill>
              <a:latin typeface="Arial" panose="020B0604020202020204" pitchFamily="34" charset="0"/>
              <a:cs typeface="Arial" panose="020B0604020202020204" pitchFamily="34" charset="0"/>
            </a:rPr>
            <a:t>Nuñez</a:t>
          </a:r>
          <a:r>
            <a:rPr lang="es-ES" sz="1700" b="1" dirty="0" smtClean="0">
              <a:solidFill>
                <a:schemeClr val="bg1"/>
              </a:solidFill>
              <a:latin typeface="Arial" panose="020B0604020202020204" pitchFamily="34" charset="0"/>
              <a:cs typeface="Arial" panose="020B0604020202020204" pitchFamily="34" charset="0"/>
            </a:rPr>
            <a:t> Cristina</a:t>
          </a:r>
        </a:p>
      </dgm:t>
    </dgm:pt>
    <dgm:pt modelId="{75C1B448-3F93-482D-A4BF-7FD67A413EFE}" type="parTrans" cxnId="{9D77D62C-5817-41EB-B2C9-0EF8C549C7EB}">
      <dgm:prSet/>
      <dgm:spPr/>
      <dgm:t>
        <a:bodyPr/>
        <a:lstStyle/>
        <a:p>
          <a:endParaRPr lang="es-MX"/>
        </a:p>
      </dgm:t>
    </dgm:pt>
    <dgm:pt modelId="{69AE070A-D825-457F-BD80-B3A9A2189B20}" type="sibTrans" cxnId="{9D77D62C-5817-41EB-B2C9-0EF8C549C7EB}">
      <dgm:prSet/>
      <dgm:spPr/>
      <dgm:t>
        <a:bodyPr/>
        <a:lstStyle/>
        <a:p>
          <a:endParaRPr lang="es-MX"/>
        </a:p>
      </dgm:t>
    </dgm:pt>
    <dgm:pt modelId="{86E993A8-B120-4D47-9763-951E7A50CE72}">
      <dgm:prSet phldrT="[Texto]"/>
      <dgm:spPr/>
      <dgm:t>
        <a:bodyPr/>
        <a:lstStyle/>
        <a:p>
          <a:pPr algn="l"/>
          <a:endParaRPr lang="es-MX" sz="1000" b="1" dirty="0">
            <a:solidFill>
              <a:schemeClr val="bg1"/>
            </a:solidFill>
          </a:endParaRPr>
        </a:p>
      </dgm:t>
    </dgm:pt>
    <dgm:pt modelId="{DA90983D-2E88-4040-A1B4-A7C3A6E7B340}" type="sibTrans" cxnId="{B67F87DD-3C87-49A1-9605-122967984555}">
      <dgm:prSet/>
      <dgm:spPr/>
      <dgm:t>
        <a:bodyPr/>
        <a:lstStyle/>
        <a:p>
          <a:endParaRPr lang="es-MX"/>
        </a:p>
      </dgm:t>
    </dgm:pt>
    <dgm:pt modelId="{8C05B510-1345-44B8-9F60-264179ED7E81}" type="parTrans" cxnId="{B67F87DD-3C87-49A1-9605-122967984555}">
      <dgm:prSet/>
      <dgm:spPr/>
      <dgm:t>
        <a:bodyPr/>
        <a:lstStyle/>
        <a:p>
          <a:endParaRPr lang="es-MX"/>
        </a:p>
      </dgm:t>
    </dgm:pt>
    <dgm:pt modelId="{5AB8CC12-8687-41B9-8745-A7E7240F075B}">
      <dgm:prSet phldrT="[Texto]" custT="1"/>
      <dgm:spPr/>
      <dgm:t>
        <a:bodyPr/>
        <a:lstStyle/>
        <a:p>
          <a:pPr algn="just"/>
          <a:r>
            <a:rPr lang="es-EC" sz="1700" b="0" dirty="0" smtClean="0">
              <a:solidFill>
                <a:schemeClr val="bg1"/>
              </a:solidFill>
              <a:latin typeface="Arial" panose="020B0604020202020204" pitchFamily="34" charset="0"/>
              <a:cs typeface="Arial" panose="020B0604020202020204" pitchFamily="34" charset="0"/>
            </a:rPr>
            <a:t>El profesorado universitario en la sociedad del conocimiento: competencias profesionales docentes.</a:t>
          </a:r>
        </a:p>
        <a:p>
          <a:pPr algn="just"/>
          <a:r>
            <a:rPr lang="es-MX" sz="1700" b="1" dirty="0" err="1" smtClean="0">
              <a:solidFill>
                <a:schemeClr val="bg1"/>
              </a:solidFill>
              <a:latin typeface="Arial" panose="020B0604020202020204" pitchFamily="34" charset="0"/>
              <a:cs typeface="Arial" panose="020B0604020202020204" pitchFamily="34" charset="0"/>
            </a:rPr>
            <a:t>Bozu</a:t>
          </a:r>
          <a:r>
            <a:rPr lang="es-MX" sz="1700" b="1" dirty="0" smtClean="0">
              <a:solidFill>
                <a:schemeClr val="bg1"/>
              </a:solidFill>
              <a:latin typeface="Arial" panose="020B0604020202020204" pitchFamily="34" charset="0"/>
              <a:cs typeface="Arial" panose="020B0604020202020204" pitchFamily="34" charset="0"/>
            </a:rPr>
            <a:t> </a:t>
          </a:r>
          <a:r>
            <a:rPr lang="es-MX" sz="1700" b="1" dirty="0" err="1" smtClean="0">
              <a:solidFill>
                <a:schemeClr val="bg1"/>
              </a:solidFill>
              <a:latin typeface="Arial" panose="020B0604020202020204" pitchFamily="34" charset="0"/>
              <a:cs typeface="Arial" panose="020B0604020202020204" pitchFamily="34" charset="0"/>
            </a:rPr>
            <a:t>Zoai</a:t>
          </a:r>
          <a:r>
            <a:rPr lang="es-MX" sz="1700" b="1" dirty="0" smtClean="0">
              <a:solidFill>
                <a:schemeClr val="bg1"/>
              </a:solidFill>
              <a:latin typeface="Arial" panose="020B0604020202020204" pitchFamily="34" charset="0"/>
              <a:cs typeface="Arial" panose="020B0604020202020204" pitchFamily="34" charset="0"/>
            </a:rPr>
            <a:t> y Canto Pedro</a:t>
          </a:r>
          <a:endParaRPr lang="es-MX" sz="1700" b="1" dirty="0">
            <a:solidFill>
              <a:schemeClr val="bg1"/>
            </a:solidFill>
            <a:latin typeface="Arial" panose="020B0604020202020204" pitchFamily="34" charset="0"/>
            <a:cs typeface="Arial" panose="020B0604020202020204" pitchFamily="34" charset="0"/>
          </a:endParaRPr>
        </a:p>
      </dgm:t>
    </dgm:pt>
    <dgm:pt modelId="{837FB827-CAF5-40FA-9F4F-44A7EFC8FC46}" type="parTrans" cxnId="{CF3FCD6C-140A-4FBD-8C47-341F339C6097}">
      <dgm:prSet/>
      <dgm:spPr/>
      <dgm:t>
        <a:bodyPr/>
        <a:lstStyle/>
        <a:p>
          <a:endParaRPr lang="es-MX"/>
        </a:p>
      </dgm:t>
    </dgm:pt>
    <dgm:pt modelId="{A830495B-42E4-497A-B344-0737316EE6C1}" type="sibTrans" cxnId="{CF3FCD6C-140A-4FBD-8C47-341F339C6097}">
      <dgm:prSet/>
      <dgm:spPr/>
      <dgm:t>
        <a:bodyPr/>
        <a:lstStyle/>
        <a:p>
          <a:endParaRPr lang="es-MX"/>
        </a:p>
      </dgm:t>
    </dgm:pt>
    <dgm:pt modelId="{BF506FCD-8760-4498-B4B8-5CDB2E33CE72}">
      <dgm:prSet phldrT="[Texto]" custT="1"/>
      <dgm:spPr/>
      <dgm:t>
        <a:bodyPr/>
        <a:lstStyle/>
        <a:p>
          <a:pPr algn="just"/>
          <a:r>
            <a:rPr lang="es-EC" sz="1700" b="0" dirty="0" smtClean="0">
              <a:solidFill>
                <a:schemeClr val="bg1"/>
              </a:solidFill>
              <a:latin typeface="Arial" panose="020B0604020202020204" pitchFamily="34" charset="0"/>
              <a:cs typeface="Arial" panose="020B0604020202020204" pitchFamily="34" charset="0"/>
            </a:rPr>
            <a:t>Las competencias del docente universitario: la percepción del alumno, de los expertos y del propio protagonista</a:t>
          </a:r>
        </a:p>
        <a:p>
          <a:pPr algn="just"/>
          <a:r>
            <a:rPr lang="es-MX" sz="1700" b="1" dirty="0" smtClean="0">
              <a:solidFill>
                <a:schemeClr val="bg1"/>
              </a:solidFill>
              <a:latin typeface="Arial" panose="020B0604020202020204" pitchFamily="34" charset="0"/>
              <a:cs typeface="Arial" panose="020B0604020202020204" pitchFamily="34" charset="0"/>
            </a:rPr>
            <a:t>Mas Oscar</a:t>
          </a:r>
          <a:endParaRPr lang="es-MX" sz="1700" b="1" dirty="0">
            <a:solidFill>
              <a:schemeClr val="bg1"/>
            </a:solidFill>
            <a:latin typeface="Arial" panose="020B0604020202020204" pitchFamily="34" charset="0"/>
            <a:cs typeface="Arial" panose="020B0604020202020204" pitchFamily="34" charset="0"/>
          </a:endParaRPr>
        </a:p>
      </dgm:t>
    </dgm:pt>
    <dgm:pt modelId="{CC816FD4-74D0-4D44-9923-8E8A38962E87}" type="parTrans" cxnId="{514A736B-02F1-499C-AF9C-07B3291F1704}">
      <dgm:prSet/>
      <dgm:spPr/>
      <dgm:t>
        <a:bodyPr/>
        <a:lstStyle/>
        <a:p>
          <a:endParaRPr lang="es-MX"/>
        </a:p>
      </dgm:t>
    </dgm:pt>
    <dgm:pt modelId="{82A327B1-C61E-461B-A13B-C828EC265347}" type="sibTrans" cxnId="{514A736B-02F1-499C-AF9C-07B3291F1704}">
      <dgm:prSet/>
      <dgm:spPr/>
      <dgm:t>
        <a:bodyPr/>
        <a:lstStyle/>
        <a:p>
          <a:endParaRPr lang="es-MX"/>
        </a:p>
      </dgm:t>
    </dgm:pt>
    <dgm:pt modelId="{6AA10419-ED4B-48C0-804E-D2D3FD5C39FA}" type="pres">
      <dgm:prSet presAssocID="{15C50F35-E5DF-4DF3-AAAF-51F580EC64AA}" presName="Name0" presStyleCnt="0">
        <dgm:presLayoutVars>
          <dgm:dir/>
          <dgm:resizeHandles val="exact"/>
        </dgm:presLayoutVars>
      </dgm:prSet>
      <dgm:spPr/>
      <dgm:t>
        <a:bodyPr/>
        <a:lstStyle/>
        <a:p>
          <a:endParaRPr lang="es-MX"/>
        </a:p>
      </dgm:t>
    </dgm:pt>
    <dgm:pt modelId="{93A6F166-5659-46CF-A0A9-85F2EBF4A1A8}" type="pres">
      <dgm:prSet presAssocID="{88BC5BA4-9862-47EC-A125-51B8F357039B}" presName="node" presStyleLbl="node1" presStyleIdx="0" presStyleCnt="5" custScaleX="169226">
        <dgm:presLayoutVars>
          <dgm:bulletEnabled val="1"/>
        </dgm:presLayoutVars>
      </dgm:prSet>
      <dgm:spPr/>
      <dgm:t>
        <a:bodyPr/>
        <a:lstStyle/>
        <a:p>
          <a:endParaRPr lang="es-MX"/>
        </a:p>
      </dgm:t>
    </dgm:pt>
    <dgm:pt modelId="{56989F27-1FFD-4DFE-97D6-0A018DEB00D9}" type="pres">
      <dgm:prSet presAssocID="{F76404DA-E4B6-4D31-9DBC-C62CDA122B0F}" presName="sibTrans" presStyleLbl="sibTrans2D1" presStyleIdx="0" presStyleCnt="4"/>
      <dgm:spPr/>
      <dgm:t>
        <a:bodyPr/>
        <a:lstStyle/>
        <a:p>
          <a:endParaRPr lang="es-MX"/>
        </a:p>
      </dgm:t>
    </dgm:pt>
    <dgm:pt modelId="{508691F7-E966-4138-ADCB-FCBBEC50CF61}" type="pres">
      <dgm:prSet presAssocID="{F76404DA-E4B6-4D31-9DBC-C62CDA122B0F}" presName="connectorText" presStyleLbl="sibTrans2D1" presStyleIdx="0" presStyleCnt="4"/>
      <dgm:spPr/>
      <dgm:t>
        <a:bodyPr/>
        <a:lstStyle/>
        <a:p>
          <a:endParaRPr lang="es-MX"/>
        </a:p>
      </dgm:t>
    </dgm:pt>
    <dgm:pt modelId="{9E0A2915-02A8-4B48-9E3E-E34F2ED227BC}" type="pres">
      <dgm:prSet presAssocID="{4DDC9B99-9462-4C40-8C9B-BE46D2718052}" presName="node" presStyleLbl="node1" presStyleIdx="1" presStyleCnt="5" custScaleX="156190">
        <dgm:presLayoutVars>
          <dgm:bulletEnabled val="1"/>
        </dgm:presLayoutVars>
      </dgm:prSet>
      <dgm:spPr/>
      <dgm:t>
        <a:bodyPr/>
        <a:lstStyle/>
        <a:p>
          <a:endParaRPr lang="es-MX"/>
        </a:p>
      </dgm:t>
    </dgm:pt>
    <dgm:pt modelId="{9616D5BE-89CF-41DF-9BC4-502DE9915B18}" type="pres">
      <dgm:prSet presAssocID="{74CB6603-F4DF-4A26-B7A6-4851B40B6F7F}" presName="sibTrans" presStyleLbl="sibTrans2D1" presStyleIdx="1" presStyleCnt="4"/>
      <dgm:spPr/>
      <dgm:t>
        <a:bodyPr/>
        <a:lstStyle/>
        <a:p>
          <a:endParaRPr lang="es-MX"/>
        </a:p>
      </dgm:t>
    </dgm:pt>
    <dgm:pt modelId="{F50B1ED7-5C29-49D5-BB8C-2C014CF8163C}" type="pres">
      <dgm:prSet presAssocID="{74CB6603-F4DF-4A26-B7A6-4851B40B6F7F}" presName="connectorText" presStyleLbl="sibTrans2D1" presStyleIdx="1" presStyleCnt="4"/>
      <dgm:spPr/>
      <dgm:t>
        <a:bodyPr/>
        <a:lstStyle/>
        <a:p>
          <a:endParaRPr lang="es-MX"/>
        </a:p>
      </dgm:t>
    </dgm:pt>
    <dgm:pt modelId="{5091776D-0415-4A95-9660-4BA55322F956}" type="pres">
      <dgm:prSet presAssocID="{B8929298-55D2-48E3-BE40-85F0A8B90674}" presName="node" presStyleLbl="node1" presStyleIdx="2" presStyleCnt="5" custScaleX="168236">
        <dgm:presLayoutVars>
          <dgm:bulletEnabled val="1"/>
        </dgm:presLayoutVars>
      </dgm:prSet>
      <dgm:spPr/>
      <dgm:t>
        <a:bodyPr/>
        <a:lstStyle/>
        <a:p>
          <a:endParaRPr lang="es-MX"/>
        </a:p>
      </dgm:t>
    </dgm:pt>
    <dgm:pt modelId="{FC27D4CE-0C0F-4A4E-A64A-96749AB5824C}" type="pres">
      <dgm:prSet presAssocID="{69AE070A-D825-457F-BD80-B3A9A2189B20}" presName="sibTrans" presStyleLbl="sibTrans2D1" presStyleIdx="2" presStyleCnt="4"/>
      <dgm:spPr/>
      <dgm:t>
        <a:bodyPr/>
        <a:lstStyle/>
        <a:p>
          <a:endParaRPr lang="es-MX"/>
        </a:p>
      </dgm:t>
    </dgm:pt>
    <dgm:pt modelId="{CDF9C000-79AD-4600-A082-C9207F75DA45}" type="pres">
      <dgm:prSet presAssocID="{69AE070A-D825-457F-BD80-B3A9A2189B20}" presName="connectorText" presStyleLbl="sibTrans2D1" presStyleIdx="2" presStyleCnt="4"/>
      <dgm:spPr/>
      <dgm:t>
        <a:bodyPr/>
        <a:lstStyle/>
        <a:p>
          <a:endParaRPr lang="es-MX"/>
        </a:p>
      </dgm:t>
    </dgm:pt>
    <dgm:pt modelId="{9B9CED89-9C57-4B67-9EAA-22CB76CBFD04}" type="pres">
      <dgm:prSet presAssocID="{5AB8CC12-8687-41B9-8745-A7E7240F075B}" presName="node" presStyleLbl="node1" presStyleIdx="3" presStyleCnt="5" custScaleX="161200">
        <dgm:presLayoutVars>
          <dgm:bulletEnabled val="1"/>
        </dgm:presLayoutVars>
      </dgm:prSet>
      <dgm:spPr/>
      <dgm:t>
        <a:bodyPr/>
        <a:lstStyle/>
        <a:p>
          <a:endParaRPr lang="es-MX"/>
        </a:p>
      </dgm:t>
    </dgm:pt>
    <dgm:pt modelId="{CCA92375-52DB-49EC-B24F-972F177492FF}" type="pres">
      <dgm:prSet presAssocID="{A830495B-42E4-497A-B344-0737316EE6C1}" presName="sibTrans" presStyleLbl="sibTrans2D1" presStyleIdx="3" presStyleCnt="4"/>
      <dgm:spPr/>
      <dgm:t>
        <a:bodyPr/>
        <a:lstStyle/>
        <a:p>
          <a:endParaRPr lang="es-MX"/>
        </a:p>
      </dgm:t>
    </dgm:pt>
    <dgm:pt modelId="{3139FCCD-6783-4E8E-8AE2-F5D27012C35A}" type="pres">
      <dgm:prSet presAssocID="{A830495B-42E4-497A-B344-0737316EE6C1}" presName="connectorText" presStyleLbl="sibTrans2D1" presStyleIdx="3" presStyleCnt="4"/>
      <dgm:spPr/>
      <dgm:t>
        <a:bodyPr/>
        <a:lstStyle/>
        <a:p>
          <a:endParaRPr lang="es-MX"/>
        </a:p>
      </dgm:t>
    </dgm:pt>
    <dgm:pt modelId="{B6C3C1AC-481B-41E5-A6EB-D87607C80483}" type="pres">
      <dgm:prSet presAssocID="{BF506FCD-8760-4498-B4B8-5CDB2E33CE72}" presName="node" presStyleLbl="node1" presStyleIdx="4" presStyleCnt="5" custScaleX="140630">
        <dgm:presLayoutVars>
          <dgm:bulletEnabled val="1"/>
        </dgm:presLayoutVars>
      </dgm:prSet>
      <dgm:spPr/>
      <dgm:t>
        <a:bodyPr/>
        <a:lstStyle/>
        <a:p>
          <a:endParaRPr lang="es-MX"/>
        </a:p>
      </dgm:t>
    </dgm:pt>
  </dgm:ptLst>
  <dgm:cxnLst>
    <dgm:cxn modelId="{1F754E41-2AD2-451F-9270-F626CD98BC0B}" srcId="{15C50F35-E5DF-4DF3-AAAF-51F580EC64AA}" destId="{4DDC9B99-9462-4C40-8C9B-BE46D2718052}" srcOrd="1" destOrd="0" parTransId="{739887D9-FCCF-4584-884B-EA67F0ECDCA6}" sibTransId="{74CB6603-F4DF-4A26-B7A6-4851B40B6F7F}"/>
    <dgm:cxn modelId="{DC819E62-66A5-4A1C-968D-FC303740153D}" type="presOf" srcId="{5AB8CC12-8687-41B9-8745-A7E7240F075B}" destId="{9B9CED89-9C57-4B67-9EAA-22CB76CBFD04}" srcOrd="0" destOrd="0" presId="urn:microsoft.com/office/officeart/2005/8/layout/process1"/>
    <dgm:cxn modelId="{91D9A138-8F13-4739-AD82-F77498D2FFE7}" type="presOf" srcId="{A830495B-42E4-497A-B344-0737316EE6C1}" destId="{3139FCCD-6783-4E8E-8AE2-F5D27012C35A}" srcOrd="1" destOrd="0" presId="urn:microsoft.com/office/officeart/2005/8/layout/process1"/>
    <dgm:cxn modelId="{F5D07B57-9CF8-4883-AED7-F540E217F7D7}" type="presOf" srcId="{F76404DA-E4B6-4D31-9DBC-C62CDA122B0F}" destId="{508691F7-E966-4138-ADCB-FCBBEC50CF61}" srcOrd="1" destOrd="0" presId="urn:microsoft.com/office/officeart/2005/8/layout/process1"/>
    <dgm:cxn modelId="{4094DCEF-BBB1-4C76-9395-4C135E486AAB}" type="presOf" srcId="{BF506FCD-8760-4498-B4B8-5CDB2E33CE72}" destId="{B6C3C1AC-481B-41E5-A6EB-D87607C80483}" srcOrd="0" destOrd="0" presId="urn:microsoft.com/office/officeart/2005/8/layout/process1"/>
    <dgm:cxn modelId="{AAE02E31-09C2-43E3-A381-2E5FD61AA14F}" type="presOf" srcId="{88BC5BA4-9862-47EC-A125-51B8F357039B}" destId="{93A6F166-5659-46CF-A0A9-85F2EBF4A1A8}" srcOrd="0" destOrd="0" presId="urn:microsoft.com/office/officeart/2005/8/layout/process1"/>
    <dgm:cxn modelId="{C513AD5D-3772-4226-99DB-83C2E8DEA7CE}" type="presOf" srcId="{74CB6603-F4DF-4A26-B7A6-4851B40B6F7F}" destId="{9616D5BE-89CF-41DF-9BC4-502DE9915B18}" srcOrd="0" destOrd="0" presId="urn:microsoft.com/office/officeart/2005/8/layout/process1"/>
    <dgm:cxn modelId="{B6D2DBCC-3B08-432A-AD03-A30AD92DA7E9}" type="presOf" srcId="{74CB6603-F4DF-4A26-B7A6-4851B40B6F7F}" destId="{F50B1ED7-5C29-49D5-BB8C-2C014CF8163C}" srcOrd="1" destOrd="0" presId="urn:microsoft.com/office/officeart/2005/8/layout/process1"/>
    <dgm:cxn modelId="{CF3FCD6C-140A-4FBD-8C47-341F339C6097}" srcId="{15C50F35-E5DF-4DF3-AAAF-51F580EC64AA}" destId="{5AB8CC12-8687-41B9-8745-A7E7240F075B}" srcOrd="3" destOrd="0" parTransId="{837FB827-CAF5-40FA-9F4F-44A7EFC8FC46}" sibTransId="{A830495B-42E4-497A-B344-0737316EE6C1}"/>
    <dgm:cxn modelId="{8D388599-E97F-430C-97F0-69EAE2CA494F}" type="presOf" srcId="{15C50F35-E5DF-4DF3-AAAF-51F580EC64AA}" destId="{6AA10419-ED4B-48C0-804E-D2D3FD5C39FA}" srcOrd="0" destOrd="0" presId="urn:microsoft.com/office/officeart/2005/8/layout/process1"/>
    <dgm:cxn modelId="{9CDFE5B9-2BEC-414F-97A4-527FE9B8F759}" type="presOf" srcId="{A830495B-42E4-497A-B344-0737316EE6C1}" destId="{CCA92375-52DB-49EC-B24F-972F177492FF}" srcOrd="0" destOrd="0" presId="urn:microsoft.com/office/officeart/2005/8/layout/process1"/>
    <dgm:cxn modelId="{9C963D63-5630-40FF-AAC7-BC214736D687}" srcId="{15C50F35-E5DF-4DF3-AAAF-51F580EC64AA}" destId="{88BC5BA4-9862-47EC-A125-51B8F357039B}" srcOrd="0" destOrd="0" parTransId="{67F9D8DD-A923-4CD6-85E5-41B127980419}" sibTransId="{F76404DA-E4B6-4D31-9DBC-C62CDA122B0F}"/>
    <dgm:cxn modelId="{6BE4405F-B8A6-4965-94B6-42187508C75D}" type="presOf" srcId="{69AE070A-D825-457F-BD80-B3A9A2189B20}" destId="{FC27D4CE-0C0F-4A4E-A64A-96749AB5824C}" srcOrd="0" destOrd="0" presId="urn:microsoft.com/office/officeart/2005/8/layout/process1"/>
    <dgm:cxn modelId="{0C501DA3-F2F9-411E-AF02-1F56AD4D7D4A}" type="presOf" srcId="{86E993A8-B120-4D47-9763-951E7A50CE72}" destId="{5091776D-0415-4A95-9660-4BA55322F956}" srcOrd="0" destOrd="1" presId="urn:microsoft.com/office/officeart/2005/8/layout/process1"/>
    <dgm:cxn modelId="{D89A6AEB-2D59-471A-95F0-4BD901F09418}" type="presOf" srcId="{F76404DA-E4B6-4D31-9DBC-C62CDA122B0F}" destId="{56989F27-1FFD-4DFE-97D6-0A018DEB00D9}" srcOrd="0" destOrd="0" presId="urn:microsoft.com/office/officeart/2005/8/layout/process1"/>
    <dgm:cxn modelId="{511F4E19-8E8D-4E83-A6A0-824534235C57}" type="presOf" srcId="{4DDC9B99-9462-4C40-8C9B-BE46D2718052}" destId="{9E0A2915-02A8-4B48-9E3E-E34F2ED227BC}" srcOrd="0" destOrd="0" presId="urn:microsoft.com/office/officeart/2005/8/layout/process1"/>
    <dgm:cxn modelId="{B67F87DD-3C87-49A1-9605-122967984555}" srcId="{B8929298-55D2-48E3-BE40-85F0A8B90674}" destId="{86E993A8-B120-4D47-9763-951E7A50CE72}" srcOrd="0" destOrd="0" parTransId="{8C05B510-1345-44B8-9F60-264179ED7E81}" sibTransId="{DA90983D-2E88-4040-A1B4-A7C3A6E7B340}"/>
    <dgm:cxn modelId="{9D77D62C-5817-41EB-B2C9-0EF8C549C7EB}" srcId="{15C50F35-E5DF-4DF3-AAAF-51F580EC64AA}" destId="{B8929298-55D2-48E3-BE40-85F0A8B90674}" srcOrd="2" destOrd="0" parTransId="{75C1B448-3F93-482D-A4BF-7FD67A413EFE}" sibTransId="{69AE070A-D825-457F-BD80-B3A9A2189B20}"/>
    <dgm:cxn modelId="{BCBBB5D5-606A-4D93-976D-17314948730F}" type="presOf" srcId="{69AE070A-D825-457F-BD80-B3A9A2189B20}" destId="{CDF9C000-79AD-4600-A082-C9207F75DA45}" srcOrd="1" destOrd="0" presId="urn:microsoft.com/office/officeart/2005/8/layout/process1"/>
    <dgm:cxn modelId="{514A736B-02F1-499C-AF9C-07B3291F1704}" srcId="{15C50F35-E5DF-4DF3-AAAF-51F580EC64AA}" destId="{BF506FCD-8760-4498-B4B8-5CDB2E33CE72}" srcOrd="4" destOrd="0" parTransId="{CC816FD4-74D0-4D44-9923-8E8A38962E87}" sibTransId="{82A327B1-C61E-461B-A13B-C828EC265347}"/>
    <dgm:cxn modelId="{F4F59291-D1D4-4E22-8CF0-1949675872C3}" type="presOf" srcId="{B8929298-55D2-48E3-BE40-85F0A8B90674}" destId="{5091776D-0415-4A95-9660-4BA55322F956}" srcOrd="0" destOrd="0" presId="urn:microsoft.com/office/officeart/2005/8/layout/process1"/>
    <dgm:cxn modelId="{D40CABA0-0628-4907-8854-7CE35511D8A3}" type="presParOf" srcId="{6AA10419-ED4B-48C0-804E-D2D3FD5C39FA}" destId="{93A6F166-5659-46CF-A0A9-85F2EBF4A1A8}" srcOrd="0" destOrd="0" presId="urn:microsoft.com/office/officeart/2005/8/layout/process1"/>
    <dgm:cxn modelId="{E2C89B3B-5460-422C-A961-AF65CFD483EA}" type="presParOf" srcId="{6AA10419-ED4B-48C0-804E-D2D3FD5C39FA}" destId="{56989F27-1FFD-4DFE-97D6-0A018DEB00D9}" srcOrd="1" destOrd="0" presId="urn:microsoft.com/office/officeart/2005/8/layout/process1"/>
    <dgm:cxn modelId="{A057D5D3-3ED6-45EE-8794-60A5DDAEFA0C}" type="presParOf" srcId="{56989F27-1FFD-4DFE-97D6-0A018DEB00D9}" destId="{508691F7-E966-4138-ADCB-FCBBEC50CF61}" srcOrd="0" destOrd="0" presId="urn:microsoft.com/office/officeart/2005/8/layout/process1"/>
    <dgm:cxn modelId="{82E1F10B-A84F-4BE9-A8F0-29D02A83CACD}" type="presParOf" srcId="{6AA10419-ED4B-48C0-804E-D2D3FD5C39FA}" destId="{9E0A2915-02A8-4B48-9E3E-E34F2ED227BC}" srcOrd="2" destOrd="0" presId="urn:microsoft.com/office/officeart/2005/8/layout/process1"/>
    <dgm:cxn modelId="{DF641C32-4475-421F-8678-D143E5300EE8}" type="presParOf" srcId="{6AA10419-ED4B-48C0-804E-D2D3FD5C39FA}" destId="{9616D5BE-89CF-41DF-9BC4-502DE9915B18}" srcOrd="3" destOrd="0" presId="urn:microsoft.com/office/officeart/2005/8/layout/process1"/>
    <dgm:cxn modelId="{F75CBAD9-8BE5-49FE-941F-79362A4AF909}" type="presParOf" srcId="{9616D5BE-89CF-41DF-9BC4-502DE9915B18}" destId="{F50B1ED7-5C29-49D5-BB8C-2C014CF8163C}" srcOrd="0" destOrd="0" presId="urn:microsoft.com/office/officeart/2005/8/layout/process1"/>
    <dgm:cxn modelId="{4C385DB9-FF28-45BD-B3FB-DE296A3B2229}" type="presParOf" srcId="{6AA10419-ED4B-48C0-804E-D2D3FD5C39FA}" destId="{5091776D-0415-4A95-9660-4BA55322F956}" srcOrd="4" destOrd="0" presId="urn:microsoft.com/office/officeart/2005/8/layout/process1"/>
    <dgm:cxn modelId="{93E892BA-B5B3-49E4-99BB-F57F2025CAF6}" type="presParOf" srcId="{6AA10419-ED4B-48C0-804E-D2D3FD5C39FA}" destId="{FC27D4CE-0C0F-4A4E-A64A-96749AB5824C}" srcOrd="5" destOrd="0" presId="urn:microsoft.com/office/officeart/2005/8/layout/process1"/>
    <dgm:cxn modelId="{1EDA68F0-1642-4068-9DD2-86DB9521CF8F}" type="presParOf" srcId="{FC27D4CE-0C0F-4A4E-A64A-96749AB5824C}" destId="{CDF9C000-79AD-4600-A082-C9207F75DA45}" srcOrd="0" destOrd="0" presId="urn:microsoft.com/office/officeart/2005/8/layout/process1"/>
    <dgm:cxn modelId="{89595797-3DF0-4D14-9FC2-A273332EF3CE}" type="presParOf" srcId="{6AA10419-ED4B-48C0-804E-D2D3FD5C39FA}" destId="{9B9CED89-9C57-4B67-9EAA-22CB76CBFD04}" srcOrd="6" destOrd="0" presId="urn:microsoft.com/office/officeart/2005/8/layout/process1"/>
    <dgm:cxn modelId="{B99322B0-10EB-43C6-BE42-B144152CB999}" type="presParOf" srcId="{6AA10419-ED4B-48C0-804E-D2D3FD5C39FA}" destId="{CCA92375-52DB-49EC-B24F-972F177492FF}" srcOrd="7" destOrd="0" presId="urn:microsoft.com/office/officeart/2005/8/layout/process1"/>
    <dgm:cxn modelId="{BC3A74A3-B48D-44B8-8D45-7D63D16BB017}" type="presParOf" srcId="{CCA92375-52DB-49EC-B24F-972F177492FF}" destId="{3139FCCD-6783-4E8E-8AE2-F5D27012C35A}" srcOrd="0" destOrd="0" presId="urn:microsoft.com/office/officeart/2005/8/layout/process1"/>
    <dgm:cxn modelId="{E9CBA5AF-C4C5-4DFA-A752-4D3AE4B6970F}" type="presParOf" srcId="{6AA10419-ED4B-48C0-804E-D2D3FD5C39FA}" destId="{B6C3C1AC-481B-41E5-A6EB-D87607C8048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E95D8C-9FE7-4ED6-B607-E00B9B940A31}" type="doc">
      <dgm:prSet loTypeId="urn:microsoft.com/office/officeart/2005/8/layout/StepDownProcess" loCatId="process" qsTypeId="urn:microsoft.com/office/officeart/2005/8/quickstyle/simple5" qsCatId="simple" csTypeId="urn:microsoft.com/office/officeart/2005/8/colors/colorful2" csCatId="colorful" phldr="1"/>
      <dgm:spPr/>
      <dgm:t>
        <a:bodyPr/>
        <a:lstStyle/>
        <a:p>
          <a:endParaRPr lang="es-MX"/>
        </a:p>
      </dgm:t>
    </dgm:pt>
    <dgm:pt modelId="{B5733C2C-BE3F-4C36-9F92-7A64A8734273}">
      <dgm:prSet phldrT="[Texto]" custT="1"/>
      <dgm:spPr/>
      <dgm:t>
        <a:bodyPr/>
        <a:lstStyle/>
        <a:p>
          <a:r>
            <a:rPr lang="es-ES" sz="1800" b="0" dirty="0" smtClean="0">
              <a:solidFill>
                <a:schemeClr val="bg1"/>
              </a:solidFill>
              <a:latin typeface="Arial" panose="020B0604020202020204" pitchFamily="34" charset="0"/>
              <a:cs typeface="Arial" panose="020B0604020202020204" pitchFamily="34" charset="0"/>
            </a:rPr>
            <a:t>Universidad Técnica del Norte</a:t>
          </a:r>
          <a:endParaRPr lang="es-MX" sz="1800" b="0" dirty="0">
            <a:solidFill>
              <a:schemeClr val="bg1"/>
            </a:solidFill>
            <a:latin typeface="Arial" panose="020B0604020202020204" pitchFamily="34" charset="0"/>
            <a:cs typeface="Arial" panose="020B0604020202020204" pitchFamily="34" charset="0"/>
          </a:endParaRPr>
        </a:p>
      </dgm:t>
    </dgm:pt>
    <dgm:pt modelId="{6B467019-D0E3-4B6F-8B8C-84948CCB78A1}" type="parTrans" cxnId="{2CD453E7-BADE-4FFF-8B17-DDDD442DF84D}">
      <dgm:prSet/>
      <dgm:spPr/>
      <dgm:t>
        <a:bodyPr/>
        <a:lstStyle/>
        <a:p>
          <a:endParaRPr lang="es-MX"/>
        </a:p>
      </dgm:t>
    </dgm:pt>
    <dgm:pt modelId="{1C3E39EB-D1FD-4B4A-BDF8-093481B8F85E}" type="sibTrans" cxnId="{2CD453E7-BADE-4FFF-8B17-DDDD442DF84D}">
      <dgm:prSet/>
      <dgm:spPr/>
      <dgm:t>
        <a:bodyPr/>
        <a:lstStyle/>
        <a:p>
          <a:endParaRPr lang="es-MX"/>
        </a:p>
      </dgm:t>
    </dgm:pt>
    <dgm:pt modelId="{7C0B086B-629F-4DC7-A558-C2436990F956}">
      <dgm:prSet phldrT="[Texto]" custT="1"/>
      <dgm:spPr/>
      <dgm:t>
        <a:bodyPr/>
        <a:lstStyle/>
        <a:p>
          <a:r>
            <a:rPr lang="es-MX" sz="1800" b="0" dirty="0" smtClean="0">
              <a:solidFill>
                <a:schemeClr val="bg1"/>
              </a:solidFill>
              <a:latin typeface="Arial" panose="020B0604020202020204" pitchFamily="34" charset="0"/>
              <a:cs typeface="Arial" panose="020B0604020202020204" pitchFamily="34" charset="0"/>
            </a:rPr>
            <a:t>Misión y Visión </a:t>
          </a:r>
          <a:endParaRPr lang="es-MX" sz="1800" b="0" dirty="0">
            <a:solidFill>
              <a:schemeClr val="bg1"/>
            </a:solidFill>
            <a:latin typeface="Arial" panose="020B0604020202020204" pitchFamily="34" charset="0"/>
            <a:cs typeface="Arial" panose="020B0604020202020204" pitchFamily="34" charset="0"/>
          </a:endParaRPr>
        </a:p>
      </dgm:t>
    </dgm:pt>
    <dgm:pt modelId="{E5A66C36-043C-4840-928A-EDBF4C6856D4}" type="parTrans" cxnId="{22FD06F5-6630-49AF-9AA8-F1E44C360FCA}">
      <dgm:prSet/>
      <dgm:spPr/>
      <dgm:t>
        <a:bodyPr/>
        <a:lstStyle/>
        <a:p>
          <a:endParaRPr lang="es-MX"/>
        </a:p>
      </dgm:t>
    </dgm:pt>
    <dgm:pt modelId="{4CCFD426-9E3E-428D-9F98-D0F816FA319C}" type="sibTrans" cxnId="{22FD06F5-6630-49AF-9AA8-F1E44C360FCA}">
      <dgm:prSet/>
      <dgm:spPr/>
      <dgm:t>
        <a:bodyPr/>
        <a:lstStyle/>
        <a:p>
          <a:endParaRPr lang="es-MX"/>
        </a:p>
      </dgm:t>
    </dgm:pt>
    <dgm:pt modelId="{08C76E4D-2676-45AC-BA5E-2950E66DA6EC}">
      <dgm:prSet phldrT="[Texto]" custT="1"/>
      <dgm:spPr/>
      <dgm:t>
        <a:bodyPr/>
        <a:lstStyle/>
        <a:p>
          <a:r>
            <a:rPr lang="es-EC" sz="1800" b="0" dirty="0" smtClean="0">
              <a:solidFill>
                <a:schemeClr val="bg1"/>
              </a:solidFill>
              <a:latin typeface="Arial" panose="020B0604020202020204" pitchFamily="34" charset="0"/>
              <a:cs typeface="Arial" panose="020B0604020202020204" pitchFamily="34" charset="0"/>
            </a:rPr>
            <a:t>Facultad Ciencias de la Salud </a:t>
          </a:r>
          <a:endParaRPr lang="es-MX" sz="1800" b="0" dirty="0">
            <a:solidFill>
              <a:schemeClr val="bg1"/>
            </a:solidFill>
            <a:latin typeface="Arial" panose="020B0604020202020204" pitchFamily="34" charset="0"/>
            <a:cs typeface="Arial" panose="020B0604020202020204" pitchFamily="34" charset="0"/>
          </a:endParaRPr>
        </a:p>
      </dgm:t>
    </dgm:pt>
    <dgm:pt modelId="{DDBAC6CC-4C55-4894-ACF1-39C8FBDE1BF5}" type="parTrans" cxnId="{4A6564DF-5786-4DB8-912D-C8F8A10A086D}">
      <dgm:prSet/>
      <dgm:spPr/>
      <dgm:t>
        <a:bodyPr/>
        <a:lstStyle/>
        <a:p>
          <a:endParaRPr lang="es-MX"/>
        </a:p>
      </dgm:t>
    </dgm:pt>
    <dgm:pt modelId="{C0A771D9-5CE0-4CCA-A6E5-5815DDA55642}" type="sibTrans" cxnId="{4A6564DF-5786-4DB8-912D-C8F8A10A086D}">
      <dgm:prSet/>
      <dgm:spPr/>
      <dgm:t>
        <a:bodyPr/>
        <a:lstStyle/>
        <a:p>
          <a:endParaRPr lang="es-MX"/>
        </a:p>
      </dgm:t>
    </dgm:pt>
    <dgm:pt modelId="{7A7BFC36-FEEF-4E32-8682-34FFC40C211F}">
      <dgm:prSet phldrT="[Texto]" custT="1"/>
      <dgm:spPr/>
      <dgm:t>
        <a:bodyPr/>
        <a:lstStyle/>
        <a:p>
          <a:r>
            <a:rPr lang="es-MX" sz="1800" b="0" dirty="0" smtClean="0">
              <a:solidFill>
                <a:schemeClr val="bg1"/>
              </a:solidFill>
              <a:latin typeface="Arial" panose="020B0604020202020204" pitchFamily="34" charset="0"/>
              <a:cs typeface="Arial" panose="020B0604020202020204" pitchFamily="34" charset="0"/>
            </a:rPr>
            <a:t>Carrera de Enfermería </a:t>
          </a:r>
          <a:endParaRPr lang="es-MX" sz="1800" b="0" dirty="0">
            <a:solidFill>
              <a:schemeClr val="bg1"/>
            </a:solidFill>
            <a:latin typeface="Arial" panose="020B0604020202020204" pitchFamily="34" charset="0"/>
            <a:cs typeface="Arial" panose="020B0604020202020204" pitchFamily="34" charset="0"/>
          </a:endParaRPr>
        </a:p>
      </dgm:t>
    </dgm:pt>
    <dgm:pt modelId="{264A90B0-38B3-490D-AFE4-D500FD416FBF}" type="parTrans" cxnId="{64DA2CD5-1D83-4521-AE41-279E24D655EF}">
      <dgm:prSet/>
      <dgm:spPr/>
      <dgm:t>
        <a:bodyPr/>
        <a:lstStyle/>
        <a:p>
          <a:endParaRPr lang="es-MX"/>
        </a:p>
      </dgm:t>
    </dgm:pt>
    <dgm:pt modelId="{4C5C44D5-0AEE-4629-AE9A-0138A11BB9CA}" type="sibTrans" cxnId="{64DA2CD5-1D83-4521-AE41-279E24D655EF}">
      <dgm:prSet/>
      <dgm:spPr/>
      <dgm:t>
        <a:bodyPr/>
        <a:lstStyle/>
        <a:p>
          <a:endParaRPr lang="es-MX"/>
        </a:p>
      </dgm:t>
    </dgm:pt>
    <dgm:pt modelId="{DE7C9DE8-F225-4359-B922-3CF734F6CD32}">
      <dgm:prSet phldrT="[Texto]" custT="1"/>
      <dgm:spPr/>
      <dgm:t>
        <a:bodyPr/>
        <a:lstStyle/>
        <a:p>
          <a:r>
            <a:rPr lang="es-MX" sz="1800" b="0" dirty="0" smtClean="0">
              <a:solidFill>
                <a:schemeClr val="bg1"/>
              </a:solidFill>
              <a:latin typeface="Arial" panose="020B0604020202020204" pitchFamily="34" charset="0"/>
              <a:cs typeface="Arial" panose="020B0604020202020204" pitchFamily="34" charset="0"/>
            </a:rPr>
            <a:t>Misión y Visión </a:t>
          </a:r>
          <a:endParaRPr lang="es-MX" sz="1800" b="0" dirty="0">
            <a:solidFill>
              <a:schemeClr val="bg1"/>
            </a:solidFill>
            <a:latin typeface="Arial" panose="020B0604020202020204" pitchFamily="34" charset="0"/>
            <a:cs typeface="Arial" panose="020B0604020202020204" pitchFamily="34" charset="0"/>
          </a:endParaRPr>
        </a:p>
      </dgm:t>
    </dgm:pt>
    <dgm:pt modelId="{8DB18F76-639D-49DC-BEE2-E97C95B86AF9}" type="parTrans" cxnId="{A011C934-5359-4F01-94D5-3E7A7F6E0052}">
      <dgm:prSet/>
      <dgm:spPr/>
      <dgm:t>
        <a:bodyPr/>
        <a:lstStyle/>
        <a:p>
          <a:endParaRPr lang="es-MX"/>
        </a:p>
      </dgm:t>
    </dgm:pt>
    <dgm:pt modelId="{06DEF435-9CD0-43AB-B074-ACDF95D8F57B}" type="sibTrans" cxnId="{A011C934-5359-4F01-94D5-3E7A7F6E0052}">
      <dgm:prSet/>
      <dgm:spPr/>
      <dgm:t>
        <a:bodyPr/>
        <a:lstStyle/>
        <a:p>
          <a:endParaRPr lang="es-MX"/>
        </a:p>
      </dgm:t>
    </dgm:pt>
    <dgm:pt modelId="{1F1DA822-298C-432C-8101-9802906E9AC4}">
      <dgm:prSet phldrT="[Texto]" custT="1"/>
      <dgm:spPr/>
      <dgm:t>
        <a:bodyPr/>
        <a:lstStyle/>
        <a:p>
          <a:r>
            <a:rPr lang="es-ES" sz="1800" b="0" dirty="0" smtClean="0">
              <a:solidFill>
                <a:schemeClr val="bg1"/>
              </a:solidFill>
              <a:latin typeface="Arial" panose="020B0604020202020204" pitchFamily="34" charset="0"/>
              <a:cs typeface="Arial" panose="020B0604020202020204" pitchFamily="34" charset="0"/>
            </a:rPr>
            <a:t>Misión y Visión</a:t>
          </a:r>
          <a:endParaRPr lang="es-MX" sz="1800" b="0" dirty="0">
            <a:solidFill>
              <a:schemeClr val="bg1"/>
            </a:solidFill>
            <a:latin typeface="Arial" panose="020B0604020202020204" pitchFamily="34" charset="0"/>
            <a:cs typeface="Arial" panose="020B0604020202020204" pitchFamily="34" charset="0"/>
          </a:endParaRPr>
        </a:p>
      </dgm:t>
    </dgm:pt>
    <dgm:pt modelId="{FCAE7D98-6DD0-4DBC-B4B1-55BDF1072D23}" type="parTrans" cxnId="{17330621-B7DD-45AA-946B-BC38BBF355A9}">
      <dgm:prSet/>
      <dgm:spPr/>
      <dgm:t>
        <a:bodyPr/>
        <a:lstStyle/>
        <a:p>
          <a:endParaRPr lang="es-MX"/>
        </a:p>
      </dgm:t>
    </dgm:pt>
    <dgm:pt modelId="{845F4396-AB1E-49B5-B1E4-70C85094F1E6}" type="sibTrans" cxnId="{17330621-B7DD-45AA-946B-BC38BBF355A9}">
      <dgm:prSet/>
      <dgm:spPr/>
      <dgm:t>
        <a:bodyPr/>
        <a:lstStyle/>
        <a:p>
          <a:endParaRPr lang="es-MX"/>
        </a:p>
      </dgm:t>
    </dgm:pt>
    <dgm:pt modelId="{BB63D05F-16D1-4FD1-98DF-9E2DBCBA65CF}" type="pres">
      <dgm:prSet presAssocID="{5CE95D8C-9FE7-4ED6-B607-E00B9B940A31}" presName="rootnode" presStyleCnt="0">
        <dgm:presLayoutVars>
          <dgm:chMax/>
          <dgm:chPref/>
          <dgm:dir/>
          <dgm:animLvl val="lvl"/>
        </dgm:presLayoutVars>
      </dgm:prSet>
      <dgm:spPr/>
      <dgm:t>
        <a:bodyPr/>
        <a:lstStyle/>
        <a:p>
          <a:endParaRPr lang="es-MX"/>
        </a:p>
      </dgm:t>
    </dgm:pt>
    <dgm:pt modelId="{69A73A20-635D-41EE-88E0-BC6E601C573B}" type="pres">
      <dgm:prSet presAssocID="{B5733C2C-BE3F-4C36-9F92-7A64A8734273}" presName="composite" presStyleCnt="0"/>
      <dgm:spPr/>
    </dgm:pt>
    <dgm:pt modelId="{98A6B88A-4C57-4B66-8ACA-4C98E2EE9821}" type="pres">
      <dgm:prSet presAssocID="{B5733C2C-BE3F-4C36-9F92-7A64A8734273}" presName="bentUpArrow1" presStyleLbl="alignImgPlace1" presStyleIdx="0" presStyleCnt="5"/>
      <dgm:spPr/>
    </dgm:pt>
    <dgm:pt modelId="{6841F8AB-1C1C-49E4-A719-906442E53038}" type="pres">
      <dgm:prSet presAssocID="{B5733C2C-BE3F-4C36-9F92-7A64A8734273}" presName="ParentText" presStyleLbl="node1" presStyleIdx="0" presStyleCnt="6" custScaleX="345585">
        <dgm:presLayoutVars>
          <dgm:chMax val="1"/>
          <dgm:chPref val="1"/>
          <dgm:bulletEnabled val="1"/>
        </dgm:presLayoutVars>
      </dgm:prSet>
      <dgm:spPr/>
      <dgm:t>
        <a:bodyPr/>
        <a:lstStyle/>
        <a:p>
          <a:endParaRPr lang="es-MX"/>
        </a:p>
      </dgm:t>
    </dgm:pt>
    <dgm:pt modelId="{B718A955-5A66-453D-AB9B-51662BF4B663}" type="pres">
      <dgm:prSet presAssocID="{B5733C2C-BE3F-4C36-9F92-7A64A8734273}" presName="ChildText" presStyleLbl="revTx" presStyleIdx="0" presStyleCnt="5">
        <dgm:presLayoutVars>
          <dgm:chMax val="0"/>
          <dgm:chPref val="0"/>
          <dgm:bulletEnabled val="1"/>
        </dgm:presLayoutVars>
      </dgm:prSet>
      <dgm:spPr/>
      <dgm:t>
        <a:bodyPr/>
        <a:lstStyle/>
        <a:p>
          <a:endParaRPr lang="es-MX"/>
        </a:p>
      </dgm:t>
    </dgm:pt>
    <dgm:pt modelId="{9EC83531-E1E4-4264-919A-61E7E738D832}" type="pres">
      <dgm:prSet presAssocID="{1C3E39EB-D1FD-4B4A-BDF8-093481B8F85E}" presName="sibTrans" presStyleCnt="0"/>
      <dgm:spPr/>
    </dgm:pt>
    <dgm:pt modelId="{4015097D-5398-40DC-824A-94359ED7DCEB}" type="pres">
      <dgm:prSet presAssocID="{7C0B086B-629F-4DC7-A558-C2436990F956}" presName="composite" presStyleCnt="0"/>
      <dgm:spPr/>
    </dgm:pt>
    <dgm:pt modelId="{406C62F4-E31B-4646-9D7F-91254E4248CB}" type="pres">
      <dgm:prSet presAssocID="{7C0B086B-629F-4DC7-A558-C2436990F956}" presName="bentUpArrow1" presStyleLbl="alignImgPlace1" presStyleIdx="1" presStyleCnt="5"/>
      <dgm:spPr/>
    </dgm:pt>
    <dgm:pt modelId="{50F5F89C-0776-427C-869B-3D2B334E1937}" type="pres">
      <dgm:prSet presAssocID="{7C0B086B-629F-4DC7-A558-C2436990F956}" presName="ParentText" presStyleLbl="node1" presStyleIdx="1" presStyleCnt="6" custScaleX="266202">
        <dgm:presLayoutVars>
          <dgm:chMax val="1"/>
          <dgm:chPref val="1"/>
          <dgm:bulletEnabled val="1"/>
        </dgm:presLayoutVars>
      </dgm:prSet>
      <dgm:spPr/>
      <dgm:t>
        <a:bodyPr/>
        <a:lstStyle/>
        <a:p>
          <a:endParaRPr lang="es-MX"/>
        </a:p>
      </dgm:t>
    </dgm:pt>
    <dgm:pt modelId="{73161765-3B7E-4105-BD81-57FAB0FE6652}" type="pres">
      <dgm:prSet presAssocID="{7C0B086B-629F-4DC7-A558-C2436990F956}" presName="ChildText" presStyleLbl="revTx" presStyleIdx="1" presStyleCnt="5">
        <dgm:presLayoutVars>
          <dgm:chMax val="0"/>
          <dgm:chPref val="0"/>
          <dgm:bulletEnabled val="1"/>
        </dgm:presLayoutVars>
      </dgm:prSet>
      <dgm:spPr/>
      <dgm:t>
        <a:bodyPr/>
        <a:lstStyle/>
        <a:p>
          <a:endParaRPr lang="es-MX"/>
        </a:p>
      </dgm:t>
    </dgm:pt>
    <dgm:pt modelId="{7F0AE0E2-C83D-44D3-BD5C-5B77C00B0098}" type="pres">
      <dgm:prSet presAssocID="{4CCFD426-9E3E-428D-9F98-D0F816FA319C}" presName="sibTrans" presStyleCnt="0"/>
      <dgm:spPr/>
    </dgm:pt>
    <dgm:pt modelId="{73199CAC-461D-497D-BF44-1F95A0770987}" type="pres">
      <dgm:prSet presAssocID="{08C76E4D-2676-45AC-BA5E-2950E66DA6EC}" presName="composite" presStyleCnt="0"/>
      <dgm:spPr/>
    </dgm:pt>
    <dgm:pt modelId="{BC455787-A457-4247-A7E6-D5DDAC317186}" type="pres">
      <dgm:prSet presAssocID="{08C76E4D-2676-45AC-BA5E-2950E66DA6EC}" presName="bentUpArrow1" presStyleLbl="alignImgPlace1" presStyleIdx="2" presStyleCnt="5"/>
      <dgm:spPr/>
    </dgm:pt>
    <dgm:pt modelId="{2B157BDD-9A66-44E7-8970-920DDCE0B0B4}" type="pres">
      <dgm:prSet presAssocID="{08C76E4D-2676-45AC-BA5E-2950E66DA6EC}" presName="ParentText" presStyleLbl="node1" presStyleIdx="2" presStyleCnt="6" custScaleX="256456">
        <dgm:presLayoutVars>
          <dgm:chMax val="1"/>
          <dgm:chPref val="1"/>
          <dgm:bulletEnabled val="1"/>
        </dgm:presLayoutVars>
      </dgm:prSet>
      <dgm:spPr/>
      <dgm:t>
        <a:bodyPr/>
        <a:lstStyle/>
        <a:p>
          <a:endParaRPr lang="es-MX"/>
        </a:p>
      </dgm:t>
    </dgm:pt>
    <dgm:pt modelId="{F2D8D59E-451D-4328-8B84-B5ADD93DB169}" type="pres">
      <dgm:prSet presAssocID="{08C76E4D-2676-45AC-BA5E-2950E66DA6EC}" presName="ChildText" presStyleLbl="revTx" presStyleIdx="2" presStyleCnt="5">
        <dgm:presLayoutVars>
          <dgm:chMax val="0"/>
          <dgm:chPref val="0"/>
          <dgm:bulletEnabled val="1"/>
        </dgm:presLayoutVars>
      </dgm:prSet>
      <dgm:spPr/>
    </dgm:pt>
    <dgm:pt modelId="{6E0043A2-C776-49AB-904E-127DEF9618C8}" type="pres">
      <dgm:prSet presAssocID="{C0A771D9-5CE0-4CCA-A6E5-5815DDA55642}" presName="sibTrans" presStyleCnt="0"/>
      <dgm:spPr/>
    </dgm:pt>
    <dgm:pt modelId="{B42957BB-591B-4BBC-B149-B1ADFB05E326}" type="pres">
      <dgm:prSet presAssocID="{DE7C9DE8-F225-4359-B922-3CF734F6CD32}" presName="composite" presStyleCnt="0"/>
      <dgm:spPr/>
    </dgm:pt>
    <dgm:pt modelId="{0B7F2A11-2C28-47B2-8EBB-21ED3710D553}" type="pres">
      <dgm:prSet presAssocID="{DE7C9DE8-F225-4359-B922-3CF734F6CD32}" presName="bentUpArrow1" presStyleLbl="alignImgPlace1" presStyleIdx="3" presStyleCnt="5"/>
      <dgm:spPr/>
    </dgm:pt>
    <dgm:pt modelId="{74A1CEED-EAC1-483C-ADA8-2B281AB6B202}" type="pres">
      <dgm:prSet presAssocID="{DE7C9DE8-F225-4359-B922-3CF734F6CD32}" presName="ParentText" presStyleLbl="node1" presStyleIdx="3" presStyleCnt="6" custScaleX="242828">
        <dgm:presLayoutVars>
          <dgm:chMax val="1"/>
          <dgm:chPref val="1"/>
          <dgm:bulletEnabled val="1"/>
        </dgm:presLayoutVars>
      </dgm:prSet>
      <dgm:spPr/>
      <dgm:t>
        <a:bodyPr/>
        <a:lstStyle/>
        <a:p>
          <a:endParaRPr lang="es-MX"/>
        </a:p>
      </dgm:t>
    </dgm:pt>
    <dgm:pt modelId="{621A34AF-04EF-4464-9BE0-FF180708C93A}" type="pres">
      <dgm:prSet presAssocID="{DE7C9DE8-F225-4359-B922-3CF734F6CD32}" presName="ChildText" presStyleLbl="revTx" presStyleIdx="3" presStyleCnt="5">
        <dgm:presLayoutVars>
          <dgm:chMax val="0"/>
          <dgm:chPref val="0"/>
          <dgm:bulletEnabled val="1"/>
        </dgm:presLayoutVars>
      </dgm:prSet>
      <dgm:spPr/>
    </dgm:pt>
    <dgm:pt modelId="{9E0F50F5-8828-4F93-9700-667A3B3ABBF7}" type="pres">
      <dgm:prSet presAssocID="{06DEF435-9CD0-43AB-B074-ACDF95D8F57B}" presName="sibTrans" presStyleCnt="0"/>
      <dgm:spPr/>
    </dgm:pt>
    <dgm:pt modelId="{BB2A62A6-D706-41AA-88F0-8987933EDB2A}" type="pres">
      <dgm:prSet presAssocID="{7A7BFC36-FEEF-4E32-8682-34FFC40C211F}" presName="composite" presStyleCnt="0"/>
      <dgm:spPr/>
    </dgm:pt>
    <dgm:pt modelId="{C74817C7-5CA2-4D50-9F1A-F0C9B0ABF356}" type="pres">
      <dgm:prSet presAssocID="{7A7BFC36-FEEF-4E32-8682-34FFC40C211F}" presName="bentUpArrow1" presStyleLbl="alignImgPlace1" presStyleIdx="4" presStyleCnt="5"/>
      <dgm:spPr/>
    </dgm:pt>
    <dgm:pt modelId="{337C21C3-9902-44B1-A5EB-3F46A94278F1}" type="pres">
      <dgm:prSet presAssocID="{7A7BFC36-FEEF-4E32-8682-34FFC40C211F}" presName="ParentText" presStyleLbl="node1" presStyleIdx="4" presStyleCnt="6" custScaleX="243324">
        <dgm:presLayoutVars>
          <dgm:chMax val="1"/>
          <dgm:chPref val="1"/>
          <dgm:bulletEnabled val="1"/>
        </dgm:presLayoutVars>
      </dgm:prSet>
      <dgm:spPr/>
      <dgm:t>
        <a:bodyPr/>
        <a:lstStyle/>
        <a:p>
          <a:endParaRPr lang="es-MX"/>
        </a:p>
      </dgm:t>
    </dgm:pt>
    <dgm:pt modelId="{4E3D719F-6C5E-46FA-BEBF-03BBA313042D}" type="pres">
      <dgm:prSet presAssocID="{7A7BFC36-FEEF-4E32-8682-34FFC40C211F}" presName="ChildText" presStyleLbl="revTx" presStyleIdx="4" presStyleCnt="5">
        <dgm:presLayoutVars>
          <dgm:chMax val="0"/>
          <dgm:chPref val="0"/>
          <dgm:bulletEnabled val="1"/>
        </dgm:presLayoutVars>
      </dgm:prSet>
      <dgm:spPr/>
    </dgm:pt>
    <dgm:pt modelId="{F5A95AB9-3250-405A-B7BE-8E84A50A7B6A}" type="pres">
      <dgm:prSet presAssocID="{4C5C44D5-0AEE-4629-AE9A-0138A11BB9CA}" presName="sibTrans" presStyleCnt="0"/>
      <dgm:spPr/>
    </dgm:pt>
    <dgm:pt modelId="{DAA4800C-DAD0-4A44-A574-93E25C18A8A9}" type="pres">
      <dgm:prSet presAssocID="{1F1DA822-298C-432C-8101-9802906E9AC4}" presName="composite" presStyleCnt="0"/>
      <dgm:spPr/>
    </dgm:pt>
    <dgm:pt modelId="{2A72A9E5-B3F7-49CE-8BB9-4ACAF8DAA865}" type="pres">
      <dgm:prSet presAssocID="{1F1DA822-298C-432C-8101-9802906E9AC4}" presName="ParentText" presStyleLbl="node1" presStyleIdx="5" presStyleCnt="6" custScaleX="215572">
        <dgm:presLayoutVars>
          <dgm:chMax val="1"/>
          <dgm:chPref val="1"/>
          <dgm:bulletEnabled val="1"/>
        </dgm:presLayoutVars>
      </dgm:prSet>
      <dgm:spPr/>
      <dgm:t>
        <a:bodyPr/>
        <a:lstStyle/>
        <a:p>
          <a:endParaRPr lang="es-MX"/>
        </a:p>
      </dgm:t>
    </dgm:pt>
  </dgm:ptLst>
  <dgm:cxnLst>
    <dgm:cxn modelId="{17330621-B7DD-45AA-946B-BC38BBF355A9}" srcId="{5CE95D8C-9FE7-4ED6-B607-E00B9B940A31}" destId="{1F1DA822-298C-432C-8101-9802906E9AC4}" srcOrd="5" destOrd="0" parTransId="{FCAE7D98-6DD0-4DBC-B4B1-55BDF1072D23}" sibTransId="{845F4396-AB1E-49B5-B1E4-70C85094F1E6}"/>
    <dgm:cxn modelId="{50C50AEC-E71F-4A4F-B33C-7145B40E0969}" type="presOf" srcId="{1F1DA822-298C-432C-8101-9802906E9AC4}" destId="{2A72A9E5-B3F7-49CE-8BB9-4ACAF8DAA865}" srcOrd="0" destOrd="0" presId="urn:microsoft.com/office/officeart/2005/8/layout/StepDownProcess"/>
    <dgm:cxn modelId="{E92FDA81-DD42-4F29-B0B5-FDF05EF347AA}" type="presOf" srcId="{7C0B086B-629F-4DC7-A558-C2436990F956}" destId="{50F5F89C-0776-427C-869B-3D2B334E1937}" srcOrd="0" destOrd="0" presId="urn:microsoft.com/office/officeart/2005/8/layout/StepDownProcess"/>
    <dgm:cxn modelId="{D721623D-353B-4465-BBA1-ECEA4C99E52D}" type="presOf" srcId="{B5733C2C-BE3F-4C36-9F92-7A64A8734273}" destId="{6841F8AB-1C1C-49E4-A719-906442E53038}" srcOrd="0" destOrd="0" presId="urn:microsoft.com/office/officeart/2005/8/layout/StepDownProcess"/>
    <dgm:cxn modelId="{D0750AF6-19F5-4562-8CAC-909C5E7EE91C}" type="presOf" srcId="{08C76E4D-2676-45AC-BA5E-2950E66DA6EC}" destId="{2B157BDD-9A66-44E7-8970-920DDCE0B0B4}" srcOrd="0" destOrd="0" presId="urn:microsoft.com/office/officeart/2005/8/layout/StepDownProcess"/>
    <dgm:cxn modelId="{2CD453E7-BADE-4FFF-8B17-DDDD442DF84D}" srcId="{5CE95D8C-9FE7-4ED6-B607-E00B9B940A31}" destId="{B5733C2C-BE3F-4C36-9F92-7A64A8734273}" srcOrd="0" destOrd="0" parTransId="{6B467019-D0E3-4B6F-8B8C-84948CCB78A1}" sibTransId="{1C3E39EB-D1FD-4B4A-BDF8-093481B8F85E}"/>
    <dgm:cxn modelId="{4A6564DF-5786-4DB8-912D-C8F8A10A086D}" srcId="{5CE95D8C-9FE7-4ED6-B607-E00B9B940A31}" destId="{08C76E4D-2676-45AC-BA5E-2950E66DA6EC}" srcOrd="2" destOrd="0" parTransId="{DDBAC6CC-4C55-4894-ACF1-39C8FBDE1BF5}" sibTransId="{C0A771D9-5CE0-4CCA-A6E5-5815DDA55642}"/>
    <dgm:cxn modelId="{22FD06F5-6630-49AF-9AA8-F1E44C360FCA}" srcId="{5CE95D8C-9FE7-4ED6-B607-E00B9B940A31}" destId="{7C0B086B-629F-4DC7-A558-C2436990F956}" srcOrd="1" destOrd="0" parTransId="{E5A66C36-043C-4840-928A-EDBF4C6856D4}" sibTransId="{4CCFD426-9E3E-428D-9F98-D0F816FA319C}"/>
    <dgm:cxn modelId="{64DA2CD5-1D83-4521-AE41-279E24D655EF}" srcId="{5CE95D8C-9FE7-4ED6-B607-E00B9B940A31}" destId="{7A7BFC36-FEEF-4E32-8682-34FFC40C211F}" srcOrd="4" destOrd="0" parTransId="{264A90B0-38B3-490D-AFE4-D500FD416FBF}" sibTransId="{4C5C44D5-0AEE-4629-AE9A-0138A11BB9CA}"/>
    <dgm:cxn modelId="{2E5CA874-0141-4D04-8471-1D83DE67C602}" type="presOf" srcId="{5CE95D8C-9FE7-4ED6-B607-E00B9B940A31}" destId="{BB63D05F-16D1-4FD1-98DF-9E2DBCBA65CF}" srcOrd="0" destOrd="0" presId="urn:microsoft.com/office/officeart/2005/8/layout/StepDownProcess"/>
    <dgm:cxn modelId="{AA1A8634-AE78-43BA-A862-2D06ED55EC24}" type="presOf" srcId="{DE7C9DE8-F225-4359-B922-3CF734F6CD32}" destId="{74A1CEED-EAC1-483C-ADA8-2B281AB6B202}" srcOrd="0" destOrd="0" presId="urn:microsoft.com/office/officeart/2005/8/layout/StepDownProcess"/>
    <dgm:cxn modelId="{A011C934-5359-4F01-94D5-3E7A7F6E0052}" srcId="{5CE95D8C-9FE7-4ED6-B607-E00B9B940A31}" destId="{DE7C9DE8-F225-4359-B922-3CF734F6CD32}" srcOrd="3" destOrd="0" parTransId="{8DB18F76-639D-49DC-BEE2-E97C95B86AF9}" sibTransId="{06DEF435-9CD0-43AB-B074-ACDF95D8F57B}"/>
    <dgm:cxn modelId="{882C5C5B-A73F-4625-9410-4A8310646F0A}" type="presOf" srcId="{7A7BFC36-FEEF-4E32-8682-34FFC40C211F}" destId="{337C21C3-9902-44B1-A5EB-3F46A94278F1}" srcOrd="0" destOrd="0" presId="urn:microsoft.com/office/officeart/2005/8/layout/StepDownProcess"/>
    <dgm:cxn modelId="{42B62B16-5EA6-4A41-8F19-DDCBA64E6C12}" type="presParOf" srcId="{BB63D05F-16D1-4FD1-98DF-9E2DBCBA65CF}" destId="{69A73A20-635D-41EE-88E0-BC6E601C573B}" srcOrd="0" destOrd="0" presId="urn:microsoft.com/office/officeart/2005/8/layout/StepDownProcess"/>
    <dgm:cxn modelId="{7A60DA8A-B5E6-4C1D-A2E0-BE3B4C485863}" type="presParOf" srcId="{69A73A20-635D-41EE-88E0-BC6E601C573B}" destId="{98A6B88A-4C57-4B66-8ACA-4C98E2EE9821}" srcOrd="0" destOrd="0" presId="urn:microsoft.com/office/officeart/2005/8/layout/StepDownProcess"/>
    <dgm:cxn modelId="{04EBC34D-810E-49B9-8159-B761EC9BBEA0}" type="presParOf" srcId="{69A73A20-635D-41EE-88E0-BC6E601C573B}" destId="{6841F8AB-1C1C-49E4-A719-906442E53038}" srcOrd="1" destOrd="0" presId="urn:microsoft.com/office/officeart/2005/8/layout/StepDownProcess"/>
    <dgm:cxn modelId="{1A1B9D45-0209-4DA5-B08C-F89E7896FFE4}" type="presParOf" srcId="{69A73A20-635D-41EE-88E0-BC6E601C573B}" destId="{B718A955-5A66-453D-AB9B-51662BF4B663}" srcOrd="2" destOrd="0" presId="urn:microsoft.com/office/officeart/2005/8/layout/StepDownProcess"/>
    <dgm:cxn modelId="{2099342A-3333-41F2-944A-E4FFC546D0D9}" type="presParOf" srcId="{BB63D05F-16D1-4FD1-98DF-9E2DBCBA65CF}" destId="{9EC83531-E1E4-4264-919A-61E7E738D832}" srcOrd="1" destOrd="0" presId="urn:microsoft.com/office/officeart/2005/8/layout/StepDownProcess"/>
    <dgm:cxn modelId="{2C2CDC1D-1A33-4B7D-94A5-B1E691B33ED6}" type="presParOf" srcId="{BB63D05F-16D1-4FD1-98DF-9E2DBCBA65CF}" destId="{4015097D-5398-40DC-824A-94359ED7DCEB}" srcOrd="2" destOrd="0" presId="urn:microsoft.com/office/officeart/2005/8/layout/StepDownProcess"/>
    <dgm:cxn modelId="{BB05CD24-70DE-40A8-92A6-BDB1A9206477}" type="presParOf" srcId="{4015097D-5398-40DC-824A-94359ED7DCEB}" destId="{406C62F4-E31B-4646-9D7F-91254E4248CB}" srcOrd="0" destOrd="0" presId="urn:microsoft.com/office/officeart/2005/8/layout/StepDownProcess"/>
    <dgm:cxn modelId="{2B55DF9A-24A3-4B42-8C82-39E8ED328024}" type="presParOf" srcId="{4015097D-5398-40DC-824A-94359ED7DCEB}" destId="{50F5F89C-0776-427C-869B-3D2B334E1937}" srcOrd="1" destOrd="0" presId="urn:microsoft.com/office/officeart/2005/8/layout/StepDownProcess"/>
    <dgm:cxn modelId="{05FEE5FE-BBF9-4D6E-9AA0-C59E9AB92633}" type="presParOf" srcId="{4015097D-5398-40DC-824A-94359ED7DCEB}" destId="{73161765-3B7E-4105-BD81-57FAB0FE6652}" srcOrd="2" destOrd="0" presId="urn:microsoft.com/office/officeart/2005/8/layout/StepDownProcess"/>
    <dgm:cxn modelId="{D62CE588-4F8A-4429-B0BC-8A017442BEC7}" type="presParOf" srcId="{BB63D05F-16D1-4FD1-98DF-9E2DBCBA65CF}" destId="{7F0AE0E2-C83D-44D3-BD5C-5B77C00B0098}" srcOrd="3" destOrd="0" presId="urn:microsoft.com/office/officeart/2005/8/layout/StepDownProcess"/>
    <dgm:cxn modelId="{5F0EC6AD-2C82-4359-A589-EB86BF97FA82}" type="presParOf" srcId="{BB63D05F-16D1-4FD1-98DF-9E2DBCBA65CF}" destId="{73199CAC-461D-497D-BF44-1F95A0770987}" srcOrd="4" destOrd="0" presId="urn:microsoft.com/office/officeart/2005/8/layout/StepDownProcess"/>
    <dgm:cxn modelId="{45832876-E7B0-4493-80A2-887BEF1C566B}" type="presParOf" srcId="{73199CAC-461D-497D-BF44-1F95A0770987}" destId="{BC455787-A457-4247-A7E6-D5DDAC317186}" srcOrd="0" destOrd="0" presId="urn:microsoft.com/office/officeart/2005/8/layout/StepDownProcess"/>
    <dgm:cxn modelId="{E7F5E4D3-2C7A-4A07-AC6C-DBFF5E5F6FDC}" type="presParOf" srcId="{73199CAC-461D-497D-BF44-1F95A0770987}" destId="{2B157BDD-9A66-44E7-8970-920DDCE0B0B4}" srcOrd="1" destOrd="0" presId="urn:microsoft.com/office/officeart/2005/8/layout/StepDownProcess"/>
    <dgm:cxn modelId="{D48D152A-4134-4AE0-A4E7-D12C8A412A2D}" type="presParOf" srcId="{73199CAC-461D-497D-BF44-1F95A0770987}" destId="{F2D8D59E-451D-4328-8B84-B5ADD93DB169}" srcOrd="2" destOrd="0" presId="urn:microsoft.com/office/officeart/2005/8/layout/StepDownProcess"/>
    <dgm:cxn modelId="{F69BD39C-B232-4EA5-B1A7-4BF61EF5FDA9}" type="presParOf" srcId="{BB63D05F-16D1-4FD1-98DF-9E2DBCBA65CF}" destId="{6E0043A2-C776-49AB-904E-127DEF9618C8}" srcOrd="5" destOrd="0" presId="urn:microsoft.com/office/officeart/2005/8/layout/StepDownProcess"/>
    <dgm:cxn modelId="{885EF5A1-F3BA-481C-B1BB-62A5F961013C}" type="presParOf" srcId="{BB63D05F-16D1-4FD1-98DF-9E2DBCBA65CF}" destId="{B42957BB-591B-4BBC-B149-B1ADFB05E326}" srcOrd="6" destOrd="0" presId="urn:microsoft.com/office/officeart/2005/8/layout/StepDownProcess"/>
    <dgm:cxn modelId="{DA2D8B97-52C3-4E6F-BE0B-C22606820052}" type="presParOf" srcId="{B42957BB-591B-4BBC-B149-B1ADFB05E326}" destId="{0B7F2A11-2C28-47B2-8EBB-21ED3710D553}" srcOrd="0" destOrd="0" presId="urn:microsoft.com/office/officeart/2005/8/layout/StepDownProcess"/>
    <dgm:cxn modelId="{43B10097-8338-4C30-9FB4-82DA80403A71}" type="presParOf" srcId="{B42957BB-591B-4BBC-B149-B1ADFB05E326}" destId="{74A1CEED-EAC1-483C-ADA8-2B281AB6B202}" srcOrd="1" destOrd="0" presId="urn:microsoft.com/office/officeart/2005/8/layout/StepDownProcess"/>
    <dgm:cxn modelId="{0835FBFF-9808-48D6-95E8-425FCE45FDBA}" type="presParOf" srcId="{B42957BB-591B-4BBC-B149-B1ADFB05E326}" destId="{621A34AF-04EF-4464-9BE0-FF180708C93A}" srcOrd="2" destOrd="0" presId="urn:microsoft.com/office/officeart/2005/8/layout/StepDownProcess"/>
    <dgm:cxn modelId="{DA6A47E2-D950-46B1-9F84-89FB63BC0FE7}" type="presParOf" srcId="{BB63D05F-16D1-4FD1-98DF-9E2DBCBA65CF}" destId="{9E0F50F5-8828-4F93-9700-667A3B3ABBF7}" srcOrd="7" destOrd="0" presId="urn:microsoft.com/office/officeart/2005/8/layout/StepDownProcess"/>
    <dgm:cxn modelId="{00721C36-4C2C-4BC3-B678-8A563A4A2C7F}" type="presParOf" srcId="{BB63D05F-16D1-4FD1-98DF-9E2DBCBA65CF}" destId="{BB2A62A6-D706-41AA-88F0-8987933EDB2A}" srcOrd="8" destOrd="0" presId="urn:microsoft.com/office/officeart/2005/8/layout/StepDownProcess"/>
    <dgm:cxn modelId="{0FD8B7F4-5400-4809-A66D-E00130FEF4D9}" type="presParOf" srcId="{BB2A62A6-D706-41AA-88F0-8987933EDB2A}" destId="{C74817C7-5CA2-4D50-9F1A-F0C9B0ABF356}" srcOrd="0" destOrd="0" presId="urn:microsoft.com/office/officeart/2005/8/layout/StepDownProcess"/>
    <dgm:cxn modelId="{3CC3A923-9D78-45D8-97AB-B6A73C526540}" type="presParOf" srcId="{BB2A62A6-D706-41AA-88F0-8987933EDB2A}" destId="{337C21C3-9902-44B1-A5EB-3F46A94278F1}" srcOrd="1" destOrd="0" presId="urn:microsoft.com/office/officeart/2005/8/layout/StepDownProcess"/>
    <dgm:cxn modelId="{491FE2D7-4FCF-427D-B24F-C12290A1F4D2}" type="presParOf" srcId="{BB2A62A6-D706-41AA-88F0-8987933EDB2A}" destId="{4E3D719F-6C5E-46FA-BEBF-03BBA313042D}" srcOrd="2" destOrd="0" presId="urn:microsoft.com/office/officeart/2005/8/layout/StepDownProcess"/>
    <dgm:cxn modelId="{8D9C25C1-6C8F-470B-95FB-27ABF337A17F}" type="presParOf" srcId="{BB63D05F-16D1-4FD1-98DF-9E2DBCBA65CF}" destId="{F5A95AB9-3250-405A-B7BE-8E84A50A7B6A}" srcOrd="9" destOrd="0" presId="urn:microsoft.com/office/officeart/2005/8/layout/StepDownProcess"/>
    <dgm:cxn modelId="{C0CFC372-7C81-4BD7-A790-BF301CCF438C}" type="presParOf" srcId="{BB63D05F-16D1-4FD1-98DF-9E2DBCBA65CF}" destId="{DAA4800C-DAD0-4A44-A574-93E25C18A8A9}" srcOrd="10" destOrd="0" presId="urn:microsoft.com/office/officeart/2005/8/layout/StepDownProcess"/>
    <dgm:cxn modelId="{1B749AA1-896B-4DF3-A5CE-26150DA36C7A}" type="presParOf" srcId="{DAA4800C-DAD0-4A44-A574-93E25C18A8A9}" destId="{2A72A9E5-B3F7-49CE-8BB9-4ACAF8DAA86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4FDBD6-689E-4155-9BAA-936DBC7DD5A1}" type="doc">
      <dgm:prSet loTypeId="urn:microsoft.com/office/officeart/2005/8/layout/hProcess3" loCatId="process" qsTypeId="urn:microsoft.com/office/officeart/2005/8/quickstyle/3d1" qsCatId="3D" csTypeId="urn:microsoft.com/office/officeart/2005/8/colors/colorful3" csCatId="colorful" phldr="1"/>
      <dgm:spPr/>
      <dgm:t>
        <a:bodyPr/>
        <a:lstStyle/>
        <a:p>
          <a:endParaRPr lang="es-EC"/>
        </a:p>
      </dgm:t>
    </dgm:pt>
    <dgm:pt modelId="{E0062DF0-E83C-4FD7-889B-24617A3FA732}">
      <dgm:prSet custT="1"/>
      <dgm:spPr/>
      <dgm:t>
        <a:bodyPr/>
        <a:lstStyle/>
        <a:p>
          <a:r>
            <a:rPr lang="es-EC" sz="1800" dirty="0" smtClean="0"/>
            <a:t>La Universidad y la Docencia Universitaria</a:t>
          </a:r>
          <a:endParaRPr lang="es-EC" sz="1800" dirty="0">
            <a:solidFill>
              <a:schemeClr val="bg1"/>
            </a:solidFill>
            <a:latin typeface="Arial" panose="020B0604020202020204" pitchFamily="34" charset="0"/>
            <a:cs typeface="Arial" panose="020B0604020202020204" pitchFamily="34" charset="0"/>
          </a:endParaRPr>
        </a:p>
      </dgm:t>
    </dgm:pt>
    <dgm:pt modelId="{088F301A-CE94-4448-B7D7-C5E1A80BF958}" type="parTrans" cxnId="{F94B41C1-2BE7-47FF-B895-D4D78F10FA01}">
      <dgm:prSet/>
      <dgm:spPr/>
      <dgm:t>
        <a:bodyPr/>
        <a:lstStyle/>
        <a:p>
          <a:endParaRPr lang="es-ES"/>
        </a:p>
      </dgm:t>
    </dgm:pt>
    <dgm:pt modelId="{835FC835-ADFC-4826-B828-56833E29C4BD}" type="sibTrans" cxnId="{F94B41C1-2BE7-47FF-B895-D4D78F10FA01}">
      <dgm:prSet/>
      <dgm:spPr/>
      <dgm:t>
        <a:bodyPr/>
        <a:lstStyle/>
        <a:p>
          <a:endParaRPr lang="es-ES"/>
        </a:p>
      </dgm:t>
    </dgm:pt>
    <dgm:pt modelId="{0E5DD762-678F-47E8-8328-B425F506B208}">
      <dgm:prSet custT="1"/>
      <dgm:spPr/>
      <dgm:t>
        <a:bodyPr/>
        <a:lstStyle/>
        <a:p>
          <a:r>
            <a:rPr lang="es-EC" sz="1800" dirty="0" smtClean="0"/>
            <a:t>Proceso enseñanza - aprendizaje</a:t>
          </a:r>
          <a:endParaRPr lang="es-EC" sz="1800" dirty="0">
            <a:solidFill>
              <a:schemeClr val="bg1"/>
            </a:solidFill>
            <a:latin typeface="Arial" panose="020B0604020202020204" pitchFamily="34" charset="0"/>
            <a:cs typeface="Arial" panose="020B0604020202020204" pitchFamily="34" charset="0"/>
          </a:endParaRPr>
        </a:p>
      </dgm:t>
    </dgm:pt>
    <dgm:pt modelId="{D64DD2EA-07B8-4D1F-BDF8-1CB07A41873F}" type="parTrans" cxnId="{BABB7FA2-75DB-4B6B-8A1E-B09404FED02D}">
      <dgm:prSet/>
      <dgm:spPr/>
      <dgm:t>
        <a:bodyPr/>
        <a:lstStyle/>
        <a:p>
          <a:endParaRPr lang="es-ES"/>
        </a:p>
      </dgm:t>
    </dgm:pt>
    <dgm:pt modelId="{CE6EFF28-62F6-42AE-8F2D-D5E4CB56C582}" type="sibTrans" cxnId="{BABB7FA2-75DB-4B6B-8A1E-B09404FED02D}">
      <dgm:prSet/>
      <dgm:spPr/>
      <dgm:t>
        <a:bodyPr/>
        <a:lstStyle/>
        <a:p>
          <a:endParaRPr lang="es-ES"/>
        </a:p>
      </dgm:t>
    </dgm:pt>
    <dgm:pt modelId="{8A61ED66-4B69-465A-AF07-2C9311835277}">
      <dgm:prSet custT="1"/>
      <dgm:spPr/>
      <dgm:t>
        <a:bodyPr/>
        <a:lstStyle/>
        <a:p>
          <a:r>
            <a:rPr lang="es-EC" sz="1800" dirty="0" smtClean="0"/>
            <a:t>Enseñanza de enfermería en la UTN</a:t>
          </a:r>
          <a:endParaRPr lang="es-EC" sz="1800" dirty="0">
            <a:solidFill>
              <a:schemeClr val="bg1"/>
            </a:solidFill>
            <a:latin typeface="Arial" panose="020B0604020202020204" pitchFamily="34" charset="0"/>
            <a:cs typeface="Arial" panose="020B0604020202020204" pitchFamily="34" charset="0"/>
          </a:endParaRPr>
        </a:p>
      </dgm:t>
    </dgm:pt>
    <dgm:pt modelId="{CABE8D41-5ADA-4E93-B6AD-BAA4C4935ABF}" type="parTrans" cxnId="{CF811E9E-356D-437B-836A-C8480C37EDFC}">
      <dgm:prSet/>
      <dgm:spPr/>
      <dgm:t>
        <a:bodyPr/>
        <a:lstStyle/>
        <a:p>
          <a:endParaRPr lang="es-ES"/>
        </a:p>
      </dgm:t>
    </dgm:pt>
    <dgm:pt modelId="{929E6EE0-4197-40F8-A5B3-671AF63A8C38}" type="sibTrans" cxnId="{CF811E9E-356D-437B-836A-C8480C37EDFC}">
      <dgm:prSet/>
      <dgm:spPr/>
      <dgm:t>
        <a:bodyPr/>
        <a:lstStyle/>
        <a:p>
          <a:endParaRPr lang="es-ES"/>
        </a:p>
      </dgm:t>
    </dgm:pt>
    <dgm:pt modelId="{24751F18-3FBC-47B2-AFDF-5ECBFC15EE75}">
      <dgm:prSet custT="1"/>
      <dgm:spPr/>
      <dgm:t>
        <a:bodyPr/>
        <a:lstStyle/>
        <a:p>
          <a:r>
            <a:rPr lang="es-EC" sz="1800" dirty="0" smtClean="0"/>
            <a:t>El Perfil Docente</a:t>
          </a:r>
          <a:endParaRPr lang="es-EC" sz="1800" dirty="0">
            <a:solidFill>
              <a:schemeClr val="bg1"/>
            </a:solidFill>
            <a:latin typeface="Arial" panose="020B0604020202020204" pitchFamily="34" charset="0"/>
            <a:cs typeface="Arial" panose="020B0604020202020204" pitchFamily="34" charset="0"/>
          </a:endParaRPr>
        </a:p>
      </dgm:t>
    </dgm:pt>
    <dgm:pt modelId="{94802860-B49D-44B3-8961-8E7C1E3A6324}" type="parTrans" cxnId="{12879622-A24F-4237-8A2A-CE395FEDA660}">
      <dgm:prSet/>
      <dgm:spPr/>
      <dgm:t>
        <a:bodyPr/>
        <a:lstStyle/>
        <a:p>
          <a:endParaRPr lang="es-MX"/>
        </a:p>
      </dgm:t>
    </dgm:pt>
    <dgm:pt modelId="{CDE61F1D-7F3D-45E1-BD73-4B564642C32D}" type="sibTrans" cxnId="{12879622-A24F-4237-8A2A-CE395FEDA660}">
      <dgm:prSet/>
      <dgm:spPr/>
      <dgm:t>
        <a:bodyPr/>
        <a:lstStyle/>
        <a:p>
          <a:endParaRPr lang="es-MX"/>
        </a:p>
      </dgm:t>
    </dgm:pt>
    <dgm:pt modelId="{BA039E98-A1E5-4623-96DB-30AFF0A2B06F}" type="pres">
      <dgm:prSet presAssocID="{CF4FDBD6-689E-4155-9BAA-936DBC7DD5A1}" presName="Name0" presStyleCnt="0">
        <dgm:presLayoutVars>
          <dgm:dir/>
          <dgm:animLvl val="lvl"/>
          <dgm:resizeHandles val="exact"/>
        </dgm:presLayoutVars>
      </dgm:prSet>
      <dgm:spPr/>
      <dgm:t>
        <a:bodyPr/>
        <a:lstStyle/>
        <a:p>
          <a:endParaRPr lang="es-MX"/>
        </a:p>
      </dgm:t>
    </dgm:pt>
    <dgm:pt modelId="{E2CCC55C-8BFF-43DD-A203-95D1CAB27614}" type="pres">
      <dgm:prSet presAssocID="{CF4FDBD6-689E-4155-9BAA-936DBC7DD5A1}" presName="dummy" presStyleCnt="0"/>
      <dgm:spPr/>
    </dgm:pt>
    <dgm:pt modelId="{1F1025BC-8D28-4333-88D9-26CC68C9A4A6}" type="pres">
      <dgm:prSet presAssocID="{CF4FDBD6-689E-4155-9BAA-936DBC7DD5A1}" presName="linH" presStyleCnt="0"/>
      <dgm:spPr/>
    </dgm:pt>
    <dgm:pt modelId="{84BC1881-D9B8-475B-B404-5F19B5826E3E}" type="pres">
      <dgm:prSet presAssocID="{CF4FDBD6-689E-4155-9BAA-936DBC7DD5A1}" presName="padding1" presStyleCnt="0"/>
      <dgm:spPr/>
    </dgm:pt>
    <dgm:pt modelId="{29948CBE-32B6-44CF-8D6D-3FAF4C6E574B}" type="pres">
      <dgm:prSet presAssocID="{E0062DF0-E83C-4FD7-889B-24617A3FA732}" presName="linV" presStyleCnt="0"/>
      <dgm:spPr/>
    </dgm:pt>
    <dgm:pt modelId="{17F8D323-D13D-44E8-A631-B089CAE11838}" type="pres">
      <dgm:prSet presAssocID="{E0062DF0-E83C-4FD7-889B-24617A3FA732}" presName="spVertical1" presStyleCnt="0"/>
      <dgm:spPr/>
    </dgm:pt>
    <dgm:pt modelId="{A8413C84-8C73-4F56-AD27-DCD0B972090E}" type="pres">
      <dgm:prSet presAssocID="{E0062DF0-E83C-4FD7-889B-24617A3FA732}" presName="parTx" presStyleLbl="revTx" presStyleIdx="0" presStyleCnt="4">
        <dgm:presLayoutVars>
          <dgm:chMax val="0"/>
          <dgm:chPref val="0"/>
          <dgm:bulletEnabled val="1"/>
        </dgm:presLayoutVars>
      </dgm:prSet>
      <dgm:spPr/>
      <dgm:t>
        <a:bodyPr/>
        <a:lstStyle/>
        <a:p>
          <a:endParaRPr lang="es-MX"/>
        </a:p>
      </dgm:t>
    </dgm:pt>
    <dgm:pt modelId="{58A891E5-CD21-4E9C-AF6B-B6A11CCAD4DC}" type="pres">
      <dgm:prSet presAssocID="{E0062DF0-E83C-4FD7-889B-24617A3FA732}" presName="spVertical2" presStyleCnt="0"/>
      <dgm:spPr/>
    </dgm:pt>
    <dgm:pt modelId="{152A83FD-D881-4F8E-A1DD-3EDE3EFADA66}" type="pres">
      <dgm:prSet presAssocID="{E0062DF0-E83C-4FD7-889B-24617A3FA732}" presName="spVertical3" presStyleCnt="0"/>
      <dgm:spPr/>
    </dgm:pt>
    <dgm:pt modelId="{CB1528F4-62BF-4D76-B3B7-8259B0FE4BE5}" type="pres">
      <dgm:prSet presAssocID="{835FC835-ADFC-4826-B828-56833E29C4BD}" presName="space" presStyleCnt="0"/>
      <dgm:spPr/>
    </dgm:pt>
    <dgm:pt modelId="{EBE1CE51-2806-4EA3-B560-34F7F2D22E25}" type="pres">
      <dgm:prSet presAssocID="{0E5DD762-678F-47E8-8328-B425F506B208}" presName="linV" presStyleCnt="0"/>
      <dgm:spPr/>
    </dgm:pt>
    <dgm:pt modelId="{69D8B75F-C098-42BD-8557-5FF0D8C7972D}" type="pres">
      <dgm:prSet presAssocID="{0E5DD762-678F-47E8-8328-B425F506B208}" presName="spVertical1" presStyleCnt="0"/>
      <dgm:spPr/>
    </dgm:pt>
    <dgm:pt modelId="{73509D0E-B197-41A6-9572-11CB31DE678A}" type="pres">
      <dgm:prSet presAssocID="{0E5DD762-678F-47E8-8328-B425F506B208}" presName="parTx" presStyleLbl="revTx" presStyleIdx="1" presStyleCnt="4">
        <dgm:presLayoutVars>
          <dgm:chMax val="0"/>
          <dgm:chPref val="0"/>
          <dgm:bulletEnabled val="1"/>
        </dgm:presLayoutVars>
      </dgm:prSet>
      <dgm:spPr/>
      <dgm:t>
        <a:bodyPr/>
        <a:lstStyle/>
        <a:p>
          <a:endParaRPr lang="es-MX"/>
        </a:p>
      </dgm:t>
    </dgm:pt>
    <dgm:pt modelId="{170E07D1-3615-4310-A7A6-53F8C5A38BD4}" type="pres">
      <dgm:prSet presAssocID="{0E5DD762-678F-47E8-8328-B425F506B208}" presName="spVertical2" presStyleCnt="0"/>
      <dgm:spPr/>
    </dgm:pt>
    <dgm:pt modelId="{9431999B-23D2-4D04-B43A-18E396030D25}" type="pres">
      <dgm:prSet presAssocID="{0E5DD762-678F-47E8-8328-B425F506B208}" presName="spVertical3" presStyleCnt="0"/>
      <dgm:spPr/>
    </dgm:pt>
    <dgm:pt modelId="{81CD2A7C-2EC8-482F-9497-87C950B4031A}" type="pres">
      <dgm:prSet presAssocID="{CE6EFF28-62F6-42AE-8F2D-D5E4CB56C582}" presName="space" presStyleCnt="0"/>
      <dgm:spPr/>
    </dgm:pt>
    <dgm:pt modelId="{7813BCCD-C538-45E2-8D64-73112D975064}" type="pres">
      <dgm:prSet presAssocID="{8A61ED66-4B69-465A-AF07-2C9311835277}" presName="linV" presStyleCnt="0"/>
      <dgm:spPr/>
    </dgm:pt>
    <dgm:pt modelId="{B02DD98D-7A6E-4E4B-8997-9255D557FE19}" type="pres">
      <dgm:prSet presAssocID="{8A61ED66-4B69-465A-AF07-2C9311835277}" presName="spVertical1" presStyleCnt="0"/>
      <dgm:spPr/>
    </dgm:pt>
    <dgm:pt modelId="{D7456CB1-E440-4380-88EF-11B48937EA0C}" type="pres">
      <dgm:prSet presAssocID="{8A61ED66-4B69-465A-AF07-2C9311835277}" presName="parTx" presStyleLbl="revTx" presStyleIdx="2" presStyleCnt="4">
        <dgm:presLayoutVars>
          <dgm:chMax val="0"/>
          <dgm:chPref val="0"/>
          <dgm:bulletEnabled val="1"/>
        </dgm:presLayoutVars>
      </dgm:prSet>
      <dgm:spPr/>
      <dgm:t>
        <a:bodyPr/>
        <a:lstStyle/>
        <a:p>
          <a:endParaRPr lang="es-MX"/>
        </a:p>
      </dgm:t>
    </dgm:pt>
    <dgm:pt modelId="{7C8D3722-BB6A-4AD6-840C-1BDF72B86352}" type="pres">
      <dgm:prSet presAssocID="{8A61ED66-4B69-465A-AF07-2C9311835277}" presName="spVertical2" presStyleCnt="0"/>
      <dgm:spPr/>
    </dgm:pt>
    <dgm:pt modelId="{E7082638-874F-4693-8C00-1D81D9F94898}" type="pres">
      <dgm:prSet presAssocID="{8A61ED66-4B69-465A-AF07-2C9311835277}" presName="spVertical3" presStyleCnt="0"/>
      <dgm:spPr/>
    </dgm:pt>
    <dgm:pt modelId="{173B0657-45DE-4C8D-81D6-7B34EDA88D1F}" type="pres">
      <dgm:prSet presAssocID="{929E6EE0-4197-40F8-A5B3-671AF63A8C38}" presName="space" presStyleCnt="0"/>
      <dgm:spPr/>
    </dgm:pt>
    <dgm:pt modelId="{572FB2FD-4CC7-4243-B01A-596A6E7837B3}" type="pres">
      <dgm:prSet presAssocID="{24751F18-3FBC-47B2-AFDF-5ECBFC15EE75}" presName="linV" presStyleCnt="0"/>
      <dgm:spPr/>
    </dgm:pt>
    <dgm:pt modelId="{167093BE-14E7-4FAE-B142-AB64208D98AB}" type="pres">
      <dgm:prSet presAssocID="{24751F18-3FBC-47B2-AFDF-5ECBFC15EE75}" presName="spVertical1" presStyleCnt="0"/>
      <dgm:spPr/>
    </dgm:pt>
    <dgm:pt modelId="{D6FC07FD-D585-4EB0-B857-2FB217CCBBE4}" type="pres">
      <dgm:prSet presAssocID="{24751F18-3FBC-47B2-AFDF-5ECBFC15EE75}" presName="parTx" presStyleLbl="revTx" presStyleIdx="3" presStyleCnt="4">
        <dgm:presLayoutVars>
          <dgm:chMax val="0"/>
          <dgm:chPref val="0"/>
          <dgm:bulletEnabled val="1"/>
        </dgm:presLayoutVars>
      </dgm:prSet>
      <dgm:spPr/>
      <dgm:t>
        <a:bodyPr/>
        <a:lstStyle/>
        <a:p>
          <a:endParaRPr lang="es-MX"/>
        </a:p>
      </dgm:t>
    </dgm:pt>
    <dgm:pt modelId="{F9EC4B8D-1877-4564-9754-5614191B9A16}" type="pres">
      <dgm:prSet presAssocID="{24751F18-3FBC-47B2-AFDF-5ECBFC15EE75}" presName="spVertical2" presStyleCnt="0"/>
      <dgm:spPr/>
    </dgm:pt>
    <dgm:pt modelId="{B1C32E5F-85F5-4EB6-B626-E03D1305282B}" type="pres">
      <dgm:prSet presAssocID="{24751F18-3FBC-47B2-AFDF-5ECBFC15EE75}" presName="spVertical3" presStyleCnt="0"/>
      <dgm:spPr/>
    </dgm:pt>
    <dgm:pt modelId="{0C664C4F-C00A-4595-8EE5-A4930829D429}" type="pres">
      <dgm:prSet presAssocID="{CF4FDBD6-689E-4155-9BAA-936DBC7DD5A1}" presName="padding2" presStyleCnt="0"/>
      <dgm:spPr/>
    </dgm:pt>
    <dgm:pt modelId="{EB2E25F2-4549-4A6B-9F89-0B8E9DE57005}" type="pres">
      <dgm:prSet presAssocID="{CF4FDBD6-689E-4155-9BAA-936DBC7DD5A1}" presName="negArrow" presStyleCnt="0"/>
      <dgm:spPr/>
    </dgm:pt>
    <dgm:pt modelId="{EE87A03A-40A5-48BA-BD2B-262D0755499F}" type="pres">
      <dgm:prSet presAssocID="{CF4FDBD6-689E-4155-9BAA-936DBC7DD5A1}" presName="backgroundArrow" presStyleLbl="node1" presStyleIdx="0" presStyleCnt="1" custLinFactNeighborX="128" custLinFactNeighborY="5729"/>
      <dgm:spPr/>
    </dgm:pt>
  </dgm:ptLst>
  <dgm:cxnLst>
    <dgm:cxn modelId="{B7624DC2-58B1-4888-9D05-35709EFD80EF}" type="presOf" srcId="{0E5DD762-678F-47E8-8328-B425F506B208}" destId="{73509D0E-B197-41A6-9572-11CB31DE678A}" srcOrd="0" destOrd="0" presId="urn:microsoft.com/office/officeart/2005/8/layout/hProcess3"/>
    <dgm:cxn modelId="{12879622-A24F-4237-8A2A-CE395FEDA660}" srcId="{CF4FDBD6-689E-4155-9BAA-936DBC7DD5A1}" destId="{24751F18-3FBC-47B2-AFDF-5ECBFC15EE75}" srcOrd="3" destOrd="0" parTransId="{94802860-B49D-44B3-8961-8E7C1E3A6324}" sibTransId="{CDE61F1D-7F3D-45E1-BD73-4B564642C32D}"/>
    <dgm:cxn modelId="{F94B41C1-2BE7-47FF-B895-D4D78F10FA01}" srcId="{CF4FDBD6-689E-4155-9BAA-936DBC7DD5A1}" destId="{E0062DF0-E83C-4FD7-889B-24617A3FA732}" srcOrd="0" destOrd="0" parTransId="{088F301A-CE94-4448-B7D7-C5E1A80BF958}" sibTransId="{835FC835-ADFC-4826-B828-56833E29C4BD}"/>
    <dgm:cxn modelId="{D01695F6-BB95-428B-9A4F-11D8252BED45}" type="presOf" srcId="{8A61ED66-4B69-465A-AF07-2C9311835277}" destId="{D7456CB1-E440-4380-88EF-11B48937EA0C}" srcOrd="0" destOrd="0" presId="urn:microsoft.com/office/officeart/2005/8/layout/hProcess3"/>
    <dgm:cxn modelId="{C5BF49CA-BF41-404C-9AEC-64D450F3B6A5}" type="presOf" srcId="{CF4FDBD6-689E-4155-9BAA-936DBC7DD5A1}" destId="{BA039E98-A1E5-4623-96DB-30AFF0A2B06F}" srcOrd="0" destOrd="0" presId="urn:microsoft.com/office/officeart/2005/8/layout/hProcess3"/>
    <dgm:cxn modelId="{BABB7FA2-75DB-4B6B-8A1E-B09404FED02D}" srcId="{CF4FDBD6-689E-4155-9BAA-936DBC7DD5A1}" destId="{0E5DD762-678F-47E8-8328-B425F506B208}" srcOrd="1" destOrd="0" parTransId="{D64DD2EA-07B8-4D1F-BDF8-1CB07A41873F}" sibTransId="{CE6EFF28-62F6-42AE-8F2D-D5E4CB56C582}"/>
    <dgm:cxn modelId="{689BCBDA-EC14-40D6-8839-B7CB928479FB}" type="presOf" srcId="{E0062DF0-E83C-4FD7-889B-24617A3FA732}" destId="{A8413C84-8C73-4F56-AD27-DCD0B972090E}" srcOrd="0" destOrd="0" presId="urn:microsoft.com/office/officeart/2005/8/layout/hProcess3"/>
    <dgm:cxn modelId="{CF811E9E-356D-437B-836A-C8480C37EDFC}" srcId="{CF4FDBD6-689E-4155-9BAA-936DBC7DD5A1}" destId="{8A61ED66-4B69-465A-AF07-2C9311835277}" srcOrd="2" destOrd="0" parTransId="{CABE8D41-5ADA-4E93-B6AD-BAA4C4935ABF}" sibTransId="{929E6EE0-4197-40F8-A5B3-671AF63A8C38}"/>
    <dgm:cxn modelId="{1FDF2D52-C245-4BBC-8A3C-2C52673AE679}" type="presOf" srcId="{24751F18-3FBC-47B2-AFDF-5ECBFC15EE75}" destId="{D6FC07FD-D585-4EB0-B857-2FB217CCBBE4}" srcOrd="0" destOrd="0" presId="urn:microsoft.com/office/officeart/2005/8/layout/hProcess3"/>
    <dgm:cxn modelId="{0AD95D74-75AA-4947-982C-758B88DC99E3}" type="presParOf" srcId="{BA039E98-A1E5-4623-96DB-30AFF0A2B06F}" destId="{E2CCC55C-8BFF-43DD-A203-95D1CAB27614}" srcOrd="0" destOrd="0" presId="urn:microsoft.com/office/officeart/2005/8/layout/hProcess3"/>
    <dgm:cxn modelId="{E03027D6-81E7-409D-9D8C-A6D7A70AD2CF}" type="presParOf" srcId="{BA039E98-A1E5-4623-96DB-30AFF0A2B06F}" destId="{1F1025BC-8D28-4333-88D9-26CC68C9A4A6}" srcOrd="1" destOrd="0" presId="urn:microsoft.com/office/officeart/2005/8/layout/hProcess3"/>
    <dgm:cxn modelId="{C06F6F54-5621-4E2B-A10A-248A57252115}" type="presParOf" srcId="{1F1025BC-8D28-4333-88D9-26CC68C9A4A6}" destId="{84BC1881-D9B8-475B-B404-5F19B5826E3E}" srcOrd="0" destOrd="0" presId="urn:microsoft.com/office/officeart/2005/8/layout/hProcess3"/>
    <dgm:cxn modelId="{FC6FA47F-DA0E-4A31-9123-AAB719E9E447}" type="presParOf" srcId="{1F1025BC-8D28-4333-88D9-26CC68C9A4A6}" destId="{29948CBE-32B6-44CF-8D6D-3FAF4C6E574B}" srcOrd="1" destOrd="0" presId="urn:microsoft.com/office/officeart/2005/8/layout/hProcess3"/>
    <dgm:cxn modelId="{A3C85993-A55C-49A7-A8B5-0BF80CA79FCA}" type="presParOf" srcId="{29948CBE-32B6-44CF-8D6D-3FAF4C6E574B}" destId="{17F8D323-D13D-44E8-A631-B089CAE11838}" srcOrd="0" destOrd="0" presId="urn:microsoft.com/office/officeart/2005/8/layout/hProcess3"/>
    <dgm:cxn modelId="{0D5A4DC1-AF8B-417D-B89C-AC533F4C9FDA}" type="presParOf" srcId="{29948CBE-32B6-44CF-8D6D-3FAF4C6E574B}" destId="{A8413C84-8C73-4F56-AD27-DCD0B972090E}" srcOrd="1" destOrd="0" presId="urn:microsoft.com/office/officeart/2005/8/layout/hProcess3"/>
    <dgm:cxn modelId="{8C297663-8AF3-43CA-A67F-38E9003ECB82}" type="presParOf" srcId="{29948CBE-32B6-44CF-8D6D-3FAF4C6E574B}" destId="{58A891E5-CD21-4E9C-AF6B-B6A11CCAD4DC}" srcOrd="2" destOrd="0" presId="urn:microsoft.com/office/officeart/2005/8/layout/hProcess3"/>
    <dgm:cxn modelId="{361EC1D3-5B66-4B06-9D4F-3B46C55571DD}" type="presParOf" srcId="{29948CBE-32B6-44CF-8D6D-3FAF4C6E574B}" destId="{152A83FD-D881-4F8E-A1DD-3EDE3EFADA66}" srcOrd="3" destOrd="0" presId="urn:microsoft.com/office/officeart/2005/8/layout/hProcess3"/>
    <dgm:cxn modelId="{37A2DDA4-C1F7-471D-9712-ADA770E874E4}" type="presParOf" srcId="{1F1025BC-8D28-4333-88D9-26CC68C9A4A6}" destId="{CB1528F4-62BF-4D76-B3B7-8259B0FE4BE5}" srcOrd="2" destOrd="0" presId="urn:microsoft.com/office/officeart/2005/8/layout/hProcess3"/>
    <dgm:cxn modelId="{550DEE50-9C76-4300-8BE4-BBCD0B96CA88}" type="presParOf" srcId="{1F1025BC-8D28-4333-88D9-26CC68C9A4A6}" destId="{EBE1CE51-2806-4EA3-B560-34F7F2D22E25}" srcOrd="3" destOrd="0" presId="urn:microsoft.com/office/officeart/2005/8/layout/hProcess3"/>
    <dgm:cxn modelId="{331888BF-E656-41D3-B6A7-F3E79210685F}" type="presParOf" srcId="{EBE1CE51-2806-4EA3-B560-34F7F2D22E25}" destId="{69D8B75F-C098-42BD-8557-5FF0D8C7972D}" srcOrd="0" destOrd="0" presId="urn:microsoft.com/office/officeart/2005/8/layout/hProcess3"/>
    <dgm:cxn modelId="{5BA11D11-0028-4229-99EE-B837050CEC49}" type="presParOf" srcId="{EBE1CE51-2806-4EA3-B560-34F7F2D22E25}" destId="{73509D0E-B197-41A6-9572-11CB31DE678A}" srcOrd="1" destOrd="0" presId="urn:microsoft.com/office/officeart/2005/8/layout/hProcess3"/>
    <dgm:cxn modelId="{7CF83564-A264-43AC-BA1E-3E476AF9CAFA}" type="presParOf" srcId="{EBE1CE51-2806-4EA3-B560-34F7F2D22E25}" destId="{170E07D1-3615-4310-A7A6-53F8C5A38BD4}" srcOrd="2" destOrd="0" presId="urn:microsoft.com/office/officeart/2005/8/layout/hProcess3"/>
    <dgm:cxn modelId="{C74D6104-C80A-4BCF-95AC-9889A2436F36}" type="presParOf" srcId="{EBE1CE51-2806-4EA3-B560-34F7F2D22E25}" destId="{9431999B-23D2-4D04-B43A-18E396030D25}" srcOrd="3" destOrd="0" presId="urn:microsoft.com/office/officeart/2005/8/layout/hProcess3"/>
    <dgm:cxn modelId="{D7BC3627-ACB5-4E4D-9A6A-7BA72E241D2C}" type="presParOf" srcId="{1F1025BC-8D28-4333-88D9-26CC68C9A4A6}" destId="{81CD2A7C-2EC8-482F-9497-87C950B4031A}" srcOrd="4" destOrd="0" presId="urn:microsoft.com/office/officeart/2005/8/layout/hProcess3"/>
    <dgm:cxn modelId="{CD40CAD6-E57A-445F-BFDB-DCC8EC429E1F}" type="presParOf" srcId="{1F1025BC-8D28-4333-88D9-26CC68C9A4A6}" destId="{7813BCCD-C538-45E2-8D64-73112D975064}" srcOrd="5" destOrd="0" presId="urn:microsoft.com/office/officeart/2005/8/layout/hProcess3"/>
    <dgm:cxn modelId="{DA7B2B69-5C6F-42A4-B086-A7AE4BEC952F}" type="presParOf" srcId="{7813BCCD-C538-45E2-8D64-73112D975064}" destId="{B02DD98D-7A6E-4E4B-8997-9255D557FE19}" srcOrd="0" destOrd="0" presId="urn:microsoft.com/office/officeart/2005/8/layout/hProcess3"/>
    <dgm:cxn modelId="{40AC2F55-D3FC-48D9-AF3E-BF168D294950}" type="presParOf" srcId="{7813BCCD-C538-45E2-8D64-73112D975064}" destId="{D7456CB1-E440-4380-88EF-11B48937EA0C}" srcOrd="1" destOrd="0" presId="urn:microsoft.com/office/officeart/2005/8/layout/hProcess3"/>
    <dgm:cxn modelId="{666637A3-673B-4560-9CD2-AABE43EF9BFE}" type="presParOf" srcId="{7813BCCD-C538-45E2-8D64-73112D975064}" destId="{7C8D3722-BB6A-4AD6-840C-1BDF72B86352}" srcOrd="2" destOrd="0" presId="urn:microsoft.com/office/officeart/2005/8/layout/hProcess3"/>
    <dgm:cxn modelId="{2C23DE76-E60A-4B97-8979-B1BFDB39AD40}" type="presParOf" srcId="{7813BCCD-C538-45E2-8D64-73112D975064}" destId="{E7082638-874F-4693-8C00-1D81D9F94898}" srcOrd="3" destOrd="0" presId="urn:microsoft.com/office/officeart/2005/8/layout/hProcess3"/>
    <dgm:cxn modelId="{3D52778B-B807-47CB-AFA9-AB17E8181B7B}" type="presParOf" srcId="{1F1025BC-8D28-4333-88D9-26CC68C9A4A6}" destId="{173B0657-45DE-4C8D-81D6-7B34EDA88D1F}" srcOrd="6" destOrd="0" presId="urn:microsoft.com/office/officeart/2005/8/layout/hProcess3"/>
    <dgm:cxn modelId="{715FF40E-C4B4-48C0-93B5-A3F2FB37C719}" type="presParOf" srcId="{1F1025BC-8D28-4333-88D9-26CC68C9A4A6}" destId="{572FB2FD-4CC7-4243-B01A-596A6E7837B3}" srcOrd="7" destOrd="0" presId="urn:microsoft.com/office/officeart/2005/8/layout/hProcess3"/>
    <dgm:cxn modelId="{074A30C4-4292-4AA4-931C-8BDF55448B69}" type="presParOf" srcId="{572FB2FD-4CC7-4243-B01A-596A6E7837B3}" destId="{167093BE-14E7-4FAE-B142-AB64208D98AB}" srcOrd="0" destOrd="0" presId="urn:microsoft.com/office/officeart/2005/8/layout/hProcess3"/>
    <dgm:cxn modelId="{C01F8989-2161-4CAD-BBB5-AA0161E2101D}" type="presParOf" srcId="{572FB2FD-4CC7-4243-B01A-596A6E7837B3}" destId="{D6FC07FD-D585-4EB0-B857-2FB217CCBBE4}" srcOrd="1" destOrd="0" presId="urn:microsoft.com/office/officeart/2005/8/layout/hProcess3"/>
    <dgm:cxn modelId="{C159A02E-504E-4BB5-900F-AC9104F99782}" type="presParOf" srcId="{572FB2FD-4CC7-4243-B01A-596A6E7837B3}" destId="{F9EC4B8D-1877-4564-9754-5614191B9A16}" srcOrd="2" destOrd="0" presId="urn:microsoft.com/office/officeart/2005/8/layout/hProcess3"/>
    <dgm:cxn modelId="{1FB707AE-BD08-4ADB-AD47-9CAC5BC16466}" type="presParOf" srcId="{572FB2FD-4CC7-4243-B01A-596A6E7837B3}" destId="{B1C32E5F-85F5-4EB6-B626-E03D1305282B}" srcOrd="3" destOrd="0" presId="urn:microsoft.com/office/officeart/2005/8/layout/hProcess3"/>
    <dgm:cxn modelId="{92FE287F-7E01-43DE-948B-F28D8964BB5A}" type="presParOf" srcId="{1F1025BC-8D28-4333-88D9-26CC68C9A4A6}" destId="{0C664C4F-C00A-4595-8EE5-A4930829D429}" srcOrd="8" destOrd="0" presId="urn:microsoft.com/office/officeart/2005/8/layout/hProcess3"/>
    <dgm:cxn modelId="{7C013D8C-56C1-4904-A894-29E7EE239805}" type="presParOf" srcId="{1F1025BC-8D28-4333-88D9-26CC68C9A4A6}" destId="{EB2E25F2-4549-4A6B-9F89-0B8E9DE57005}" srcOrd="9" destOrd="0" presId="urn:microsoft.com/office/officeart/2005/8/layout/hProcess3"/>
    <dgm:cxn modelId="{DCE29A84-9CFF-4B32-BFF3-5C12F480285E}" type="presParOf" srcId="{1F1025BC-8D28-4333-88D9-26CC68C9A4A6}" destId="{EE87A03A-40A5-48BA-BD2B-262D0755499F}" srcOrd="10" destOrd="0" presId="urn:microsoft.com/office/officeart/2005/8/layout/hProcess3"/>
  </dgm:cxnLst>
  <dgm:bg>
    <a:effectLst>
      <a:outerShdw blurRad="152400" dist="317500" dir="5400000" sx="90000" sy="-19000" rotWithShape="0">
        <a:prstClr val="black">
          <a:alpha val="15000"/>
        </a:prstClr>
      </a:outerShdw>
    </a:effect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85C4F9-341C-40FE-8314-A957E72DBE65}"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s-MX"/>
        </a:p>
      </dgm:t>
    </dgm:pt>
    <dgm:pt modelId="{387A9619-084F-45A7-A009-432F1F27FC80}">
      <dgm:prSet phldrT="[Texto]"/>
      <dgm:spPr/>
      <dgm:t>
        <a:bodyPr/>
        <a:lstStyle/>
        <a:p>
          <a:r>
            <a:rPr lang="es-MX" dirty="0" smtClean="0">
              <a:solidFill>
                <a:schemeClr val="bg1"/>
              </a:solidFill>
              <a:latin typeface="Arial" panose="020B0604020202020204" pitchFamily="34" charset="0"/>
              <a:cs typeface="Arial" panose="020B0604020202020204" pitchFamily="34" charset="0"/>
            </a:rPr>
            <a:t>Constitución de la República del Ecuador</a:t>
          </a:r>
          <a:endParaRPr lang="es-MX" dirty="0">
            <a:solidFill>
              <a:schemeClr val="bg1"/>
            </a:solidFill>
            <a:latin typeface="Arial" panose="020B0604020202020204" pitchFamily="34" charset="0"/>
            <a:cs typeface="Arial" panose="020B0604020202020204" pitchFamily="34" charset="0"/>
          </a:endParaRPr>
        </a:p>
      </dgm:t>
    </dgm:pt>
    <dgm:pt modelId="{E29785BF-CA58-4669-B31F-3CF57BFD7E5B}" type="parTrans" cxnId="{1D82B849-4F14-4472-9413-CA7A2A2A3ACA}">
      <dgm:prSet/>
      <dgm:spPr/>
      <dgm:t>
        <a:bodyPr/>
        <a:lstStyle/>
        <a:p>
          <a:endParaRPr lang="es-MX"/>
        </a:p>
      </dgm:t>
    </dgm:pt>
    <dgm:pt modelId="{E8531789-4532-43A2-B94B-70E5969D893E}" type="sibTrans" cxnId="{1D82B849-4F14-4472-9413-CA7A2A2A3ACA}">
      <dgm:prSet/>
      <dgm:spPr/>
      <dgm:t>
        <a:bodyPr/>
        <a:lstStyle/>
        <a:p>
          <a:endParaRPr lang="es-MX"/>
        </a:p>
      </dgm:t>
    </dgm:pt>
    <dgm:pt modelId="{E38D7E2D-521E-4EDF-AF8D-BBF7843320EB}">
      <dgm:prSet phldrT="[Texto]"/>
      <dgm:spPr/>
      <dgm:t>
        <a:bodyPr/>
        <a:lstStyle/>
        <a:p>
          <a:r>
            <a:rPr lang="es-ES" dirty="0" smtClean="0">
              <a:solidFill>
                <a:schemeClr val="bg1"/>
              </a:solidFill>
              <a:latin typeface="Arial" panose="020B0604020202020204" pitchFamily="34" charset="0"/>
              <a:cs typeface="Arial" panose="020B0604020202020204" pitchFamily="34" charset="0"/>
            </a:rPr>
            <a:t>Plan Nacional del Buen Vivir (PNBV) 2013-2017</a:t>
          </a:r>
          <a:endParaRPr lang="es-MX" dirty="0">
            <a:solidFill>
              <a:schemeClr val="bg1"/>
            </a:solidFill>
            <a:latin typeface="Arial" panose="020B0604020202020204" pitchFamily="34" charset="0"/>
            <a:cs typeface="Arial" panose="020B0604020202020204" pitchFamily="34" charset="0"/>
          </a:endParaRPr>
        </a:p>
      </dgm:t>
    </dgm:pt>
    <dgm:pt modelId="{C2492951-8C6D-4C80-8634-1D62D8465CDC}" type="parTrans" cxnId="{8CDFB378-BB92-41F9-B563-43C49CF2F23F}">
      <dgm:prSet/>
      <dgm:spPr/>
      <dgm:t>
        <a:bodyPr/>
        <a:lstStyle/>
        <a:p>
          <a:endParaRPr lang="es-MX"/>
        </a:p>
      </dgm:t>
    </dgm:pt>
    <dgm:pt modelId="{2AA5EC6B-51CA-411D-B22B-0A719F28E59E}" type="sibTrans" cxnId="{8CDFB378-BB92-41F9-B563-43C49CF2F23F}">
      <dgm:prSet/>
      <dgm:spPr/>
      <dgm:t>
        <a:bodyPr/>
        <a:lstStyle/>
        <a:p>
          <a:endParaRPr lang="es-MX"/>
        </a:p>
      </dgm:t>
    </dgm:pt>
    <dgm:pt modelId="{551080AE-6E83-40AA-97D4-E4EE5F5E1514}">
      <dgm:prSet phldrT="[Texto]"/>
      <dgm:spPr/>
      <dgm:t>
        <a:bodyPr/>
        <a:lstStyle/>
        <a:p>
          <a:r>
            <a:rPr lang="es-ES" dirty="0" smtClean="0">
              <a:solidFill>
                <a:schemeClr val="bg1"/>
              </a:solidFill>
              <a:latin typeface="Arial" panose="020B0604020202020204" pitchFamily="34" charset="0"/>
              <a:cs typeface="Arial" panose="020B0604020202020204" pitchFamily="34" charset="0"/>
            </a:rPr>
            <a:t>Ley Orgánica de Educación Superior</a:t>
          </a:r>
        </a:p>
      </dgm:t>
    </dgm:pt>
    <dgm:pt modelId="{70CCD87A-8A7C-461A-9696-BD2CDFCF17BF}" type="parTrans" cxnId="{A85717A5-EF61-41FE-9D3A-16D84BBBCAB7}">
      <dgm:prSet/>
      <dgm:spPr/>
      <dgm:t>
        <a:bodyPr/>
        <a:lstStyle/>
        <a:p>
          <a:endParaRPr lang="es-MX"/>
        </a:p>
      </dgm:t>
    </dgm:pt>
    <dgm:pt modelId="{1D6249A1-B18B-423B-888F-2AA2DA3997FF}" type="sibTrans" cxnId="{A85717A5-EF61-41FE-9D3A-16D84BBBCAB7}">
      <dgm:prSet/>
      <dgm:spPr/>
      <dgm:t>
        <a:bodyPr/>
        <a:lstStyle/>
        <a:p>
          <a:endParaRPr lang="es-MX"/>
        </a:p>
      </dgm:t>
    </dgm:pt>
    <dgm:pt modelId="{C18F71BB-2161-4FFA-9DA0-88FD1AADA135}">
      <dgm:prSet phldrT="[Texto]"/>
      <dgm:spPr/>
      <dgm:t>
        <a:bodyPr/>
        <a:lstStyle/>
        <a:p>
          <a:r>
            <a:rPr lang="es-ES" dirty="0" smtClean="0">
              <a:solidFill>
                <a:schemeClr val="bg1"/>
              </a:solidFill>
              <a:latin typeface="Arial" panose="020B0604020202020204" pitchFamily="34" charset="0"/>
              <a:cs typeface="Arial" panose="020B0604020202020204" pitchFamily="34" charset="0"/>
            </a:rPr>
            <a:t>Estatuto Orgánico UTN</a:t>
          </a:r>
        </a:p>
      </dgm:t>
    </dgm:pt>
    <dgm:pt modelId="{0BFF766E-4AB1-499D-B675-2B267B2DC529}" type="parTrans" cxnId="{15D9054E-37B2-4ABC-A589-2BA7BF3DA8C0}">
      <dgm:prSet/>
      <dgm:spPr/>
      <dgm:t>
        <a:bodyPr/>
        <a:lstStyle/>
        <a:p>
          <a:endParaRPr lang="es-MX"/>
        </a:p>
      </dgm:t>
    </dgm:pt>
    <dgm:pt modelId="{9AEB1383-30FB-4FFD-B17A-92CF21C702D6}" type="sibTrans" cxnId="{15D9054E-37B2-4ABC-A589-2BA7BF3DA8C0}">
      <dgm:prSet/>
      <dgm:spPr/>
      <dgm:t>
        <a:bodyPr/>
        <a:lstStyle/>
        <a:p>
          <a:endParaRPr lang="es-MX"/>
        </a:p>
      </dgm:t>
    </dgm:pt>
    <dgm:pt modelId="{F770BF25-1553-406B-B2BF-06430B57DBA7}">
      <dgm:prSet custT="1"/>
      <dgm:spPr/>
      <dgm:t>
        <a:bodyPr/>
        <a:lstStyle/>
        <a:p>
          <a:pPr algn="just"/>
          <a:r>
            <a:rPr lang="es-ES" sz="2700" b="0" dirty="0" smtClean="0">
              <a:solidFill>
                <a:schemeClr val="bg1"/>
              </a:solidFill>
              <a:latin typeface="Arial" panose="020B0604020202020204" pitchFamily="34" charset="0"/>
              <a:cs typeface="Arial" panose="020B0604020202020204" pitchFamily="34" charset="0"/>
            </a:rPr>
            <a:t>Código de Ética Universidad Técnica del Norte</a:t>
          </a:r>
          <a:endParaRPr lang="es-ES" sz="2700" b="0" dirty="0">
            <a:solidFill>
              <a:schemeClr val="bg1"/>
            </a:solidFill>
            <a:latin typeface="Arial" panose="020B0604020202020204" pitchFamily="34" charset="0"/>
            <a:cs typeface="Arial" panose="020B0604020202020204" pitchFamily="34" charset="0"/>
          </a:endParaRPr>
        </a:p>
      </dgm:t>
    </dgm:pt>
    <dgm:pt modelId="{D5E5D199-EAC5-49A3-B69D-E7BA31937AC9}" type="parTrans" cxnId="{B658CCE3-97D9-42E7-9263-42BC8AEBA666}">
      <dgm:prSet/>
      <dgm:spPr/>
      <dgm:t>
        <a:bodyPr/>
        <a:lstStyle/>
        <a:p>
          <a:endParaRPr lang="es-ES"/>
        </a:p>
      </dgm:t>
    </dgm:pt>
    <dgm:pt modelId="{8647C685-4897-405F-BB34-FD9902BE732B}" type="sibTrans" cxnId="{B658CCE3-97D9-42E7-9263-42BC8AEBA666}">
      <dgm:prSet/>
      <dgm:spPr/>
      <dgm:t>
        <a:bodyPr/>
        <a:lstStyle/>
        <a:p>
          <a:endParaRPr lang="es-ES"/>
        </a:p>
      </dgm:t>
    </dgm:pt>
    <dgm:pt modelId="{5592E828-8644-4C29-AC80-1B9BA75FD0BE}" type="pres">
      <dgm:prSet presAssocID="{4885C4F9-341C-40FE-8314-A957E72DBE65}" presName="outerComposite" presStyleCnt="0">
        <dgm:presLayoutVars>
          <dgm:chMax val="5"/>
          <dgm:dir/>
          <dgm:resizeHandles val="exact"/>
        </dgm:presLayoutVars>
      </dgm:prSet>
      <dgm:spPr/>
      <dgm:t>
        <a:bodyPr/>
        <a:lstStyle/>
        <a:p>
          <a:endParaRPr lang="es-ES"/>
        </a:p>
      </dgm:t>
    </dgm:pt>
    <dgm:pt modelId="{A1A815F6-AEA7-45FB-B8B9-53D0B5A99C74}" type="pres">
      <dgm:prSet presAssocID="{4885C4F9-341C-40FE-8314-A957E72DBE65}" presName="dummyMaxCanvas" presStyleCnt="0">
        <dgm:presLayoutVars/>
      </dgm:prSet>
      <dgm:spPr/>
    </dgm:pt>
    <dgm:pt modelId="{5EFC4974-8998-48AD-8532-88176B0964CC}" type="pres">
      <dgm:prSet presAssocID="{4885C4F9-341C-40FE-8314-A957E72DBE65}" presName="FiveNodes_1" presStyleLbl="node1" presStyleIdx="0" presStyleCnt="5">
        <dgm:presLayoutVars>
          <dgm:bulletEnabled val="1"/>
        </dgm:presLayoutVars>
      </dgm:prSet>
      <dgm:spPr/>
      <dgm:t>
        <a:bodyPr/>
        <a:lstStyle/>
        <a:p>
          <a:endParaRPr lang="es-ES"/>
        </a:p>
      </dgm:t>
    </dgm:pt>
    <dgm:pt modelId="{BD8EE9E0-343A-46C4-B37B-78F9DC04DA06}" type="pres">
      <dgm:prSet presAssocID="{4885C4F9-341C-40FE-8314-A957E72DBE65}" presName="FiveNodes_2" presStyleLbl="node1" presStyleIdx="1" presStyleCnt="5">
        <dgm:presLayoutVars>
          <dgm:bulletEnabled val="1"/>
        </dgm:presLayoutVars>
      </dgm:prSet>
      <dgm:spPr/>
      <dgm:t>
        <a:bodyPr/>
        <a:lstStyle/>
        <a:p>
          <a:endParaRPr lang="es-ES"/>
        </a:p>
      </dgm:t>
    </dgm:pt>
    <dgm:pt modelId="{F9BDA26D-6983-4A7F-B381-53B416947068}" type="pres">
      <dgm:prSet presAssocID="{4885C4F9-341C-40FE-8314-A957E72DBE65}" presName="FiveNodes_3" presStyleLbl="node1" presStyleIdx="2" presStyleCnt="5">
        <dgm:presLayoutVars>
          <dgm:bulletEnabled val="1"/>
        </dgm:presLayoutVars>
      </dgm:prSet>
      <dgm:spPr/>
      <dgm:t>
        <a:bodyPr/>
        <a:lstStyle/>
        <a:p>
          <a:endParaRPr lang="es-ES"/>
        </a:p>
      </dgm:t>
    </dgm:pt>
    <dgm:pt modelId="{FAB4B133-E7D9-4DF0-BCDC-8BCE0C5FE6FA}" type="pres">
      <dgm:prSet presAssocID="{4885C4F9-341C-40FE-8314-A957E72DBE65}" presName="FiveNodes_4" presStyleLbl="node1" presStyleIdx="3" presStyleCnt="5">
        <dgm:presLayoutVars>
          <dgm:bulletEnabled val="1"/>
        </dgm:presLayoutVars>
      </dgm:prSet>
      <dgm:spPr/>
      <dgm:t>
        <a:bodyPr/>
        <a:lstStyle/>
        <a:p>
          <a:endParaRPr lang="es-ES"/>
        </a:p>
      </dgm:t>
    </dgm:pt>
    <dgm:pt modelId="{5CB2F8B4-F962-45E8-9A01-7129C7075B5F}" type="pres">
      <dgm:prSet presAssocID="{4885C4F9-341C-40FE-8314-A957E72DBE65}" presName="FiveNodes_5" presStyleLbl="node1" presStyleIdx="4" presStyleCnt="5">
        <dgm:presLayoutVars>
          <dgm:bulletEnabled val="1"/>
        </dgm:presLayoutVars>
      </dgm:prSet>
      <dgm:spPr/>
      <dgm:t>
        <a:bodyPr/>
        <a:lstStyle/>
        <a:p>
          <a:endParaRPr lang="es-MX"/>
        </a:p>
      </dgm:t>
    </dgm:pt>
    <dgm:pt modelId="{4B4CD21B-78C4-4BA1-A90C-7801BB6B2824}" type="pres">
      <dgm:prSet presAssocID="{4885C4F9-341C-40FE-8314-A957E72DBE65}" presName="FiveConn_1-2" presStyleLbl="fgAccFollowNode1" presStyleIdx="0" presStyleCnt="4">
        <dgm:presLayoutVars>
          <dgm:bulletEnabled val="1"/>
        </dgm:presLayoutVars>
      </dgm:prSet>
      <dgm:spPr/>
      <dgm:t>
        <a:bodyPr/>
        <a:lstStyle/>
        <a:p>
          <a:endParaRPr lang="es-ES"/>
        </a:p>
      </dgm:t>
    </dgm:pt>
    <dgm:pt modelId="{B8A223B1-3A12-40D0-B013-81C2EF6B8A00}" type="pres">
      <dgm:prSet presAssocID="{4885C4F9-341C-40FE-8314-A957E72DBE65}" presName="FiveConn_2-3" presStyleLbl="fgAccFollowNode1" presStyleIdx="1" presStyleCnt="4">
        <dgm:presLayoutVars>
          <dgm:bulletEnabled val="1"/>
        </dgm:presLayoutVars>
      </dgm:prSet>
      <dgm:spPr/>
      <dgm:t>
        <a:bodyPr/>
        <a:lstStyle/>
        <a:p>
          <a:endParaRPr lang="es-ES"/>
        </a:p>
      </dgm:t>
    </dgm:pt>
    <dgm:pt modelId="{92A942F9-F3E5-47B5-AFA9-C5A02196817B}" type="pres">
      <dgm:prSet presAssocID="{4885C4F9-341C-40FE-8314-A957E72DBE65}" presName="FiveConn_3-4" presStyleLbl="fgAccFollowNode1" presStyleIdx="2" presStyleCnt="4">
        <dgm:presLayoutVars>
          <dgm:bulletEnabled val="1"/>
        </dgm:presLayoutVars>
      </dgm:prSet>
      <dgm:spPr/>
      <dgm:t>
        <a:bodyPr/>
        <a:lstStyle/>
        <a:p>
          <a:endParaRPr lang="es-ES"/>
        </a:p>
      </dgm:t>
    </dgm:pt>
    <dgm:pt modelId="{3611DC82-2912-44BB-82C3-D3E512A96142}" type="pres">
      <dgm:prSet presAssocID="{4885C4F9-341C-40FE-8314-A957E72DBE65}" presName="FiveConn_4-5" presStyleLbl="fgAccFollowNode1" presStyleIdx="3" presStyleCnt="4">
        <dgm:presLayoutVars>
          <dgm:bulletEnabled val="1"/>
        </dgm:presLayoutVars>
      </dgm:prSet>
      <dgm:spPr/>
      <dgm:t>
        <a:bodyPr/>
        <a:lstStyle/>
        <a:p>
          <a:endParaRPr lang="es-ES"/>
        </a:p>
      </dgm:t>
    </dgm:pt>
    <dgm:pt modelId="{39A5676D-BE8A-4EF4-AC25-05FB4DC1D92C}" type="pres">
      <dgm:prSet presAssocID="{4885C4F9-341C-40FE-8314-A957E72DBE65}" presName="FiveNodes_1_text" presStyleLbl="node1" presStyleIdx="4" presStyleCnt="5">
        <dgm:presLayoutVars>
          <dgm:bulletEnabled val="1"/>
        </dgm:presLayoutVars>
      </dgm:prSet>
      <dgm:spPr/>
      <dgm:t>
        <a:bodyPr/>
        <a:lstStyle/>
        <a:p>
          <a:endParaRPr lang="es-ES"/>
        </a:p>
      </dgm:t>
    </dgm:pt>
    <dgm:pt modelId="{08A9CB32-74B0-4FB7-BAB3-25B2FF62C9F3}" type="pres">
      <dgm:prSet presAssocID="{4885C4F9-341C-40FE-8314-A957E72DBE65}" presName="FiveNodes_2_text" presStyleLbl="node1" presStyleIdx="4" presStyleCnt="5">
        <dgm:presLayoutVars>
          <dgm:bulletEnabled val="1"/>
        </dgm:presLayoutVars>
      </dgm:prSet>
      <dgm:spPr/>
      <dgm:t>
        <a:bodyPr/>
        <a:lstStyle/>
        <a:p>
          <a:endParaRPr lang="es-ES"/>
        </a:p>
      </dgm:t>
    </dgm:pt>
    <dgm:pt modelId="{16C1D1F9-4B85-4BF1-B491-DB4EEAAB79EF}" type="pres">
      <dgm:prSet presAssocID="{4885C4F9-341C-40FE-8314-A957E72DBE65}" presName="FiveNodes_3_text" presStyleLbl="node1" presStyleIdx="4" presStyleCnt="5">
        <dgm:presLayoutVars>
          <dgm:bulletEnabled val="1"/>
        </dgm:presLayoutVars>
      </dgm:prSet>
      <dgm:spPr/>
      <dgm:t>
        <a:bodyPr/>
        <a:lstStyle/>
        <a:p>
          <a:endParaRPr lang="es-ES"/>
        </a:p>
      </dgm:t>
    </dgm:pt>
    <dgm:pt modelId="{CAA99792-CF7A-4131-A4DB-25923BD7553F}" type="pres">
      <dgm:prSet presAssocID="{4885C4F9-341C-40FE-8314-A957E72DBE65}" presName="FiveNodes_4_text" presStyleLbl="node1" presStyleIdx="4" presStyleCnt="5">
        <dgm:presLayoutVars>
          <dgm:bulletEnabled val="1"/>
        </dgm:presLayoutVars>
      </dgm:prSet>
      <dgm:spPr/>
      <dgm:t>
        <a:bodyPr/>
        <a:lstStyle/>
        <a:p>
          <a:endParaRPr lang="es-ES"/>
        </a:p>
      </dgm:t>
    </dgm:pt>
    <dgm:pt modelId="{A1332452-6537-4BB7-8569-E3DBD7E6039A}" type="pres">
      <dgm:prSet presAssocID="{4885C4F9-341C-40FE-8314-A957E72DBE65}" presName="FiveNodes_5_text" presStyleLbl="node1" presStyleIdx="4" presStyleCnt="5">
        <dgm:presLayoutVars>
          <dgm:bulletEnabled val="1"/>
        </dgm:presLayoutVars>
      </dgm:prSet>
      <dgm:spPr/>
      <dgm:t>
        <a:bodyPr/>
        <a:lstStyle/>
        <a:p>
          <a:endParaRPr lang="es-MX"/>
        </a:p>
      </dgm:t>
    </dgm:pt>
  </dgm:ptLst>
  <dgm:cxnLst>
    <dgm:cxn modelId="{7807A7F6-1B72-4F27-8A21-ABED7C2E51AD}" type="presOf" srcId="{1D6249A1-B18B-423B-888F-2AA2DA3997FF}" destId="{92A942F9-F3E5-47B5-AFA9-C5A02196817B}" srcOrd="0" destOrd="0" presId="urn:microsoft.com/office/officeart/2005/8/layout/vProcess5"/>
    <dgm:cxn modelId="{15D9054E-37B2-4ABC-A589-2BA7BF3DA8C0}" srcId="{4885C4F9-341C-40FE-8314-A957E72DBE65}" destId="{C18F71BB-2161-4FFA-9DA0-88FD1AADA135}" srcOrd="3" destOrd="0" parTransId="{0BFF766E-4AB1-499D-B675-2B267B2DC529}" sibTransId="{9AEB1383-30FB-4FFD-B17A-92CF21C702D6}"/>
    <dgm:cxn modelId="{1D82B849-4F14-4472-9413-CA7A2A2A3ACA}" srcId="{4885C4F9-341C-40FE-8314-A957E72DBE65}" destId="{387A9619-084F-45A7-A009-432F1F27FC80}" srcOrd="0" destOrd="0" parTransId="{E29785BF-CA58-4669-B31F-3CF57BFD7E5B}" sibTransId="{E8531789-4532-43A2-B94B-70E5969D893E}"/>
    <dgm:cxn modelId="{63511A63-975C-44FD-A23F-9300D6C0561A}" type="presOf" srcId="{C18F71BB-2161-4FFA-9DA0-88FD1AADA135}" destId="{CAA99792-CF7A-4131-A4DB-25923BD7553F}" srcOrd="1" destOrd="0" presId="urn:microsoft.com/office/officeart/2005/8/layout/vProcess5"/>
    <dgm:cxn modelId="{FC90630A-6873-4B43-9645-7827C3FC48B2}" type="presOf" srcId="{E38D7E2D-521E-4EDF-AF8D-BBF7843320EB}" destId="{08A9CB32-74B0-4FB7-BAB3-25B2FF62C9F3}" srcOrd="1" destOrd="0" presId="urn:microsoft.com/office/officeart/2005/8/layout/vProcess5"/>
    <dgm:cxn modelId="{A85717A5-EF61-41FE-9D3A-16D84BBBCAB7}" srcId="{4885C4F9-341C-40FE-8314-A957E72DBE65}" destId="{551080AE-6E83-40AA-97D4-E4EE5F5E1514}" srcOrd="2" destOrd="0" parTransId="{70CCD87A-8A7C-461A-9696-BD2CDFCF17BF}" sibTransId="{1D6249A1-B18B-423B-888F-2AA2DA3997FF}"/>
    <dgm:cxn modelId="{F6319209-5A7C-4ED4-8914-EA01DBEB3867}" type="presOf" srcId="{9AEB1383-30FB-4FFD-B17A-92CF21C702D6}" destId="{3611DC82-2912-44BB-82C3-D3E512A96142}" srcOrd="0" destOrd="0" presId="urn:microsoft.com/office/officeart/2005/8/layout/vProcess5"/>
    <dgm:cxn modelId="{BAB37E67-8934-4588-8348-580B1DC8AC0E}" type="presOf" srcId="{4885C4F9-341C-40FE-8314-A957E72DBE65}" destId="{5592E828-8644-4C29-AC80-1B9BA75FD0BE}" srcOrd="0" destOrd="0" presId="urn:microsoft.com/office/officeart/2005/8/layout/vProcess5"/>
    <dgm:cxn modelId="{DF8A4196-14BD-4C1D-ABC0-C0448B046B43}" type="presOf" srcId="{2AA5EC6B-51CA-411D-B22B-0A719F28E59E}" destId="{B8A223B1-3A12-40D0-B013-81C2EF6B8A00}" srcOrd="0" destOrd="0" presId="urn:microsoft.com/office/officeart/2005/8/layout/vProcess5"/>
    <dgm:cxn modelId="{575684B8-0AD4-42B4-B65B-AF094D76EB11}" type="presOf" srcId="{F770BF25-1553-406B-B2BF-06430B57DBA7}" destId="{A1332452-6537-4BB7-8569-E3DBD7E6039A}" srcOrd="1" destOrd="0" presId="urn:microsoft.com/office/officeart/2005/8/layout/vProcess5"/>
    <dgm:cxn modelId="{C2591565-C1C6-4A2D-B7CB-CD16410711E2}" type="presOf" srcId="{551080AE-6E83-40AA-97D4-E4EE5F5E1514}" destId="{F9BDA26D-6983-4A7F-B381-53B416947068}" srcOrd="0" destOrd="0" presId="urn:microsoft.com/office/officeart/2005/8/layout/vProcess5"/>
    <dgm:cxn modelId="{BE6423F0-36AC-4250-A4D2-38EE4A34E2C5}" type="presOf" srcId="{387A9619-084F-45A7-A009-432F1F27FC80}" destId="{39A5676D-BE8A-4EF4-AC25-05FB4DC1D92C}" srcOrd="1" destOrd="0" presId="urn:microsoft.com/office/officeart/2005/8/layout/vProcess5"/>
    <dgm:cxn modelId="{58F89F92-B0FE-4D15-9F76-69783983B542}" type="presOf" srcId="{387A9619-084F-45A7-A009-432F1F27FC80}" destId="{5EFC4974-8998-48AD-8532-88176B0964CC}" srcOrd="0" destOrd="0" presId="urn:microsoft.com/office/officeart/2005/8/layout/vProcess5"/>
    <dgm:cxn modelId="{8CDFB378-BB92-41F9-B563-43C49CF2F23F}" srcId="{4885C4F9-341C-40FE-8314-A957E72DBE65}" destId="{E38D7E2D-521E-4EDF-AF8D-BBF7843320EB}" srcOrd="1" destOrd="0" parTransId="{C2492951-8C6D-4C80-8634-1D62D8465CDC}" sibTransId="{2AA5EC6B-51CA-411D-B22B-0A719F28E59E}"/>
    <dgm:cxn modelId="{B658CCE3-97D9-42E7-9263-42BC8AEBA666}" srcId="{4885C4F9-341C-40FE-8314-A957E72DBE65}" destId="{F770BF25-1553-406B-B2BF-06430B57DBA7}" srcOrd="4" destOrd="0" parTransId="{D5E5D199-EAC5-49A3-B69D-E7BA31937AC9}" sibTransId="{8647C685-4897-405F-BB34-FD9902BE732B}"/>
    <dgm:cxn modelId="{041F17B9-40F8-4242-AD50-E4DB81D79F30}" type="presOf" srcId="{C18F71BB-2161-4FFA-9DA0-88FD1AADA135}" destId="{FAB4B133-E7D9-4DF0-BCDC-8BCE0C5FE6FA}" srcOrd="0" destOrd="0" presId="urn:microsoft.com/office/officeart/2005/8/layout/vProcess5"/>
    <dgm:cxn modelId="{94530757-6E08-4DCE-A110-D37DAA50D923}" type="presOf" srcId="{E38D7E2D-521E-4EDF-AF8D-BBF7843320EB}" destId="{BD8EE9E0-343A-46C4-B37B-78F9DC04DA06}" srcOrd="0" destOrd="0" presId="urn:microsoft.com/office/officeart/2005/8/layout/vProcess5"/>
    <dgm:cxn modelId="{AF657471-FD03-4AD6-BC95-14AAC512584F}" type="presOf" srcId="{F770BF25-1553-406B-B2BF-06430B57DBA7}" destId="{5CB2F8B4-F962-45E8-9A01-7129C7075B5F}" srcOrd="0" destOrd="0" presId="urn:microsoft.com/office/officeart/2005/8/layout/vProcess5"/>
    <dgm:cxn modelId="{21AD8DB3-DA03-4971-8A14-28560A710444}" type="presOf" srcId="{551080AE-6E83-40AA-97D4-E4EE5F5E1514}" destId="{16C1D1F9-4B85-4BF1-B491-DB4EEAAB79EF}" srcOrd="1" destOrd="0" presId="urn:microsoft.com/office/officeart/2005/8/layout/vProcess5"/>
    <dgm:cxn modelId="{5E681C83-5686-4F0A-AC62-980742BF2A36}" type="presOf" srcId="{E8531789-4532-43A2-B94B-70E5969D893E}" destId="{4B4CD21B-78C4-4BA1-A90C-7801BB6B2824}" srcOrd="0" destOrd="0" presId="urn:microsoft.com/office/officeart/2005/8/layout/vProcess5"/>
    <dgm:cxn modelId="{68D52D24-A6F3-48F1-A183-18AF3046B937}" type="presParOf" srcId="{5592E828-8644-4C29-AC80-1B9BA75FD0BE}" destId="{A1A815F6-AEA7-45FB-B8B9-53D0B5A99C74}" srcOrd="0" destOrd="0" presId="urn:microsoft.com/office/officeart/2005/8/layout/vProcess5"/>
    <dgm:cxn modelId="{969B6BC3-198F-4BE1-A2C2-027720127954}" type="presParOf" srcId="{5592E828-8644-4C29-AC80-1B9BA75FD0BE}" destId="{5EFC4974-8998-48AD-8532-88176B0964CC}" srcOrd="1" destOrd="0" presId="urn:microsoft.com/office/officeart/2005/8/layout/vProcess5"/>
    <dgm:cxn modelId="{6F8273DB-4F7C-465F-9562-DB8267412B5B}" type="presParOf" srcId="{5592E828-8644-4C29-AC80-1B9BA75FD0BE}" destId="{BD8EE9E0-343A-46C4-B37B-78F9DC04DA06}" srcOrd="2" destOrd="0" presId="urn:microsoft.com/office/officeart/2005/8/layout/vProcess5"/>
    <dgm:cxn modelId="{1BF93299-1D38-40EA-9BB5-F95F42F35703}" type="presParOf" srcId="{5592E828-8644-4C29-AC80-1B9BA75FD0BE}" destId="{F9BDA26D-6983-4A7F-B381-53B416947068}" srcOrd="3" destOrd="0" presId="urn:microsoft.com/office/officeart/2005/8/layout/vProcess5"/>
    <dgm:cxn modelId="{37D50918-2828-4A79-A2FD-B175E57CB0EB}" type="presParOf" srcId="{5592E828-8644-4C29-AC80-1B9BA75FD0BE}" destId="{FAB4B133-E7D9-4DF0-BCDC-8BCE0C5FE6FA}" srcOrd="4" destOrd="0" presId="urn:microsoft.com/office/officeart/2005/8/layout/vProcess5"/>
    <dgm:cxn modelId="{7DA66D23-93C7-4DEA-AFB8-A5B263F0BDA2}" type="presParOf" srcId="{5592E828-8644-4C29-AC80-1B9BA75FD0BE}" destId="{5CB2F8B4-F962-45E8-9A01-7129C7075B5F}" srcOrd="5" destOrd="0" presId="urn:microsoft.com/office/officeart/2005/8/layout/vProcess5"/>
    <dgm:cxn modelId="{1E93C66B-A341-455B-8572-0F2B6D399D21}" type="presParOf" srcId="{5592E828-8644-4C29-AC80-1B9BA75FD0BE}" destId="{4B4CD21B-78C4-4BA1-A90C-7801BB6B2824}" srcOrd="6" destOrd="0" presId="urn:microsoft.com/office/officeart/2005/8/layout/vProcess5"/>
    <dgm:cxn modelId="{2FF6B361-7739-496E-A2C4-2E14ACCB4822}" type="presParOf" srcId="{5592E828-8644-4C29-AC80-1B9BA75FD0BE}" destId="{B8A223B1-3A12-40D0-B013-81C2EF6B8A00}" srcOrd="7" destOrd="0" presId="urn:microsoft.com/office/officeart/2005/8/layout/vProcess5"/>
    <dgm:cxn modelId="{9DEA55C4-7BB6-4D68-8012-7CD9056BCC56}" type="presParOf" srcId="{5592E828-8644-4C29-AC80-1B9BA75FD0BE}" destId="{92A942F9-F3E5-47B5-AFA9-C5A02196817B}" srcOrd="8" destOrd="0" presId="urn:microsoft.com/office/officeart/2005/8/layout/vProcess5"/>
    <dgm:cxn modelId="{B2A21797-83D7-4445-862B-C11B4D3BB06E}" type="presParOf" srcId="{5592E828-8644-4C29-AC80-1B9BA75FD0BE}" destId="{3611DC82-2912-44BB-82C3-D3E512A96142}" srcOrd="9" destOrd="0" presId="urn:microsoft.com/office/officeart/2005/8/layout/vProcess5"/>
    <dgm:cxn modelId="{573F7EBD-2994-4CF2-86A8-B3960F0E5899}" type="presParOf" srcId="{5592E828-8644-4C29-AC80-1B9BA75FD0BE}" destId="{39A5676D-BE8A-4EF4-AC25-05FB4DC1D92C}" srcOrd="10" destOrd="0" presId="urn:microsoft.com/office/officeart/2005/8/layout/vProcess5"/>
    <dgm:cxn modelId="{8E1157B6-EBAB-4704-8331-A20168CC8CA0}" type="presParOf" srcId="{5592E828-8644-4C29-AC80-1B9BA75FD0BE}" destId="{08A9CB32-74B0-4FB7-BAB3-25B2FF62C9F3}" srcOrd="11" destOrd="0" presId="urn:microsoft.com/office/officeart/2005/8/layout/vProcess5"/>
    <dgm:cxn modelId="{CEE27A9A-5DB6-401A-B4B4-CA0A975559BD}" type="presParOf" srcId="{5592E828-8644-4C29-AC80-1B9BA75FD0BE}" destId="{16C1D1F9-4B85-4BF1-B491-DB4EEAAB79EF}" srcOrd="12" destOrd="0" presId="urn:microsoft.com/office/officeart/2005/8/layout/vProcess5"/>
    <dgm:cxn modelId="{FE31CB88-3DDC-4BD9-B8F2-F73E5C18D08A}" type="presParOf" srcId="{5592E828-8644-4C29-AC80-1B9BA75FD0BE}" destId="{CAA99792-CF7A-4131-A4DB-25923BD7553F}" srcOrd="13" destOrd="0" presId="urn:microsoft.com/office/officeart/2005/8/layout/vProcess5"/>
    <dgm:cxn modelId="{ED52B0B3-3726-4FAC-976A-8F986E2D540C}" type="presParOf" srcId="{5592E828-8644-4C29-AC80-1B9BA75FD0BE}" destId="{A1332452-6537-4BB7-8569-E3DBD7E6039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BB051-BFBD-4CBA-B50C-05889775A2CC}">
      <dsp:nvSpPr>
        <dsp:cNvPr id="0" name=""/>
        <dsp:cNvSpPr/>
      </dsp:nvSpPr>
      <dsp:spPr>
        <a:xfrm>
          <a:off x="0" y="0"/>
          <a:ext cx="9684480" cy="150831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El enfermero(a) como todo profesional de nivel universitario requiere ser formado(a) con alta calidad científica, tecnológica, humanística y con compromiso.</a:t>
          </a:r>
          <a:endParaRPr lang="es-MX" sz="1800" b="0" kern="1200" dirty="0">
            <a:solidFill>
              <a:schemeClr val="bg1"/>
            </a:solidFill>
            <a:latin typeface="Arial" panose="020B0604020202020204" pitchFamily="34" charset="0"/>
            <a:cs typeface="Arial" panose="020B0604020202020204" pitchFamily="34" charset="0"/>
          </a:endParaRPr>
        </a:p>
      </dsp:txBody>
      <dsp:txXfrm>
        <a:off x="44177" y="44177"/>
        <a:ext cx="8056896" cy="1419956"/>
      </dsp:txXfrm>
    </dsp:sp>
    <dsp:sp modelId="{3443BF9B-ABC7-4CF0-B7C8-0F3F68B5B6F6}">
      <dsp:nvSpPr>
        <dsp:cNvPr id="0" name=""/>
        <dsp:cNvSpPr/>
      </dsp:nvSpPr>
      <dsp:spPr>
        <a:xfrm>
          <a:off x="854513" y="1759695"/>
          <a:ext cx="9684480" cy="150831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El docente universitario al desarrollar las prácticas educativas utiliza modelos de enseñanzas que pueden influir en la capacidad de los estudiantes para aprender, y es que no es suficiente dominar información y conocimiento sin saber cómo trasmitirla, es decir cómo ser capaz de hacer significativo el conocimiento para el alumno</a:t>
          </a:r>
          <a:endParaRPr lang="es-MX" sz="1800" b="0" kern="1200" dirty="0">
            <a:solidFill>
              <a:schemeClr val="bg1"/>
            </a:solidFill>
            <a:latin typeface="Arial" panose="020B0604020202020204" pitchFamily="34" charset="0"/>
            <a:cs typeface="Arial" panose="020B0604020202020204" pitchFamily="34" charset="0"/>
          </a:endParaRPr>
        </a:p>
      </dsp:txBody>
      <dsp:txXfrm>
        <a:off x="898690" y="1803872"/>
        <a:ext cx="7761212" cy="1419956"/>
      </dsp:txXfrm>
    </dsp:sp>
    <dsp:sp modelId="{49831F20-B00D-43D5-B3BB-661801779EF9}">
      <dsp:nvSpPr>
        <dsp:cNvPr id="0" name=""/>
        <dsp:cNvSpPr/>
      </dsp:nvSpPr>
      <dsp:spPr>
        <a:xfrm>
          <a:off x="1709026" y="3519390"/>
          <a:ext cx="9684480" cy="150831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al finalizar el semestre estos son evaluadas por los estudiantes, estos mismo responde que el problema se embarca en que en las evaluaciones institucionales del docente temen a dar una un puntaje bajo (real) por miedo a que el docente tome represalia contra el alumno.</a:t>
          </a:r>
          <a:endParaRPr lang="es-MX" sz="1600" b="0" kern="1200" dirty="0">
            <a:solidFill>
              <a:schemeClr val="bg1"/>
            </a:solidFill>
            <a:latin typeface="Arial" panose="020B0604020202020204" pitchFamily="34" charset="0"/>
            <a:cs typeface="Arial" panose="020B0604020202020204" pitchFamily="34" charset="0"/>
          </a:endParaRPr>
        </a:p>
      </dsp:txBody>
      <dsp:txXfrm>
        <a:off x="1753203" y="3563567"/>
        <a:ext cx="7761212" cy="1419956"/>
      </dsp:txXfrm>
    </dsp:sp>
    <dsp:sp modelId="{84D5FDE5-9C28-4689-AD9A-154FB4232E58}">
      <dsp:nvSpPr>
        <dsp:cNvPr id="0" name=""/>
        <dsp:cNvSpPr/>
      </dsp:nvSpPr>
      <dsp:spPr>
        <a:xfrm>
          <a:off x="8704079" y="1143801"/>
          <a:ext cx="980401" cy="980401"/>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8924669" y="1143801"/>
        <a:ext cx="539221" cy="737752"/>
      </dsp:txXfrm>
    </dsp:sp>
    <dsp:sp modelId="{71B4424C-5E14-42F7-8D91-029B851660E5}">
      <dsp:nvSpPr>
        <dsp:cNvPr id="0" name=""/>
        <dsp:cNvSpPr/>
      </dsp:nvSpPr>
      <dsp:spPr>
        <a:xfrm>
          <a:off x="9558592" y="2893441"/>
          <a:ext cx="980401" cy="980401"/>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9779182" y="2893441"/>
        <a:ext cx="539221" cy="7377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DA12-253E-4D0D-875B-A4CE137FF3DD}">
      <dsp:nvSpPr>
        <dsp:cNvPr id="0" name=""/>
        <dsp:cNvSpPr/>
      </dsp:nvSpPr>
      <dsp:spPr>
        <a:xfrm>
          <a:off x="1049866" y="0"/>
          <a:ext cx="8669867" cy="5418667"/>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4B0FE-00A2-4414-8BB1-6C91F809A919}">
      <dsp:nvSpPr>
        <dsp:cNvPr id="0" name=""/>
        <dsp:cNvSpPr/>
      </dsp:nvSpPr>
      <dsp:spPr>
        <a:xfrm>
          <a:off x="2150939" y="3739963"/>
          <a:ext cx="225416" cy="22541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4FF84-C31C-4410-9F7E-C9831BBA069D}">
      <dsp:nvSpPr>
        <dsp:cNvPr id="0" name=""/>
        <dsp:cNvSpPr/>
      </dsp:nvSpPr>
      <dsp:spPr>
        <a:xfrm>
          <a:off x="2132342" y="3852672"/>
          <a:ext cx="2463001" cy="156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44" tIns="0" rIns="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bg1"/>
              </a:solidFill>
              <a:latin typeface="Arial" panose="020B0604020202020204" pitchFamily="34" charset="0"/>
              <a:cs typeface="Arial" panose="020B0604020202020204" pitchFamily="34" charset="0"/>
            </a:rPr>
            <a:t>Condiciones sociodemográficas</a:t>
          </a:r>
          <a:endParaRPr lang="es-MX" sz="2000" kern="1200" dirty="0">
            <a:solidFill>
              <a:schemeClr val="bg1"/>
            </a:solidFill>
            <a:latin typeface="Arial" panose="020B0604020202020204" pitchFamily="34" charset="0"/>
            <a:cs typeface="Arial" panose="020B0604020202020204" pitchFamily="34" charset="0"/>
          </a:endParaRPr>
        </a:p>
      </dsp:txBody>
      <dsp:txXfrm>
        <a:off x="2132342" y="3852672"/>
        <a:ext cx="2463001" cy="1565994"/>
      </dsp:txXfrm>
    </dsp:sp>
    <dsp:sp modelId="{187894A5-FEE3-4D2D-9927-22B16C992B2D}">
      <dsp:nvSpPr>
        <dsp:cNvPr id="0" name=""/>
        <dsp:cNvSpPr/>
      </dsp:nvSpPr>
      <dsp:spPr>
        <a:xfrm>
          <a:off x="4140674" y="2267170"/>
          <a:ext cx="407483" cy="407483"/>
        </a:xfrm>
        <a:prstGeom prst="ellipse">
          <a:avLst/>
        </a:prstGeom>
        <a:solidFill>
          <a:schemeClr val="accent3">
            <a:hueOff val="-2503006"/>
            <a:satOff val="-4631"/>
            <a:lumOff val="18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761C3-1606-4D81-B914-77A3FD733F06}">
      <dsp:nvSpPr>
        <dsp:cNvPr id="0" name=""/>
        <dsp:cNvSpPr/>
      </dsp:nvSpPr>
      <dsp:spPr>
        <a:xfrm>
          <a:off x="4434575" y="2470912"/>
          <a:ext cx="2080768" cy="294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17" tIns="0" rIns="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bg1"/>
              </a:solidFill>
              <a:latin typeface="Arial" panose="020B0604020202020204" pitchFamily="34" charset="0"/>
              <a:cs typeface="Arial" panose="020B0604020202020204" pitchFamily="34" charset="0"/>
            </a:rPr>
            <a:t>Nivel de expectativa</a:t>
          </a:r>
          <a:endParaRPr lang="es-MX" sz="2000" kern="1200" dirty="0">
            <a:solidFill>
              <a:schemeClr val="bg1"/>
            </a:solidFill>
            <a:latin typeface="Arial" panose="020B0604020202020204" pitchFamily="34" charset="0"/>
            <a:cs typeface="Arial" panose="020B0604020202020204" pitchFamily="34" charset="0"/>
          </a:endParaRPr>
        </a:p>
      </dsp:txBody>
      <dsp:txXfrm>
        <a:off x="4434575" y="2470912"/>
        <a:ext cx="2080768" cy="2947754"/>
      </dsp:txXfrm>
    </dsp:sp>
    <dsp:sp modelId="{82521E30-7422-4C3C-9E9D-70B0DF80DC07}">
      <dsp:nvSpPr>
        <dsp:cNvPr id="0" name=""/>
        <dsp:cNvSpPr/>
      </dsp:nvSpPr>
      <dsp:spPr>
        <a:xfrm>
          <a:off x="6533557" y="1370922"/>
          <a:ext cx="563541" cy="563541"/>
        </a:xfrm>
        <a:prstGeom prst="ellipse">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6A6E-3AB7-4558-B549-1001AF209148}">
      <dsp:nvSpPr>
        <dsp:cNvPr id="0" name=""/>
        <dsp:cNvSpPr/>
      </dsp:nvSpPr>
      <dsp:spPr>
        <a:xfrm>
          <a:off x="6905487" y="1652693"/>
          <a:ext cx="2080768" cy="376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609" tIns="0" rIns="0" bIns="0" numCol="1" spcCol="1270" anchor="t" anchorCtr="0">
          <a:noAutofit/>
        </a:bodyPr>
        <a:lstStyle/>
        <a:p>
          <a:pPr lvl="0" algn="l" defTabSz="889000">
            <a:lnSpc>
              <a:spcPct val="90000"/>
            </a:lnSpc>
            <a:spcBef>
              <a:spcPct val="0"/>
            </a:spcBef>
            <a:spcAft>
              <a:spcPct val="35000"/>
            </a:spcAft>
          </a:pPr>
          <a:r>
            <a:rPr lang="es-MX" sz="2000" kern="1200" dirty="0" smtClean="0">
              <a:solidFill>
                <a:schemeClr val="bg1"/>
              </a:solidFill>
              <a:latin typeface="Arial" panose="020B0604020202020204" pitchFamily="34" charset="0"/>
              <a:cs typeface="Arial" panose="020B0604020202020204" pitchFamily="34" charset="0"/>
            </a:rPr>
            <a:t>Perfil docente</a:t>
          </a:r>
          <a:endParaRPr lang="es-MX" sz="2000" kern="1200" dirty="0">
            <a:solidFill>
              <a:schemeClr val="bg1"/>
            </a:solidFill>
            <a:latin typeface="Arial" panose="020B0604020202020204" pitchFamily="34" charset="0"/>
            <a:cs typeface="Arial" panose="020B0604020202020204" pitchFamily="34" charset="0"/>
          </a:endParaRPr>
        </a:p>
      </dsp:txBody>
      <dsp:txXfrm>
        <a:off x="6905487" y="1652693"/>
        <a:ext cx="2080768" cy="3765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4288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Características</a:t>
          </a:r>
          <a:r>
            <a:rPr lang="es-EC" sz="1800" b="1" i="1" kern="1200" dirty="0" smtClean="0">
              <a:latin typeface="Arial" panose="020B0604020202020204" pitchFamily="34" charset="0"/>
              <a:cs typeface="Arial" panose="020B0604020202020204" pitchFamily="34" charset="0"/>
            </a:rPr>
            <a:t> Requeridas Área Técnico - Pedagógico</a:t>
          </a:r>
          <a:endParaRPr lang="es-MX" sz="1800" kern="1200" dirty="0">
            <a:latin typeface="Arial" panose="020B0604020202020204" pitchFamily="34" charset="0"/>
            <a:cs typeface="Arial" panose="020B0604020202020204" pitchFamily="34" charset="0"/>
          </a:endParaRPr>
        </a:p>
      </dsp:txBody>
      <dsp:txXfrm>
        <a:off x="26501" y="26501"/>
        <a:ext cx="10020045" cy="4898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4288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Características</a:t>
          </a:r>
          <a:r>
            <a:rPr lang="es-EC" sz="1800" b="1" i="1" kern="1200" dirty="0" smtClean="0">
              <a:latin typeface="Arial" panose="020B0604020202020204" pitchFamily="34" charset="0"/>
              <a:cs typeface="Arial" panose="020B0604020202020204" pitchFamily="34" charset="0"/>
            </a:rPr>
            <a:t> Requeridas Área Técnico - Pedagógico</a:t>
          </a:r>
          <a:endParaRPr lang="es-MX" sz="1800" kern="1200" dirty="0">
            <a:latin typeface="Arial" panose="020B0604020202020204" pitchFamily="34" charset="0"/>
            <a:cs typeface="Arial" panose="020B0604020202020204" pitchFamily="34" charset="0"/>
          </a:endParaRPr>
        </a:p>
      </dsp:txBody>
      <dsp:txXfrm>
        <a:off x="26501" y="26501"/>
        <a:ext cx="10020045" cy="4898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EB90-A40D-4BC3-A95A-277DF5CB5A4E}">
      <dsp:nvSpPr>
        <dsp:cNvPr id="0" name=""/>
        <dsp:cNvSpPr/>
      </dsp:nvSpPr>
      <dsp:spPr>
        <a:xfrm>
          <a:off x="0" y="0"/>
          <a:ext cx="7351816" cy="580320"/>
        </a:xfrm>
        <a:prstGeom prst="roundRect">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Características</a:t>
          </a:r>
          <a:r>
            <a:rPr lang="es-EC" sz="1800" b="1" i="1" kern="1200" dirty="0" smtClean="0">
              <a:latin typeface="Arial" panose="020B0604020202020204" pitchFamily="34" charset="0"/>
              <a:cs typeface="Arial" panose="020B0604020202020204" pitchFamily="34" charset="0"/>
            </a:rPr>
            <a:t> Requeridas Área Afectivo - Actitudinal</a:t>
          </a:r>
          <a:endParaRPr lang="es-MX" sz="1800" kern="1200" dirty="0">
            <a:latin typeface="Arial" panose="020B0604020202020204" pitchFamily="34" charset="0"/>
            <a:cs typeface="Arial" panose="020B0604020202020204" pitchFamily="34" charset="0"/>
          </a:endParaRPr>
        </a:p>
      </dsp:txBody>
      <dsp:txXfrm>
        <a:off x="28329" y="28329"/>
        <a:ext cx="7295158" cy="5236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EB90-A40D-4BC3-A95A-277DF5CB5A4E}">
      <dsp:nvSpPr>
        <dsp:cNvPr id="0" name=""/>
        <dsp:cNvSpPr/>
      </dsp:nvSpPr>
      <dsp:spPr>
        <a:xfrm>
          <a:off x="0" y="0"/>
          <a:ext cx="7351816" cy="580320"/>
        </a:xfrm>
        <a:prstGeom prst="roundRect">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Características</a:t>
          </a:r>
          <a:r>
            <a:rPr lang="es-EC" sz="1800" b="1" i="1" kern="1200" dirty="0" smtClean="0">
              <a:latin typeface="Arial" panose="020B0604020202020204" pitchFamily="34" charset="0"/>
              <a:cs typeface="Arial" panose="020B0604020202020204" pitchFamily="34" charset="0"/>
            </a:rPr>
            <a:t> Requeridas Área Afectivo - Actitudinal</a:t>
          </a:r>
          <a:endParaRPr lang="es-MX" sz="1800" kern="1200" dirty="0">
            <a:latin typeface="Arial" panose="020B0604020202020204" pitchFamily="34" charset="0"/>
            <a:cs typeface="Arial" panose="020B0604020202020204" pitchFamily="34" charset="0"/>
          </a:endParaRPr>
        </a:p>
      </dsp:txBody>
      <dsp:txXfrm>
        <a:off x="28329" y="28329"/>
        <a:ext cx="7295158" cy="5236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ABF1-3408-48A9-BD6C-55AD4CC24615}">
      <dsp:nvSpPr>
        <dsp:cNvPr id="0" name=""/>
        <dsp:cNvSpPr/>
      </dsp:nvSpPr>
      <dsp:spPr>
        <a:xfrm>
          <a:off x="0" y="266"/>
          <a:ext cx="3392508" cy="544898"/>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Torra Imma 2012</a:t>
          </a:r>
        </a:p>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Bertoni Elba 2006</a:t>
          </a:r>
          <a:endParaRPr lang="es-MX" sz="1400" kern="1200" dirty="0">
            <a:latin typeface="Arial" panose="020B0604020202020204" pitchFamily="34" charset="0"/>
            <a:cs typeface="Arial" panose="020B0604020202020204" pitchFamily="34" charset="0"/>
          </a:endParaRPr>
        </a:p>
      </dsp:txBody>
      <dsp:txXfrm>
        <a:off x="26600" y="26866"/>
        <a:ext cx="3339308" cy="4916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5335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kern="1200" dirty="0">
            <a:latin typeface="Arial" panose="020B0604020202020204" pitchFamily="34" charset="0"/>
            <a:cs typeface="Arial" panose="020B0604020202020204" pitchFamily="34" charset="0"/>
          </a:endParaRPr>
        </a:p>
      </dsp:txBody>
      <dsp:txXfrm>
        <a:off x="27012" y="27012"/>
        <a:ext cx="10019023" cy="4993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5335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kern="1200" dirty="0">
            <a:latin typeface="Arial" panose="020B0604020202020204" pitchFamily="34" charset="0"/>
            <a:cs typeface="Arial" panose="020B0604020202020204" pitchFamily="34" charset="0"/>
          </a:endParaRPr>
        </a:p>
      </dsp:txBody>
      <dsp:txXfrm>
        <a:off x="27012" y="27012"/>
        <a:ext cx="10019023" cy="4993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5335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kern="1200" dirty="0">
            <a:latin typeface="Arial" panose="020B0604020202020204" pitchFamily="34" charset="0"/>
            <a:cs typeface="Arial" panose="020B0604020202020204" pitchFamily="34" charset="0"/>
          </a:endParaRPr>
        </a:p>
      </dsp:txBody>
      <dsp:txXfrm>
        <a:off x="27012" y="27012"/>
        <a:ext cx="10019023" cy="499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62DFE-CDB6-419F-8CC8-17B473C4A8E4}">
      <dsp:nvSpPr>
        <dsp:cNvPr id="0" name=""/>
        <dsp:cNvSpPr/>
      </dsp:nvSpPr>
      <dsp:spPr>
        <a:xfrm>
          <a:off x="2647988" y="-9"/>
          <a:ext cx="2805906" cy="1402953"/>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bg1"/>
              </a:solidFill>
              <a:latin typeface="Arial" panose="020B0604020202020204" pitchFamily="34" charset="0"/>
              <a:cs typeface="Arial" panose="020B0604020202020204" pitchFamily="34" charset="0"/>
            </a:rPr>
            <a:t>El docente como modelo a seguir del estudiante</a:t>
          </a:r>
          <a:endParaRPr lang="es-MX" sz="2000" kern="1200" dirty="0">
            <a:solidFill>
              <a:schemeClr val="bg1"/>
            </a:solidFill>
            <a:latin typeface="Arial" panose="020B0604020202020204" pitchFamily="34" charset="0"/>
            <a:cs typeface="Arial" panose="020B0604020202020204" pitchFamily="34" charset="0"/>
          </a:endParaRPr>
        </a:p>
      </dsp:txBody>
      <dsp:txXfrm>
        <a:off x="2689079" y="41082"/>
        <a:ext cx="2723724" cy="1320771"/>
      </dsp:txXfrm>
    </dsp:sp>
    <dsp:sp modelId="{B8F6B63E-1B23-4D70-9AEF-6F2B3FBCA75F}">
      <dsp:nvSpPr>
        <dsp:cNvPr id="0" name=""/>
        <dsp:cNvSpPr/>
      </dsp:nvSpPr>
      <dsp:spPr>
        <a:xfrm rot="3176047">
          <a:off x="4410068" y="1895736"/>
          <a:ext cx="1456856" cy="491033"/>
        </a:xfrm>
        <a:prstGeom prst="leftRightArrow">
          <a:avLst>
            <a:gd name="adj1" fmla="val 60000"/>
            <a:gd name="adj2" fmla="val 5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557378" y="1993943"/>
        <a:ext cx="1162236" cy="294619"/>
      </dsp:txXfrm>
    </dsp:sp>
    <dsp:sp modelId="{FE4E96F8-404B-4D4D-8E23-D4F1BFA31026}">
      <dsp:nvSpPr>
        <dsp:cNvPr id="0" name=""/>
        <dsp:cNvSpPr/>
      </dsp:nvSpPr>
      <dsp:spPr>
        <a:xfrm>
          <a:off x="5016902" y="2879563"/>
          <a:ext cx="2805906" cy="1916097"/>
        </a:xfrm>
        <a:prstGeom prst="roundRect">
          <a:avLst>
            <a:gd name="adj" fmla="val 10000"/>
          </a:avLst>
        </a:prstGeom>
        <a:gradFill rotWithShape="0">
          <a:gsLst>
            <a:gs pos="0">
              <a:schemeClr val="accent3">
                <a:hueOff val="-2503006"/>
                <a:satOff val="-4631"/>
                <a:lumOff val="1861"/>
                <a:alphaOff val="0"/>
                <a:tint val="98000"/>
                <a:hueMod val="94000"/>
                <a:satMod val="130000"/>
                <a:lumMod val="128000"/>
              </a:schemeClr>
            </a:gs>
            <a:gs pos="100000">
              <a:schemeClr val="accent3">
                <a:hueOff val="-2503006"/>
                <a:satOff val="-4631"/>
                <a:lumOff val="1861"/>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solidFill>
                <a:schemeClr val="bg1"/>
              </a:solidFill>
              <a:latin typeface="Arial" panose="020B0604020202020204" pitchFamily="34" charset="0"/>
              <a:cs typeface="Arial" panose="020B0604020202020204" pitchFamily="34" charset="0"/>
            </a:rPr>
            <a:t>Beneficiarios</a:t>
          </a:r>
          <a:endParaRPr lang="es-MX" sz="1700" kern="1200" dirty="0">
            <a:solidFill>
              <a:schemeClr val="bg1"/>
            </a:solidFill>
            <a:latin typeface="Arial" panose="020B0604020202020204" pitchFamily="34" charset="0"/>
            <a:cs typeface="Arial" panose="020B0604020202020204" pitchFamily="34" charset="0"/>
          </a:endParaRPr>
        </a:p>
      </dsp:txBody>
      <dsp:txXfrm>
        <a:off x="5073023" y="2935684"/>
        <a:ext cx="2693664" cy="1803855"/>
      </dsp:txXfrm>
    </dsp:sp>
    <dsp:sp modelId="{11097539-4B91-45D4-8FA2-9AF04B3617E9}">
      <dsp:nvSpPr>
        <dsp:cNvPr id="0" name=""/>
        <dsp:cNvSpPr/>
      </dsp:nvSpPr>
      <dsp:spPr>
        <a:xfrm rot="10732921">
          <a:off x="3348633" y="3637815"/>
          <a:ext cx="1456856" cy="491033"/>
        </a:xfrm>
        <a:prstGeom prst="leftRightArrow">
          <a:avLst>
            <a:gd name="adj1" fmla="val 60000"/>
            <a:gd name="adj2" fmla="val 50000"/>
          </a:avLst>
        </a:prstGeom>
        <a:gradFill rotWithShape="0">
          <a:gsLst>
            <a:gs pos="0">
              <a:schemeClr val="accent3">
                <a:hueOff val="-2503006"/>
                <a:satOff val="-4631"/>
                <a:lumOff val="1861"/>
                <a:alphaOff val="0"/>
                <a:tint val="98000"/>
                <a:hueMod val="94000"/>
                <a:satMod val="130000"/>
                <a:lumMod val="128000"/>
              </a:schemeClr>
            </a:gs>
            <a:gs pos="100000">
              <a:schemeClr val="accent3">
                <a:hueOff val="-2503006"/>
                <a:satOff val="-4631"/>
                <a:lumOff val="1861"/>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495943" y="3736022"/>
        <a:ext cx="1162236" cy="294619"/>
      </dsp:txXfrm>
    </dsp:sp>
    <dsp:sp modelId="{03026046-50C4-4A5A-A9CC-C4172C7830F9}">
      <dsp:nvSpPr>
        <dsp:cNvPr id="0" name=""/>
        <dsp:cNvSpPr/>
      </dsp:nvSpPr>
      <dsp:spPr>
        <a:xfrm>
          <a:off x="331313" y="2882364"/>
          <a:ext cx="2805906" cy="2093374"/>
        </a:xfrm>
        <a:prstGeom prst="roundRect">
          <a:avLst>
            <a:gd name="adj" fmla="val 10000"/>
          </a:avLst>
        </a:prstGeom>
        <a:gradFill rotWithShape="0">
          <a:gsLst>
            <a:gs pos="0">
              <a:schemeClr val="accent3">
                <a:hueOff val="-5006012"/>
                <a:satOff val="-9263"/>
                <a:lumOff val="3723"/>
                <a:alphaOff val="0"/>
                <a:tint val="98000"/>
                <a:hueMod val="94000"/>
                <a:satMod val="130000"/>
                <a:lumMod val="128000"/>
              </a:schemeClr>
            </a:gs>
            <a:gs pos="100000">
              <a:schemeClr val="accent3">
                <a:hueOff val="-5006012"/>
                <a:satOff val="-9263"/>
                <a:lumOff val="3723"/>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latin typeface="Arial" panose="020B0604020202020204" pitchFamily="34" charset="0"/>
              <a:cs typeface="Arial" panose="020B0604020202020204" pitchFamily="34" charset="0"/>
            </a:rPr>
            <a:t>Esta investigación permitirá obtener una visión de </a:t>
          </a:r>
          <a:r>
            <a:rPr lang="es-EC" sz="1700" kern="1200" dirty="0" smtClean="0">
              <a:solidFill>
                <a:schemeClr val="bg1"/>
              </a:solidFill>
            </a:rPr>
            <a:t>las características y competencias requeridas en el docente de enfermería </a:t>
          </a:r>
          <a:endParaRPr lang="es-MX" sz="1700" kern="1200" dirty="0">
            <a:solidFill>
              <a:schemeClr val="bg1"/>
            </a:solidFill>
            <a:latin typeface="Arial" panose="020B0604020202020204" pitchFamily="34" charset="0"/>
            <a:cs typeface="Arial" panose="020B0604020202020204" pitchFamily="34" charset="0"/>
          </a:endParaRPr>
        </a:p>
      </dsp:txBody>
      <dsp:txXfrm>
        <a:off x="392626" y="2943677"/>
        <a:ext cx="2683280" cy="1970748"/>
      </dsp:txXfrm>
    </dsp:sp>
    <dsp:sp modelId="{F5E36807-B35D-4C60-A6DC-7358E0C59FEF}">
      <dsp:nvSpPr>
        <dsp:cNvPr id="0" name=""/>
        <dsp:cNvSpPr/>
      </dsp:nvSpPr>
      <dsp:spPr>
        <a:xfrm rot="18340187">
          <a:off x="2288067" y="1897137"/>
          <a:ext cx="1456856" cy="491033"/>
        </a:xfrm>
        <a:prstGeom prst="leftRightArrow">
          <a:avLst>
            <a:gd name="adj1" fmla="val 60000"/>
            <a:gd name="adj2" fmla="val 50000"/>
          </a:avLst>
        </a:prstGeom>
        <a:gradFill rotWithShape="0">
          <a:gsLst>
            <a:gs pos="0">
              <a:schemeClr val="accent3">
                <a:hueOff val="-5006012"/>
                <a:satOff val="-9263"/>
                <a:lumOff val="3723"/>
                <a:alphaOff val="0"/>
                <a:tint val="98000"/>
                <a:hueMod val="94000"/>
                <a:satMod val="130000"/>
                <a:lumMod val="128000"/>
              </a:schemeClr>
            </a:gs>
            <a:gs pos="100000">
              <a:schemeClr val="accent3">
                <a:hueOff val="-5006012"/>
                <a:satOff val="-9263"/>
                <a:lumOff val="3723"/>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435377" y="1995344"/>
        <a:ext cx="1162236" cy="2946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A8D9-D486-46A6-B7BD-6E31F783F567}">
      <dsp:nvSpPr>
        <dsp:cNvPr id="0" name=""/>
        <dsp:cNvSpPr/>
      </dsp:nvSpPr>
      <dsp:spPr>
        <a:xfrm>
          <a:off x="0" y="0"/>
          <a:ext cx="10073047" cy="55335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i="1" kern="1200" dirty="0" smtClean="0">
              <a:solidFill>
                <a:sysClr val="windowText" lastClr="000000"/>
              </a:solidFill>
              <a:latin typeface="Arial" panose="020B0604020202020204" pitchFamily="34" charset="0"/>
              <a:cs typeface="Arial" panose="020B0604020202020204" pitchFamily="34" charset="0"/>
            </a:rPr>
            <a:t>Heteroevaluación del docente en competencias y destrezas requeridas: percepción del estudiante</a:t>
          </a:r>
          <a:endParaRPr lang="es-MX" sz="1800" kern="1200" dirty="0">
            <a:latin typeface="Arial" panose="020B0604020202020204" pitchFamily="34" charset="0"/>
            <a:cs typeface="Arial" panose="020B0604020202020204" pitchFamily="34" charset="0"/>
          </a:endParaRPr>
        </a:p>
      </dsp:txBody>
      <dsp:txXfrm>
        <a:off x="27012" y="27012"/>
        <a:ext cx="10019023" cy="499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F301D-F4FC-4E29-84F2-62559398578C}">
      <dsp:nvSpPr>
        <dsp:cNvPr id="0" name=""/>
        <dsp:cNvSpPr/>
      </dsp:nvSpPr>
      <dsp:spPr>
        <a:xfrm>
          <a:off x="233215" y="2262768"/>
          <a:ext cx="3367498" cy="110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Arial" panose="020B0604020202020204" pitchFamily="34" charset="0"/>
              <a:cs typeface="Arial" panose="020B0604020202020204" pitchFamily="34" charset="0"/>
            </a:rPr>
            <a:t>Objetivo General</a:t>
          </a:r>
          <a:endParaRPr lang="es-MX" sz="2400" kern="1200" dirty="0">
            <a:solidFill>
              <a:schemeClr val="bg1"/>
            </a:solidFill>
            <a:latin typeface="Arial" panose="020B0604020202020204" pitchFamily="34" charset="0"/>
            <a:cs typeface="Arial" panose="020B0604020202020204" pitchFamily="34" charset="0"/>
          </a:endParaRPr>
        </a:p>
      </dsp:txBody>
      <dsp:txXfrm>
        <a:off x="233215" y="2262768"/>
        <a:ext cx="3367498" cy="1109743"/>
      </dsp:txXfrm>
    </dsp:sp>
    <dsp:sp modelId="{1000235D-062F-48FA-B7DB-2FB40C5C8A2B}">
      <dsp:nvSpPr>
        <dsp:cNvPr id="0" name=""/>
        <dsp:cNvSpPr/>
      </dsp:nvSpPr>
      <dsp:spPr>
        <a:xfrm>
          <a:off x="229389" y="1925253"/>
          <a:ext cx="267869" cy="26786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08828-1E17-4C84-BE19-D901CC8EBA2A}">
      <dsp:nvSpPr>
        <dsp:cNvPr id="0" name=""/>
        <dsp:cNvSpPr/>
      </dsp:nvSpPr>
      <dsp:spPr>
        <a:xfrm>
          <a:off x="416897" y="1550236"/>
          <a:ext cx="267869" cy="267869"/>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91D57-F095-4FCC-9ED6-8410EC859140}">
      <dsp:nvSpPr>
        <dsp:cNvPr id="0" name=""/>
        <dsp:cNvSpPr/>
      </dsp:nvSpPr>
      <dsp:spPr>
        <a:xfrm>
          <a:off x="866917" y="1625239"/>
          <a:ext cx="420937" cy="42093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BF4C5-0C43-48CF-93FB-94FD55969977}">
      <dsp:nvSpPr>
        <dsp:cNvPr id="0" name=""/>
        <dsp:cNvSpPr/>
      </dsp:nvSpPr>
      <dsp:spPr>
        <a:xfrm>
          <a:off x="1241934" y="1212721"/>
          <a:ext cx="267869" cy="267869"/>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2F34-7370-4ED7-A8A3-2314A791EF6A}">
      <dsp:nvSpPr>
        <dsp:cNvPr id="0" name=""/>
        <dsp:cNvSpPr/>
      </dsp:nvSpPr>
      <dsp:spPr>
        <a:xfrm>
          <a:off x="1729456" y="1062714"/>
          <a:ext cx="267869" cy="267869"/>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12FB7-93D6-46E0-B0F6-9E910A09B9ED}">
      <dsp:nvSpPr>
        <dsp:cNvPr id="0" name=""/>
        <dsp:cNvSpPr/>
      </dsp:nvSpPr>
      <dsp:spPr>
        <a:xfrm>
          <a:off x="2329483" y="1325226"/>
          <a:ext cx="267869" cy="26786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A6C23-B719-4FC1-BFA0-8719C4F0E5E1}">
      <dsp:nvSpPr>
        <dsp:cNvPr id="0" name=""/>
        <dsp:cNvSpPr/>
      </dsp:nvSpPr>
      <dsp:spPr>
        <a:xfrm>
          <a:off x="2704500" y="1512734"/>
          <a:ext cx="420937" cy="42093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72FFD-D57C-416D-BFB6-8EA8F83EA505}">
      <dsp:nvSpPr>
        <dsp:cNvPr id="0" name=""/>
        <dsp:cNvSpPr/>
      </dsp:nvSpPr>
      <dsp:spPr>
        <a:xfrm>
          <a:off x="3229524" y="1925253"/>
          <a:ext cx="267869" cy="267869"/>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0EB27-801D-4F3B-BEDA-381D016D3F6B}">
      <dsp:nvSpPr>
        <dsp:cNvPr id="0" name=""/>
        <dsp:cNvSpPr/>
      </dsp:nvSpPr>
      <dsp:spPr>
        <a:xfrm>
          <a:off x="3454534" y="2337772"/>
          <a:ext cx="267869" cy="267869"/>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D1522-D80F-42E0-BAD1-61A2E8D20786}">
      <dsp:nvSpPr>
        <dsp:cNvPr id="0" name=""/>
        <dsp:cNvSpPr/>
      </dsp:nvSpPr>
      <dsp:spPr>
        <a:xfrm>
          <a:off x="1504446" y="1550236"/>
          <a:ext cx="688806" cy="688806"/>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7413C-60C6-4A33-8A7A-C875700AB135}">
      <dsp:nvSpPr>
        <dsp:cNvPr id="0" name=""/>
        <dsp:cNvSpPr/>
      </dsp:nvSpPr>
      <dsp:spPr>
        <a:xfrm>
          <a:off x="41880" y="2975300"/>
          <a:ext cx="267869" cy="26786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8F619-97C8-4FB8-BDFA-DA06B3ED6395}">
      <dsp:nvSpPr>
        <dsp:cNvPr id="0" name=""/>
        <dsp:cNvSpPr/>
      </dsp:nvSpPr>
      <dsp:spPr>
        <a:xfrm>
          <a:off x="266890" y="3312816"/>
          <a:ext cx="420937" cy="42093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5DD3E-A3B3-44B1-B8B8-2A30B81AE449}">
      <dsp:nvSpPr>
        <dsp:cNvPr id="0" name=""/>
        <dsp:cNvSpPr/>
      </dsp:nvSpPr>
      <dsp:spPr>
        <a:xfrm>
          <a:off x="829416" y="3612829"/>
          <a:ext cx="612272" cy="612272"/>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2F305-B859-4B6D-BB5E-9E9E89C06E5F}">
      <dsp:nvSpPr>
        <dsp:cNvPr id="0" name=""/>
        <dsp:cNvSpPr/>
      </dsp:nvSpPr>
      <dsp:spPr>
        <a:xfrm>
          <a:off x="1616951" y="4100351"/>
          <a:ext cx="267869" cy="267869"/>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23B07-6517-41DD-8C90-C448D51B8BBE}">
      <dsp:nvSpPr>
        <dsp:cNvPr id="0" name=""/>
        <dsp:cNvSpPr/>
      </dsp:nvSpPr>
      <dsp:spPr>
        <a:xfrm>
          <a:off x="1766958" y="3612829"/>
          <a:ext cx="420937" cy="420937"/>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696DF-8C00-4E68-8480-74D20BD9E51A}">
      <dsp:nvSpPr>
        <dsp:cNvPr id="0" name=""/>
        <dsp:cNvSpPr/>
      </dsp:nvSpPr>
      <dsp:spPr>
        <a:xfrm>
          <a:off x="2141975" y="4137853"/>
          <a:ext cx="267869" cy="267869"/>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8A154-1AFE-49C9-BB86-C0C55065F3C3}">
      <dsp:nvSpPr>
        <dsp:cNvPr id="0" name=""/>
        <dsp:cNvSpPr/>
      </dsp:nvSpPr>
      <dsp:spPr>
        <a:xfrm>
          <a:off x="2479490" y="3537826"/>
          <a:ext cx="612272" cy="612272"/>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BC9D7-E078-4C2F-A50E-F7097318B0DB}">
      <dsp:nvSpPr>
        <dsp:cNvPr id="0" name=""/>
        <dsp:cNvSpPr/>
      </dsp:nvSpPr>
      <dsp:spPr>
        <a:xfrm>
          <a:off x="3304527" y="3387819"/>
          <a:ext cx="420937" cy="42093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B6CA8-6054-4E11-9AAC-592E19F1DBB1}">
      <dsp:nvSpPr>
        <dsp:cNvPr id="0" name=""/>
        <dsp:cNvSpPr/>
      </dsp:nvSpPr>
      <dsp:spPr>
        <a:xfrm>
          <a:off x="3725465" y="1624616"/>
          <a:ext cx="1236233" cy="2360103"/>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58EA3F-6C03-4EA1-9CEF-7B58CAF09129}">
      <dsp:nvSpPr>
        <dsp:cNvPr id="0" name=""/>
        <dsp:cNvSpPr/>
      </dsp:nvSpPr>
      <dsp:spPr>
        <a:xfrm>
          <a:off x="4736928" y="1624616"/>
          <a:ext cx="1236233" cy="2360103"/>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DC0E2E-AF76-4318-B045-42D96E67D847}">
      <dsp:nvSpPr>
        <dsp:cNvPr id="0" name=""/>
        <dsp:cNvSpPr/>
      </dsp:nvSpPr>
      <dsp:spPr>
        <a:xfrm>
          <a:off x="6015042" y="1185720"/>
          <a:ext cx="3375784" cy="3172798"/>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bg1"/>
              </a:solidFill>
              <a:latin typeface="Arial" panose="020B0604020202020204" pitchFamily="34" charset="0"/>
              <a:cs typeface="Arial" panose="020B0604020202020204" pitchFamily="34" charset="0"/>
            </a:rPr>
            <a:t>Determinar las características requeridas en el docente de enfermería según la comunidad educativa de la Universidad Técnica del Norte.</a:t>
          </a:r>
          <a:endParaRPr lang="es-MX" sz="1800" kern="1200" dirty="0">
            <a:solidFill>
              <a:schemeClr val="bg1"/>
            </a:solidFill>
          </a:endParaRPr>
        </a:p>
      </dsp:txBody>
      <dsp:txXfrm>
        <a:off x="6509414" y="1650366"/>
        <a:ext cx="2387040" cy="2243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3741B-4ED4-4E80-A904-33D6CFE81549}">
      <dsp:nvSpPr>
        <dsp:cNvPr id="0" name=""/>
        <dsp:cNvSpPr/>
      </dsp:nvSpPr>
      <dsp:spPr>
        <a:xfrm>
          <a:off x="1977935" y="2986676"/>
          <a:ext cx="1481411" cy="2229929"/>
        </a:xfrm>
        <a:custGeom>
          <a:avLst/>
          <a:gdLst/>
          <a:ahLst/>
          <a:cxnLst/>
          <a:rect l="0" t="0" r="0" b="0"/>
          <a:pathLst>
            <a:path>
              <a:moveTo>
                <a:pt x="0" y="0"/>
              </a:moveTo>
              <a:lnTo>
                <a:pt x="740705" y="0"/>
              </a:lnTo>
              <a:lnTo>
                <a:pt x="740705" y="2229929"/>
              </a:lnTo>
              <a:lnTo>
                <a:pt x="1481411" y="222992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651712" y="4034712"/>
        <a:ext cx="133857" cy="133857"/>
      </dsp:txXfrm>
    </dsp:sp>
    <dsp:sp modelId="{05A4F34B-8C9D-4B33-9677-A56BEE5F8C8B}">
      <dsp:nvSpPr>
        <dsp:cNvPr id="0" name=""/>
        <dsp:cNvSpPr/>
      </dsp:nvSpPr>
      <dsp:spPr>
        <a:xfrm>
          <a:off x="1977935" y="2986676"/>
          <a:ext cx="1481411" cy="825971"/>
        </a:xfrm>
        <a:custGeom>
          <a:avLst/>
          <a:gdLst/>
          <a:ahLst/>
          <a:cxnLst/>
          <a:rect l="0" t="0" r="0" b="0"/>
          <a:pathLst>
            <a:path>
              <a:moveTo>
                <a:pt x="0" y="0"/>
              </a:moveTo>
              <a:lnTo>
                <a:pt x="740705" y="0"/>
              </a:lnTo>
              <a:lnTo>
                <a:pt x="740705" y="825971"/>
              </a:lnTo>
              <a:lnTo>
                <a:pt x="1481411" y="825971"/>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676238" y="3357259"/>
        <a:ext cx="84805" cy="84805"/>
      </dsp:txXfrm>
    </dsp:sp>
    <dsp:sp modelId="{046380A3-EB73-418F-A749-39BE375ACA8D}">
      <dsp:nvSpPr>
        <dsp:cNvPr id="0" name=""/>
        <dsp:cNvSpPr/>
      </dsp:nvSpPr>
      <dsp:spPr>
        <a:xfrm>
          <a:off x="1977935" y="2320982"/>
          <a:ext cx="1527903" cy="665693"/>
        </a:xfrm>
        <a:custGeom>
          <a:avLst/>
          <a:gdLst/>
          <a:ahLst/>
          <a:cxnLst/>
          <a:rect l="0" t="0" r="0" b="0"/>
          <a:pathLst>
            <a:path>
              <a:moveTo>
                <a:pt x="0" y="665693"/>
              </a:moveTo>
              <a:lnTo>
                <a:pt x="763951" y="665693"/>
              </a:lnTo>
              <a:lnTo>
                <a:pt x="763951" y="0"/>
              </a:lnTo>
              <a:lnTo>
                <a:pt x="1527903"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00221" y="2612163"/>
        <a:ext cx="83331" cy="83331"/>
      </dsp:txXfrm>
    </dsp:sp>
    <dsp:sp modelId="{2248A6F1-F222-467E-8FD3-36D43C80FDDF}">
      <dsp:nvSpPr>
        <dsp:cNvPr id="0" name=""/>
        <dsp:cNvSpPr/>
      </dsp:nvSpPr>
      <dsp:spPr>
        <a:xfrm>
          <a:off x="1977935" y="849763"/>
          <a:ext cx="1481411" cy="2136912"/>
        </a:xfrm>
        <a:custGeom>
          <a:avLst/>
          <a:gdLst/>
          <a:ahLst/>
          <a:cxnLst/>
          <a:rect l="0" t="0" r="0" b="0"/>
          <a:pathLst>
            <a:path>
              <a:moveTo>
                <a:pt x="0" y="2136912"/>
              </a:moveTo>
              <a:lnTo>
                <a:pt x="740705" y="2136912"/>
              </a:lnTo>
              <a:lnTo>
                <a:pt x="740705" y="0"/>
              </a:lnTo>
              <a:lnTo>
                <a:pt x="1481411"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653636" y="1853215"/>
        <a:ext cx="130009" cy="130009"/>
      </dsp:txXfrm>
    </dsp:sp>
    <dsp:sp modelId="{455523EC-E258-4D84-84A4-4600B0EBB654}">
      <dsp:nvSpPr>
        <dsp:cNvPr id="0" name=""/>
        <dsp:cNvSpPr/>
      </dsp:nvSpPr>
      <dsp:spPr>
        <a:xfrm>
          <a:off x="0" y="2219632"/>
          <a:ext cx="2421782" cy="1534087"/>
        </a:xfrm>
        <a:prstGeom prst="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bg1"/>
              </a:solidFill>
              <a:latin typeface="Arial" panose="020B0604020202020204" pitchFamily="34" charset="0"/>
              <a:cs typeface="Arial" panose="020B0604020202020204" pitchFamily="34" charset="0"/>
            </a:rPr>
            <a:t>OBJETIVOS ESPECÍFICOS</a:t>
          </a:r>
          <a:endParaRPr lang="es-EC" sz="2700" kern="1200" dirty="0">
            <a:solidFill>
              <a:schemeClr val="bg1"/>
            </a:solidFill>
            <a:latin typeface="Arial" panose="020B0604020202020204" pitchFamily="34" charset="0"/>
            <a:cs typeface="Arial" panose="020B0604020202020204" pitchFamily="34" charset="0"/>
          </a:endParaRPr>
        </a:p>
      </dsp:txBody>
      <dsp:txXfrm>
        <a:off x="0" y="2219632"/>
        <a:ext cx="2421782" cy="1534087"/>
      </dsp:txXfrm>
    </dsp:sp>
    <dsp:sp modelId="{8D26FB4B-AF0F-47B8-945F-E7A504A99291}">
      <dsp:nvSpPr>
        <dsp:cNvPr id="0" name=""/>
        <dsp:cNvSpPr/>
      </dsp:nvSpPr>
      <dsp:spPr>
        <a:xfrm>
          <a:off x="3459347" y="133211"/>
          <a:ext cx="4682750" cy="1433103"/>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kern="1200" dirty="0" smtClean="0"/>
            <a:t>Categorizar las características sociodemográficas de la población en estudio.</a:t>
          </a:r>
          <a:endParaRPr lang="es-EC" sz="1500" kern="1200" dirty="0">
            <a:solidFill>
              <a:schemeClr val="bg1"/>
            </a:solidFill>
            <a:latin typeface="Arial" panose="020B0604020202020204" pitchFamily="34" charset="0"/>
            <a:cs typeface="Arial" panose="020B0604020202020204" pitchFamily="34" charset="0"/>
          </a:endParaRPr>
        </a:p>
      </dsp:txBody>
      <dsp:txXfrm>
        <a:off x="3459347" y="133211"/>
        <a:ext cx="4682750" cy="1433103"/>
      </dsp:txXfrm>
    </dsp:sp>
    <dsp:sp modelId="{DED4F8F5-B8DE-45BA-A0E5-17984A00EEBF}">
      <dsp:nvSpPr>
        <dsp:cNvPr id="0" name=""/>
        <dsp:cNvSpPr/>
      </dsp:nvSpPr>
      <dsp:spPr>
        <a:xfrm>
          <a:off x="3505839" y="1759399"/>
          <a:ext cx="4646168" cy="1123166"/>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EC" sz="1500" kern="1200" dirty="0" smtClean="0"/>
            <a:t>Analizar las expectativas de la de la comunidad educativa de la carrera de enfermería, sobre las características que un docente debe cumplir.</a:t>
          </a:r>
          <a:endParaRPr lang="es-EC" sz="1500" kern="1200" dirty="0">
            <a:solidFill>
              <a:schemeClr val="bg1"/>
            </a:solidFill>
            <a:latin typeface="Arial" panose="020B0604020202020204" pitchFamily="34" charset="0"/>
            <a:cs typeface="Arial" panose="020B0604020202020204" pitchFamily="34" charset="0"/>
          </a:endParaRPr>
        </a:p>
      </dsp:txBody>
      <dsp:txXfrm>
        <a:off x="3505839" y="1759399"/>
        <a:ext cx="4646168" cy="1123166"/>
      </dsp:txXfrm>
    </dsp:sp>
    <dsp:sp modelId="{CF297321-033E-4198-97D5-61F6E3750C75}">
      <dsp:nvSpPr>
        <dsp:cNvPr id="0" name=""/>
        <dsp:cNvSpPr/>
      </dsp:nvSpPr>
      <dsp:spPr>
        <a:xfrm>
          <a:off x="3459347" y="3251065"/>
          <a:ext cx="4630400" cy="1123166"/>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kern="1200" dirty="0" smtClean="0"/>
            <a:t>Caracterizar el perfil de los docentes de la carrera de enfermería.</a:t>
          </a:r>
          <a:endParaRPr lang="es-EC" sz="1800" kern="1200" dirty="0">
            <a:solidFill>
              <a:schemeClr val="bg1"/>
            </a:solidFill>
            <a:latin typeface="Arial" panose="020B0604020202020204" pitchFamily="34" charset="0"/>
            <a:cs typeface="Arial" panose="020B0604020202020204" pitchFamily="34" charset="0"/>
          </a:endParaRPr>
        </a:p>
      </dsp:txBody>
      <dsp:txXfrm>
        <a:off x="3459347" y="3251065"/>
        <a:ext cx="4630400" cy="1123166"/>
      </dsp:txXfrm>
    </dsp:sp>
    <dsp:sp modelId="{D368C3BF-8BBF-4EBD-9F71-9C1802957C72}">
      <dsp:nvSpPr>
        <dsp:cNvPr id="0" name=""/>
        <dsp:cNvSpPr/>
      </dsp:nvSpPr>
      <dsp:spPr>
        <a:xfrm>
          <a:off x="3459347" y="4655022"/>
          <a:ext cx="4682750" cy="1123166"/>
        </a:xfrm>
        <a:prstGeom prst="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EC" sz="1500" kern="1200" dirty="0" smtClean="0"/>
            <a:t>Elaborar una propuesta de perfil óptimo a ser cumplido por los docentes que ingresen a laborar en la carrera de enfermería de la Universidad Técnica del Norte.</a:t>
          </a:r>
          <a:endParaRPr lang="es-EC" sz="1500" kern="1200" dirty="0">
            <a:solidFill>
              <a:schemeClr val="bg1"/>
            </a:solidFill>
            <a:latin typeface="Arial" panose="020B0604020202020204" pitchFamily="34" charset="0"/>
            <a:cs typeface="Arial" panose="020B0604020202020204" pitchFamily="34" charset="0"/>
          </a:endParaRPr>
        </a:p>
      </dsp:txBody>
      <dsp:txXfrm>
        <a:off x="3459347" y="4655022"/>
        <a:ext cx="4682750" cy="1123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D729-179D-474E-B185-35FE6DBF089D}">
      <dsp:nvSpPr>
        <dsp:cNvPr id="0" name=""/>
        <dsp:cNvSpPr/>
      </dsp:nvSpPr>
      <dsp:spPr>
        <a:xfrm>
          <a:off x="276052" y="2310317"/>
          <a:ext cx="2626580" cy="1313290"/>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bg1"/>
              </a:solidFill>
              <a:latin typeface="Arial" panose="020B0604020202020204" pitchFamily="34" charset="0"/>
              <a:cs typeface="Arial" panose="020B0604020202020204" pitchFamily="34" charset="0"/>
            </a:rPr>
            <a:t>Preguntas de investigación</a:t>
          </a:r>
          <a:endParaRPr lang="es-MX" sz="1800" kern="1200" dirty="0">
            <a:solidFill>
              <a:schemeClr val="bg1"/>
            </a:solidFill>
            <a:latin typeface="Arial" panose="020B0604020202020204" pitchFamily="34" charset="0"/>
            <a:cs typeface="Arial" panose="020B0604020202020204" pitchFamily="34" charset="0"/>
          </a:endParaRPr>
        </a:p>
      </dsp:txBody>
      <dsp:txXfrm>
        <a:off x="314517" y="2348782"/>
        <a:ext cx="2549650" cy="1236360"/>
      </dsp:txXfrm>
    </dsp:sp>
    <dsp:sp modelId="{6BBFFDFA-2C8E-4246-B0E0-2444871D9649}">
      <dsp:nvSpPr>
        <dsp:cNvPr id="0" name=""/>
        <dsp:cNvSpPr/>
      </dsp:nvSpPr>
      <dsp:spPr>
        <a:xfrm rot="18513089">
          <a:off x="2347122" y="1793751"/>
          <a:ext cx="2948708" cy="40390"/>
        </a:xfrm>
        <a:custGeom>
          <a:avLst/>
          <a:gdLst/>
          <a:ahLst/>
          <a:cxnLst/>
          <a:rect l="0" t="0" r="0" b="0"/>
          <a:pathLst>
            <a:path>
              <a:moveTo>
                <a:pt x="0" y="20195"/>
              </a:moveTo>
              <a:lnTo>
                <a:pt x="2948708" y="201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747758" y="1740228"/>
        <a:ext cx="147435" cy="147435"/>
      </dsp:txXfrm>
    </dsp:sp>
    <dsp:sp modelId="{0164B701-A402-46F2-9580-73C19033F963}">
      <dsp:nvSpPr>
        <dsp:cNvPr id="0" name=""/>
        <dsp:cNvSpPr/>
      </dsp:nvSpPr>
      <dsp:spPr>
        <a:xfrm>
          <a:off x="4740320" y="4285"/>
          <a:ext cx="3291761" cy="1313290"/>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solidFill>
            </a:rPr>
            <a:t>¿Cuáles son las características sociodemográficas de la población en estudio?</a:t>
          </a:r>
          <a:endParaRPr lang="es-MX" sz="1600" kern="1200" dirty="0">
            <a:solidFill>
              <a:schemeClr val="bg1"/>
            </a:solidFill>
            <a:latin typeface="Arial" panose="020B0604020202020204" pitchFamily="34" charset="0"/>
            <a:cs typeface="Arial" panose="020B0604020202020204" pitchFamily="34" charset="0"/>
          </a:endParaRPr>
        </a:p>
      </dsp:txBody>
      <dsp:txXfrm>
        <a:off x="4778785" y="42750"/>
        <a:ext cx="3214831" cy="1236360"/>
      </dsp:txXfrm>
    </dsp:sp>
    <dsp:sp modelId="{AED91642-2D1E-4444-BA07-CE2CB5EF7D5C}">
      <dsp:nvSpPr>
        <dsp:cNvPr id="0" name=""/>
        <dsp:cNvSpPr/>
      </dsp:nvSpPr>
      <dsp:spPr>
        <a:xfrm rot="20195196">
          <a:off x="2820188" y="2548893"/>
          <a:ext cx="2002575" cy="40390"/>
        </a:xfrm>
        <a:custGeom>
          <a:avLst/>
          <a:gdLst/>
          <a:ahLst/>
          <a:cxnLst/>
          <a:rect l="0" t="0" r="0" b="0"/>
          <a:pathLst>
            <a:path>
              <a:moveTo>
                <a:pt x="0" y="20195"/>
              </a:moveTo>
              <a:lnTo>
                <a:pt x="2002575" y="201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771412" y="2519024"/>
        <a:ext cx="100128" cy="100128"/>
      </dsp:txXfrm>
    </dsp:sp>
    <dsp:sp modelId="{93FAC21D-2C57-41AB-B615-07127989E64D}">
      <dsp:nvSpPr>
        <dsp:cNvPr id="0" name=""/>
        <dsp:cNvSpPr/>
      </dsp:nvSpPr>
      <dsp:spPr>
        <a:xfrm>
          <a:off x="4740320" y="1514569"/>
          <a:ext cx="3330556" cy="1313290"/>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solidFill>
            </a:rPr>
            <a:t>¿Cuál son las expectativas de la comunidad educativa de enfermería sobre las características que un docente debe cumplir</a:t>
          </a:r>
          <a:r>
            <a:rPr lang="es-EC" sz="1600" kern="1200" dirty="0" smtClean="0"/>
            <a:t>?</a:t>
          </a:r>
          <a:endParaRPr lang="es-MX" sz="1600" kern="1200" dirty="0">
            <a:solidFill>
              <a:schemeClr val="bg1"/>
            </a:solidFill>
            <a:latin typeface="Arial" panose="020B0604020202020204" pitchFamily="34" charset="0"/>
            <a:cs typeface="Arial" panose="020B0604020202020204" pitchFamily="34" charset="0"/>
          </a:endParaRPr>
        </a:p>
      </dsp:txBody>
      <dsp:txXfrm>
        <a:off x="4778785" y="1553034"/>
        <a:ext cx="3253626" cy="1236360"/>
      </dsp:txXfrm>
    </dsp:sp>
    <dsp:sp modelId="{5208D17D-8304-43A3-B107-224A43D79971}">
      <dsp:nvSpPr>
        <dsp:cNvPr id="0" name=""/>
        <dsp:cNvSpPr/>
      </dsp:nvSpPr>
      <dsp:spPr>
        <a:xfrm rot="1274834">
          <a:off x="2835619" y="3304035"/>
          <a:ext cx="1971713" cy="40390"/>
        </a:xfrm>
        <a:custGeom>
          <a:avLst/>
          <a:gdLst/>
          <a:ahLst/>
          <a:cxnLst/>
          <a:rect l="0" t="0" r="0" b="0"/>
          <a:pathLst>
            <a:path>
              <a:moveTo>
                <a:pt x="0" y="20195"/>
              </a:moveTo>
              <a:lnTo>
                <a:pt x="1971713" y="201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3772183" y="3274937"/>
        <a:ext cx="98585" cy="98585"/>
      </dsp:txXfrm>
    </dsp:sp>
    <dsp:sp modelId="{5D15454A-C717-47DA-92DE-75C5271C34A9}">
      <dsp:nvSpPr>
        <dsp:cNvPr id="0" name=""/>
        <dsp:cNvSpPr/>
      </dsp:nvSpPr>
      <dsp:spPr>
        <a:xfrm>
          <a:off x="4740320" y="3024852"/>
          <a:ext cx="3239571" cy="1313290"/>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bg1"/>
              </a:solidFill>
            </a:rPr>
            <a:t>¿Cuál es el perfil actual de los docentes de la carrera de enfermería?</a:t>
          </a:r>
          <a:endParaRPr lang="es-MX" sz="1600" kern="1200" dirty="0">
            <a:solidFill>
              <a:schemeClr val="bg1"/>
            </a:solidFill>
            <a:latin typeface="Arial" panose="020B0604020202020204" pitchFamily="34" charset="0"/>
            <a:cs typeface="Arial" panose="020B0604020202020204" pitchFamily="34" charset="0"/>
          </a:endParaRPr>
        </a:p>
      </dsp:txBody>
      <dsp:txXfrm>
        <a:off x="4778785" y="3063317"/>
        <a:ext cx="3162641" cy="1236360"/>
      </dsp:txXfrm>
    </dsp:sp>
    <dsp:sp modelId="{9230A2A4-B5A1-46A0-ADA0-E297CD40B869}">
      <dsp:nvSpPr>
        <dsp:cNvPr id="0" name=""/>
        <dsp:cNvSpPr/>
      </dsp:nvSpPr>
      <dsp:spPr>
        <a:xfrm rot="3026610">
          <a:off x="2378657" y="4059177"/>
          <a:ext cx="2885638" cy="40390"/>
        </a:xfrm>
        <a:custGeom>
          <a:avLst/>
          <a:gdLst/>
          <a:ahLst/>
          <a:cxnLst/>
          <a:rect l="0" t="0" r="0" b="0"/>
          <a:pathLst>
            <a:path>
              <a:moveTo>
                <a:pt x="0" y="20195"/>
              </a:moveTo>
              <a:lnTo>
                <a:pt x="2885638" y="2019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749335" y="4007231"/>
        <a:ext cx="144281" cy="144281"/>
      </dsp:txXfrm>
    </dsp:sp>
    <dsp:sp modelId="{F2E096E8-49B1-4F27-B904-D5EA5C8DB9DC}">
      <dsp:nvSpPr>
        <dsp:cNvPr id="0" name=""/>
        <dsp:cNvSpPr/>
      </dsp:nvSpPr>
      <dsp:spPr>
        <a:xfrm>
          <a:off x="4740320" y="4535136"/>
          <a:ext cx="3252258" cy="1313290"/>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¿Qué beneficio dará la Elaboración de un la propuesta de perfil óptimo a ser cumplido por los docentes que ingresen a laborar en la carrera de enfermería de la Universidad Técnica del Norte?</a:t>
          </a:r>
          <a:endParaRPr lang="es-MX" sz="1600" kern="1200" dirty="0">
            <a:solidFill>
              <a:schemeClr val="bg1"/>
            </a:solidFill>
            <a:latin typeface="Arial" panose="020B0604020202020204" pitchFamily="34" charset="0"/>
            <a:cs typeface="Arial" panose="020B0604020202020204" pitchFamily="34" charset="0"/>
          </a:endParaRPr>
        </a:p>
      </dsp:txBody>
      <dsp:txXfrm>
        <a:off x="4778785" y="4573601"/>
        <a:ext cx="3175328" cy="1236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F166-5659-46CF-A0A9-85F2EBF4A1A8}">
      <dsp:nvSpPr>
        <dsp:cNvPr id="0" name=""/>
        <dsp:cNvSpPr/>
      </dsp:nvSpPr>
      <dsp:spPr>
        <a:xfrm>
          <a:off x="8391" y="1257553"/>
          <a:ext cx="2111630" cy="2903559"/>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b="0" kern="1200" dirty="0" smtClean="0">
              <a:solidFill>
                <a:schemeClr val="bg1"/>
              </a:solidFill>
              <a:latin typeface="Arial" panose="020B0604020202020204" pitchFamily="34" charset="0"/>
              <a:cs typeface="Arial" panose="020B0604020202020204" pitchFamily="34" charset="0"/>
            </a:rPr>
            <a:t>Competencias docentes del profesorado de </a:t>
          </a:r>
          <a:r>
            <a:rPr lang="es-EC" sz="1700" b="0" kern="1200" smtClean="0">
              <a:solidFill>
                <a:schemeClr val="bg1"/>
              </a:solidFill>
              <a:latin typeface="Arial" panose="020B0604020202020204" pitchFamily="34" charset="0"/>
              <a:cs typeface="Arial" panose="020B0604020202020204" pitchFamily="34" charset="0"/>
            </a:rPr>
            <a:t>la carrera </a:t>
          </a:r>
          <a:r>
            <a:rPr lang="es-EC" sz="1700" b="0" kern="1200" dirty="0" smtClean="0">
              <a:solidFill>
                <a:schemeClr val="bg1"/>
              </a:solidFill>
              <a:latin typeface="Arial" panose="020B0604020202020204" pitchFamily="34" charset="0"/>
              <a:cs typeface="Arial" panose="020B0604020202020204" pitchFamily="34" charset="0"/>
            </a:rPr>
            <a:t>de medicina de la universidad de El Salvador.</a:t>
          </a:r>
        </a:p>
        <a:p>
          <a:pPr lvl="0" algn="just" defTabSz="755650">
            <a:lnSpc>
              <a:spcPct val="90000"/>
            </a:lnSpc>
            <a:spcBef>
              <a:spcPct val="0"/>
            </a:spcBef>
            <a:spcAft>
              <a:spcPct val="35000"/>
            </a:spcAft>
          </a:pPr>
          <a:r>
            <a:rPr lang="es-MX" sz="1800" b="1" kern="1200" dirty="0" smtClean="0">
              <a:solidFill>
                <a:schemeClr val="bg1"/>
              </a:solidFill>
              <a:latin typeface="Arial" panose="020B0604020202020204" pitchFamily="34" charset="0"/>
              <a:cs typeface="Arial" panose="020B0604020202020204" pitchFamily="34" charset="0"/>
            </a:rPr>
            <a:t>Moreno Esteban Rosa </a:t>
          </a:r>
          <a:r>
            <a:rPr lang="es-MX" sz="1800" b="1" kern="1200" dirty="0" err="1" smtClean="0">
              <a:solidFill>
                <a:schemeClr val="bg1"/>
              </a:solidFill>
              <a:latin typeface="Arial" panose="020B0604020202020204" pitchFamily="34" charset="0"/>
              <a:cs typeface="Arial" panose="020B0604020202020204" pitchFamily="34" charset="0"/>
            </a:rPr>
            <a:t>Lainez</a:t>
          </a:r>
          <a:r>
            <a:rPr lang="es-MX" sz="1800" b="1" kern="1200" dirty="0" smtClean="0">
              <a:solidFill>
                <a:schemeClr val="bg1"/>
              </a:solidFill>
              <a:latin typeface="Arial" panose="020B0604020202020204" pitchFamily="34" charset="0"/>
              <a:cs typeface="Arial" panose="020B0604020202020204" pitchFamily="34" charset="0"/>
            </a:rPr>
            <a:t> y colaboradores</a:t>
          </a:r>
          <a:endParaRPr lang="es-MX" sz="1800" b="1" kern="1200" dirty="0">
            <a:solidFill>
              <a:schemeClr val="bg1"/>
            </a:solidFill>
            <a:latin typeface="Arial" panose="020B0604020202020204" pitchFamily="34" charset="0"/>
            <a:cs typeface="Arial" panose="020B0604020202020204" pitchFamily="34" charset="0"/>
          </a:endParaRPr>
        </a:p>
      </dsp:txBody>
      <dsp:txXfrm>
        <a:off x="70239" y="1319401"/>
        <a:ext cx="1987934" cy="2779863"/>
      </dsp:txXfrm>
    </dsp:sp>
    <dsp:sp modelId="{56989F27-1FFD-4DFE-97D6-0A018DEB00D9}">
      <dsp:nvSpPr>
        <dsp:cNvPr id="0" name=""/>
        <dsp:cNvSpPr/>
      </dsp:nvSpPr>
      <dsp:spPr>
        <a:xfrm>
          <a:off x="2244804" y="2554604"/>
          <a:ext cx="264537" cy="3094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2244804" y="2616496"/>
        <a:ext cx="185176" cy="185674"/>
      </dsp:txXfrm>
    </dsp:sp>
    <dsp:sp modelId="{9E0A2915-02A8-4B48-9E3E-E34F2ED227BC}">
      <dsp:nvSpPr>
        <dsp:cNvPr id="0" name=""/>
        <dsp:cNvSpPr/>
      </dsp:nvSpPr>
      <dsp:spPr>
        <a:xfrm>
          <a:off x="2619149" y="1257553"/>
          <a:ext cx="1948965" cy="2903559"/>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b="0" kern="1200" dirty="0" smtClean="0">
              <a:solidFill>
                <a:schemeClr val="bg1"/>
              </a:solidFill>
              <a:latin typeface="Arial" panose="020B0604020202020204" pitchFamily="34" charset="0"/>
              <a:cs typeface="Arial" panose="020B0604020202020204" pitchFamily="34" charset="0"/>
            </a:rPr>
            <a:t>Docencia universitaria y competencias didácticas</a:t>
          </a:r>
        </a:p>
        <a:p>
          <a:pPr lvl="0" algn="just" defTabSz="755650">
            <a:lnSpc>
              <a:spcPct val="90000"/>
            </a:lnSpc>
            <a:spcBef>
              <a:spcPct val="0"/>
            </a:spcBef>
            <a:spcAft>
              <a:spcPct val="35000"/>
            </a:spcAft>
          </a:pPr>
          <a:r>
            <a:rPr lang="es-MX" sz="1800" b="1" kern="1200" dirty="0" err="1" smtClean="0">
              <a:solidFill>
                <a:schemeClr val="bg1"/>
              </a:solidFill>
              <a:latin typeface="Arial" panose="020B0604020202020204" pitchFamily="34" charset="0"/>
              <a:cs typeface="Arial" panose="020B0604020202020204" pitchFamily="34" charset="0"/>
            </a:rPr>
            <a:t>Barron</a:t>
          </a:r>
          <a:r>
            <a:rPr lang="es-MX" sz="1800" b="1" kern="1200" dirty="0" smtClean="0">
              <a:solidFill>
                <a:schemeClr val="bg1"/>
              </a:solidFill>
              <a:latin typeface="Arial" panose="020B0604020202020204" pitchFamily="34" charset="0"/>
              <a:cs typeface="Arial" panose="020B0604020202020204" pitchFamily="34" charset="0"/>
            </a:rPr>
            <a:t> María </a:t>
          </a:r>
          <a:endParaRPr lang="es-MX" sz="1800" b="1" kern="1200" dirty="0">
            <a:solidFill>
              <a:schemeClr val="bg1"/>
            </a:solidFill>
            <a:latin typeface="Arial" panose="020B0604020202020204" pitchFamily="34" charset="0"/>
            <a:cs typeface="Arial" panose="020B0604020202020204" pitchFamily="34" charset="0"/>
          </a:endParaRPr>
        </a:p>
      </dsp:txBody>
      <dsp:txXfrm>
        <a:off x="2676232" y="1314636"/>
        <a:ext cx="1834799" cy="2789393"/>
      </dsp:txXfrm>
    </dsp:sp>
    <dsp:sp modelId="{9616D5BE-89CF-41DF-9BC4-502DE9915B18}">
      <dsp:nvSpPr>
        <dsp:cNvPr id="0" name=""/>
        <dsp:cNvSpPr/>
      </dsp:nvSpPr>
      <dsp:spPr>
        <a:xfrm>
          <a:off x="4692896" y="2554604"/>
          <a:ext cx="264537" cy="3094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4692896" y="2616496"/>
        <a:ext cx="185176" cy="185674"/>
      </dsp:txXfrm>
    </dsp:sp>
    <dsp:sp modelId="{5091776D-0415-4A95-9660-4BA55322F956}">
      <dsp:nvSpPr>
        <dsp:cNvPr id="0" name=""/>
        <dsp:cNvSpPr/>
      </dsp:nvSpPr>
      <dsp:spPr>
        <a:xfrm>
          <a:off x="5067241" y="1257553"/>
          <a:ext cx="2099277" cy="290355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s-ES" sz="1800" b="1" kern="1200" dirty="0" smtClean="0">
            <a:solidFill>
              <a:schemeClr val="bg1"/>
            </a:solidFill>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endParaRPr lang="es-ES" sz="1800" b="1" kern="1200" dirty="0" smtClean="0">
            <a:solidFill>
              <a:schemeClr val="bg1"/>
            </a:solidFill>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s-EC" sz="1800" b="0" kern="1200" dirty="0" smtClean="0">
              <a:solidFill>
                <a:schemeClr val="bg1"/>
              </a:solidFill>
              <a:latin typeface="Arial" panose="020B0604020202020204" pitchFamily="34" charset="0"/>
              <a:cs typeface="Arial" panose="020B0604020202020204" pitchFamily="34" charset="0"/>
            </a:rPr>
            <a:t>Docentes universitarios de enfermería y sus valores</a:t>
          </a:r>
          <a:r>
            <a:rPr lang="es-ES" sz="1700" b="0" kern="1200" dirty="0" smtClean="0">
              <a:solidFill>
                <a:schemeClr val="bg1"/>
              </a:solidFill>
              <a:latin typeface="Arial" panose="020B0604020202020204" pitchFamily="34" charset="0"/>
              <a:cs typeface="Arial" panose="020B0604020202020204" pitchFamily="34" charset="0"/>
            </a:rPr>
            <a:t> </a:t>
          </a:r>
        </a:p>
        <a:p>
          <a:pPr lvl="0" algn="just" defTabSz="800100">
            <a:lnSpc>
              <a:spcPct val="90000"/>
            </a:lnSpc>
            <a:spcBef>
              <a:spcPct val="0"/>
            </a:spcBef>
            <a:spcAft>
              <a:spcPct val="35000"/>
            </a:spcAft>
          </a:pPr>
          <a:r>
            <a:rPr lang="es-ES" sz="1700" b="1" kern="1200" dirty="0" smtClean="0">
              <a:solidFill>
                <a:schemeClr val="bg1"/>
              </a:solidFill>
              <a:latin typeface="Arial" panose="020B0604020202020204" pitchFamily="34" charset="0"/>
              <a:cs typeface="Arial" panose="020B0604020202020204" pitchFamily="34" charset="0"/>
            </a:rPr>
            <a:t>Palencia Eduardo Piña Martha </a:t>
          </a:r>
          <a:r>
            <a:rPr lang="es-ES" sz="1700" b="1" kern="1200" dirty="0" err="1" smtClean="0">
              <a:solidFill>
                <a:schemeClr val="bg1"/>
              </a:solidFill>
              <a:latin typeface="Arial" panose="020B0604020202020204" pitchFamily="34" charset="0"/>
              <a:cs typeface="Arial" panose="020B0604020202020204" pitchFamily="34" charset="0"/>
            </a:rPr>
            <a:t>Nuñez</a:t>
          </a:r>
          <a:r>
            <a:rPr lang="es-ES" sz="1700" b="1" kern="1200" dirty="0" smtClean="0">
              <a:solidFill>
                <a:schemeClr val="bg1"/>
              </a:solidFill>
              <a:latin typeface="Arial" panose="020B0604020202020204" pitchFamily="34" charset="0"/>
              <a:cs typeface="Arial" panose="020B0604020202020204" pitchFamily="34" charset="0"/>
            </a:rPr>
            <a:t> Cristina</a:t>
          </a:r>
        </a:p>
        <a:p>
          <a:pPr marL="57150" lvl="1" indent="-57150" algn="l" defTabSz="444500">
            <a:lnSpc>
              <a:spcPct val="90000"/>
            </a:lnSpc>
            <a:spcBef>
              <a:spcPct val="0"/>
            </a:spcBef>
            <a:spcAft>
              <a:spcPct val="15000"/>
            </a:spcAft>
            <a:buChar char="••"/>
          </a:pPr>
          <a:endParaRPr lang="es-MX" sz="1000" b="1" kern="1200" dirty="0">
            <a:solidFill>
              <a:schemeClr val="bg1"/>
            </a:solidFill>
          </a:endParaRPr>
        </a:p>
      </dsp:txBody>
      <dsp:txXfrm>
        <a:off x="5128727" y="1319039"/>
        <a:ext cx="1976305" cy="2780587"/>
      </dsp:txXfrm>
    </dsp:sp>
    <dsp:sp modelId="{FC27D4CE-0C0F-4A4E-A64A-96749AB5824C}">
      <dsp:nvSpPr>
        <dsp:cNvPr id="0" name=""/>
        <dsp:cNvSpPr/>
      </dsp:nvSpPr>
      <dsp:spPr>
        <a:xfrm>
          <a:off x="7291301" y="2554604"/>
          <a:ext cx="264537" cy="3094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7291301" y="2616496"/>
        <a:ext cx="185176" cy="185674"/>
      </dsp:txXfrm>
    </dsp:sp>
    <dsp:sp modelId="{9B9CED89-9C57-4B67-9EAA-22CB76CBFD04}">
      <dsp:nvSpPr>
        <dsp:cNvPr id="0" name=""/>
        <dsp:cNvSpPr/>
      </dsp:nvSpPr>
      <dsp:spPr>
        <a:xfrm>
          <a:off x="7665646" y="1257553"/>
          <a:ext cx="2011481" cy="2903559"/>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b="0" kern="1200" dirty="0" smtClean="0">
              <a:solidFill>
                <a:schemeClr val="bg1"/>
              </a:solidFill>
              <a:latin typeface="Arial" panose="020B0604020202020204" pitchFamily="34" charset="0"/>
              <a:cs typeface="Arial" panose="020B0604020202020204" pitchFamily="34" charset="0"/>
            </a:rPr>
            <a:t>El profesorado universitario en la sociedad del conocimiento: competencias profesionales docentes.</a:t>
          </a:r>
        </a:p>
        <a:p>
          <a:pPr lvl="0" algn="just" defTabSz="755650">
            <a:lnSpc>
              <a:spcPct val="90000"/>
            </a:lnSpc>
            <a:spcBef>
              <a:spcPct val="0"/>
            </a:spcBef>
            <a:spcAft>
              <a:spcPct val="35000"/>
            </a:spcAft>
          </a:pPr>
          <a:r>
            <a:rPr lang="es-MX" sz="1700" b="1" kern="1200" dirty="0" err="1" smtClean="0">
              <a:solidFill>
                <a:schemeClr val="bg1"/>
              </a:solidFill>
              <a:latin typeface="Arial" panose="020B0604020202020204" pitchFamily="34" charset="0"/>
              <a:cs typeface="Arial" panose="020B0604020202020204" pitchFamily="34" charset="0"/>
            </a:rPr>
            <a:t>Bozu</a:t>
          </a:r>
          <a:r>
            <a:rPr lang="es-MX" sz="1700" b="1" kern="1200" dirty="0" smtClean="0">
              <a:solidFill>
                <a:schemeClr val="bg1"/>
              </a:solidFill>
              <a:latin typeface="Arial" panose="020B0604020202020204" pitchFamily="34" charset="0"/>
              <a:cs typeface="Arial" panose="020B0604020202020204" pitchFamily="34" charset="0"/>
            </a:rPr>
            <a:t> </a:t>
          </a:r>
          <a:r>
            <a:rPr lang="es-MX" sz="1700" b="1" kern="1200" dirty="0" err="1" smtClean="0">
              <a:solidFill>
                <a:schemeClr val="bg1"/>
              </a:solidFill>
              <a:latin typeface="Arial" panose="020B0604020202020204" pitchFamily="34" charset="0"/>
              <a:cs typeface="Arial" panose="020B0604020202020204" pitchFamily="34" charset="0"/>
            </a:rPr>
            <a:t>Zoai</a:t>
          </a:r>
          <a:r>
            <a:rPr lang="es-MX" sz="1700" b="1" kern="1200" dirty="0" smtClean="0">
              <a:solidFill>
                <a:schemeClr val="bg1"/>
              </a:solidFill>
              <a:latin typeface="Arial" panose="020B0604020202020204" pitchFamily="34" charset="0"/>
              <a:cs typeface="Arial" panose="020B0604020202020204" pitchFamily="34" charset="0"/>
            </a:rPr>
            <a:t> y Canto Pedro</a:t>
          </a:r>
          <a:endParaRPr lang="es-MX" sz="1700" b="1" kern="1200" dirty="0">
            <a:solidFill>
              <a:schemeClr val="bg1"/>
            </a:solidFill>
            <a:latin typeface="Arial" panose="020B0604020202020204" pitchFamily="34" charset="0"/>
            <a:cs typeface="Arial" panose="020B0604020202020204" pitchFamily="34" charset="0"/>
          </a:endParaRPr>
        </a:p>
      </dsp:txBody>
      <dsp:txXfrm>
        <a:off x="7724560" y="1316467"/>
        <a:ext cx="1893653" cy="2785731"/>
      </dsp:txXfrm>
    </dsp:sp>
    <dsp:sp modelId="{CCA92375-52DB-49EC-B24F-972F177492FF}">
      <dsp:nvSpPr>
        <dsp:cNvPr id="0" name=""/>
        <dsp:cNvSpPr/>
      </dsp:nvSpPr>
      <dsp:spPr>
        <a:xfrm>
          <a:off x="9801908" y="2554604"/>
          <a:ext cx="264537" cy="3094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9801908" y="2616496"/>
        <a:ext cx="185176" cy="185674"/>
      </dsp:txXfrm>
    </dsp:sp>
    <dsp:sp modelId="{B6C3C1AC-481B-41E5-A6EB-D87607C80483}">
      <dsp:nvSpPr>
        <dsp:cNvPr id="0" name=""/>
        <dsp:cNvSpPr/>
      </dsp:nvSpPr>
      <dsp:spPr>
        <a:xfrm>
          <a:off x="10176254" y="1257553"/>
          <a:ext cx="1754805" cy="2903559"/>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b="0" kern="1200" dirty="0" smtClean="0">
              <a:solidFill>
                <a:schemeClr val="bg1"/>
              </a:solidFill>
              <a:latin typeface="Arial" panose="020B0604020202020204" pitchFamily="34" charset="0"/>
              <a:cs typeface="Arial" panose="020B0604020202020204" pitchFamily="34" charset="0"/>
            </a:rPr>
            <a:t>Las competencias del docente universitario: la percepción del alumno, de los expertos y del propio protagonista</a:t>
          </a:r>
        </a:p>
        <a:p>
          <a:pPr lvl="0" algn="just" defTabSz="755650">
            <a:lnSpc>
              <a:spcPct val="90000"/>
            </a:lnSpc>
            <a:spcBef>
              <a:spcPct val="0"/>
            </a:spcBef>
            <a:spcAft>
              <a:spcPct val="35000"/>
            </a:spcAft>
          </a:pPr>
          <a:r>
            <a:rPr lang="es-MX" sz="1700" b="1" kern="1200" dirty="0" smtClean="0">
              <a:solidFill>
                <a:schemeClr val="bg1"/>
              </a:solidFill>
              <a:latin typeface="Arial" panose="020B0604020202020204" pitchFamily="34" charset="0"/>
              <a:cs typeface="Arial" panose="020B0604020202020204" pitchFamily="34" charset="0"/>
            </a:rPr>
            <a:t>Mas Oscar</a:t>
          </a:r>
          <a:endParaRPr lang="es-MX" sz="1700" b="1" kern="1200" dirty="0">
            <a:solidFill>
              <a:schemeClr val="bg1"/>
            </a:solidFill>
            <a:latin typeface="Arial" panose="020B0604020202020204" pitchFamily="34" charset="0"/>
            <a:cs typeface="Arial" panose="020B0604020202020204" pitchFamily="34" charset="0"/>
          </a:endParaRPr>
        </a:p>
      </dsp:txBody>
      <dsp:txXfrm>
        <a:off x="10227650" y="1308949"/>
        <a:ext cx="1652013" cy="28007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6B88A-4C57-4B66-8ACA-4C98E2EE9821}">
      <dsp:nvSpPr>
        <dsp:cNvPr id="0" name=""/>
        <dsp:cNvSpPr/>
      </dsp:nvSpPr>
      <dsp:spPr>
        <a:xfrm rot="5400000">
          <a:off x="1449198" y="985648"/>
          <a:ext cx="617855" cy="703406"/>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1">
          <a:scrgbClr r="0" g="0" b="0"/>
        </a:fillRef>
        <a:effectRef idx="3">
          <a:scrgbClr r="0" g="0" b="0"/>
        </a:effectRef>
        <a:fontRef idx="minor"/>
      </dsp:style>
    </dsp:sp>
    <dsp:sp modelId="{6841F8AB-1C1C-49E4-A719-906442E53038}">
      <dsp:nvSpPr>
        <dsp:cNvPr id="0" name=""/>
        <dsp:cNvSpPr/>
      </dsp:nvSpPr>
      <dsp:spPr>
        <a:xfrm>
          <a:off x="8335" y="300743"/>
          <a:ext cx="3594444" cy="728039"/>
        </a:xfrm>
        <a:prstGeom prst="roundRect">
          <a:avLst>
            <a:gd name="adj" fmla="val 1667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solidFill>
                <a:schemeClr val="bg1"/>
              </a:solidFill>
              <a:latin typeface="Arial" panose="020B0604020202020204" pitchFamily="34" charset="0"/>
              <a:cs typeface="Arial" panose="020B0604020202020204" pitchFamily="34" charset="0"/>
            </a:rPr>
            <a:t>Universidad Técnica del Norte</a:t>
          </a:r>
          <a:endParaRPr lang="es-MX" sz="1800" b="0" kern="1200" dirty="0">
            <a:solidFill>
              <a:schemeClr val="bg1"/>
            </a:solidFill>
            <a:latin typeface="Arial" panose="020B0604020202020204" pitchFamily="34" charset="0"/>
            <a:cs typeface="Arial" panose="020B0604020202020204" pitchFamily="34" charset="0"/>
          </a:endParaRPr>
        </a:p>
      </dsp:txBody>
      <dsp:txXfrm>
        <a:off x="43881" y="336289"/>
        <a:ext cx="3523352" cy="656947"/>
      </dsp:txXfrm>
    </dsp:sp>
    <dsp:sp modelId="{B718A955-5A66-453D-AB9B-51662BF4B663}">
      <dsp:nvSpPr>
        <dsp:cNvPr id="0" name=""/>
        <dsp:cNvSpPr/>
      </dsp:nvSpPr>
      <dsp:spPr>
        <a:xfrm>
          <a:off x="2325609" y="370178"/>
          <a:ext cx="756472" cy="588433"/>
        </a:xfrm>
        <a:prstGeom prst="rect">
          <a:avLst/>
        </a:prstGeom>
        <a:noFill/>
        <a:ln>
          <a:noFill/>
        </a:ln>
        <a:effectLst/>
      </dsp:spPr>
      <dsp:style>
        <a:lnRef idx="0">
          <a:scrgbClr r="0" g="0" b="0"/>
        </a:lnRef>
        <a:fillRef idx="0">
          <a:scrgbClr r="0" g="0" b="0"/>
        </a:fillRef>
        <a:effectRef idx="0">
          <a:scrgbClr r="0" g="0" b="0"/>
        </a:effectRef>
        <a:fontRef idx="minor"/>
      </dsp:style>
    </dsp:sp>
    <dsp:sp modelId="{406C62F4-E31B-4646-9D7F-91254E4248CB}">
      <dsp:nvSpPr>
        <dsp:cNvPr id="0" name=""/>
        <dsp:cNvSpPr/>
      </dsp:nvSpPr>
      <dsp:spPr>
        <a:xfrm rot="5400000">
          <a:off x="2761699" y="1803476"/>
          <a:ext cx="617855" cy="703406"/>
        </a:xfrm>
        <a:prstGeom prst="bentUpArrow">
          <a:avLst>
            <a:gd name="adj1" fmla="val 32840"/>
            <a:gd name="adj2" fmla="val 25000"/>
            <a:gd name="adj3" fmla="val 35780"/>
          </a:avLst>
        </a:prstGeom>
        <a:solidFill>
          <a:schemeClr val="accent2">
            <a:tint val="50000"/>
            <a:hueOff val="-2458877"/>
            <a:satOff val="-2028"/>
            <a:lumOff val="3232"/>
            <a:alphaOff val="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1">
          <a:scrgbClr r="0" g="0" b="0"/>
        </a:fillRef>
        <a:effectRef idx="3">
          <a:scrgbClr r="0" g="0" b="0"/>
        </a:effectRef>
        <a:fontRef idx="minor"/>
      </dsp:style>
    </dsp:sp>
    <dsp:sp modelId="{50F5F89C-0776-427C-869B-3D2B334E1937}">
      <dsp:nvSpPr>
        <dsp:cNvPr id="0" name=""/>
        <dsp:cNvSpPr/>
      </dsp:nvSpPr>
      <dsp:spPr>
        <a:xfrm>
          <a:off x="1733668" y="1118571"/>
          <a:ext cx="2768778" cy="728039"/>
        </a:xfrm>
        <a:prstGeom prst="roundRect">
          <a:avLst>
            <a:gd name="adj" fmla="val 16670"/>
          </a:avLst>
        </a:prstGeom>
        <a:gradFill rotWithShape="0">
          <a:gsLst>
            <a:gs pos="0">
              <a:schemeClr val="accent2">
                <a:hueOff val="-1750886"/>
                <a:satOff val="-1580"/>
                <a:lumOff val="-352"/>
                <a:alphaOff val="0"/>
                <a:tint val="98000"/>
                <a:hueMod val="94000"/>
                <a:satMod val="130000"/>
                <a:lumMod val="128000"/>
              </a:schemeClr>
            </a:gs>
            <a:gs pos="100000">
              <a:schemeClr val="accent2">
                <a:hueOff val="-1750886"/>
                <a:satOff val="-1580"/>
                <a:lumOff val="-352"/>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bg1"/>
              </a:solidFill>
              <a:latin typeface="Arial" panose="020B0604020202020204" pitchFamily="34" charset="0"/>
              <a:cs typeface="Arial" panose="020B0604020202020204" pitchFamily="34" charset="0"/>
            </a:rPr>
            <a:t>Misión y Visión </a:t>
          </a:r>
          <a:endParaRPr lang="es-MX" sz="1800" b="0" kern="1200" dirty="0">
            <a:solidFill>
              <a:schemeClr val="bg1"/>
            </a:solidFill>
            <a:latin typeface="Arial" panose="020B0604020202020204" pitchFamily="34" charset="0"/>
            <a:cs typeface="Arial" panose="020B0604020202020204" pitchFamily="34" charset="0"/>
          </a:endParaRPr>
        </a:p>
      </dsp:txBody>
      <dsp:txXfrm>
        <a:off x="1769214" y="1154117"/>
        <a:ext cx="2697686" cy="656947"/>
      </dsp:txXfrm>
    </dsp:sp>
    <dsp:sp modelId="{73161765-3B7E-4105-BD81-57FAB0FE6652}">
      <dsp:nvSpPr>
        <dsp:cNvPr id="0" name=""/>
        <dsp:cNvSpPr/>
      </dsp:nvSpPr>
      <dsp:spPr>
        <a:xfrm>
          <a:off x="3638109" y="1188006"/>
          <a:ext cx="756472" cy="588433"/>
        </a:xfrm>
        <a:prstGeom prst="rect">
          <a:avLst/>
        </a:prstGeom>
        <a:noFill/>
        <a:ln>
          <a:noFill/>
        </a:ln>
        <a:effectLst/>
      </dsp:spPr>
      <dsp:style>
        <a:lnRef idx="0">
          <a:scrgbClr r="0" g="0" b="0"/>
        </a:lnRef>
        <a:fillRef idx="0">
          <a:scrgbClr r="0" g="0" b="0"/>
        </a:fillRef>
        <a:effectRef idx="0">
          <a:scrgbClr r="0" g="0" b="0"/>
        </a:effectRef>
        <a:fontRef idx="minor"/>
      </dsp:style>
    </dsp:sp>
    <dsp:sp modelId="{BC455787-A457-4247-A7E6-D5DDAC317186}">
      <dsp:nvSpPr>
        <dsp:cNvPr id="0" name=""/>
        <dsp:cNvSpPr/>
      </dsp:nvSpPr>
      <dsp:spPr>
        <a:xfrm rot="5400000">
          <a:off x="4436348" y="2621304"/>
          <a:ext cx="617855" cy="703406"/>
        </a:xfrm>
        <a:prstGeom prst="bentUpArrow">
          <a:avLst>
            <a:gd name="adj1" fmla="val 32840"/>
            <a:gd name="adj2" fmla="val 25000"/>
            <a:gd name="adj3" fmla="val 35780"/>
          </a:avLst>
        </a:prstGeom>
        <a:solidFill>
          <a:schemeClr val="accent2">
            <a:tint val="50000"/>
            <a:hueOff val="-4917753"/>
            <a:satOff val="-4057"/>
            <a:lumOff val="6465"/>
            <a:alphaOff val="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1">
          <a:scrgbClr r="0" g="0" b="0"/>
        </a:fillRef>
        <a:effectRef idx="3">
          <a:scrgbClr r="0" g="0" b="0"/>
        </a:effectRef>
        <a:fontRef idx="minor"/>
      </dsp:style>
    </dsp:sp>
    <dsp:sp modelId="{2B157BDD-9A66-44E7-8970-920DDCE0B0B4}">
      <dsp:nvSpPr>
        <dsp:cNvPr id="0" name=""/>
        <dsp:cNvSpPr/>
      </dsp:nvSpPr>
      <dsp:spPr>
        <a:xfrm>
          <a:off x="3459001" y="1936399"/>
          <a:ext cx="2667409" cy="728039"/>
        </a:xfrm>
        <a:prstGeom prst="roundRect">
          <a:avLst>
            <a:gd name="adj" fmla="val 16670"/>
          </a:avLst>
        </a:prstGeom>
        <a:gradFill rotWithShape="0">
          <a:gsLst>
            <a:gs pos="0">
              <a:schemeClr val="accent2">
                <a:hueOff val="-3501772"/>
                <a:satOff val="-3160"/>
                <a:lumOff val="-705"/>
                <a:alphaOff val="0"/>
                <a:tint val="98000"/>
                <a:hueMod val="94000"/>
                <a:satMod val="130000"/>
                <a:lumMod val="128000"/>
              </a:schemeClr>
            </a:gs>
            <a:gs pos="100000">
              <a:schemeClr val="accent2">
                <a:hueOff val="-3501772"/>
                <a:satOff val="-3160"/>
                <a:lumOff val="-705"/>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bg1"/>
              </a:solidFill>
              <a:latin typeface="Arial" panose="020B0604020202020204" pitchFamily="34" charset="0"/>
              <a:cs typeface="Arial" panose="020B0604020202020204" pitchFamily="34" charset="0"/>
            </a:rPr>
            <a:t>Facultad Ciencias de la Salud </a:t>
          </a:r>
          <a:endParaRPr lang="es-MX" sz="1800" b="0" kern="1200" dirty="0">
            <a:solidFill>
              <a:schemeClr val="bg1"/>
            </a:solidFill>
            <a:latin typeface="Arial" panose="020B0604020202020204" pitchFamily="34" charset="0"/>
            <a:cs typeface="Arial" panose="020B0604020202020204" pitchFamily="34" charset="0"/>
          </a:endParaRPr>
        </a:p>
      </dsp:txBody>
      <dsp:txXfrm>
        <a:off x="3494547" y="1971945"/>
        <a:ext cx="2596317" cy="656947"/>
      </dsp:txXfrm>
    </dsp:sp>
    <dsp:sp modelId="{F2D8D59E-451D-4328-8B84-B5ADD93DB169}">
      <dsp:nvSpPr>
        <dsp:cNvPr id="0" name=""/>
        <dsp:cNvSpPr/>
      </dsp:nvSpPr>
      <dsp:spPr>
        <a:xfrm>
          <a:off x="5312758" y="2005834"/>
          <a:ext cx="756472" cy="588433"/>
        </a:xfrm>
        <a:prstGeom prst="rect">
          <a:avLst/>
        </a:prstGeom>
        <a:noFill/>
        <a:ln>
          <a:noFill/>
        </a:ln>
        <a:effectLst/>
      </dsp:spPr>
      <dsp:style>
        <a:lnRef idx="0">
          <a:scrgbClr r="0" g="0" b="0"/>
        </a:lnRef>
        <a:fillRef idx="0">
          <a:scrgbClr r="0" g="0" b="0"/>
        </a:fillRef>
        <a:effectRef idx="0">
          <a:scrgbClr r="0" g="0" b="0"/>
        </a:effectRef>
        <a:fontRef idx="minor"/>
      </dsp:style>
    </dsp:sp>
    <dsp:sp modelId="{0B7F2A11-2C28-47B2-8EBB-21ED3710D553}">
      <dsp:nvSpPr>
        <dsp:cNvPr id="0" name=""/>
        <dsp:cNvSpPr/>
      </dsp:nvSpPr>
      <dsp:spPr>
        <a:xfrm rot="5400000">
          <a:off x="6090808" y="3439132"/>
          <a:ext cx="617855" cy="703406"/>
        </a:xfrm>
        <a:prstGeom prst="bentUpArrow">
          <a:avLst>
            <a:gd name="adj1" fmla="val 32840"/>
            <a:gd name="adj2" fmla="val 25000"/>
            <a:gd name="adj3" fmla="val 35780"/>
          </a:avLst>
        </a:prstGeom>
        <a:solidFill>
          <a:schemeClr val="accent2">
            <a:tint val="50000"/>
            <a:hueOff val="-7376630"/>
            <a:satOff val="-6085"/>
            <a:lumOff val="9697"/>
            <a:alphaOff val="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1">
          <a:scrgbClr r="0" g="0" b="0"/>
        </a:fillRef>
        <a:effectRef idx="3">
          <a:scrgbClr r="0" g="0" b="0"/>
        </a:effectRef>
        <a:fontRef idx="minor"/>
      </dsp:style>
    </dsp:sp>
    <dsp:sp modelId="{74A1CEED-EAC1-483C-ADA8-2B281AB6B202}">
      <dsp:nvSpPr>
        <dsp:cNvPr id="0" name=""/>
        <dsp:cNvSpPr/>
      </dsp:nvSpPr>
      <dsp:spPr>
        <a:xfrm>
          <a:off x="5184334" y="2754228"/>
          <a:ext cx="2525664" cy="728039"/>
        </a:xfrm>
        <a:prstGeom prst="roundRect">
          <a:avLst>
            <a:gd name="adj" fmla="val 16670"/>
          </a:avLst>
        </a:prstGeom>
        <a:gradFill rotWithShape="0">
          <a:gsLst>
            <a:gs pos="0">
              <a:schemeClr val="accent2">
                <a:hueOff val="-5252659"/>
                <a:satOff val="-4740"/>
                <a:lumOff val="-1057"/>
                <a:alphaOff val="0"/>
                <a:tint val="98000"/>
                <a:hueMod val="94000"/>
                <a:satMod val="130000"/>
                <a:lumMod val="128000"/>
              </a:schemeClr>
            </a:gs>
            <a:gs pos="100000">
              <a:schemeClr val="accent2">
                <a:hueOff val="-5252659"/>
                <a:satOff val="-4740"/>
                <a:lumOff val="-1057"/>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bg1"/>
              </a:solidFill>
              <a:latin typeface="Arial" panose="020B0604020202020204" pitchFamily="34" charset="0"/>
              <a:cs typeface="Arial" panose="020B0604020202020204" pitchFamily="34" charset="0"/>
            </a:rPr>
            <a:t>Misión y Visión </a:t>
          </a:r>
          <a:endParaRPr lang="es-MX" sz="1800" b="0" kern="1200" dirty="0">
            <a:solidFill>
              <a:schemeClr val="bg1"/>
            </a:solidFill>
            <a:latin typeface="Arial" panose="020B0604020202020204" pitchFamily="34" charset="0"/>
            <a:cs typeface="Arial" panose="020B0604020202020204" pitchFamily="34" charset="0"/>
          </a:endParaRPr>
        </a:p>
      </dsp:txBody>
      <dsp:txXfrm>
        <a:off x="5219880" y="2789774"/>
        <a:ext cx="2454572" cy="656947"/>
      </dsp:txXfrm>
    </dsp:sp>
    <dsp:sp modelId="{621A34AF-04EF-4464-9BE0-FF180708C93A}">
      <dsp:nvSpPr>
        <dsp:cNvPr id="0" name=""/>
        <dsp:cNvSpPr/>
      </dsp:nvSpPr>
      <dsp:spPr>
        <a:xfrm>
          <a:off x="6967218" y="2823663"/>
          <a:ext cx="756472" cy="588433"/>
        </a:xfrm>
        <a:prstGeom prst="rect">
          <a:avLst/>
        </a:prstGeom>
        <a:noFill/>
        <a:ln>
          <a:noFill/>
        </a:ln>
        <a:effectLst/>
      </dsp:spPr>
      <dsp:style>
        <a:lnRef idx="0">
          <a:scrgbClr r="0" g="0" b="0"/>
        </a:lnRef>
        <a:fillRef idx="0">
          <a:scrgbClr r="0" g="0" b="0"/>
        </a:fillRef>
        <a:effectRef idx="0">
          <a:scrgbClr r="0" g="0" b="0"/>
        </a:effectRef>
        <a:fontRef idx="minor"/>
      </dsp:style>
    </dsp:sp>
    <dsp:sp modelId="{C74817C7-5CA2-4D50-9F1A-F0C9B0ABF356}">
      <dsp:nvSpPr>
        <dsp:cNvPr id="0" name=""/>
        <dsp:cNvSpPr/>
      </dsp:nvSpPr>
      <dsp:spPr>
        <a:xfrm rot="5400000">
          <a:off x="7818721" y="4256960"/>
          <a:ext cx="617855" cy="703406"/>
        </a:xfrm>
        <a:prstGeom prst="bentUpArrow">
          <a:avLst>
            <a:gd name="adj1" fmla="val 32840"/>
            <a:gd name="adj2" fmla="val 25000"/>
            <a:gd name="adj3" fmla="val 35780"/>
          </a:avLst>
        </a:prstGeom>
        <a:solidFill>
          <a:schemeClr val="accent2">
            <a:tint val="50000"/>
            <a:hueOff val="-9835507"/>
            <a:satOff val="-8114"/>
            <a:lumOff val="12930"/>
            <a:alphaOff val="0"/>
          </a:schemeClr>
        </a:soli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1">
          <a:scrgbClr r="0" g="0" b="0"/>
        </a:fillRef>
        <a:effectRef idx="3">
          <a:scrgbClr r="0" g="0" b="0"/>
        </a:effectRef>
        <a:fontRef idx="minor"/>
      </dsp:style>
    </dsp:sp>
    <dsp:sp modelId="{337C21C3-9902-44B1-A5EB-3F46A94278F1}">
      <dsp:nvSpPr>
        <dsp:cNvPr id="0" name=""/>
        <dsp:cNvSpPr/>
      </dsp:nvSpPr>
      <dsp:spPr>
        <a:xfrm>
          <a:off x="6909667" y="3572056"/>
          <a:ext cx="2530823" cy="728039"/>
        </a:xfrm>
        <a:prstGeom prst="roundRect">
          <a:avLst>
            <a:gd name="adj" fmla="val 16670"/>
          </a:avLst>
        </a:prstGeom>
        <a:gradFill rotWithShape="0">
          <a:gsLst>
            <a:gs pos="0">
              <a:schemeClr val="accent2">
                <a:hueOff val="-7003545"/>
                <a:satOff val="-6320"/>
                <a:lumOff val="-1410"/>
                <a:alphaOff val="0"/>
                <a:tint val="98000"/>
                <a:hueMod val="94000"/>
                <a:satMod val="130000"/>
                <a:lumMod val="128000"/>
              </a:schemeClr>
            </a:gs>
            <a:gs pos="100000">
              <a:schemeClr val="accent2">
                <a:hueOff val="-7003545"/>
                <a:satOff val="-6320"/>
                <a:lumOff val="-141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dirty="0" smtClean="0">
              <a:solidFill>
                <a:schemeClr val="bg1"/>
              </a:solidFill>
              <a:latin typeface="Arial" panose="020B0604020202020204" pitchFamily="34" charset="0"/>
              <a:cs typeface="Arial" panose="020B0604020202020204" pitchFamily="34" charset="0"/>
            </a:rPr>
            <a:t>Carrera de Enfermería </a:t>
          </a:r>
          <a:endParaRPr lang="es-MX" sz="1800" b="0" kern="1200" dirty="0">
            <a:solidFill>
              <a:schemeClr val="bg1"/>
            </a:solidFill>
            <a:latin typeface="Arial" panose="020B0604020202020204" pitchFamily="34" charset="0"/>
            <a:cs typeface="Arial" panose="020B0604020202020204" pitchFamily="34" charset="0"/>
          </a:endParaRPr>
        </a:p>
      </dsp:txBody>
      <dsp:txXfrm>
        <a:off x="6945213" y="3607602"/>
        <a:ext cx="2459731" cy="656947"/>
      </dsp:txXfrm>
    </dsp:sp>
    <dsp:sp modelId="{4E3D719F-6C5E-46FA-BEBF-03BBA313042D}">
      <dsp:nvSpPr>
        <dsp:cNvPr id="0" name=""/>
        <dsp:cNvSpPr/>
      </dsp:nvSpPr>
      <dsp:spPr>
        <a:xfrm>
          <a:off x="8695131" y="3641491"/>
          <a:ext cx="756472" cy="588433"/>
        </a:xfrm>
        <a:prstGeom prst="rect">
          <a:avLst/>
        </a:prstGeom>
        <a:noFill/>
        <a:ln>
          <a:noFill/>
        </a:ln>
        <a:effectLst/>
      </dsp:spPr>
      <dsp:style>
        <a:lnRef idx="0">
          <a:scrgbClr r="0" g="0" b="0"/>
        </a:lnRef>
        <a:fillRef idx="0">
          <a:scrgbClr r="0" g="0" b="0"/>
        </a:fillRef>
        <a:effectRef idx="0">
          <a:scrgbClr r="0" g="0" b="0"/>
        </a:effectRef>
        <a:fontRef idx="minor"/>
      </dsp:style>
    </dsp:sp>
    <dsp:sp modelId="{2A72A9E5-B3F7-49CE-8BB9-4ACAF8DAA865}">
      <dsp:nvSpPr>
        <dsp:cNvPr id="0" name=""/>
        <dsp:cNvSpPr/>
      </dsp:nvSpPr>
      <dsp:spPr>
        <a:xfrm>
          <a:off x="8635000" y="4389884"/>
          <a:ext cx="2242173" cy="728039"/>
        </a:xfrm>
        <a:prstGeom prst="roundRect">
          <a:avLst>
            <a:gd name="adj" fmla="val 16670"/>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solidFill>
                <a:schemeClr val="bg1"/>
              </a:solidFill>
              <a:latin typeface="Arial" panose="020B0604020202020204" pitchFamily="34" charset="0"/>
              <a:cs typeface="Arial" panose="020B0604020202020204" pitchFamily="34" charset="0"/>
            </a:rPr>
            <a:t>Misión y Visión</a:t>
          </a:r>
          <a:endParaRPr lang="es-MX" sz="1800" b="0" kern="1200" dirty="0">
            <a:solidFill>
              <a:schemeClr val="bg1"/>
            </a:solidFill>
            <a:latin typeface="Arial" panose="020B0604020202020204" pitchFamily="34" charset="0"/>
            <a:cs typeface="Arial" panose="020B0604020202020204" pitchFamily="34" charset="0"/>
          </a:endParaRPr>
        </a:p>
      </dsp:txBody>
      <dsp:txXfrm>
        <a:off x="8670546" y="4425430"/>
        <a:ext cx="2171081" cy="656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7A03A-40A5-48BA-BD2B-262D0755499F}">
      <dsp:nvSpPr>
        <dsp:cNvPr id="0" name=""/>
        <dsp:cNvSpPr/>
      </dsp:nvSpPr>
      <dsp:spPr>
        <a:xfrm>
          <a:off x="0" y="69913"/>
          <a:ext cx="10219287" cy="2448000"/>
        </a:xfrm>
        <a:prstGeom prst="rightArrow">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6FC07FD-D585-4EB0-B857-2FB217CCBBE4}">
      <dsp:nvSpPr>
        <dsp:cNvPr id="0" name=""/>
        <dsp:cNvSpPr/>
      </dsp:nvSpPr>
      <dsp:spPr>
        <a:xfrm>
          <a:off x="7683672" y="646956"/>
          <a:ext cx="1906136" cy="12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EC" sz="1800" kern="1200" dirty="0" smtClean="0"/>
            <a:t>El Perfil Docente</a:t>
          </a:r>
          <a:endParaRPr lang="es-EC" sz="1800" kern="1200" dirty="0">
            <a:solidFill>
              <a:schemeClr val="bg1"/>
            </a:solidFill>
            <a:latin typeface="Arial" panose="020B0604020202020204" pitchFamily="34" charset="0"/>
            <a:cs typeface="Arial" panose="020B0604020202020204" pitchFamily="34" charset="0"/>
          </a:endParaRPr>
        </a:p>
      </dsp:txBody>
      <dsp:txXfrm>
        <a:off x="7683672" y="646956"/>
        <a:ext cx="1906136" cy="1224000"/>
      </dsp:txXfrm>
    </dsp:sp>
    <dsp:sp modelId="{D7456CB1-E440-4380-88EF-11B48937EA0C}">
      <dsp:nvSpPr>
        <dsp:cNvPr id="0" name=""/>
        <dsp:cNvSpPr/>
      </dsp:nvSpPr>
      <dsp:spPr>
        <a:xfrm>
          <a:off x="5396308" y="646956"/>
          <a:ext cx="1906136" cy="12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EC" sz="1800" kern="1200" dirty="0" smtClean="0"/>
            <a:t>Enseñanza de enfermería en la UTN</a:t>
          </a:r>
          <a:endParaRPr lang="es-EC" sz="1800" kern="1200" dirty="0">
            <a:solidFill>
              <a:schemeClr val="bg1"/>
            </a:solidFill>
            <a:latin typeface="Arial" panose="020B0604020202020204" pitchFamily="34" charset="0"/>
            <a:cs typeface="Arial" panose="020B0604020202020204" pitchFamily="34" charset="0"/>
          </a:endParaRPr>
        </a:p>
      </dsp:txBody>
      <dsp:txXfrm>
        <a:off x="5396308" y="646956"/>
        <a:ext cx="1906136" cy="1224000"/>
      </dsp:txXfrm>
    </dsp:sp>
    <dsp:sp modelId="{73509D0E-B197-41A6-9572-11CB31DE678A}">
      <dsp:nvSpPr>
        <dsp:cNvPr id="0" name=""/>
        <dsp:cNvSpPr/>
      </dsp:nvSpPr>
      <dsp:spPr>
        <a:xfrm>
          <a:off x="3108944" y="646956"/>
          <a:ext cx="1906136" cy="12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EC" sz="1800" kern="1200" dirty="0" smtClean="0"/>
            <a:t>Proceso enseñanza - aprendizaje</a:t>
          </a:r>
          <a:endParaRPr lang="es-EC" sz="1800" kern="1200" dirty="0">
            <a:solidFill>
              <a:schemeClr val="bg1"/>
            </a:solidFill>
            <a:latin typeface="Arial" panose="020B0604020202020204" pitchFamily="34" charset="0"/>
            <a:cs typeface="Arial" panose="020B0604020202020204" pitchFamily="34" charset="0"/>
          </a:endParaRPr>
        </a:p>
      </dsp:txBody>
      <dsp:txXfrm>
        <a:off x="3108944" y="646956"/>
        <a:ext cx="1906136" cy="1224000"/>
      </dsp:txXfrm>
    </dsp:sp>
    <dsp:sp modelId="{A8413C84-8C73-4F56-AD27-DCD0B972090E}">
      <dsp:nvSpPr>
        <dsp:cNvPr id="0" name=""/>
        <dsp:cNvSpPr/>
      </dsp:nvSpPr>
      <dsp:spPr>
        <a:xfrm>
          <a:off x="821580" y="646956"/>
          <a:ext cx="1906136" cy="12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s-EC" sz="1800" kern="1200" dirty="0" smtClean="0"/>
            <a:t>La Universidad y la Docencia Universitaria</a:t>
          </a:r>
          <a:endParaRPr lang="es-EC" sz="1800" kern="1200" dirty="0">
            <a:solidFill>
              <a:schemeClr val="bg1"/>
            </a:solidFill>
            <a:latin typeface="Arial" panose="020B0604020202020204" pitchFamily="34" charset="0"/>
            <a:cs typeface="Arial" panose="020B0604020202020204" pitchFamily="34" charset="0"/>
          </a:endParaRPr>
        </a:p>
      </dsp:txBody>
      <dsp:txXfrm>
        <a:off x="821580" y="646956"/>
        <a:ext cx="1906136" cy="122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C4974-8998-48AD-8532-88176B0964CC}">
      <dsp:nvSpPr>
        <dsp:cNvPr id="0" name=""/>
        <dsp:cNvSpPr/>
      </dsp:nvSpPr>
      <dsp:spPr>
        <a:xfrm>
          <a:off x="0" y="0"/>
          <a:ext cx="6258560" cy="975360"/>
        </a:xfrm>
        <a:prstGeom prst="roundRect">
          <a:avLst>
            <a:gd name="adj" fmla="val 10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MX" sz="2700" kern="1200" dirty="0" smtClean="0">
              <a:solidFill>
                <a:schemeClr val="bg1"/>
              </a:solidFill>
              <a:latin typeface="Arial" panose="020B0604020202020204" pitchFamily="34" charset="0"/>
              <a:cs typeface="Arial" panose="020B0604020202020204" pitchFamily="34" charset="0"/>
            </a:rPr>
            <a:t>Constitución de la República del Ecuador</a:t>
          </a:r>
          <a:endParaRPr lang="es-MX" sz="2700" kern="1200" dirty="0">
            <a:solidFill>
              <a:schemeClr val="bg1"/>
            </a:solidFill>
            <a:latin typeface="Arial" panose="020B0604020202020204" pitchFamily="34" charset="0"/>
            <a:cs typeface="Arial" panose="020B0604020202020204" pitchFamily="34" charset="0"/>
          </a:endParaRPr>
        </a:p>
      </dsp:txBody>
      <dsp:txXfrm>
        <a:off x="28567" y="28567"/>
        <a:ext cx="5091953" cy="918226"/>
      </dsp:txXfrm>
    </dsp:sp>
    <dsp:sp modelId="{BD8EE9E0-343A-46C4-B37B-78F9DC04DA06}">
      <dsp:nvSpPr>
        <dsp:cNvPr id="0" name=""/>
        <dsp:cNvSpPr/>
      </dsp:nvSpPr>
      <dsp:spPr>
        <a:xfrm>
          <a:off x="467360" y="1110826"/>
          <a:ext cx="6258560" cy="975360"/>
        </a:xfrm>
        <a:prstGeom prst="roundRect">
          <a:avLst>
            <a:gd name="adj" fmla="val 10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latin typeface="Arial" panose="020B0604020202020204" pitchFamily="34" charset="0"/>
              <a:cs typeface="Arial" panose="020B0604020202020204" pitchFamily="34" charset="0"/>
            </a:rPr>
            <a:t>Plan Nacional del Buen Vivir (PNBV) 2013-2017</a:t>
          </a:r>
          <a:endParaRPr lang="es-MX" sz="2700" kern="1200" dirty="0">
            <a:solidFill>
              <a:schemeClr val="bg1"/>
            </a:solidFill>
            <a:latin typeface="Arial" panose="020B0604020202020204" pitchFamily="34" charset="0"/>
            <a:cs typeface="Arial" panose="020B0604020202020204" pitchFamily="34" charset="0"/>
          </a:endParaRPr>
        </a:p>
      </dsp:txBody>
      <dsp:txXfrm>
        <a:off x="495927" y="1139393"/>
        <a:ext cx="5100081" cy="918226"/>
      </dsp:txXfrm>
    </dsp:sp>
    <dsp:sp modelId="{F9BDA26D-6983-4A7F-B381-53B416947068}">
      <dsp:nvSpPr>
        <dsp:cNvPr id="0" name=""/>
        <dsp:cNvSpPr/>
      </dsp:nvSpPr>
      <dsp:spPr>
        <a:xfrm>
          <a:off x="934719" y="2221653"/>
          <a:ext cx="6258560" cy="975360"/>
        </a:xfrm>
        <a:prstGeom prst="roundRect">
          <a:avLst>
            <a:gd name="adj" fmla="val 10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latin typeface="Arial" panose="020B0604020202020204" pitchFamily="34" charset="0"/>
              <a:cs typeface="Arial" panose="020B0604020202020204" pitchFamily="34" charset="0"/>
            </a:rPr>
            <a:t>Ley Orgánica de Educación Superior</a:t>
          </a:r>
        </a:p>
      </dsp:txBody>
      <dsp:txXfrm>
        <a:off x="963286" y="2250220"/>
        <a:ext cx="5100081" cy="918226"/>
      </dsp:txXfrm>
    </dsp:sp>
    <dsp:sp modelId="{FAB4B133-E7D9-4DF0-BCDC-8BCE0C5FE6FA}">
      <dsp:nvSpPr>
        <dsp:cNvPr id="0" name=""/>
        <dsp:cNvSpPr/>
      </dsp:nvSpPr>
      <dsp:spPr>
        <a:xfrm>
          <a:off x="1402079" y="3332480"/>
          <a:ext cx="6258560" cy="975360"/>
        </a:xfrm>
        <a:prstGeom prst="roundRect">
          <a:avLst>
            <a:gd name="adj" fmla="val 10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bg1"/>
              </a:solidFill>
              <a:latin typeface="Arial" panose="020B0604020202020204" pitchFamily="34" charset="0"/>
              <a:cs typeface="Arial" panose="020B0604020202020204" pitchFamily="34" charset="0"/>
            </a:rPr>
            <a:t>Estatuto Orgánico UTN</a:t>
          </a:r>
        </a:p>
      </dsp:txBody>
      <dsp:txXfrm>
        <a:off x="1430646" y="3361047"/>
        <a:ext cx="5100081" cy="918226"/>
      </dsp:txXfrm>
    </dsp:sp>
    <dsp:sp modelId="{5CB2F8B4-F962-45E8-9A01-7129C7075B5F}">
      <dsp:nvSpPr>
        <dsp:cNvPr id="0" name=""/>
        <dsp:cNvSpPr/>
      </dsp:nvSpPr>
      <dsp:spPr>
        <a:xfrm>
          <a:off x="1869439" y="4443306"/>
          <a:ext cx="6258560" cy="975360"/>
        </a:xfrm>
        <a:prstGeom prst="roundRect">
          <a:avLst>
            <a:gd name="adj" fmla="val 10000"/>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b="0" kern="1200" dirty="0" smtClean="0">
              <a:solidFill>
                <a:schemeClr val="bg1"/>
              </a:solidFill>
              <a:latin typeface="Arial" panose="020B0604020202020204" pitchFamily="34" charset="0"/>
              <a:cs typeface="Arial" panose="020B0604020202020204" pitchFamily="34" charset="0"/>
            </a:rPr>
            <a:t>Código de Ética Universidad Técnica del Norte</a:t>
          </a:r>
          <a:endParaRPr lang="es-ES" sz="2700" b="0" kern="1200" dirty="0">
            <a:solidFill>
              <a:schemeClr val="bg1"/>
            </a:solidFill>
            <a:latin typeface="Arial" panose="020B0604020202020204" pitchFamily="34" charset="0"/>
            <a:cs typeface="Arial" panose="020B0604020202020204" pitchFamily="34" charset="0"/>
          </a:endParaRPr>
        </a:p>
      </dsp:txBody>
      <dsp:txXfrm>
        <a:off x="1898006" y="4471873"/>
        <a:ext cx="5100081" cy="918226"/>
      </dsp:txXfrm>
    </dsp:sp>
    <dsp:sp modelId="{4B4CD21B-78C4-4BA1-A90C-7801BB6B2824}">
      <dsp:nvSpPr>
        <dsp:cNvPr id="0" name=""/>
        <dsp:cNvSpPr/>
      </dsp:nvSpPr>
      <dsp:spPr>
        <a:xfrm>
          <a:off x="5624575" y="712554"/>
          <a:ext cx="633984" cy="63398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5767221" y="712554"/>
        <a:ext cx="348692" cy="477073"/>
      </dsp:txXfrm>
    </dsp:sp>
    <dsp:sp modelId="{B8A223B1-3A12-40D0-B013-81C2EF6B8A00}">
      <dsp:nvSpPr>
        <dsp:cNvPr id="0" name=""/>
        <dsp:cNvSpPr/>
      </dsp:nvSpPr>
      <dsp:spPr>
        <a:xfrm>
          <a:off x="6091935" y="1823381"/>
          <a:ext cx="633984" cy="633984"/>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6234581" y="1823381"/>
        <a:ext cx="348692" cy="477073"/>
      </dsp:txXfrm>
    </dsp:sp>
    <dsp:sp modelId="{92A942F9-F3E5-47B5-AFA9-C5A02196817B}">
      <dsp:nvSpPr>
        <dsp:cNvPr id="0" name=""/>
        <dsp:cNvSpPr/>
      </dsp:nvSpPr>
      <dsp:spPr>
        <a:xfrm>
          <a:off x="6559295" y="2917952"/>
          <a:ext cx="633984" cy="633984"/>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6701941" y="2917952"/>
        <a:ext cx="348692" cy="477073"/>
      </dsp:txXfrm>
    </dsp:sp>
    <dsp:sp modelId="{3611DC82-2912-44BB-82C3-D3E512A96142}">
      <dsp:nvSpPr>
        <dsp:cNvPr id="0" name=""/>
        <dsp:cNvSpPr/>
      </dsp:nvSpPr>
      <dsp:spPr>
        <a:xfrm>
          <a:off x="7026655" y="4039616"/>
          <a:ext cx="633984" cy="633984"/>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0.07681</cdr:x>
      <cdr:y>0.38583</cdr:y>
    </cdr:from>
    <cdr:to>
      <cdr:x>0.10475</cdr:x>
      <cdr:y>0.60401</cdr:y>
    </cdr:to>
    <cdr:sp macro="" textlink="">
      <cdr:nvSpPr>
        <cdr:cNvPr id="2" name="CuadroTexto 1"/>
        <cdr:cNvSpPr txBox="1"/>
      </cdr:nvSpPr>
      <cdr:spPr>
        <a:xfrm xmlns:a="http://schemas.openxmlformats.org/drawingml/2006/main" rot="16200000">
          <a:off x="463378" y="2299448"/>
          <a:ext cx="1081825" cy="309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dirty="0" smtClean="0">
              <a:solidFill>
                <a:schemeClr val="tx1"/>
              </a:solidFill>
            </a:rPr>
            <a:t>enfermería</a:t>
          </a:r>
          <a:endParaRPr lang="es-EC"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0.07681</cdr:x>
      <cdr:y>0.38583</cdr:y>
    </cdr:from>
    <cdr:to>
      <cdr:x>0.10475</cdr:x>
      <cdr:y>0.60401</cdr:y>
    </cdr:to>
    <cdr:sp macro="" textlink="">
      <cdr:nvSpPr>
        <cdr:cNvPr id="2" name="CuadroTexto 1"/>
        <cdr:cNvSpPr txBox="1"/>
      </cdr:nvSpPr>
      <cdr:spPr>
        <a:xfrm xmlns:a="http://schemas.openxmlformats.org/drawingml/2006/main" rot="16200000">
          <a:off x="463378" y="2299448"/>
          <a:ext cx="1081825" cy="3090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dirty="0" smtClean="0">
              <a:solidFill>
                <a:schemeClr val="tx1"/>
              </a:solidFill>
            </a:rPr>
            <a:t>enfermería</a:t>
          </a:r>
          <a:endParaRPr lang="es-EC" sz="11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0.07288</cdr:x>
      <cdr:y>0.37952</cdr:y>
    </cdr:from>
    <cdr:to>
      <cdr:x>0.10082</cdr:x>
      <cdr:y>0.5977</cdr:y>
    </cdr:to>
    <cdr:sp macro="" textlink="">
      <cdr:nvSpPr>
        <cdr:cNvPr id="2" name="CuadroTexto 1"/>
        <cdr:cNvSpPr txBox="1"/>
      </cdr:nvSpPr>
      <cdr:spPr>
        <a:xfrm xmlns:a="http://schemas.openxmlformats.org/drawingml/2006/main" rot="16200000">
          <a:off x="419921" y="2268159"/>
          <a:ext cx="1081816" cy="309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dirty="0" smtClean="0">
              <a:solidFill>
                <a:schemeClr val="tx1"/>
              </a:solidFill>
            </a:rPr>
            <a:t>nutrición</a:t>
          </a:r>
          <a:endParaRPr lang="es-EC" sz="11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0.07288</cdr:x>
      <cdr:y>0.37952</cdr:y>
    </cdr:from>
    <cdr:to>
      <cdr:x>0.10082</cdr:x>
      <cdr:y>0.5977</cdr:y>
    </cdr:to>
    <cdr:sp macro="" textlink="">
      <cdr:nvSpPr>
        <cdr:cNvPr id="2" name="CuadroTexto 1"/>
        <cdr:cNvSpPr txBox="1"/>
      </cdr:nvSpPr>
      <cdr:spPr>
        <a:xfrm xmlns:a="http://schemas.openxmlformats.org/drawingml/2006/main" rot="16200000">
          <a:off x="419921" y="2268159"/>
          <a:ext cx="1081816" cy="309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dirty="0" smtClean="0">
              <a:solidFill>
                <a:schemeClr val="tx1"/>
              </a:solidFill>
            </a:rPr>
            <a:t>nutrición</a:t>
          </a:r>
          <a:endParaRPr lang="es-EC" sz="1100"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5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745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613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5980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051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4453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4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4023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49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8244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8142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2486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62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911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7325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170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7104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5/8/2017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22472499"/>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gif"/><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chart" Target="../charts/chart3.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chart" Target="../charts/chart4.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chart" Target="../charts/chart5.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chart" Target="../charts/chart6.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chart" Target="../charts/chart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chart" Target="../charts/chart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chart" Target="../charts/chart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chart" Target="../charts/chart1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enfermero animado"/>
          <p:cNvPicPr>
            <a:picLocks noChangeAspect="1" noChangeArrowheads="1"/>
          </p:cNvPicPr>
          <p:nvPr/>
        </p:nvPicPr>
        <p:blipFill rotWithShape="1">
          <a:blip r:embed="rId2">
            <a:extLst>
              <a:ext uri="{28A0092B-C50C-407E-A947-70E740481C1C}">
                <a14:useLocalDpi xmlns:a14="http://schemas.microsoft.com/office/drawing/2010/main" val="0"/>
              </a:ext>
            </a:extLst>
          </a:blip>
          <a:srcRect l="9452" t="17494" r="8826" b="25325"/>
          <a:stretch/>
        </p:blipFill>
        <p:spPr bwMode="auto">
          <a:xfrm>
            <a:off x="0" y="2102889"/>
            <a:ext cx="7843234" cy="47551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721060" y="533228"/>
            <a:ext cx="7599901" cy="1569660"/>
          </a:xfrm>
          <a:prstGeom prst="rect">
            <a:avLst/>
          </a:prstGeom>
          <a:noFill/>
        </p:spPr>
        <p:txBody>
          <a:bodyPr wrap="none" lIns="91440" tIns="45720" rIns="91440" bIns="45720">
            <a:spAutoFit/>
          </a:bodyPr>
          <a:lstStyle/>
          <a:p>
            <a:pPr algn="ctr"/>
            <a:r>
              <a:rPr lang="es-ES" sz="32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UNIVERSIDAD TÉCNICA DEL NORTE</a:t>
            </a:r>
          </a:p>
          <a:p>
            <a:pPr algn="ctr"/>
            <a:r>
              <a:rPr lang="es-ES" sz="32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FACULTAD CIENCIAS DE LA SALUD</a:t>
            </a:r>
          </a:p>
          <a:p>
            <a:pPr algn="ctr"/>
            <a:r>
              <a:rPr lang="es-ES" sz="3200" b="1" spc="50" dirty="0" smtClean="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CARRERA DE ENFERMERÍA</a:t>
            </a:r>
            <a:endParaRPr lang="es-ES" sz="32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pic>
        <p:nvPicPr>
          <p:cNvPr id="7" name="Imagen 6" descr="http://files.escueladeconduccion.webnode.es/system_preview_detail_200000022-8efe88ff98-public/sello-max-ut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83" y="696773"/>
            <a:ext cx="1385544" cy="1242569"/>
          </a:xfrm>
          <a:prstGeom prst="flowChartConnector">
            <a:avLst/>
          </a:prstGeom>
          <a:noFill/>
          <a:ln>
            <a:noFill/>
          </a:ln>
        </p:spPr>
      </p:pic>
      <p:sp>
        <p:nvSpPr>
          <p:cNvPr id="9" name="CuadroTexto 8"/>
          <p:cNvSpPr txBox="1"/>
          <p:nvPr/>
        </p:nvSpPr>
        <p:spPr>
          <a:xfrm>
            <a:off x="940160" y="4355981"/>
            <a:ext cx="6121758" cy="1569660"/>
          </a:xfrm>
          <a:prstGeom prst="rect">
            <a:avLst/>
          </a:prstGeom>
          <a:noFill/>
        </p:spPr>
        <p:txBody>
          <a:bodyPr wrap="square" rtlCol="0">
            <a:spAutoFit/>
          </a:bodyPr>
          <a:lstStyle/>
          <a:p>
            <a:r>
              <a:rPr lang="es-MX" sz="3600" b="1" dirty="0">
                <a:solidFill>
                  <a:schemeClr val="bg1"/>
                </a:solidFill>
                <a:latin typeface="Arial" panose="020B0604020202020204" pitchFamily="34" charset="0"/>
                <a:cs typeface="Arial" panose="020B0604020202020204" pitchFamily="34" charset="0"/>
              </a:rPr>
              <a:t>TEMA: </a:t>
            </a:r>
            <a:endParaRPr lang="es-MX" sz="3600" b="1" dirty="0" smtClean="0">
              <a:solidFill>
                <a:schemeClr val="bg1"/>
              </a:solidFill>
              <a:latin typeface="Arial" panose="020B0604020202020204" pitchFamily="34" charset="0"/>
              <a:cs typeface="Arial" panose="020B0604020202020204" pitchFamily="34" charset="0"/>
            </a:endParaRPr>
          </a:p>
          <a:p>
            <a:r>
              <a:rPr lang="es-EC" sz="2000" dirty="0">
                <a:solidFill>
                  <a:schemeClr val="bg1"/>
                </a:solidFill>
              </a:rPr>
              <a:t>Características requeridas en el docente de enfermería por la comunidad educativa de la Universidad Técnica del Norte 2016.</a:t>
            </a:r>
          </a:p>
        </p:txBody>
      </p:sp>
      <p:sp>
        <p:nvSpPr>
          <p:cNvPr id="10" name="CuadroTexto 9"/>
          <p:cNvSpPr txBox="1"/>
          <p:nvPr/>
        </p:nvSpPr>
        <p:spPr>
          <a:xfrm>
            <a:off x="8319752" y="3295015"/>
            <a:ext cx="3503054" cy="400110"/>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Autor: </a:t>
            </a:r>
            <a:r>
              <a:rPr lang="es-MX" sz="2000" dirty="0" smtClean="0">
                <a:solidFill>
                  <a:schemeClr val="bg1"/>
                </a:solidFill>
                <a:latin typeface="Arial" panose="020B0604020202020204" pitchFamily="34" charset="0"/>
                <a:cs typeface="Arial" panose="020B0604020202020204" pitchFamily="34" charset="0"/>
              </a:rPr>
              <a:t>Henry Pineda</a:t>
            </a:r>
            <a:endParaRPr lang="es-MX" sz="2000"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8319752" y="4343102"/>
            <a:ext cx="3734873" cy="707886"/>
          </a:xfrm>
          <a:prstGeom prst="rect">
            <a:avLst/>
          </a:prstGeom>
          <a:noFill/>
        </p:spPr>
        <p:txBody>
          <a:bodyPr wrap="square" rtlCol="0">
            <a:spAutoFit/>
          </a:bodyPr>
          <a:lstStyle/>
          <a:p>
            <a:r>
              <a:rPr lang="es-MX" sz="2000" b="1" dirty="0" smtClean="0">
                <a:solidFill>
                  <a:schemeClr val="bg1"/>
                </a:solidFill>
              </a:rPr>
              <a:t>Directora de tesis: </a:t>
            </a:r>
            <a:r>
              <a:rPr lang="es-MX" sz="2000" dirty="0" err="1">
                <a:solidFill>
                  <a:schemeClr val="bg1"/>
                </a:solidFill>
              </a:rPr>
              <a:t>Msc</a:t>
            </a:r>
            <a:r>
              <a:rPr lang="es-MX" sz="2000" dirty="0">
                <a:solidFill>
                  <a:schemeClr val="bg1"/>
                </a:solidFill>
              </a:rPr>
              <a:t>. Sara Rosales</a:t>
            </a:r>
            <a:r>
              <a:rPr lang="es-ES" sz="2000" dirty="0">
                <a:solidFill>
                  <a:schemeClr val="bg1"/>
                </a:solidFill>
              </a:rPr>
              <a:t> Rivadeneira </a:t>
            </a:r>
            <a:endParaRPr lang="es-MX" sz="2000" dirty="0">
              <a:solidFill>
                <a:schemeClr val="bg1"/>
              </a:solidFill>
            </a:endParaRPr>
          </a:p>
        </p:txBody>
      </p:sp>
    </p:spTree>
    <p:extLst>
      <p:ext uri="{BB962C8B-B14F-4D97-AF65-F5344CB8AC3E}">
        <p14:creationId xmlns:p14="http://schemas.microsoft.com/office/powerpoint/2010/main" val="35791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7923" y="86629"/>
            <a:ext cx="6316153"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Marco Contextual</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4" name="Diagrama 3"/>
          <p:cNvGraphicFramePr/>
          <p:nvPr>
            <p:extLst>
              <p:ext uri="{D42A27DB-BD31-4B8C-83A1-F6EECF244321}">
                <p14:modId xmlns:p14="http://schemas.microsoft.com/office/powerpoint/2010/main" val="672184987"/>
              </p:ext>
            </p:extLst>
          </p:nvPr>
        </p:nvGraphicFramePr>
        <p:xfrm>
          <a:off x="447898" y="1396430"/>
          <a:ext cx="108855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99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16095" y="391560"/>
            <a:ext cx="655980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rPr>
              <a:t>Marco Conceptual</a:t>
            </a:r>
            <a:endParaRPr lang="es-ES" sz="5400" b="1" cap="none" spc="0" dirty="0">
              <a:ln/>
              <a:solidFill>
                <a:schemeClr val="accent4"/>
              </a:solidFill>
              <a:effectLst/>
            </a:endParaRPr>
          </a:p>
        </p:txBody>
      </p:sp>
      <p:graphicFrame>
        <p:nvGraphicFramePr>
          <p:cNvPr id="4" name="Marcador de contenido 5"/>
          <p:cNvGraphicFramePr>
            <a:graphicFrameLocks/>
          </p:cNvGraphicFramePr>
          <p:nvPr>
            <p:extLst>
              <p:ext uri="{D42A27DB-BD31-4B8C-83A1-F6EECF244321}">
                <p14:modId xmlns:p14="http://schemas.microsoft.com/office/powerpoint/2010/main" val="3847129515"/>
              </p:ext>
            </p:extLst>
          </p:nvPr>
        </p:nvGraphicFramePr>
        <p:xfrm>
          <a:off x="1236205" y="2294718"/>
          <a:ext cx="10219287" cy="251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872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006271" y="2745022"/>
            <a:ext cx="654549" cy="1363080"/>
            <a:chOff x="6616134" y="716369"/>
            <a:chExt cx="654549" cy="1363080"/>
          </a:xfrm>
        </p:grpSpPr>
        <p:sp>
          <p:nvSpPr>
            <p:cNvPr id="12" name="Rectángulo 11"/>
            <p:cNvSpPr/>
            <p:nvPr/>
          </p:nvSpPr>
          <p:spPr>
            <a:xfrm rot="17700000">
              <a:off x="6264307" y="1073072"/>
              <a:ext cx="1358204" cy="6545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ángulo 12"/>
            <p:cNvSpPr/>
            <p:nvPr/>
          </p:nvSpPr>
          <p:spPr>
            <a:xfrm rot="17700000">
              <a:off x="6253850" y="1079735"/>
              <a:ext cx="1358204" cy="6314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endParaRPr lang="es-EC" sz="1200" kern="1200" dirty="0"/>
            </a:p>
          </p:txBody>
        </p:sp>
      </p:grpSp>
      <p:grpSp>
        <p:nvGrpSpPr>
          <p:cNvPr id="3" name="Grupo 2"/>
          <p:cNvGrpSpPr/>
          <p:nvPr/>
        </p:nvGrpSpPr>
        <p:grpSpPr>
          <a:xfrm>
            <a:off x="5181241" y="2749898"/>
            <a:ext cx="654549" cy="1358204"/>
            <a:chOff x="7791104" y="721245"/>
            <a:chExt cx="654549" cy="1358204"/>
          </a:xfrm>
        </p:grpSpPr>
        <p:sp>
          <p:nvSpPr>
            <p:cNvPr id="10" name="Rectángulo 9"/>
            <p:cNvSpPr/>
            <p:nvPr/>
          </p:nvSpPr>
          <p:spPr>
            <a:xfrm rot="17700000">
              <a:off x="7439277" y="1073072"/>
              <a:ext cx="1358204" cy="6545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p:cNvSpPr/>
            <p:nvPr/>
          </p:nvSpPr>
          <p:spPr>
            <a:xfrm rot="17700000">
              <a:off x="7439277" y="1073072"/>
              <a:ext cx="1358204" cy="6545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endParaRPr lang="es-EC" sz="1200" kern="1200" dirty="0"/>
            </a:p>
          </p:txBody>
        </p:sp>
      </p:grpSp>
      <p:sp>
        <p:nvSpPr>
          <p:cNvPr id="8" name="Rectángulo 7"/>
          <p:cNvSpPr/>
          <p:nvPr/>
        </p:nvSpPr>
        <p:spPr>
          <a:xfrm rot="17700000">
            <a:off x="6004383" y="3101725"/>
            <a:ext cx="1358204" cy="6545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ángulo 5"/>
          <p:cNvSpPr/>
          <p:nvPr/>
        </p:nvSpPr>
        <p:spPr>
          <a:xfrm rot="17700000">
            <a:off x="7179353" y="3101725"/>
            <a:ext cx="1358204" cy="6545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ángulo 14"/>
          <p:cNvSpPr/>
          <p:nvPr/>
        </p:nvSpPr>
        <p:spPr>
          <a:xfrm>
            <a:off x="2598979" y="275650"/>
            <a:ext cx="6699271" cy="923330"/>
          </a:xfrm>
          <a:prstGeom prst="rect">
            <a:avLst/>
          </a:prstGeom>
          <a:noFill/>
        </p:spPr>
        <p:txBody>
          <a:bodyPr wrap="none" lIns="91440" tIns="45720" rIns="91440" bIns="45720">
            <a:spAutoFit/>
          </a:bodyPr>
          <a:lstStyle/>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Marco Legal - Ético</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7" name="Diagrama 16"/>
          <p:cNvGraphicFramePr/>
          <p:nvPr>
            <p:extLst>
              <p:ext uri="{D42A27DB-BD31-4B8C-83A1-F6EECF244321}">
                <p14:modId xmlns:p14="http://schemas.microsoft.com/office/powerpoint/2010/main" val="3273043054"/>
              </p:ext>
            </p:extLst>
          </p:nvPr>
        </p:nvGraphicFramePr>
        <p:xfrm>
          <a:off x="860903" y="13585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Marco legal gif animad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2297" y="4156854"/>
            <a:ext cx="2634535" cy="270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9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58" y="0"/>
            <a:ext cx="10018713" cy="673768"/>
          </a:xfrm>
        </p:spPr>
        <p:txBody>
          <a:bodyPr>
            <a:noAutofit/>
          </a:bodyPr>
          <a:lstStyle/>
          <a:p>
            <a:pPr algn="ctr"/>
            <a:r>
              <a:rPr lang="es-EC" sz="4400" b="1" dirty="0" smtClean="0">
                <a:solidFill>
                  <a:schemeClr val="bg1"/>
                </a:solidFill>
                <a:latin typeface="Arial" panose="020B0604020202020204" pitchFamily="34" charset="0"/>
                <a:cs typeface="Arial" panose="020B0604020202020204" pitchFamily="34" charset="0"/>
              </a:rPr>
              <a:t>CAPÍTULO III</a:t>
            </a:r>
            <a:endParaRPr lang="es-EC" sz="4400" b="1" dirty="0">
              <a:solidFill>
                <a:schemeClr val="bg1"/>
              </a:solidFill>
              <a:latin typeface="Arial" panose="020B0604020202020204" pitchFamily="34" charset="0"/>
              <a:cs typeface="Arial" panose="020B0604020202020204" pitchFamily="34" charset="0"/>
            </a:endParaRPr>
          </a:p>
        </p:txBody>
      </p:sp>
      <p:sp>
        <p:nvSpPr>
          <p:cNvPr id="8" name="Redondear rectángulo de esquina diagonal 7"/>
          <p:cNvSpPr/>
          <p:nvPr/>
        </p:nvSpPr>
        <p:spPr>
          <a:xfrm>
            <a:off x="864490" y="1621035"/>
            <a:ext cx="5510552" cy="65145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smtClean="0">
                <a:latin typeface="Arial" panose="020B0604020202020204" pitchFamily="34" charset="0"/>
                <a:cs typeface="Arial" panose="020B0604020202020204" pitchFamily="34" charset="0"/>
              </a:rPr>
              <a:t>Diseño de la Investigación </a:t>
            </a:r>
            <a:endParaRPr lang="es-EC" sz="2000" b="1" dirty="0">
              <a:latin typeface="Arial" panose="020B0604020202020204" pitchFamily="34" charset="0"/>
              <a:cs typeface="Arial" panose="020B0604020202020204" pitchFamily="34" charset="0"/>
            </a:endParaRPr>
          </a:p>
        </p:txBody>
      </p:sp>
      <p:sp>
        <p:nvSpPr>
          <p:cNvPr id="10" name="Redondear rectángulo de esquina diagonal 9"/>
          <p:cNvSpPr/>
          <p:nvPr/>
        </p:nvSpPr>
        <p:spPr>
          <a:xfrm>
            <a:off x="803066" y="3609254"/>
            <a:ext cx="5739402" cy="6417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000" b="1" dirty="0" smtClean="0">
                <a:latin typeface="Arial" panose="020B0604020202020204" pitchFamily="34" charset="0"/>
                <a:cs typeface="Arial" panose="020B0604020202020204" pitchFamily="34" charset="0"/>
              </a:rPr>
              <a:t>Tipo de Investigación </a:t>
            </a:r>
            <a:endParaRPr lang="es-EC" sz="2000" b="1" dirty="0">
              <a:latin typeface="Arial" panose="020B0604020202020204" pitchFamily="34" charset="0"/>
              <a:cs typeface="Arial" panose="020B0604020202020204" pitchFamily="34" charset="0"/>
            </a:endParaRPr>
          </a:p>
        </p:txBody>
      </p:sp>
      <p:sp>
        <p:nvSpPr>
          <p:cNvPr id="11" name="Redondear rectángulo de esquina diagonal 10"/>
          <p:cNvSpPr/>
          <p:nvPr/>
        </p:nvSpPr>
        <p:spPr>
          <a:xfrm>
            <a:off x="1012090" y="5883682"/>
            <a:ext cx="5362952" cy="66111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latin typeface="Arial" panose="020B0604020202020204" pitchFamily="34" charset="0"/>
                <a:cs typeface="Arial" panose="020B0604020202020204" pitchFamily="34" charset="0"/>
              </a:rPr>
              <a:t>Localización y ubicación de estudio</a:t>
            </a:r>
            <a:endParaRPr lang="es-EC" sz="2000" b="1" dirty="0">
              <a:latin typeface="Arial" panose="020B0604020202020204" pitchFamily="34" charset="0"/>
              <a:cs typeface="Arial" panose="020B0604020202020204" pitchFamily="34" charset="0"/>
            </a:endParaRPr>
          </a:p>
        </p:txBody>
      </p:sp>
      <p:sp>
        <p:nvSpPr>
          <p:cNvPr id="4" name="Rectángulo redondeado 3"/>
          <p:cNvSpPr/>
          <p:nvPr/>
        </p:nvSpPr>
        <p:spPr>
          <a:xfrm>
            <a:off x="1245464" y="2654618"/>
            <a:ext cx="1723844" cy="8255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Cuantitativa</a:t>
            </a:r>
            <a:endParaRPr lang="es-EC" dirty="0">
              <a:latin typeface="Arial" panose="020B0604020202020204" pitchFamily="34" charset="0"/>
              <a:cs typeface="Arial" panose="020B0604020202020204" pitchFamily="34" charset="0"/>
            </a:endParaRPr>
          </a:p>
        </p:txBody>
      </p:sp>
      <p:sp>
        <p:nvSpPr>
          <p:cNvPr id="24" name="Rectángulo redondeado 23"/>
          <p:cNvSpPr/>
          <p:nvPr/>
        </p:nvSpPr>
        <p:spPr>
          <a:xfrm>
            <a:off x="3896238" y="2618967"/>
            <a:ext cx="1858357" cy="8255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No experimental</a:t>
            </a:r>
            <a:endParaRPr lang="es-EC" dirty="0">
              <a:latin typeface="Arial" panose="020B0604020202020204" pitchFamily="34" charset="0"/>
              <a:cs typeface="Arial" panose="020B0604020202020204" pitchFamily="34" charset="0"/>
            </a:endParaRPr>
          </a:p>
        </p:txBody>
      </p:sp>
      <p:sp>
        <p:nvSpPr>
          <p:cNvPr id="5" name="Flecha abajo 4"/>
          <p:cNvSpPr/>
          <p:nvPr/>
        </p:nvSpPr>
        <p:spPr>
          <a:xfrm>
            <a:off x="1899240" y="2346504"/>
            <a:ext cx="292662" cy="272462"/>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6" name="Flecha abajo 25"/>
          <p:cNvSpPr/>
          <p:nvPr/>
        </p:nvSpPr>
        <p:spPr>
          <a:xfrm>
            <a:off x="4606108" y="2314513"/>
            <a:ext cx="352258" cy="30445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8" name="Rectángulo redondeado 27"/>
          <p:cNvSpPr/>
          <p:nvPr/>
        </p:nvSpPr>
        <p:spPr>
          <a:xfrm>
            <a:off x="4137215" y="4821578"/>
            <a:ext cx="1722452" cy="748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Transversa</a:t>
            </a:r>
            <a:r>
              <a:rPr lang="es-EC" sz="1600" dirty="0"/>
              <a:t>l</a:t>
            </a:r>
          </a:p>
          <a:p>
            <a:pPr algn="ctr"/>
            <a:endParaRPr lang="es-EC" sz="1600" dirty="0"/>
          </a:p>
        </p:txBody>
      </p:sp>
      <p:sp>
        <p:nvSpPr>
          <p:cNvPr id="29" name="Rectángulo redondeado 28"/>
          <p:cNvSpPr/>
          <p:nvPr/>
        </p:nvSpPr>
        <p:spPr>
          <a:xfrm>
            <a:off x="1391855" y="4723330"/>
            <a:ext cx="1546398" cy="8255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latin typeface="Arial" panose="020B0604020202020204" pitchFamily="34" charset="0"/>
                <a:cs typeface="Arial" panose="020B0604020202020204" pitchFamily="34" charset="0"/>
              </a:rPr>
              <a:t>D</a:t>
            </a:r>
            <a:r>
              <a:rPr lang="es-EC" dirty="0" smtClean="0">
                <a:latin typeface="Arial" panose="020B0604020202020204" pitchFamily="34" charset="0"/>
                <a:cs typeface="Arial" panose="020B0604020202020204" pitchFamily="34" charset="0"/>
              </a:rPr>
              <a:t>escriptiva</a:t>
            </a:r>
            <a:endParaRPr lang="es-EC" dirty="0">
              <a:latin typeface="Arial" panose="020B0604020202020204" pitchFamily="34" charset="0"/>
              <a:cs typeface="Arial" panose="020B0604020202020204" pitchFamily="34" charset="0"/>
            </a:endParaRPr>
          </a:p>
        </p:txBody>
      </p:sp>
      <p:sp>
        <p:nvSpPr>
          <p:cNvPr id="32" name="Flecha abajo 31"/>
          <p:cNvSpPr/>
          <p:nvPr/>
        </p:nvSpPr>
        <p:spPr>
          <a:xfrm>
            <a:off x="2089925" y="4314902"/>
            <a:ext cx="353297" cy="313167"/>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35" name="Imagen 34" descr="http://files.escueladeconduccion.webnode.es/system_preview_detail_200000022-8efe88ff98-public/sello-max-ut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066" y="319833"/>
            <a:ext cx="1200182" cy="1087475"/>
          </a:xfrm>
          <a:prstGeom prst="flowChartConnector">
            <a:avLst/>
          </a:prstGeom>
          <a:noFill/>
          <a:ln>
            <a:noFill/>
          </a:ln>
        </p:spPr>
      </p:pic>
      <p:sp>
        <p:nvSpPr>
          <p:cNvPr id="3" name="Rectángulo 2"/>
          <p:cNvSpPr/>
          <p:nvPr/>
        </p:nvSpPr>
        <p:spPr>
          <a:xfrm>
            <a:off x="2493266" y="646257"/>
            <a:ext cx="8089074" cy="769441"/>
          </a:xfrm>
          <a:prstGeom prst="rect">
            <a:avLst/>
          </a:prstGeom>
          <a:noFill/>
        </p:spPr>
        <p:txBody>
          <a:bodyPr wrap="none" lIns="91440" tIns="45720" rIns="91440" bIns="45720">
            <a:spAutoFit/>
          </a:bodyPr>
          <a:lstStyle/>
          <a:p>
            <a:pPr algn="ctr"/>
            <a:r>
              <a:rPr lang="es-E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Metodología de Investigación</a:t>
            </a:r>
            <a:endParaRPr lang="es-E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36" name="Flecha abajo 35"/>
          <p:cNvSpPr/>
          <p:nvPr/>
        </p:nvSpPr>
        <p:spPr>
          <a:xfrm>
            <a:off x="4794279" y="4309571"/>
            <a:ext cx="281353" cy="337476"/>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2050" name="Picture 2" descr="Resultado de imagen para Metodologia de investigacion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077" y="166884"/>
            <a:ext cx="1292405" cy="1292405"/>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2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58" y="0"/>
            <a:ext cx="10018713" cy="673768"/>
          </a:xfrm>
        </p:spPr>
        <p:txBody>
          <a:bodyPr>
            <a:noAutofit/>
          </a:bodyPr>
          <a:lstStyle/>
          <a:p>
            <a:pPr algn="ctr"/>
            <a:r>
              <a:rPr lang="es-EC" sz="4400" b="1" dirty="0" smtClean="0">
                <a:solidFill>
                  <a:schemeClr val="bg1"/>
                </a:solidFill>
                <a:latin typeface="Arial" panose="020B0604020202020204" pitchFamily="34" charset="0"/>
                <a:cs typeface="Arial" panose="020B0604020202020204" pitchFamily="34" charset="0"/>
              </a:rPr>
              <a:t>CAPÍTULO III</a:t>
            </a:r>
            <a:endParaRPr lang="es-EC" sz="4400" b="1" dirty="0">
              <a:solidFill>
                <a:schemeClr val="bg1"/>
              </a:solidFill>
              <a:latin typeface="Arial" panose="020B0604020202020204" pitchFamily="34" charset="0"/>
              <a:cs typeface="Arial" panose="020B0604020202020204" pitchFamily="34" charset="0"/>
            </a:endParaRPr>
          </a:p>
        </p:txBody>
      </p:sp>
      <p:sp>
        <p:nvSpPr>
          <p:cNvPr id="12" name="Redondear rectángulo de esquina diagonal 11"/>
          <p:cNvSpPr/>
          <p:nvPr/>
        </p:nvSpPr>
        <p:spPr>
          <a:xfrm>
            <a:off x="535318" y="2626783"/>
            <a:ext cx="2935859" cy="671847"/>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Universo</a:t>
            </a:r>
            <a:endParaRPr lang="es-EC" sz="2200" b="1" dirty="0">
              <a:solidFill>
                <a:schemeClr val="bg1"/>
              </a:solidFill>
            </a:endParaRPr>
          </a:p>
        </p:txBody>
      </p:sp>
      <p:sp>
        <p:nvSpPr>
          <p:cNvPr id="13" name="Redondear rectángulo de esquina diagonal 12"/>
          <p:cNvSpPr/>
          <p:nvPr/>
        </p:nvSpPr>
        <p:spPr>
          <a:xfrm>
            <a:off x="468058" y="3636348"/>
            <a:ext cx="2935859" cy="626769"/>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Muestra </a:t>
            </a:r>
            <a:endParaRPr lang="es-EC" sz="2200" b="1" dirty="0">
              <a:solidFill>
                <a:schemeClr val="bg1"/>
              </a:solidFill>
            </a:endParaRPr>
          </a:p>
        </p:txBody>
      </p:sp>
      <p:sp>
        <p:nvSpPr>
          <p:cNvPr id="14" name="Redondear rectángulo de esquina diagonal 13"/>
          <p:cNvSpPr/>
          <p:nvPr/>
        </p:nvSpPr>
        <p:spPr>
          <a:xfrm>
            <a:off x="468058" y="4790956"/>
            <a:ext cx="2935859" cy="663263"/>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Criterios de Inclusión </a:t>
            </a:r>
            <a:endParaRPr lang="es-EC" sz="2200" b="1" dirty="0">
              <a:solidFill>
                <a:schemeClr val="bg1"/>
              </a:solidFill>
            </a:endParaRPr>
          </a:p>
        </p:txBody>
      </p:sp>
      <p:sp>
        <p:nvSpPr>
          <p:cNvPr id="15" name="Redondear rectángulo de esquina diagonal 14"/>
          <p:cNvSpPr/>
          <p:nvPr/>
        </p:nvSpPr>
        <p:spPr>
          <a:xfrm>
            <a:off x="479090" y="5797307"/>
            <a:ext cx="2935858" cy="585989"/>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Criterios de Exclusión</a:t>
            </a:r>
            <a:endParaRPr lang="es-EC" sz="2200" b="1" dirty="0">
              <a:solidFill>
                <a:schemeClr val="bg1"/>
              </a:solidFill>
            </a:endParaRPr>
          </a:p>
        </p:txBody>
      </p:sp>
      <p:sp>
        <p:nvSpPr>
          <p:cNvPr id="16" name="Rectángulo 15"/>
          <p:cNvSpPr/>
          <p:nvPr/>
        </p:nvSpPr>
        <p:spPr>
          <a:xfrm>
            <a:off x="803066" y="1893243"/>
            <a:ext cx="2416652" cy="593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200" b="1" dirty="0" smtClean="0"/>
              <a:t>POBLACIÓN </a:t>
            </a:r>
            <a:endParaRPr lang="es-EC" sz="2200" b="1" dirty="0"/>
          </a:p>
        </p:txBody>
      </p:sp>
      <p:sp>
        <p:nvSpPr>
          <p:cNvPr id="18" name="Redondear rectángulo de esquina diagonal 17"/>
          <p:cNvSpPr/>
          <p:nvPr/>
        </p:nvSpPr>
        <p:spPr>
          <a:xfrm>
            <a:off x="5363051" y="5953859"/>
            <a:ext cx="3173030" cy="663263"/>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Análisis de datos </a:t>
            </a:r>
            <a:endParaRPr lang="es-EC" sz="2200" b="1" dirty="0">
              <a:solidFill>
                <a:schemeClr val="bg1"/>
              </a:solidFill>
            </a:endParaRPr>
          </a:p>
        </p:txBody>
      </p:sp>
      <p:sp>
        <p:nvSpPr>
          <p:cNvPr id="19" name="Redondear rectángulo de esquina diagonal 18"/>
          <p:cNvSpPr/>
          <p:nvPr/>
        </p:nvSpPr>
        <p:spPr>
          <a:xfrm>
            <a:off x="4993890" y="2812908"/>
            <a:ext cx="3911353" cy="943519"/>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Método de recolección de Información </a:t>
            </a:r>
            <a:endParaRPr lang="es-EC" sz="2200" b="1" dirty="0">
              <a:solidFill>
                <a:schemeClr val="bg1"/>
              </a:solidFill>
            </a:endParaRPr>
          </a:p>
        </p:txBody>
      </p:sp>
      <p:sp>
        <p:nvSpPr>
          <p:cNvPr id="21" name="Rectángulo redondeado 20"/>
          <p:cNvSpPr/>
          <p:nvPr/>
        </p:nvSpPr>
        <p:spPr>
          <a:xfrm>
            <a:off x="5259658" y="4263668"/>
            <a:ext cx="3379816" cy="12726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200" b="1" dirty="0" smtClean="0"/>
              <a:t>Encuesta</a:t>
            </a:r>
            <a:r>
              <a:rPr lang="es-EC" sz="2200" b="1" dirty="0"/>
              <a:t>s</a:t>
            </a:r>
            <a:endParaRPr lang="es-EC" sz="2200" b="1" dirty="0" smtClean="0"/>
          </a:p>
        </p:txBody>
      </p:sp>
      <p:sp>
        <p:nvSpPr>
          <p:cNvPr id="23" name="Redondear rectángulo de esquina diagonal 22"/>
          <p:cNvSpPr/>
          <p:nvPr/>
        </p:nvSpPr>
        <p:spPr>
          <a:xfrm>
            <a:off x="4993890" y="1823426"/>
            <a:ext cx="3911353" cy="663263"/>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2200" b="1" dirty="0" smtClean="0">
                <a:solidFill>
                  <a:schemeClr val="bg1"/>
                </a:solidFill>
              </a:rPr>
              <a:t>Operacionalización de variables </a:t>
            </a:r>
            <a:endParaRPr lang="es-EC" sz="2200" b="1" dirty="0">
              <a:solidFill>
                <a:schemeClr val="bg1"/>
              </a:solidFill>
            </a:endParaRPr>
          </a:p>
        </p:txBody>
      </p:sp>
      <p:sp>
        <p:nvSpPr>
          <p:cNvPr id="33" name="Flecha abajo 32"/>
          <p:cNvSpPr/>
          <p:nvPr/>
        </p:nvSpPr>
        <p:spPr>
          <a:xfrm>
            <a:off x="6638014" y="3863464"/>
            <a:ext cx="311552" cy="38595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35" name="Imagen 34" descr="http://files.escueladeconduccion.webnode.es/system_preview_detail_200000022-8efe88ff98-public/sello-max-ut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066" y="319833"/>
            <a:ext cx="1200182" cy="1087475"/>
          </a:xfrm>
          <a:prstGeom prst="flowChartConnector">
            <a:avLst/>
          </a:prstGeom>
          <a:noFill/>
          <a:ln>
            <a:noFill/>
          </a:ln>
        </p:spPr>
      </p:pic>
      <p:sp>
        <p:nvSpPr>
          <p:cNvPr id="3" name="Rectángulo 2"/>
          <p:cNvSpPr/>
          <p:nvPr/>
        </p:nvSpPr>
        <p:spPr>
          <a:xfrm>
            <a:off x="2493266" y="646257"/>
            <a:ext cx="8089074" cy="769441"/>
          </a:xfrm>
          <a:prstGeom prst="rect">
            <a:avLst/>
          </a:prstGeom>
          <a:noFill/>
        </p:spPr>
        <p:txBody>
          <a:bodyPr wrap="none" lIns="91440" tIns="45720" rIns="91440" bIns="45720">
            <a:spAutoFit/>
          </a:bodyPr>
          <a:lstStyle/>
          <a:p>
            <a:pPr algn="ctr"/>
            <a:r>
              <a:rPr lang="es-E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Metodología de Investigación</a:t>
            </a:r>
            <a:endParaRPr lang="es-E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4098" name="Picture 2" descr="Resultado de imagen para Metodologia de investigacion animado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574" y="319833"/>
            <a:ext cx="1341743" cy="1730612"/>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9591849" y="3949732"/>
            <a:ext cx="2457450" cy="1857375"/>
          </a:xfrm>
          <a:prstGeom prst="rect">
            <a:avLst/>
          </a:prstGeom>
        </p:spPr>
      </p:pic>
    </p:spTree>
    <p:extLst>
      <p:ext uri="{BB962C8B-B14F-4D97-AF65-F5344CB8AC3E}">
        <p14:creationId xmlns:p14="http://schemas.microsoft.com/office/powerpoint/2010/main" val="237057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24708" y="249893"/>
            <a:ext cx="3342582" cy="923330"/>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Variables</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657466961"/>
              </p:ext>
            </p:extLst>
          </p:nvPr>
        </p:nvGraphicFramePr>
        <p:xfrm>
          <a:off x="494947" y="1439333"/>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8728991" y="4593398"/>
            <a:ext cx="2409825" cy="1895475"/>
          </a:xfrm>
          <a:prstGeom prst="rect">
            <a:avLst/>
          </a:prstGeom>
        </p:spPr>
      </p:pic>
    </p:spTree>
    <p:extLst>
      <p:ext uri="{BB962C8B-B14F-4D97-AF65-F5344CB8AC3E}">
        <p14:creationId xmlns:p14="http://schemas.microsoft.com/office/powerpoint/2010/main" val="146390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10758" y="391560"/>
            <a:ext cx="4570483"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CAPÍTULO IV</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4" name="Rectángulo 3"/>
          <p:cNvSpPr/>
          <p:nvPr/>
        </p:nvSpPr>
        <p:spPr>
          <a:xfrm>
            <a:off x="1881627" y="1314890"/>
            <a:ext cx="8840882"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Resultados de Investigación</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5122" name="Picture 2" descr="Resultado de imagen para Resultados de investigacion animado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00" y="2922453"/>
            <a:ext cx="3512724" cy="2229096"/>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409416" y="251998"/>
            <a:ext cx="10615635" cy="531861"/>
          </a:xfrm>
          <a:prstGeom prst="rect">
            <a:avLst/>
          </a:prstGeom>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9pPr>
          </a:lstStyle>
          <a:p>
            <a:pPr marL="0" indent="0" algn="ctr">
              <a:buFont typeface="Arial" panose="020B0604020202020204" pitchFamily="34" charset="0"/>
              <a:buNone/>
            </a:pPr>
            <a:r>
              <a:rPr lang="es-EC" sz="2000" b="1" i="1" dirty="0" smtClean="0">
                <a:latin typeface="Arial" panose="020B0604020202020204" pitchFamily="34" charset="0"/>
                <a:cs typeface="Arial" panose="020B0604020202020204" pitchFamily="34" charset="0"/>
              </a:rPr>
              <a:t>Características Socio Demográficas de la Población</a:t>
            </a:r>
            <a:endParaRPr lang="es-EC" sz="2000" i="1" dirty="0">
              <a:latin typeface="Arial" panose="020B0604020202020204" pitchFamily="34" charset="0"/>
              <a:cs typeface="Arial" panose="020B0604020202020204" pitchFamily="34" charset="0"/>
            </a:endParaRPr>
          </a:p>
        </p:txBody>
      </p:sp>
      <p:sp>
        <p:nvSpPr>
          <p:cNvPr id="6" name="CuadroTexto 5"/>
          <p:cNvSpPr txBox="1"/>
          <p:nvPr/>
        </p:nvSpPr>
        <p:spPr>
          <a:xfrm>
            <a:off x="9298544" y="6305788"/>
            <a:ext cx="2454284" cy="36933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b="1" dirty="0" smtClean="0">
                <a:solidFill>
                  <a:schemeClr val="bg1"/>
                </a:solidFill>
                <a:latin typeface="Arial" panose="020B0604020202020204" pitchFamily="34" charset="0"/>
                <a:cs typeface="Arial" panose="020B0604020202020204" pitchFamily="34" charset="0"/>
              </a:rPr>
              <a:t>Peña Elizabeth 2010</a:t>
            </a:r>
            <a:endParaRPr lang="es-MX" b="1" dirty="0">
              <a:solidFill>
                <a:schemeClr val="bg1"/>
              </a:solidFill>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3366494840"/>
              </p:ext>
            </p:extLst>
          </p:nvPr>
        </p:nvGraphicFramePr>
        <p:xfrm>
          <a:off x="745958" y="1130968"/>
          <a:ext cx="11020926" cy="4981074"/>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787444" y="6305788"/>
            <a:ext cx="2367879" cy="36933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b="1" dirty="0" err="1" smtClean="0">
                <a:solidFill>
                  <a:schemeClr val="bg1"/>
                </a:solidFill>
                <a:latin typeface="Arial" panose="020B0604020202020204" pitchFamily="34" charset="0"/>
                <a:cs typeface="Arial" panose="020B0604020202020204" pitchFamily="34" charset="0"/>
              </a:rPr>
              <a:t>Labajos</a:t>
            </a:r>
            <a:r>
              <a:rPr lang="es-MX" b="1" dirty="0" smtClean="0">
                <a:solidFill>
                  <a:schemeClr val="bg1"/>
                </a:solidFill>
                <a:latin typeface="Arial" panose="020B0604020202020204" pitchFamily="34" charset="0"/>
                <a:cs typeface="Arial" panose="020B0604020202020204" pitchFamily="34" charset="0"/>
              </a:rPr>
              <a:t> </a:t>
            </a:r>
            <a:r>
              <a:rPr lang="es-MX" b="1" dirty="0" err="1" smtClean="0">
                <a:solidFill>
                  <a:schemeClr val="bg1"/>
                </a:solidFill>
                <a:latin typeface="Arial" panose="020B0604020202020204" pitchFamily="34" charset="0"/>
                <a:cs typeface="Arial" panose="020B0604020202020204" pitchFamily="34" charset="0"/>
              </a:rPr>
              <a:t>Natali</a:t>
            </a:r>
            <a:r>
              <a:rPr lang="es-MX" b="1" dirty="0" smtClean="0">
                <a:solidFill>
                  <a:schemeClr val="bg1"/>
                </a:solidFill>
                <a:latin typeface="Arial" panose="020B0604020202020204" pitchFamily="34" charset="0"/>
                <a:cs typeface="Arial" panose="020B0604020202020204" pitchFamily="34" charset="0"/>
              </a:rPr>
              <a:t> 2010</a:t>
            </a:r>
            <a:endParaRPr lang="es-MX" b="1" dirty="0">
              <a:solidFill>
                <a:schemeClr val="bg1"/>
              </a:solidFill>
              <a:latin typeface="Arial" panose="020B0604020202020204" pitchFamily="34" charset="0"/>
              <a:cs typeface="Arial" panose="020B0604020202020204" pitchFamily="34" charset="0"/>
            </a:endParaRPr>
          </a:p>
        </p:txBody>
      </p:sp>
      <p:sp>
        <p:nvSpPr>
          <p:cNvPr id="2" name="CuadroTexto 1"/>
          <p:cNvSpPr txBox="1"/>
          <p:nvPr/>
        </p:nvSpPr>
        <p:spPr>
          <a:xfrm rot="16200000">
            <a:off x="1854558" y="3992450"/>
            <a:ext cx="927279" cy="276999"/>
          </a:xfrm>
          <a:prstGeom prst="rect">
            <a:avLst/>
          </a:prstGeom>
          <a:noFill/>
        </p:spPr>
        <p:txBody>
          <a:bodyPr wrap="square" rtlCol="0">
            <a:spAutoFit/>
          </a:bodyPr>
          <a:lstStyle/>
          <a:p>
            <a:r>
              <a:rPr lang="es-EC" sz="1200" dirty="0" smtClean="0"/>
              <a:t>Femenino</a:t>
            </a:r>
            <a:endParaRPr lang="es-EC" dirty="0"/>
          </a:p>
        </p:txBody>
      </p:sp>
      <p:sp>
        <p:nvSpPr>
          <p:cNvPr id="9" name="CuadroTexto 8"/>
          <p:cNvSpPr txBox="1"/>
          <p:nvPr/>
        </p:nvSpPr>
        <p:spPr>
          <a:xfrm rot="16200000">
            <a:off x="6991082" y="3706969"/>
            <a:ext cx="927279" cy="276999"/>
          </a:xfrm>
          <a:prstGeom prst="rect">
            <a:avLst/>
          </a:prstGeom>
          <a:noFill/>
        </p:spPr>
        <p:txBody>
          <a:bodyPr wrap="square" rtlCol="0">
            <a:spAutoFit/>
          </a:bodyPr>
          <a:lstStyle/>
          <a:p>
            <a:r>
              <a:rPr lang="es-EC" sz="1200" dirty="0" smtClean="0"/>
              <a:t>Femenino</a:t>
            </a:r>
            <a:endParaRPr lang="es-EC" dirty="0"/>
          </a:p>
        </p:txBody>
      </p:sp>
      <p:sp>
        <p:nvSpPr>
          <p:cNvPr id="10" name="CuadroTexto 9"/>
          <p:cNvSpPr txBox="1"/>
          <p:nvPr/>
        </p:nvSpPr>
        <p:spPr>
          <a:xfrm rot="16200000">
            <a:off x="4145821" y="3706969"/>
            <a:ext cx="927279" cy="276999"/>
          </a:xfrm>
          <a:prstGeom prst="rect">
            <a:avLst/>
          </a:prstGeom>
          <a:noFill/>
        </p:spPr>
        <p:txBody>
          <a:bodyPr wrap="square" rtlCol="0">
            <a:spAutoFit/>
          </a:bodyPr>
          <a:lstStyle/>
          <a:p>
            <a:r>
              <a:rPr lang="es-EC" sz="1200" dirty="0" smtClean="0"/>
              <a:t>Mestizo</a:t>
            </a:r>
            <a:endParaRPr lang="es-EC" dirty="0"/>
          </a:p>
        </p:txBody>
      </p:sp>
      <p:sp>
        <p:nvSpPr>
          <p:cNvPr id="11" name="CuadroTexto 10"/>
          <p:cNvSpPr txBox="1"/>
          <p:nvPr/>
        </p:nvSpPr>
        <p:spPr>
          <a:xfrm rot="16200000">
            <a:off x="4895886" y="3672111"/>
            <a:ext cx="1228808" cy="276999"/>
          </a:xfrm>
          <a:prstGeom prst="rect">
            <a:avLst/>
          </a:prstGeom>
          <a:noFill/>
        </p:spPr>
        <p:txBody>
          <a:bodyPr wrap="square" rtlCol="0">
            <a:spAutoFit/>
          </a:bodyPr>
          <a:lstStyle/>
          <a:p>
            <a:r>
              <a:rPr lang="es-EC" sz="1200" dirty="0" smtClean="0"/>
              <a:t>Ecuatoriano</a:t>
            </a:r>
            <a:endParaRPr lang="es-EC" dirty="0"/>
          </a:p>
        </p:txBody>
      </p:sp>
      <p:sp>
        <p:nvSpPr>
          <p:cNvPr id="12" name="CuadroTexto 11"/>
          <p:cNvSpPr txBox="1"/>
          <p:nvPr/>
        </p:nvSpPr>
        <p:spPr>
          <a:xfrm rot="16200000">
            <a:off x="9346739" y="3822876"/>
            <a:ext cx="927279" cy="276999"/>
          </a:xfrm>
          <a:prstGeom prst="rect">
            <a:avLst/>
          </a:prstGeom>
          <a:noFill/>
        </p:spPr>
        <p:txBody>
          <a:bodyPr wrap="square" rtlCol="0">
            <a:spAutoFit/>
          </a:bodyPr>
          <a:lstStyle/>
          <a:p>
            <a:r>
              <a:rPr lang="es-EC" sz="1200" dirty="0" smtClean="0"/>
              <a:t>Mestizo</a:t>
            </a:r>
            <a:endParaRPr lang="es-EC" dirty="0"/>
          </a:p>
        </p:txBody>
      </p:sp>
      <p:sp>
        <p:nvSpPr>
          <p:cNvPr id="13" name="CuadroTexto 12"/>
          <p:cNvSpPr txBox="1"/>
          <p:nvPr/>
        </p:nvSpPr>
        <p:spPr>
          <a:xfrm rot="16200000">
            <a:off x="10049782" y="3857733"/>
            <a:ext cx="1228808" cy="276999"/>
          </a:xfrm>
          <a:prstGeom prst="rect">
            <a:avLst/>
          </a:prstGeom>
          <a:noFill/>
        </p:spPr>
        <p:txBody>
          <a:bodyPr wrap="square" rtlCol="0">
            <a:spAutoFit/>
          </a:bodyPr>
          <a:lstStyle/>
          <a:p>
            <a:r>
              <a:rPr lang="es-EC" sz="1200" dirty="0" smtClean="0"/>
              <a:t>Ecuatoriano</a:t>
            </a:r>
            <a:endParaRPr lang="es-EC" dirty="0"/>
          </a:p>
        </p:txBody>
      </p:sp>
      <p:sp>
        <p:nvSpPr>
          <p:cNvPr id="14" name="CuadroTexto 13"/>
          <p:cNvSpPr txBox="1"/>
          <p:nvPr/>
        </p:nvSpPr>
        <p:spPr>
          <a:xfrm rot="16200000">
            <a:off x="3308527" y="4021987"/>
            <a:ext cx="1228808" cy="276999"/>
          </a:xfrm>
          <a:prstGeom prst="rect">
            <a:avLst/>
          </a:prstGeom>
          <a:noFill/>
        </p:spPr>
        <p:txBody>
          <a:bodyPr wrap="square" rtlCol="0">
            <a:spAutoFit/>
          </a:bodyPr>
          <a:lstStyle/>
          <a:p>
            <a:r>
              <a:rPr lang="es-EC" sz="1200" dirty="0" smtClean="0"/>
              <a:t>Casado</a:t>
            </a:r>
            <a:endParaRPr lang="es-EC" dirty="0"/>
          </a:p>
        </p:txBody>
      </p:sp>
      <p:sp>
        <p:nvSpPr>
          <p:cNvPr id="15" name="CuadroTexto 14"/>
          <p:cNvSpPr txBox="1"/>
          <p:nvPr/>
        </p:nvSpPr>
        <p:spPr>
          <a:xfrm rot="16200000">
            <a:off x="2464188" y="4188036"/>
            <a:ext cx="1263662" cy="276999"/>
          </a:xfrm>
          <a:prstGeom prst="rect">
            <a:avLst/>
          </a:prstGeom>
          <a:noFill/>
        </p:spPr>
        <p:txBody>
          <a:bodyPr wrap="square" rtlCol="0">
            <a:spAutoFit/>
          </a:bodyPr>
          <a:lstStyle/>
          <a:p>
            <a:r>
              <a:rPr lang="es-EC" sz="1200" dirty="0" smtClean="0"/>
              <a:t>41 a 55 años</a:t>
            </a:r>
            <a:endParaRPr lang="es-EC" dirty="0"/>
          </a:p>
        </p:txBody>
      </p:sp>
      <p:sp>
        <p:nvSpPr>
          <p:cNvPr id="16" name="CuadroTexto 15"/>
          <p:cNvSpPr txBox="1"/>
          <p:nvPr/>
        </p:nvSpPr>
        <p:spPr>
          <a:xfrm rot="16200000">
            <a:off x="8559072" y="3893811"/>
            <a:ext cx="927279" cy="276999"/>
          </a:xfrm>
          <a:prstGeom prst="rect">
            <a:avLst/>
          </a:prstGeom>
          <a:noFill/>
        </p:spPr>
        <p:txBody>
          <a:bodyPr wrap="square" rtlCol="0">
            <a:spAutoFit/>
          </a:bodyPr>
          <a:lstStyle/>
          <a:p>
            <a:r>
              <a:rPr lang="es-EC" sz="1200" dirty="0" smtClean="0"/>
              <a:t>Soltero</a:t>
            </a:r>
            <a:endParaRPr lang="es-EC" dirty="0"/>
          </a:p>
        </p:txBody>
      </p:sp>
      <p:sp>
        <p:nvSpPr>
          <p:cNvPr id="17" name="CuadroTexto 16"/>
          <p:cNvSpPr txBox="1"/>
          <p:nvPr/>
        </p:nvSpPr>
        <p:spPr>
          <a:xfrm rot="16200000">
            <a:off x="7603215" y="3991068"/>
            <a:ext cx="1263662" cy="276999"/>
          </a:xfrm>
          <a:prstGeom prst="rect">
            <a:avLst/>
          </a:prstGeom>
          <a:noFill/>
        </p:spPr>
        <p:txBody>
          <a:bodyPr wrap="square" rtlCol="0">
            <a:spAutoFit/>
          </a:bodyPr>
          <a:lstStyle/>
          <a:p>
            <a:r>
              <a:rPr lang="es-EC" sz="1200" dirty="0" smtClean="0"/>
              <a:t>17 a 21 años</a:t>
            </a:r>
            <a:endParaRPr lang="es-EC" dirty="0"/>
          </a:p>
        </p:txBody>
      </p:sp>
    </p:spTree>
    <p:extLst>
      <p:ext uri="{BB962C8B-B14F-4D97-AF65-F5344CB8AC3E}">
        <p14:creationId xmlns:p14="http://schemas.microsoft.com/office/powerpoint/2010/main" val="2499633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857795" y="308812"/>
            <a:ext cx="10476410" cy="566399"/>
          </a:xfrm>
          <a:prstGeom prst="rect">
            <a:avLst/>
          </a:prstGeom>
          <a:effectLst>
            <a:glow rad="2286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a:buFont typeface="Wingdings 3" charset="2"/>
              <a:buNone/>
            </a:pPr>
            <a:r>
              <a:rPr lang="es-EC" b="1" i="1" dirty="0" smtClean="0">
                <a:solidFill>
                  <a:sysClr val="windowText" lastClr="000000"/>
                </a:solidFill>
                <a:latin typeface="Arial" panose="020B0604020202020204" pitchFamily="34" charset="0"/>
                <a:cs typeface="Arial" panose="020B0604020202020204" pitchFamily="34" charset="0"/>
              </a:rPr>
              <a:t>Características</a:t>
            </a:r>
            <a:r>
              <a:rPr lang="es-EC" b="1" i="1" dirty="0" smtClean="0">
                <a:latin typeface="Arial" panose="020B0604020202020204" pitchFamily="34" charset="0"/>
                <a:cs typeface="Arial" panose="020B0604020202020204" pitchFamily="34" charset="0"/>
              </a:rPr>
              <a:t> Requeridas Área Técnico - Profesional</a:t>
            </a:r>
          </a:p>
          <a:p>
            <a:pPr marL="0" indent="0">
              <a:buFont typeface="Wingdings 3" charset="2"/>
              <a:buNone/>
            </a:pPr>
            <a:r>
              <a:rPr lang="es-EC" sz="1600" i="1" dirty="0" smtClean="0"/>
              <a:t> </a:t>
            </a:r>
            <a:endParaRPr lang="es-EC" sz="1600" i="1" dirty="0"/>
          </a:p>
        </p:txBody>
      </p:sp>
      <p:sp>
        <p:nvSpPr>
          <p:cNvPr id="5" name="CuadroTexto 4"/>
          <p:cNvSpPr txBox="1"/>
          <p:nvPr/>
        </p:nvSpPr>
        <p:spPr>
          <a:xfrm>
            <a:off x="8332631" y="6379821"/>
            <a:ext cx="3724386" cy="3077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MX" sz="1400" b="1" dirty="0" smtClean="0">
                <a:solidFill>
                  <a:schemeClr val="bg1"/>
                </a:solidFill>
                <a:latin typeface="Arial" panose="020B0604020202020204" pitchFamily="34" charset="0"/>
                <a:cs typeface="Arial" panose="020B0604020202020204" pitchFamily="34" charset="0"/>
              </a:rPr>
              <a:t>Torra Inma 2012; Peña Elizabeth  2003</a:t>
            </a:r>
            <a:endParaRPr lang="es-MX" sz="1400" b="1" dirty="0">
              <a:solidFill>
                <a:schemeClr val="bg1"/>
              </a:solidFill>
              <a:latin typeface="Arial" panose="020B0604020202020204" pitchFamily="34" charset="0"/>
              <a:cs typeface="Arial" panose="020B0604020202020204" pitchFamily="34" charset="0"/>
            </a:endParaRPr>
          </a:p>
        </p:txBody>
      </p:sp>
      <p:graphicFrame>
        <p:nvGraphicFramePr>
          <p:cNvPr id="11" name="Gráfico 10"/>
          <p:cNvGraphicFramePr/>
          <p:nvPr>
            <p:extLst>
              <p:ext uri="{D42A27DB-BD31-4B8C-83A1-F6EECF244321}">
                <p14:modId xmlns:p14="http://schemas.microsoft.com/office/powerpoint/2010/main" val="1899723583"/>
              </p:ext>
            </p:extLst>
          </p:nvPr>
        </p:nvGraphicFramePr>
        <p:xfrm>
          <a:off x="489397" y="1068946"/>
          <a:ext cx="11062951" cy="5203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52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325503100"/>
              </p:ext>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8" name="CuadroTexto 7"/>
          <p:cNvSpPr txBox="1"/>
          <p:nvPr/>
        </p:nvSpPr>
        <p:spPr>
          <a:xfrm>
            <a:off x="9442751" y="6359476"/>
            <a:ext cx="2244436" cy="338554"/>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sz="1600" dirty="0" smtClean="0">
                <a:solidFill>
                  <a:schemeClr val="bg1"/>
                </a:solidFill>
                <a:latin typeface="Arial" panose="020B0604020202020204" pitchFamily="34" charset="0"/>
                <a:cs typeface="Arial" panose="020B0604020202020204" pitchFamily="34" charset="0"/>
              </a:rPr>
              <a:t>Barceló Oscar 2015</a:t>
            </a:r>
            <a:endParaRPr lang="es-MX" sz="1600" dirty="0">
              <a:solidFill>
                <a:schemeClr val="bg1"/>
              </a:solidFill>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4078381723"/>
              </p:ext>
            </p:extLst>
          </p:nvPr>
        </p:nvGraphicFramePr>
        <p:xfrm>
          <a:off x="592428" y="1068946"/>
          <a:ext cx="11062951" cy="4881093"/>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8"/>
          <p:cNvSpPr txBox="1"/>
          <p:nvPr/>
        </p:nvSpPr>
        <p:spPr>
          <a:xfrm>
            <a:off x="9169758" y="6166291"/>
            <a:ext cx="2517429" cy="584775"/>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sz="1600" dirty="0" smtClean="0">
                <a:solidFill>
                  <a:schemeClr val="bg1"/>
                </a:solidFill>
                <a:latin typeface="Arial" panose="020B0604020202020204" pitchFamily="34" charset="0"/>
                <a:cs typeface="Arial" panose="020B0604020202020204" pitchFamily="34" charset="0"/>
              </a:rPr>
              <a:t>Duque María 2014</a:t>
            </a:r>
          </a:p>
          <a:p>
            <a:r>
              <a:rPr lang="es-MX" sz="1600" dirty="0" err="1" smtClean="0">
                <a:solidFill>
                  <a:schemeClr val="bg1"/>
                </a:solidFill>
                <a:latin typeface="Arial" panose="020B0604020202020204" pitchFamily="34" charset="0"/>
                <a:cs typeface="Arial" panose="020B0604020202020204" pitchFamily="34" charset="0"/>
              </a:rPr>
              <a:t>Labajos</a:t>
            </a:r>
            <a:r>
              <a:rPr lang="es-MX" sz="1600" dirty="0" smtClean="0">
                <a:solidFill>
                  <a:schemeClr val="bg1"/>
                </a:solidFill>
                <a:latin typeface="Arial" panose="020B0604020202020204" pitchFamily="34" charset="0"/>
                <a:cs typeface="Arial" panose="020B0604020202020204" pitchFamily="34" charset="0"/>
              </a:rPr>
              <a:t> </a:t>
            </a:r>
            <a:r>
              <a:rPr lang="es-MX" sz="1600" dirty="0" err="1" smtClean="0">
                <a:solidFill>
                  <a:schemeClr val="bg1"/>
                </a:solidFill>
                <a:latin typeface="Arial" panose="020B0604020202020204" pitchFamily="34" charset="0"/>
                <a:cs typeface="Arial" panose="020B0604020202020204" pitchFamily="34" charset="0"/>
              </a:rPr>
              <a:t>Natali</a:t>
            </a:r>
            <a:r>
              <a:rPr lang="es-MX" sz="1600" dirty="0" smtClean="0">
                <a:solidFill>
                  <a:schemeClr val="bg1"/>
                </a:solidFill>
                <a:latin typeface="Arial" panose="020B0604020202020204" pitchFamily="34" charset="0"/>
                <a:cs typeface="Arial" panose="020B0604020202020204" pitchFamily="34" charset="0"/>
              </a:rPr>
              <a:t> 2014</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76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61886" y="399840"/>
            <a:ext cx="8731878" cy="830997"/>
          </a:xfrm>
          <a:prstGeom prst="rect">
            <a:avLst/>
          </a:prstGeom>
          <a:noFill/>
        </p:spPr>
        <p:txBody>
          <a:bodyPr wrap="none" lIns="91440" tIns="45720" rIns="91440" bIns="45720">
            <a:spAutoFit/>
          </a:bodyPr>
          <a:lstStyle/>
          <a:p>
            <a:pPr algn="ctr"/>
            <a:r>
              <a:rPr lang="es-ES" sz="4800" b="1" cap="none" spc="0"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Planteamiento del problema</a:t>
            </a:r>
            <a:endParaRPr lang="es-ES" sz="48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859022865"/>
              </p:ext>
            </p:extLst>
          </p:nvPr>
        </p:nvGraphicFramePr>
        <p:xfrm>
          <a:off x="364904" y="1630677"/>
          <a:ext cx="11393507" cy="5027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55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8" name="CuadroTexto 7"/>
          <p:cNvSpPr txBox="1"/>
          <p:nvPr/>
        </p:nvSpPr>
        <p:spPr>
          <a:xfrm>
            <a:off x="9169758" y="6166291"/>
            <a:ext cx="2517429" cy="584775"/>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sz="1600" dirty="0" smtClean="0">
                <a:solidFill>
                  <a:schemeClr val="bg1"/>
                </a:solidFill>
                <a:latin typeface="Arial" panose="020B0604020202020204" pitchFamily="34" charset="0"/>
                <a:cs typeface="Arial" panose="020B0604020202020204" pitchFamily="34" charset="0"/>
              </a:rPr>
              <a:t>Neira Enrique 2012</a:t>
            </a:r>
          </a:p>
          <a:p>
            <a:r>
              <a:rPr lang="es-MX" sz="1600" dirty="0" err="1" smtClean="0">
                <a:solidFill>
                  <a:schemeClr val="bg1"/>
                </a:solidFill>
                <a:latin typeface="Arial" panose="020B0604020202020204" pitchFamily="34" charset="0"/>
                <a:cs typeface="Arial" panose="020B0604020202020204" pitchFamily="34" charset="0"/>
              </a:rPr>
              <a:t>Rodriguez</a:t>
            </a:r>
            <a:r>
              <a:rPr lang="es-MX" sz="1600" dirty="0" smtClean="0">
                <a:solidFill>
                  <a:schemeClr val="bg1"/>
                </a:solidFill>
                <a:latin typeface="Arial" panose="020B0604020202020204" pitchFamily="34" charset="0"/>
                <a:cs typeface="Arial" panose="020B0604020202020204" pitchFamily="34" charset="0"/>
              </a:rPr>
              <a:t> Natalia 2007</a:t>
            </a:r>
            <a:endParaRPr lang="es-MX" sz="1600" dirty="0">
              <a:solidFill>
                <a:schemeClr val="bg1"/>
              </a:solidFill>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3046932242"/>
              </p:ext>
            </p:extLst>
          </p:nvPr>
        </p:nvGraphicFramePr>
        <p:xfrm>
          <a:off x="592428" y="1068946"/>
          <a:ext cx="11062951" cy="495836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18352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683321349"/>
              </p:ext>
            </p:extLst>
          </p:nvPr>
        </p:nvGraphicFramePr>
        <p:xfrm>
          <a:off x="2252821" y="164812"/>
          <a:ext cx="7351816"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05150" algn="l"/>
              </a:tabLst>
              <a:defRPr>
                <a:solidFill>
                  <a:schemeClr val="tx1"/>
                </a:solidFill>
                <a:latin typeface="Arial" panose="020B0604020202020204" pitchFamily="34" charset="0"/>
              </a:defRPr>
            </a:lvl1pPr>
            <a:lvl2pPr eaLnBrk="0" fontAlgn="base" hangingPunct="0">
              <a:spcBef>
                <a:spcPct val="0"/>
              </a:spcBef>
              <a:spcAft>
                <a:spcPct val="0"/>
              </a:spcAft>
              <a:tabLst>
                <a:tab pos="3105150" algn="l"/>
              </a:tabLst>
              <a:defRPr>
                <a:solidFill>
                  <a:schemeClr val="tx1"/>
                </a:solidFill>
                <a:latin typeface="Arial" panose="020B0604020202020204" pitchFamily="34" charset="0"/>
              </a:defRPr>
            </a:lvl2pPr>
            <a:lvl3pPr eaLnBrk="0" fontAlgn="base" hangingPunct="0">
              <a:spcBef>
                <a:spcPct val="0"/>
              </a:spcBef>
              <a:spcAft>
                <a:spcPct val="0"/>
              </a:spcAft>
              <a:tabLst>
                <a:tab pos="3105150" algn="l"/>
              </a:tabLst>
              <a:defRPr>
                <a:solidFill>
                  <a:schemeClr val="tx1"/>
                </a:solidFill>
                <a:latin typeface="Arial" panose="020B0604020202020204" pitchFamily="34" charset="0"/>
              </a:defRPr>
            </a:lvl3pPr>
            <a:lvl4pPr eaLnBrk="0" fontAlgn="base" hangingPunct="0">
              <a:spcBef>
                <a:spcPct val="0"/>
              </a:spcBef>
              <a:spcAft>
                <a:spcPct val="0"/>
              </a:spcAft>
              <a:tabLst>
                <a:tab pos="3105150" algn="l"/>
              </a:tabLst>
              <a:defRPr>
                <a:solidFill>
                  <a:schemeClr val="tx1"/>
                </a:solidFill>
                <a:latin typeface="Arial" panose="020B0604020202020204" pitchFamily="34" charset="0"/>
              </a:defRPr>
            </a:lvl4pPr>
            <a:lvl5pPr eaLnBrk="0" fontAlgn="base" hangingPunct="0">
              <a:spcBef>
                <a:spcPct val="0"/>
              </a:spcBef>
              <a:spcAft>
                <a:spcPct val="0"/>
              </a:spcAft>
              <a:tabLst>
                <a:tab pos="3105150" algn="l"/>
              </a:tabLst>
              <a:defRPr>
                <a:solidFill>
                  <a:schemeClr val="tx1"/>
                </a:solidFill>
                <a:latin typeface="Arial" panose="020B0604020202020204" pitchFamily="34" charset="0"/>
              </a:defRPr>
            </a:lvl5pPr>
            <a:lvl6pPr eaLnBrk="0" fontAlgn="base" hangingPunct="0">
              <a:spcBef>
                <a:spcPct val="0"/>
              </a:spcBef>
              <a:spcAft>
                <a:spcPct val="0"/>
              </a:spcAft>
              <a:tabLst>
                <a:tab pos="3105150" algn="l"/>
              </a:tabLst>
              <a:defRPr>
                <a:solidFill>
                  <a:schemeClr val="tx1"/>
                </a:solidFill>
                <a:latin typeface="Arial" panose="020B0604020202020204" pitchFamily="34" charset="0"/>
              </a:defRPr>
            </a:lvl6pPr>
            <a:lvl7pPr eaLnBrk="0" fontAlgn="base" hangingPunct="0">
              <a:spcBef>
                <a:spcPct val="0"/>
              </a:spcBef>
              <a:spcAft>
                <a:spcPct val="0"/>
              </a:spcAft>
              <a:tabLst>
                <a:tab pos="3105150" algn="l"/>
              </a:tabLst>
              <a:defRPr>
                <a:solidFill>
                  <a:schemeClr val="tx1"/>
                </a:solidFill>
                <a:latin typeface="Arial" panose="020B0604020202020204" pitchFamily="34" charset="0"/>
              </a:defRPr>
            </a:lvl7pPr>
            <a:lvl8pPr eaLnBrk="0" fontAlgn="base" hangingPunct="0">
              <a:spcBef>
                <a:spcPct val="0"/>
              </a:spcBef>
              <a:spcAft>
                <a:spcPct val="0"/>
              </a:spcAft>
              <a:tabLst>
                <a:tab pos="3105150" algn="l"/>
              </a:tabLst>
              <a:defRPr>
                <a:solidFill>
                  <a:schemeClr val="tx1"/>
                </a:solidFill>
                <a:latin typeface="Arial" panose="020B0604020202020204" pitchFamily="34" charset="0"/>
              </a:defRPr>
            </a:lvl8pPr>
            <a:lvl9pPr eaLnBrk="0" fontAlgn="base" hangingPunct="0">
              <a:spcBef>
                <a:spcPct val="0"/>
              </a:spcBef>
              <a:spcAft>
                <a:spcPct val="0"/>
              </a:spcAft>
              <a:tabLst>
                <a:tab pos="3105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981953525"/>
              </p:ext>
            </p:extLst>
          </p:nvPr>
        </p:nvGraphicFramePr>
        <p:xfrm>
          <a:off x="9866387" y="6147517"/>
          <a:ext cx="1925782"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Gráfico 8"/>
          <p:cNvGraphicFramePr/>
          <p:nvPr>
            <p:extLst>
              <p:ext uri="{D42A27DB-BD31-4B8C-83A1-F6EECF244321}">
                <p14:modId xmlns:p14="http://schemas.microsoft.com/office/powerpoint/2010/main" val="3849407344"/>
              </p:ext>
            </p:extLst>
          </p:nvPr>
        </p:nvGraphicFramePr>
        <p:xfrm>
          <a:off x="592428" y="862884"/>
          <a:ext cx="11062951" cy="5203065"/>
        </p:xfrm>
        <a:graphic>
          <a:graphicData uri="http://schemas.openxmlformats.org/drawingml/2006/chart">
            <c:chart xmlns:c="http://schemas.openxmlformats.org/drawingml/2006/chart" xmlns:r="http://schemas.openxmlformats.org/officeDocument/2006/relationships" r:id="rId12"/>
          </a:graphicData>
        </a:graphic>
      </p:graphicFrame>
      <p:grpSp>
        <p:nvGrpSpPr>
          <p:cNvPr id="7" name="Grupo 6"/>
          <p:cNvGrpSpPr/>
          <p:nvPr/>
        </p:nvGrpSpPr>
        <p:grpSpPr>
          <a:xfrm>
            <a:off x="8211892" y="6183086"/>
            <a:ext cx="3392508" cy="544898"/>
            <a:chOff x="0" y="266"/>
            <a:chExt cx="3392508" cy="544898"/>
          </a:xfrm>
          <a:scene3d>
            <a:camera prst="orthographicFront"/>
            <a:lightRig rig="flat" dir="t"/>
          </a:scene3d>
        </p:grpSpPr>
        <p:sp>
          <p:nvSpPr>
            <p:cNvPr id="10" name="Rectángulo redondeado 9"/>
            <p:cNvSpPr/>
            <p:nvPr/>
          </p:nvSpPr>
          <p:spPr>
            <a:xfrm>
              <a:off x="0" y="266"/>
              <a:ext cx="3392508" cy="544898"/>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ectángulo 10"/>
            <p:cNvSpPr/>
            <p:nvPr/>
          </p:nvSpPr>
          <p:spPr>
            <a:xfrm>
              <a:off x="26600" y="26866"/>
              <a:ext cx="3339308" cy="49169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anose="020B0604020202020204" pitchFamily="34" charset="0"/>
                  <a:cs typeface="Arial" panose="020B0604020202020204" pitchFamily="34" charset="0"/>
                </a:rPr>
                <a:t>Torra Imma 2012</a:t>
              </a:r>
            </a:p>
            <a:p>
              <a:pPr lvl="0" algn="ctr" defTabSz="622300" rtl="0">
                <a:lnSpc>
                  <a:spcPct val="90000"/>
                </a:lnSpc>
                <a:spcBef>
                  <a:spcPct val="0"/>
                </a:spcBef>
                <a:spcAft>
                  <a:spcPct val="35000"/>
                </a:spcAft>
              </a:pPr>
              <a:r>
                <a:rPr lang="es-MX" sz="1400" dirty="0" err="1" smtClean="0">
                  <a:latin typeface="Arial" panose="020B0604020202020204" pitchFamily="34" charset="0"/>
                  <a:cs typeface="Arial" panose="020B0604020202020204" pitchFamily="34" charset="0"/>
                </a:rPr>
                <a:t>Zabalza</a:t>
              </a:r>
              <a:r>
                <a:rPr lang="es-MX" sz="1400" dirty="0" smtClean="0">
                  <a:latin typeface="Arial" panose="020B0604020202020204" pitchFamily="34" charset="0"/>
                  <a:cs typeface="Arial" panose="020B0604020202020204" pitchFamily="34" charset="0"/>
                </a:rPr>
                <a:t> Miguel Ángel</a:t>
              </a:r>
              <a:r>
                <a:rPr lang="es-MX" sz="1400" kern="1200" dirty="0" smtClean="0">
                  <a:latin typeface="Arial" panose="020B0604020202020204" pitchFamily="34" charset="0"/>
                  <a:cs typeface="Arial" panose="020B0604020202020204" pitchFamily="34" charset="0"/>
                </a:rPr>
                <a:t> 2007</a:t>
              </a:r>
              <a:endParaRPr lang="es-MX"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57434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2252821" y="164812"/>
          <a:ext cx="7351816"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05150" algn="l"/>
              </a:tabLst>
              <a:defRPr>
                <a:solidFill>
                  <a:schemeClr val="tx1"/>
                </a:solidFill>
                <a:latin typeface="Arial" panose="020B0604020202020204" pitchFamily="34" charset="0"/>
              </a:defRPr>
            </a:lvl1pPr>
            <a:lvl2pPr eaLnBrk="0" fontAlgn="base" hangingPunct="0">
              <a:spcBef>
                <a:spcPct val="0"/>
              </a:spcBef>
              <a:spcAft>
                <a:spcPct val="0"/>
              </a:spcAft>
              <a:tabLst>
                <a:tab pos="3105150" algn="l"/>
              </a:tabLst>
              <a:defRPr>
                <a:solidFill>
                  <a:schemeClr val="tx1"/>
                </a:solidFill>
                <a:latin typeface="Arial" panose="020B0604020202020204" pitchFamily="34" charset="0"/>
              </a:defRPr>
            </a:lvl2pPr>
            <a:lvl3pPr eaLnBrk="0" fontAlgn="base" hangingPunct="0">
              <a:spcBef>
                <a:spcPct val="0"/>
              </a:spcBef>
              <a:spcAft>
                <a:spcPct val="0"/>
              </a:spcAft>
              <a:tabLst>
                <a:tab pos="3105150" algn="l"/>
              </a:tabLst>
              <a:defRPr>
                <a:solidFill>
                  <a:schemeClr val="tx1"/>
                </a:solidFill>
                <a:latin typeface="Arial" panose="020B0604020202020204" pitchFamily="34" charset="0"/>
              </a:defRPr>
            </a:lvl3pPr>
            <a:lvl4pPr eaLnBrk="0" fontAlgn="base" hangingPunct="0">
              <a:spcBef>
                <a:spcPct val="0"/>
              </a:spcBef>
              <a:spcAft>
                <a:spcPct val="0"/>
              </a:spcAft>
              <a:tabLst>
                <a:tab pos="3105150" algn="l"/>
              </a:tabLst>
              <a:defRPr>
                <a:solidFill>
                  <a:schemeClr val="tx1"/>
                </a:solidFill>
                <a:latin typeface="Arial" panose="020B0604020202020204" pitchFamily="34" charset="0"/>
              </a:defRPr>
            </a:lvl4pPr>
            <a:lvl5pPr eaLnBrk="0" fontAlgn="base" hangingPunct="0">
              <a:spcBef>
                <a:spcPct val="0"/>
              </a:spcBef>
              <a:spcAft>
                <a:spcPct val="0"/>
              </a:spcAft>
              <a:tabLst>
                <a:tab pos="3105150" algn="l"/>
              </a:tabLst>
              <a:defRPr>
                <a:solidFill>
                  <a:schemeClr val="tx1"/>
                </a:solidFill>
                <a:latin typeface="Arial" panose="020B0604020202020204" pitchFamily="34" charset="0"/>
              </a:defRPr>
            </a:lvl5pPr>
            <a:lvl6pPr eaLnBrk="0" fontAlgn="base" hangingPunct="0">
              <a:spcBef>
                <a:spcPct val="0"/>
              </a:spcBef>
              <a:spcAft>
                <a:spcPct val="0"/>
              </a:spcAft>
              <a:tabLst>
                <a:tab pos="3105150" algn="l"/>
              </a:tabLst>
              <a:defRPr>
                <a:solidFill>
                  <a:schemeClr val="tx1"/>
                </a:solidFill>
                <a:latin typeface="Arial" panose="020B0604020202020204" pitchFamily="34" charset="0"/>
              </a:defRPr>
            </a:lvl6pPr>
            <a:lvl7pPr eaLnBrk="0" fontAlgn="base" hangingPunct="0">
              <a:spcBef>
                <a:spcPct val="0"/>
              </a:spcBef>
              <a:spcAft>
                <a:spcPct val="0"/>
              </a:spcAft>
              <a:tabLst>
                <a:tab pos="3105150" algn="l"/>
              </a:tabLst>
              <a:defRPr>
                <a:solidFill>
                  <a:schemeClr val="tx1"/>
                </a:solidFill>
                <a:latin typeface="Arial" panose="020B0604020202020204" pitchFamily="34" charset="0"/>
              </a:defRPr>
            </a:lvl7pPr>
            <a:lvl8pPr eaLnBrk="0" fontAlgn="base" hangingPunct="0">
              <a:spcBef>
                <a:spcPct val="0"/>
              </a:spcBef>
              <a:spcAft>
                <a:spcPct val="0"/>
              </a:spcAft>
              <a:tabLst>
                <a:tab pos="3105150" algn="l"/>
              </a:tabLst>
              <a:defRPr>
                <a:solidFill>
                  <a:schemeClr val="tx1"/>
                </a:solidFill>
                <a:latin typeface="Arial" panose="020B0604020202020204" pitchFamily="34" charset="0"/>
              </a:defRPr>
            </a:lvl8pPr>
            <a:lvl9pPr eaLnBrk="0" fontAlgn="base" hangingPunct="0">
              <a:spcBef>
                <a:spcPct val="0"/>
              </a:spcBef>
              <a:spcAft>
                <a:spcPct val="0"/>
              </a:spcAft>
              <a:tabLst>
                <a:tab pos="3105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es-E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162492127"/>
              </p:ext>
            </p:extLst>
          </p:nvPr>
        </p:nvGraphicFramePr>
        <p:xfrm>
          <a:off x="8494295" y="6216316"/>
          <a:ext cx="3395822" cy="545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Gráfico 8"/>
          <p:cNvGraphicFramePr/>
          <p:nvPr>
            <p:extLst>
              <p:ext uri="{D42A27DB-BD31-4B8C-83A1-F6EECF244321}">
                <p14:modId xmlns:p14="http://schemas.microsoft.com/office/powerpoint/2010/main" val="2849720574"/>
              </p:ext>
            </p:extLst>
          </p:nvPr>
        </p:nvGraphicFramePr>
        <p:xfrm>
          <a:off x="472112" y="924567"/>
          <a:ext cx="11062951" cy="520306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911778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255384424"/>
              </p:ext>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3261872040"/>
              </p:ext>
            </p:extLst>
          </p:nvPr>
        </p:nvGraphicFramePr>
        <p:xfrm>
          <a:off x="592428" y="1068946"/>
          <a:ext cx="11062951" cy="4958367"/>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1"/>
          <p:cNvSpPr txBox="1"/>
          <p:nvPr/>
        </p:nvSpPr>
        <p:spPr>
          <a:xfrm rot="16200000">
            <a:off x="3109178" y="3760627"/>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0" name="CuadroTexto 1"/>
          <p:cNvSpPr txBox="1"/>
          <p:nvPr/>
        </p:nvSpPr>
        <p:spPr>
          <a:xfrm rot="16200000">
            <a:off x="5205482" y="3345851"/>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1" name="CuadroTexto 1"/>
          <p:cNvSpPr txBox="1"/>
          <p:nvPr/>
        </p:nvSpPr>
        <p:spPr>
          <a:xfrm rot="16200000">
            <a:off x="7266100"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2" name="CuadroTexto 1"/>
          <p:cNvSpPr txBox="1"/>
          <p:nvPr/>
        </p:nvSpPr>
        <p:spPr>
          <a:xfrm rot="16200000">
            <a:off x="9300696" y="3210057"/>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3" name="CuadroTexto 1"/>
          <p:cNvSpPr txBox="1"/>
          <p:nvPr/>
        </p:nvSpPr>
        <p:spPr>
          <a:xfrm rot="16200000">
            <a:off x="1594656" y="3439567"/>
            <a:ext cx="192791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 avanzada</a:t>
            </a:r>
            <a:endParaRPr lang="es-EC" sz="1100" dirty="0"/>
          </a:p>
        </p:txBody>
      </p:sp>
      <p:sp>
        <p:nvSpPr>
          <p:cNvPr id="14" name="CuadroTexto 1"/>
          <p:cNvSpPr txBox="1"/>
          <p:nvPr/>
        </p:nvSpPr>
        <p:spPr>
          <a:xfrm rot="16200000">
            <a:off x="1012070" y="3490172"/>
            <a:ext cx="2446987"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Farmacología y farmacoterapia</a:t>
            </a:r>
            <a:endParaRPr lang="es-EC" sz="1100" dirty="0"/>
          </a:p>
        </p:txBody>
      </p:sp>
      <p:sp>
        <p:nvSpPr>
          <p:cNvPr id="15" name="CuadroTexto 1"/>
          <p:cNvSpPr txBox="1"/>
          <p:nvPr/>
        </p:nvSpPr>
        <p:spPr>
          <a:xfrm rot="16200000">
            <a:off x="3071880" y="3698130"/>
            <a:ext cx="1825009"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800" dirty="0"/>
          </a:p>
        </p:txBody>
      </p:sp>
      <p:sp>
        <p:nvSpPr>
          <p:cNvPr id="16" name="CuadroTexto 1"/>
          <p:cNvSpPr txBox="1"/>
          <p:nvPr/>
        </p:nvSpPr>
        <p:spPr>
          <a:xfrm rot="16200000">
            <a:off x="941772" y="3630800"/>
            <a:ext cx="1941488"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Fundamentos teóricos</a:t>
            </a:r>
            <a:endParaRPr lang="es-EC" sz="1100" dirty="0"/>
          </a:p>
        </p:txBody>
      </p:sp>
      <p:sp>
        <p:nvSpPr>
          <p:cNvPr id="17" name="CuadroTexto 1"/>
          <p:cNvSpPr txBox="1"/>
          <p:nvPr/>
        </p:nvSpPr>
        <p:spPr>
          <a:xfrm rot="16200000">
            <a:off x="5091734" y="3848577"/>
            <a:ext cx="189667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400" dirty="0"/>
          </a:p>
        </p:txBody>
      </p:sp>
      <p:sp>
        <p:nvSpPr>
          <p:cNvPr id="18" name="CuadroTexto 1"/>
          <p:cNvSpPr txBox="1"/>
          <p:nvPr/>
        </p:nvSpPr>
        <p:spPr>
          <a:xfrm rot="16200000">
            <a:off x="5428861" y="3886763"/>
            <a:ext cx="1896676"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800" dirty="0"/>
              <a:t>Farmacología y farmacoterapia</a:t>
            </a:r>
            <a:endParaRPr lang="es-EC" sz="800" dirty="0"/>
          </a:p>
        </p:txBody>
      </p:sp>
      <p:sp>
        <p:nvSpPr>
          <p:cNvPr id="19" name="CuadroTexto 1"/>
          <p:cNvSpPr txBox="1"/>
          <p:nvPr/>
        </p:nvSpPr>
        <p:spPr>
          <a:xfrm rot="16200000">
            <a:off x="3700403" y="3750970"/>
            <a:ext cx="1806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0" name="CuadroTexto 1"/>
          <p:cNvSpPr txBox="1"/>
          <p:nvPr/>
        </p:nvSpPr>
        <p:spPr>
          <a:xfrm rot="16200000">
            <a:off x="3083955" y="3599639"/>
            <a:ext cx="240835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1" name="CuadroTexto 1"/>
          <p:cNvSpPr txBox="1"/>
          <p:nvPr/>
        </p:nvSpPr>
        <p:spPr>
          <a:xfrm rot="16200000">
            <a:off x="7814491" y="3490171"/>
            <a:ext cx="188038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2" name="CuadroTexto 1"/>
          <p:cNvSpPr txBox="1"/>
          <p:nvPr/>
        </p:nvSpPr>
        <p:spPr>
          <a:xfrm rot="16200000">
            <a:off x="7155491" y="321971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3" name="CuadroTexto 1"/>
          <p:cNvSpPr txBox="1"/>
          <p:nvPr/>
        </p:nvSpPr>
        <p:spPr>
          <a:xfrm rot="16200000">
            <a:off x="7159587" y="3219715"/>
            <a:ext cx="190607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100" dirty="0"/>
          </a:p>
        </p:txBody>
      </p:sp>
      <p:sp>
        <p:nvSpPr>
          <p:cNvPr id="24" name="CuadroTexto 1"/>
          <p:cNvSpPr txBox="1"/>
          <p:nvPr/>
        </p:nvSpPr>
        <p:spPr>
          <a:xfrm rot="16200000">
            <a:off x="5823410" y="3964736"/>
            <a:ext cx="173864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000" dirty="0"/>
              <a:t>Enfermería avanzada</a:t>
            </a:r>
            <a:endParaRPr lang="es-EC" sz="1000" dirty="0"/>
          </a:p>
        </p:txBody>
      </p:sp>
      <p:sp>
        <p:nvSpPr>
          <p:cNvPr id="25" name="CuadroTexto 1"/>
          <p:cNvSpPr txBox="1"/>
          <p:nvPr/>
        </p:nvSpPr>
        <p:spPr>
          <a:xfrm rot="16200000">
            <a:off x="9941865" y="343956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6" name="CuadroTexto 1"/>
          <p:cNvSpPr txBox="1"/>
          <p:nvPr/>
        </p:nvSpPr>
        <p:spPr>
          <a:xfrm rot="16200000">
            <a:off x="9203491" y="321971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7" name="CuadroTexto 1"/>
          <p:cNvSpPr txBox="1"/>
          <p:nvPr/>
        </p:nvSpPr>
        <p:spPr>
          <a:xfrm rot="16200000">
            <a:off x="9295362" y="3414198"/>
            <a:ext cx="1730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100" dirty="0"/>
          </a:p>
        </p:txBody>
      </p:sp>
      <p:sp>
        <p:nvSpPr>
          <p:cNvPr id="28" name="CuadroTexto 1"/>
          <p:cNvSpPr txBox="1"/>
          <p:nvPr/>
        </p:nvSpPr>
        <p:spPr>
          <a:xfrm rot="16200000">
            <a:off x="6127587" y="356954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Salud pública</a:t>
            </a:r>
            <a:endParaRPr lang="es-EC" dirty="0"/>
          </a:p>
        </p:txBody>
      </p:sp>
      <p:sp>
        <p:nvSpPr>
          <p:cNvPr id="29" name="CuadroTexto 1"/>
          <p:cNvSpPr txBox="1"/>
          <p:nvPr/>
        </p:nvSpPr>
        <p:spPr>
          <a:xfrm rot="16200000">
            <a:off x="10246665" y="3775702"/>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a:t>Salud pública</a:t>
            </a:r>
            <a:endParaRPr lang="es-EC" dirty="0"/>
          </a:p>
        </p:txBody>
      </p:sp>
      <p:sp>
        <p:nvSpPr>
          <p:cNvPr id="30" name="CuadroTexto 1"/>
          <p:cNvSpPr txBox="1"/>
          <p:nvPr/>
        </p:nvSpPr>
        <p:spPr>
          <a:xfrm rot="16200000">
            <a:off x="4062676" y="3468674"/>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Salud pública</a:t>
            </a:r>
            <a:endParaRPr lang="es-EC" dirty="0"/>
          </a:p>
        </p:txBody>
      </p:sp>
      <p:sp>
        <p:nvSpPr>
          <p:cNvPr id="31" name="CuadroTexto 1"/>
          <p:cNvSpPr txBox="1"/>
          <p:nvPr/>
        </p:nvSpPr>
        <p:spPr>
          <a:xfrm rot="16200000">
            <a:off x="1984087" y="3408875"/>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smtClean="0"/>
              <a:t>Salud pública</a:t>
            </a:r>
            <a:endParaRPr lang="es-EC" dirty="0"/>
          </a:p>
        </p:txBody>
      </p:sp>
      <p:sp>
        <p:nvSpPr>
          <p:cNvPr id="32" name="CuadroTexto 1"/>
          <p:cNvSpPr txBox="1"/>
          <p:nvPr/>
        </p:nvSpPr>
        <p:spPr>
          <a:xfrm rot="16200000">
            <a:off x="8184189" y="316835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a:t>Salud pública</a:t>
            </a:r>
            <a:endParaRPr lang="es-EC" dirty="0"/>
          </a:p>
        </p:txBody>
      </p:sp>
    </p:spTree>
    <p:extLst>
      <p:ext uri="{BB962C8B-B14F-4D97-AF65-F5344CB8AC3E}">
        <p14:creationId xmlns:p14="http://schemas.microsoft.com/office/powerpoint/2010/main" val="2581073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508088874"/>
              </p:ext>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1049945527"/>
              </p:ext>
            </p:extLst>
          </p:nvPr>
        </p:nvGraphicFramePr>
        <p:xfrm>
          <a:off x="592428" y="1068946"/>
          <a:ext cx="11062951" cy="4958367"/>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1"/>
          <p:cNvSpPr txBox="1"/>
          <p:nvPr/>
        </p:nvSpPr>
        <p:spPr>
          <a:xfrm rot="16200000">
            <a:off x="3109178" y="3760627"/>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0" name="CuadroTexto 1"/>
          <p:cNvSpPr txBox="1"/>
          <p:nvPr/>
        </p:nvSpPr>
        <p:spPr>
          <a:xfrm rot="16200000">
            <a:off x="5205482" y="3345851"/>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1" name="CuadroTexto 1"/>
          <p:cNvSpPr txBox="1"/>
          <p:nvPr/>
        </p:nvSpPr>
        <p:spPr>
          <a:xfrm rot="16200000">
            <a:off x="7266100"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2" name="CuadroTexto 1"/>
          <p:cNvSpPr txBox="1"/>
          <p:nvPr/>
        </p:nvSpPr>
        <p:spPr>
          <a:xfrm rot="16200000">
            <a:off x="9300696" y="3210057"/>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a:t>
            </a:r>
            <a:endParaRPr lang="es-EC" sz="1100" dirty="0"/>
          </a:p>
        </p:txBody>
      </p:sp>
      <p:sp>
        <p:nvSpPr>
          <p:cNvPr id="13" name="CuadroTexto 1"/>
          <p:cNvSpPr txBox="1"/>
          <p:nvPr/>
        </p:nvSpPr>
        <p:spPr>
          <a:xfrm rot="16200000">
            <a:off x="1594656" y="3439567"/>
            <a:ext cx="192791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Enfermería avanzada</a:t>
            </a:r>
            <a:endParaRPr lang="es-EC" sz="1100" dirty="0"/>
          </a:p>
        </p:txBody>
      </p:sp>
      <p:sp>
        <p:nvSpPr>
          <p:cNvPr id="14" name="CuadroTexto 1"/>
          <p:cNvSpPr txBox="1"/>
          <p:nvPr/>
        </p:nvSpPr>
        <p:spPr>
          <a:xfrm rot="16200000">
            <a:off x="1012070" y="3490172"/>
            <a:ext cx="2446987"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100" dirty="0" smtClean="0"/>
              <a:t>Farmacología y farmacoterapia</a:t>
            </a:r>
            <a:endParaRPr lang="es-EC" sz="1100" dirty="0"/>
          </a:p>
        </p:txBody>
      </p:sp>
      <p:sp>
        <p:nvSpPr>
          <p:cNvPr id="15" name="CuadroTexto 1"/>
          <p:cNvSpPr txBox="1"/>
          <p:nvPr/>
        </p:nvSpPr>
        <p:spPr>
          <a:xfrm rot="16200000">
            <a:off x="3071880" y="3698130"/>
            <a:ext cx="1825009"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800" dirty="0"/>
          </a:p>
        </p:txBody>
      </p:sp>
      <p:sp>
        <p:nvSpPr>
          <p:cNvPr id="16" name="CuadroTexto 1"/>
          <p:cNvSpPr txBox="1"/>
          <p:nvPr/>
        </p:nvSpPr>
        <p:spPr>
          <a:xfrm rot="16200000">
            <a:off x="941772" y="3630800"/>
            <a:ext cx="1941488"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Fundamentos teóricos</a:t>
            </a:r>
            <a:endParaRPr lang="es-EC" sz="1100" dirty="0"/>
          </a:p>
        </p:txBody>
      </p:sp>
      <p:sp>
        <p:nvSpPr>
          <p:cNvPr id="17" name="CuadroTexto 1"/>
          <p:cNvSpPr txBox="1"/>
          <p:nvPr/>
        </p:nvSpPr>
        <p:spPr>
          <a:xfrm rot="16200000">
            <a:off x="5091734" y="3848577"/>
            <a:ext cx="189667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400" dirty="0"/>
          </a:p>
        </p:txBody>
      </p:sp>
      <p:sp>
        <p:nvSpPr>
          <p:cNvPr id="18" name="CuadroTexto 1"/>
          <p:cNvSpPr txBox="1"/>
          <p:nvPr/>
        </p:nvSpPr>
        <p:spPr>
          <a:xfrm rot="16200000">
            <a:off x="5428861" y="3886763"/>
            <a:ext cx="1896676"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800" dirty="0"/>
              <a:t>Farmacología y farmacoterapia</a:t>
            </a:r>
            <a:endParaRPr lang="es-EC" sz="800" dirty="0"/>
          </a:p>
        </p:txBody>
      </p:sp>
      <p:sp>
        <p:nvSpPr>
          <p:cNvPr id="19" name="CuadroTexto 1"/>
          <p:cNvSpPr txBox="1"/>
          <p:nvPr/>
        </p:nvSpPr>
        <p:spPr>
          <a:xfrm rot="16200000">
            <a:off x="3700403" y="3750970"/>
            <a:ext cx="1806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0" name="CuadroTexto 1"/>
          <p:cNvSpPr txBox="1"/>
          <p:nvPr/>
        </p:nvSpPr>
        <p:spPr>
          <a:xfrm rot="16200000">
            <a:off x="3083955" y="3599639"/>
            <a:ext cx="240835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1" name="CuadroTexto 1"/>
          <p:cNvSpPr txBox="1"/>
          <p:nvPr/>
        </p:nvSpPr>
        <p:spPr>
          <a:xfrm rot="16200000">
            <a:off x="7814491" y="3490171"/>
            <a:ext cx="188038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2" name="CuadroTexto 1"/>
          <p:cNvSpPr txBox="1"/>
          <p:nvPr/>
        </p:nvSpPr>
        <p:spPr>
          <a:xfrm rot="16200000">
            <a:off x="7155491" y="321971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3" name="CuadroTexto 1"/>
          <p:cNvSpPr txBox="1"/>
          <p:nvPr/>
        </p:nvSpPr>
        <p:spPr>
          <a:xfrm rot="16200000">
            <a:off x="7159587" y="3219715"/>
            <a:ext cx="190607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100" dirty="0"/>
          </a:p>
        </p:txBody>
      </p:sp>
      <p:sp>
        <p:nvSpPr>
          <p:cNvPr id="24" name="CuadroTexto 1"/>
          <p:cNvSpPr txBox="1"/>
          <p:nvPr/>
        </p:nvSpPr>
        <p:spPr>
          <a:xfrm rot="16200000">
            <a:off x="5823410" y="3964736"/>
            <a:ext cx="173864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000" dirty="0"/>
              <a:t>Enfermería avanzada</a:t>
            </a:r>
            <a:endParaRPr lang="es-EC" sz="1000" dirty="0"/>
          </a:p>
        </p:txBody>
      </p:sp>
      <p:sp>
        <p:nvSpPr>
          <p:cNvPr id="25" name="CuadroTexto 1"/>
          <p:cNvSpPr txBox="1"/>
          <p:nvPr/>
        </p:nvSpPr>
        <p:spPr>
          <a:xfrm rot="16200000">
            <a:off x="9941865" y="343956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Enfermería avanzada</a:t>
            </a:r>
            <a:endParaRPr lang="es-EC" dirty="0"/>
          </a:p>
        </p:txBody>
      </p:sp>
      <p:sp>
        <p:nvSpPr>
          <p:cNvPr id="26" name="CuadroTexto 1"/>
          <p:cNvSpPr txBox="1"/>
          <p:nvPr/>
        </p:nvSpPr>
        <p:spPr>
          <a:xfrm rot="16200000">
            <a:off x="9203491" y="321971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Farmacología y farmacoterapia</a:t>
            </a:r>
            <a:endParaRPr lang="es-EC" dirty="0"/>
          </a:p>
        </p:txBody>
      </p:sp>
      <p:sp>
        <p:nvSpPr>
          <p:cNvPr id="27" name="CuadroTexto 1"/>
          <p:cNvSpPr txBox="1"/>
          <p:nvPr/>
        </p:nvSpPr>
        <p:spPr>
          <a:xfrm rot="16200000">
            <a:off x="9295362" y="3414198"/>
            <a:ext cx="1730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Fundamentos teóricos</a:t>
            </a:r>
            <a:endParaRPr lang="es-EC" sz="100" dirty="0"/>
          </a:p>
        </p:txBody>
      </p:sp>
      <p:sp>
        <p:nvSpPr>
          <p:cNvPr id="28" name="CuadroTexto 1"/>
          <p:cNvSpPr txBox="1"/>
          <p:nvPr/>
        </p:nvSpPr>
        <p:spPr>
          <a:xfrm rot="16200000">
            <a:off x="6127587" y="356954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Salud pública</a:t>
            </a:r>
            <a:endParaRPr lang="es-EC" dirty="0"/>
          </a:p>
        </p:txBody>
      </p:sp>
      <p:sp>
        <p:nvSpPr>
          <p:cNvPr id="29" name="CuadroTexto 1"/>
          <p:cNvSpPr txBox="1"/>
          <p:nvPr/>
        </p:nvSpPr>
        <p:spPr>
          <a:xfrm rot="16200000">
            <a:off x="10246665" y="3775702"/>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a:t>Salud pública</a:t>
            </a:r>
            <a:endParaRPr lang="es-EC" dirty="0"/>
          </a:p>
        </p:txBody>
      </p:sp>
      <p:sp>
        <p:nvSpPr>
          <p:cNvPr id="30" name="CuadroTexto 1"/>
          <p:cNvSpPr txBox="1"/>
          <p:nvPr/>
        </p:nvSpPr>
        <p:spPr>
          <a:xfrm rot="16200000">
            <a:off x="4062676" y="3468674"/>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Salud pública</a:t>
            </a:r>
            <a:endParaRPr lang="es-EC" dirty="0"/>
          </a:p>
        </p:txBody>
      </p:sp>
      <p:sp>
        <p:nvSpPr>
          <p:cNvPr id="31" name="CuadroTexto 1"/>
          <p:cNvSpPr txBox="1"/>
          <p:nvPr/>
        </p:nvSpPr>
        <p:spPr>
          <a:xfrm rot="16200000">
            <a:off x="1984087" y="3408875"/>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smtClean="0"/>
              <a:t>Salud pública</a:t>
            </a:r>
            <a:endParaRPr lang="es-EC" dirty="0"/>
          </a:p>
        </p:txBody>
      </p:sp>
      <p:sp>
        <p:nvSpPr>
          <p:cNvPr id="32" name="CuadroTexto 1"/>
          <p:cNvSpPr txBox="1"/>
          <p:nvPr/>
        </p:nvSpPr>
        <p:spPr>
          <a:xfrm rot="16200000">
            <a:off x="8184189" y="3168356"/>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a:t>Salud pública</a:t>
            </a:r>
            <a:endParaRPr lang="es-EC" dirty="0"/>
          </a:p>
        </p:txBody>
      </p:sp>
    </p:spTree>
    <p:extLst>
      <p:ext uri="{BB962C8B-B14F-4D97-AF65-F5344CB8AC3E}">
        <p14:creationId xmlns:p14="http://schemas.microsoft.com/office/powerpoint/2010/main" val="3679041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689762621"/>
              </p:ext>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3161793641"/>
              </p:ext>
            </p:extLst>
          </p:nvPr>
        </p:nvGraphicFramePr>
        <p:xfrm>
          <a:off x="592428" y="1068946"/>
          <a:ext cx="11062951" cy="4958367"/>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1"/>
          <p:cNvSpPr txBox="1"/>
          <p:nvPr/>
        </p:nvSpPr>
        <p:spPr>
          <a:xfrm rot="16200000">
            <a:off x="3083418" y="3490171"/>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0" name="CuadroTexto 1"/>
          <p:cNvSpPr txBox="1"/>
          <p:nvPr/>
        </p:nvSpPr>
        <p:spPr>
          <a:xfrm rot="16200000">
            <a:off x="5153702" y="3326539"/>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1" name="CuadroTexto 1"/>
          <p:cNvSpPr txBox="1"/>
          <p:nvPr/>
        </p:nvSpPr>
        <p:spPr>
          <a:xfrm rot="16200000">
            <a:off x="7218360"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2" name="CuadroTexto 1"/>
          <p:cNvSpPr txBox="1"/>
          <p:nvPr/>
        </p:nvSpPr>
        <p:spPr>
          <a:xfrm rot="16200000">
            <a:off x="9261819"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3" name="CuadroTexto 1"/>
          <p:cNvSpPr txBox="1"/>
          <p:nvPr/>
        </p:nvSpPr>
        <p:spPr>
          <a:xfrm rot="16200000">
            <a:off x="1912882" y="3500323"/>
            <a:ext cx="192791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100" dirty="0" smtClean="0"/>
              <a:t>administración</a:t>
            </a:r>
            <a:endParaRPr lang="es-EC" sz="1100" dirty="0"/>
          </a:p>
        </p:txBody>
      </p:sp>
      <p:sp>
        <p:nvSpPr>
          <p:cNvPr id="14" name="CuadroTexto 1"/>
          <p:cNvSpPr txBox="1"/>
          <p:nvPr/>
        </p:nvSpPr>
        <p:spPr>
          <a:xfrm rot="16200000">
            <a:off x="1010991" y="3387142"/>
            <a:ext cx="2446987"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100" dirty="0" smtClean="0"/>
              <a:t>investigación</a:t>
            </a:r>
            <a:endParaRPr lang="es-EC" sz="1100" dirty="0"/>
          </a:p>
        </p:txBody>
      </p:sp>
      <p:sp>
        <p:nvSpPr>
          <p:cNvPr id="15" name="CuadroTexto 1"/>
          <p:cNvSpPr txBox="1"/>
          <p:nvPr/>
        </p:nvSpPr>
        <p:spPr>
          <a:xfrm rot="16200000">
            <a:off x="3071055" y="3581649"/>
            <a:ext cx="1825009"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16" name="CuadroTexto 1"/>
          <p:cNvSpPr txBox="1"/>
          <p:nvPr/>
        </p:nvSpPr>
        <p:spPr>
          <a:xfrm rot="16200000">
            <a:off x="954647" y="3639891"/>
            <a:ext cx="1941488"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epidemiología</a:t>
            </a:r>
            <a:endParaRPr lang="es-EC" sz="1100" dirty="0"/>
          </a:p>
        </p:txBody>
      </p:sp>
      <p:sp>
        <p:nvSpPr>
          <p:cNvPr id="17" name="CuadroTexto 1"/>
          <p:cNvSpPr txBox="1"/>
          <p:nvPr/>
        </p:nvSpPr>
        <p:spPr>
          <a:xfrm rot="16200000">
            <a:off x="5079922" y="3481469"/>
            <a:ext cx="189667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18" name="CuadroTexto 1"/>
          <p:cNvSpPr txBox="1"/>
          <p:nvPr/>
        </p:nvSpPr>
        <p:spPr>
          <a:xfrm rot="16200000">
            <a:off x="5443578" y="3612793"/>
            <a:ext cx="1896676"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800" dirty="0"/>
              <a:t>investigación</a:t>
            </a:r>
            <a:endParaRPr lang="es-EC" sz="800" dirty="0"/>
          </a:p>
        </p:txBody>
      </p:sp>
      <p:sp>
        <p:nvSpPr>
          <p:cNvPr id="19" name="CuadroTexto 1"/>
          <p:cNvSpPr txBox="1"/>
          <p:nvPr/>
        </p:nvSpPr>
        <p:spPr>
          <a:xfrm rot="16200000">
            <a:off x="4023169" y="3679796"/>
            <a:ext cx="1806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0" name="CuadroTexto 1"/>
          <p:cNvSpPr txBox="1"/>
          <p:nvPr/>
        </p:nvSpPr>
        <p:spPr>
          <a:xfrm rot="16200000">
            <a:off x="3082490" y="3512700"/>
            <a:ext cx="240835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1" name="CuadroTexto 1"/>
          <p:cNvSpPr txBox="1"/>
          <p:nvPr/>
        </p:nvSpPr>
        <p:spPr>
          <a:xfrm rot="16200000">
            <a:off x="8107138" y="3537565"/>
            <a:ext cx="188038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2" name="CuadroTexto 1"/>
          <p:cNvSpPr txBox="1"/>
          <p:nvPr/>
        </p:nvSpPr>
        <p:spPr>
          <a:xfrm rot="16200000">
            <a:off x="7154169" y="3227927"/>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3" name="CuadroTexto 1"/>
          <p:cNvSpPr txBox="1"/>
          <p:nvPr/>
        </p:nvSpPr>
        <p:spPr>
          <a:xfrm rot="16200000">
            <a:off x="7171144" y="3210057"/>
            <a:ext cx="190607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24" name="CuadroTexto 1"/>
          <p:cNvSpPr txBox="1"/>
          <p:nvPr/>
        </p:nvSpPr>
        <p:spPr>
          <a:xfrm rot="16200000">
            <a:off x="6123305" y="3537566"/>
            <a:ext cx="173864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000" dirty="0"/>
              <a:t>administración</a:t>
            </a:r>
            <a:endParaRPr lang="es-EC" sz="1000" dirty="0"/>
          </a:p>
        </p:txBody>
      </p:sp>
      <p:sp>
        <p:nvSpPr>
          <p:cNvPr id="25" name="CuadroTexto 1"/>
          <p:cNvSpPr txBox="1"/>
          <p:nvPr/>
        </p:nvSpPr>
        <p:spPr>
          <a:xfrm rot="16200000">
            <a:off x="10265976" y="3444715"/>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6" name="CuadroTexto 1"/>
          <p:cNvSpPr txBox="1"/>
          <p:nvPr/>
        </p:nvSpPr>
        <p:spPr>
          <a:xfrm rot="16200000">
            <a:off x="9233408" y="319805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7" name="CuadroTexto 1"/>
          <p:cNvSpPr txBox="1"/>
          <p:nvPr/>
        </p:nvSpPr>
        <p:spPr>
          <a:xfrm rot="16200000">
            <a:off x="9325279" y="3387141"/>
            <a:ext cx="1730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28" name="CuadroTexto 1"/>
          <p:cNvSpPr txBox="1"/>
          <p:nvPr/>
        </p:nvSpPr>
        <p:spPr>
          <a:xfrm rot="16200000">
            <a:off x="5794811" y="3391587"/>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29" name="CuadroTexto 1"/>
          <p:cNvSpPr txBox="1"/>
          <p:nvPr/>
        </p:nvSpPr>
        <p:spPr>
          <a:xfrm rot="16200000">
            <a:off x="3745732" y="3458190"/>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30" name="CuadroTexto 1"/>
          <p:cNvSpPr txBox="1"/>
          <p:nvPr/>
        </p:nvSpPr>
        <p:spPr>
          <a:xfrm rot="16200000">
            <a:off x="7890298" y="3481468"/>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31" name="CuadroTexto 1"/>
          <p:cNvSpPr txBox="1"/>
          <p:nvPr/>
        </p:nvSpPr>
        <p:spPr>
          <a:xfrm rot="16200000">
            <a:off x="1665432" y="3425078"/>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psicología</a:t>
            </a:r>
            <a:endParaRPr lang="es-EC" dirty="0"/>
          </a:p>
        </p:txBody>
      </p:sp>
      <p:sp>
        <p:nvSpPr>
          <p:cNvPr id="32" name="CuadroTexto 1"/>
          <p:cNvSpPr txBox="1"/>
          <p:nvPr/>
        </p:nvSpPr>
        <p:spPr>
          <a:xfrm rot="16200000">
            <a:off x="9961670" y="3302279"/>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Tree>
    <p:extLst>
      <p:ext uri="{BB962C8B-B14F-4D97-AF65-F5344CB8AC3E}">
        <p14:creationId xmlns:p14="http://schemas.microsoft.com/office/powerpoint/2010/main" val="827125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696068961"/>
              </p:ext>
            </p:extLst>
          </p:nvPr>
        </p:nvGraphicFramePr>
        <p:xfrm>
          <a:off x="1448392" y="378666"/>
          <a:ext cx="10073048" cy="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549235" y="509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s-MX"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986152261"/>
              </p:ext>
            </p:extLst>
          </p:nvPr>
        </p:nvGraphicFramePr>
        <p:xfrm>
          <a:off x="592428" y="1068946"/>
          <a:ext cx="11062951" cy="4958367"/>
        </p:xfrm>
        <a:graphic>
          <a:graphicData uri="http://schemas.openxmlformats.org/drawingml/2006/chart">
            <c:chart xmlns:c="http://schemas.openxmlformats.org/drawingml/2006/chart" xmlns:r="http://schemas.openxmlformats.org/officeDocument/2006/relationships" r:id="rId7"/>
          </a:graphicData>
        </a:graphic>
      </p:graphicFrame>
      <p:sp>
        <p:nvSpPr>
          <p:cNvPr id="9" name="CuadroTexto 1"/>
          <p:cNvSpPr txBox="1"/>
          <p:nvPr/>
        </p:nvSpPr>
        <p:spPr>
          <a:xfrm rot="16200000">
            <a:off x="3083418" y="3490171"/>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0" name="CuadroTexto 1"/>
          <p:cNvSpPr txBox="1"/>
          <p:nvPr/>
        </p:nvSpPr>
        <p:spPr>
          <a:xfrm rot="16200000">
            <a:off x="5153702" y="3326539"/>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1" name="CuadroTexto 1"/>
          <p:cNvSpPr txBox="1"/>
          <p:nvPr/>
        </p:nvSpPr>
        <p:spPr>
          <a:xfrm rot="16200000">
            <a:off x="7218360"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2" name="CuadroTexto 1"/>
          <p:cNvSpPr txBox="1"/>
          <p:nvPr/>
        </p:nvSpPr>
        <p:spPr>
          <a:xfrm rot="16200000">
            <a:off x="9261819" y="3210058"/>
            <a:ext cx="108182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nutrición</a:t>
            </a:r>
            <a:endParaRPr lang="es-EC" dirty="0"/>
          </a:p>
        </p:txBody>
      </p:sp>
      <p:sp>
        <p:nvSpPr>
          <p:cNvPr id="13" name="CuadroTexto 1"/>
          <p:cNvSpPr txBox="1"/>
          <p:nvPr/>
        </p:nvSpPr>
        <p:spPr>
          <a:xfrm rot="16200000">
            <a:off x="1912882" y="3500323"/>
            <a:ext cx="192791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100" dirty="0" smtClean="0"/>
              <a:t>administración</a:t>
            </a:r>
            <a:endParaRPr lang="es-EC" sz="1100" dirty="0"/>
          </a:p>
        </p:txBody>
      </p:sp>
      <p:sp>
        <p:nvSpPr>
          <p:cNvPr id="14" name="CuadroTexto 1"/>
          <p:cNvSpPr txBox="1"/>
          <p:nvPr/>
        </p:nvSpPr>
        <p:spPr>
          <a:xfrm rot="16200000">
            <a:off x="1010991" y="3387142"/>
            <a:ext cx="2446987"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100" dirty="0" smtClean="0"/>
              <a:t>investigación</a:t>
            </a:r>
            <a:endParaRPr lang="es-EC" sz="1100" dirty="0"/>
          </a:p>
        </p:txBody>
      </p:sp>
      <p:sp>
        <p:nvSpPr>
          <p:cNvPr id="15" name="CuadroTexto 1"/>
          <p:cNvSpPr txBox="1"/>
          <p:nvPr/>
        </p:nvSpPr>
        <p:spPr>
          <a:xfrm rot="16200000">
            <a:off x="3071055" y="3581649"/>
            <a:ext cx="1825009"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16" name="CuadroTexto 1"/>
          <p:cNvSpPr txBox="1"/>
          <p:nvPr/>
        </p:nvSpPr>
        <p:spPr>
          <a:xfrm rot="16200000">
            <a:off x="954647" y="3639891"/>
            <a:ext cx="1941488"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epidemiología</a:t>
            </a:r>
            <a:endParaRPr lang="es-EC" sz="1100" dirty="0"/>
          </a:p>
        </p:txBody>
      </p:sp>
      <p:sp>
        <p:nvSpPr>
          <p:cNvPr id="17" name="CuadroTexto 1"/>
          <p:cNvSpPr txBox="1"/>
          <p:nvPr/>
        </p:nvSpPr>
        <p:spPr>
          <a:xfrm rot="16200000">
            <a:off x="5079922" y="3481469"/>
            <a:ext cx="1896674"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18" name="CuadroTexto 1"/>
          <p:cNvSpPr txBox="1"/>
          <p:nvPr/>
        </p:nvSpPr>
        <p:spPr>
          <a:xfrm rot="16200000">
            <a:off x="5443578" y="3612793"/>
            <a:ext cx="1896676"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800" dirty="0"/>
              <a:t>investigación</a:t>
            </a:r>
            <a:endParaRPr lang="es-EC" sz="800" dirty="0"/>
          </a:p>
        </p:txBody>
      </p:sp>
      <p:sp>
        <p:nvSpPr>
          <p:cNvPr id="19" name="CuadroTexto 1"/>
          <p:cNvSpPr txBox="1"/>
          <p:nvPr/>
        </p:nvSpPr>
        <p:spPr>
          <a:xfrm rot="16200000">
            <a:off x="4023169" y="3679796"/>
            <a:ext cx="1806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0" name="CuadroTexto 1"/>
          <p:cNvSpPr txBox="1"/>
          <p:nvPr/>
        </p:nvSpPr>
        <p:spPr>
          <a:xfrm rot="16200000">
            <a:off x="3082490" y="3512700"/>
            <a:ext cx="240835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1" name="CuadroTexto 1"/>
          <p:cNvSpPr txBox="1"/>
          <p:nvPr/>
        </p:nvSpPr>
        <p:spPr>
          <a:xfrm rot="16200000">
            <a:off x="8107138" y="3537565"/>
            <a:ext cx="1880380"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2" name="CuadroTexto 1"/>
          <p:cNvSpPr txBox="1"/>
          <p:nvPr/>
        </p:nvSpPr>
        <p:spPr>
          <a:xfrm rot="16200000">
            <a:off x="7154169" y="3227927"/>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3" name="CuadroTexto 1"/>
          <p:cNvSpPr txBox="1"/>
          <p:nvPr/>
        </p:nvSpPr>
        <p:spPr>
          <a:xfrm rot="16200000">
            <a:off x="7171144" y="3210057"/>
            <a:ext cx="190607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24" name="CuadroTexto 1"/>
          <p:cNvSpPr txBox="1"/>
          <p:nvPr/>
        </p:nvSpPr>
        <p:spPr>
          <a:xfrm rot="16200000">
            <a:off x="6123305" y="3537566"/>
            <a:ext cx="1738645"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sz="1000" dirty="0"/>
              <a:t>administración</a:t>
            </a:r>
            <a:endParaRPr lang="es-EC" sz="1000" dirty="0"/>
          </a:p>
        </p:txBody>
      </p:sp>
      <p:sp>
        <p:nvSpPr>
          <p:cNvPr id="25" name="CuadroTexto 1"/>
          <p:cNvSpPr txBox="1"/>
          <p:nvPr/>
        </p:nvSpPr>
        <p:spPr>
          <a:xfrm rot="16200000">
            <a:off x="10265976" y="3444715"/>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administración</a:t>
            </a:r>
            <a:endParaRPr lang="es-EC" dirty="0"/>
          </a:p>
        </p:txBody>
      </p:sp>
      <p:sp>
        <p:nvSpPr>
          <p:cNvPr id="26" name="CuadroTexto 1"/>
          <p:cNvSpPr txBox="1"/>
          <p:nvPr/>
        </p:nvSpPr>
        <p:spPr>
          <a:xfrm rot="16200000">
            <a:off x="9233408" y="3198054"/>
            <a:ext cx="253245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investigación</a:t>
            </a:r>
            <a:endParaRPr lang="es-EC" dirty="0"/>
          </a:p>
        </p:txBody>
      </p:sp>
      <p:sp>
        <p:nvSpPr>
          <p:cNvPr id="27" name="CuadroTexto 1"/>
          <p:cNvSpPr txBox="1"/>
          <p:nvPr/>
        </p:nvSpPr>
        <p:spPr>
          <a:xfrm rot="16200000">
            <a:off x="9325279" y="3387141"/>
            <a:ext cx="1730522"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epidemiología</a:t>
            </a:r>
            <a:endParaRPr lang="es-EC" sz="800" dirty="0"/>
          </a:p>
        </p:txBody>
      </p:sp>
      <p:sp>
        <p:nvSpPr>
          <p:cNvPr id="28" name="CuadroTexto 1"/>
          <p:cNvSpPr txBox="1"/>
          <p:nvPr/>
        </p:nvSpPr>
        <p:spPr>
          <a:xfrm rot="16200000">
            <a:off x="5794811" y="3391587"/>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29" name="CuadroTexto 1"/>
          <p:cNvSpPr txBox="1"/>
          <p:nvPr/>
        </p:nvSpPr>
        <p:spPr>
          <a:xfrm rot="16200000">
            <a:off x="3745732" y="3458190"/>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30" name="CuadroTexto 1"/>
          <p:cNvSpPr txBox="1"/>
          <p:nvPr/>
        </p:nvSpPr>
        <p:spPr>
          <a:xfrm rot="16200000">
            <a:off x="7890298" y="3481468"/>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
        <p:nvSpPr>
          <p:cNvPr id="31" name="CuadroTexto 1"/>
          <p:cNvSpPr txBox="1"/>
          <p:nvPr/>
        </p:nvSpPr>
        <p:spPr>
          <a:xfrm rot="16200000">
            <a:off x="1665432" y="3425078"/>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smtClean="0"/>
              <a:t>psicología</a:t>
            </a:r>
            <a:endParaRPr lang="es-EC" dirty="0"/>
          </a:p>
        </p:txBody>
      </p:sp>
      <p:sp>
        <p:nvSpPr>
          <p:cNvPr id="32" name="CuadroTexto 1"/>
          <p:cNvSpPr txBox="1"/>
          <p:nvPr/>
        </p:nvSpPr>
        <p:spPr>
          <a:xfrm rot="16200000">
            <a:off x="9961670" y="3302279"/>
            <a:ext cx="1721631" cy="309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dirty="0"/>
              <a:t>psicología</a:t>
            </a:r>
            <a:endParaRPr lang="es-EC" dirty="0"/>
          </a:p>
        </p:txBody>
      </p:sp>
    </p:spTree>
    <p:extLst>
      <p:ext uri="{BB962C8B-B14F-4D97-AF65-F5344CB8AC3E}">
        <p14:creationId xmlns:p14="http://schemas.microsoft.com/office/powerpoint/2010/main" val="63957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503530406"/>
              </p:ext>
            </p:extLst>
          </p:nvPr>
        </p:nvGraphicFramePr>
        <p:xfrm>
          <a:off x="592428" y="1159099"/>
          <a:ext cx="11114468" cy="531897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o 2"/>
          <p:cNvGrpSpPr/>
          <p:nvPr/>
        </p:nvGrpSpPr>
        <p:grpSpPr>
          <a:xfrm>
            <a:off x="2420092" y="163821"/>
            <a:ext cx="7351816" cy="580320"/>
            <a:chOff x="0" y="0"/>
            <a:chExt cx="7351816" cy="580320"/>
          </a:xfrm>
          <a:scene3d>
            <a:camera prst="orthographicFront"/>
            <a:lightRig rig="flat" dir="t"/>
          </a:scene3d>
        </p:grpSpPr>
        <p:sp>
          <p:nvSpPr>
            <p:cNvPr id="4" name="Rectángulo redondeado 3"/>
            <p:cNvSpPr/>
            <p:nvPr/>
          </p:nvSpPr>
          <p:spPr>
            <a:xfrm>
              <a:off x="0" y="0"/>
              <a:ext cx="7351816" cy="580320"/>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 name="Rectángulo 4"/>
            <p:cNvSpPr/>
            <p:nvPr/>
          </p:nvSpPr>
          <p:spPr>
            <a:xfrm>
              <a:off x="28329" y="28329"/>
              <a:ext cx="7295158" cy="52366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b="1" i="1" dirty="0" smtClean="0">
                  <a:solidFill>
                    <a:sysClr val="windowText" lastClr="000000"/>
                  </a:solidFill>
                  <a:latin typeface="Arial" panose="020B0604020202020204" pitchFamily="34" charset="0"/>
                  <a:cs typeface="Arial" panose="020B0604020202020204" pitchFamily="34" charset="0"/>
                </a:rPr>
                <a:t>Heteroe</a:t>
              </a:r>
              <a:r>
                <a:rPr lang="es-EC" b="1" i="1" dirty="0" smtClean="0">
                  <a:solidFill>
                    <a:sysClr val="windowText" lastClr="000000"/>
                  </a:solidFill>
                  <a:latin typeface="Arial" panose="020B0604020202020204" pitchFamily="34" charset="0"/>
                  <a:cs typeface="Arial" panose="020B0604020202020204" pitchFamily="34" charset="0"/>
                </a:rPr>
                <a:t>valuación general del </a:t>
              </a:r>
              <a:r>
                <a:rPr lang="es-EC" b="1" i="1" dirty="0" smtClean="0">
                  <a:solidFill>
                    <a:sysClr val="windowText" lastClr="000000"/>
                  </a:solidFill>
                  <a:latin typeface="Arial" panose="020B0604020202020204" pitchFamily="34" charset="0"/>
                  <a:cs typeface="Arial" panose="020B0604020202020204" pitchFamily="34" charset="0"/>
                </a:rPr>
                <a:t>docente en competencias y destrezas </a:t>
              </a:r>
              <a:r>
                <a:rPr lang="es-EC" b="1" i="1" dirty="0" smtClean="0">
                  <a:solidFill>
                    <a:sysClr val="windowText" lastClr="000000"/>
                  </a:solidFill>
                  <a:latin typeface="Arial" panose="020B0604020202020204" pitchFamily="34" charset="0"/>
                  <a:cs typeface="Arial" panose="020B0604020202020204" pitchFamily="34" charset="0"/>
                </a:rPr>
                <a:t>requeridas: percepción del estudiante</a:t>
              </a:r>
              <a:endParaRPr lang="es-MX" sz="1800" kern="1200" dirty="0">
                <a:latin typeface="Arial" panose="020B0604020202020204" pitchFamily="34" charset="0"/>
                <a:cs typeface="Arial" panose="020B0604020202020204" pitchFamily="34" charset="0"/>
              </a:endParaRPr>
            </a:p>
          </p:txBody>
        </p:sp>
      </p:grpSp>
      <p:sp>
        <p:nvSpPr>
          <p:cNvPr id="6" name="CuadroTexto 5"/>
          <p:cNvSpPr txBox="1"/>
          <p:nvPr/>
        </p:nvSpPr>
        <p:spPr>
          <a:xfrm>
            <a:off x="9771908" y="6550223"/>
            <a:ext cx="1674254" cy="3077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MX" sz="1400" b="1" dirty="0" smtClean="0">
                <a:solidFill>
                  <a:schemeClr val="bg1"/>
                </a:solidFill>
                <a:latin typeface="Arial" panose="020B0604020202020204" pitchFamily="34" charset="0"/>
                <a:cs typeface="Arial" panose="020B0604020202020204" pitchFamily="34" charset="0"/>
              </a:rPr>
              <a:t>CEAACES </a:t>
            </a:r>
            <a:r>
              <a:rPr lang="es-MX" sz="1400" b="1" dirty="0" smtClean="0">
                <a:solidFill>
                  <a:schemeClr val="bg1"/>
                </a:solidFill>
                <a:latin typeface="Arial" panose="020B0604020202020204" pitchFamily="34" charset="0"/>
                <a:cs typeface="Arial" panose="020B0604020202020204" pitchFamily="34" charset="0"/>
              </a:rPr>
              <a:t>2015</a:t>
            </a:r>
            <a:endParaRPr lang="es-MX"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72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848970902"/>
              </p:ext>
            </p:extLst>
          </p:nvPr>
        </p:nvGraphicFramePr>
        <p:xfrm>
          <a:off x="540913" y="1339403"/>
          <a:ext cx="10740980" cy="497124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upo 2"/>
          <p:cNvGrpSpPr/>
          <p:nvPr/>
        </p:nvGrpSpPr>
        <p:grpSpPr>
          <a:xfrm>
            <a:off x="1072355" y="401481"/>
            <a:ext cx="10073047" cy="542880"/>
            <a:chOff x="0" y="0"/>
            <a:chExt cx="10073047" cy="542880"/>
          </a:xfrm>
          <a:scene3d>
            <a:camera prst="orthographicFront"/>
            <a:lightRig rig="flat" dir="t"/>
          </a:scene3d>
        </p:grpSpPr>
        <p:sp>
          <p:nvSpPr>
            <p:cNvPr id="4" name="Rectángulo redondeado 3"/>
            <p:cNvSpPr/>
            <p:nvPr/>
          </p:nvSpPr>
          <p:spPr>
            <a:xfrm>
              <a:off x="0" y="0"/>
              <a:ext cx="10073047" cy="5428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 name="Rectángulo 4"/>
            <p:cNvSpPr/>
            <p:nvPr/>
          </p:nvSpPr>
          <p:spPr>
            <a:xfrm>
              <a:off x="26501" y="26501"/>
              <a:ext cx="10020045" cy="48987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b="1" i="1" dirty="0" smtClean="0">
                  <a:solidFill>
                    <a:sysClr val="windowText" lastClr="000000"/>
                  </a:solidFill>
                  <a:latin typeface="Arial" panose="020B0604020202020204" pitchFamily="34" charset="0"/>
                  <a:cs typeface="Arial" panose="020B0604020202020204" pitchFamily="34" charset="0"/>
                </a:rPr>
                <a:t>¿Cree </a:t>
              </a:r>
              <a:r>
                <a:rPr lang="es-EC" b="1" i="1" dirty="0">
                  <a:solidFill>
                    <a:sysClr val="windowText" lastClr="000000"/>
                  </a:solidFill>
                  <a:latin typeface="Arial" panose="020B0604020202020204" pitchFamily="34" charset="0"/>
                  <a:cs typeface="Arial" panose="020B0604020202020204" pitchFamily="34" charset="0"/>
                </a:rPr>
                <a:t>q</a:t>
              </a:r>
              <a:r>
                <a:rPr lang="es-EC" b="1" i="1" dirty="0" smtClean="0">
                  <a:solidFill>
                    <a:sysClr val="windowText" lastClr="000000"/>
                  </a:solidFill>
                  <a:latin typeface="Arial" panose="020B0604020202020204" pitchFamily="34" charset="0"/>
                  <a:cs typeface="Arial" panose="020B0604020202020204" pitchFamily="34" charset="0"/>
                </a:rPr>
                <a:t>ué el titulo que </a:t>
              </a:r>
              <a:r>
                <a:rPr lang="es-EC" b="1" i="1" dirty="0" err="1" smtClean="0">
                  <a:solidFill>
                    <a:sysClr val="windowText" lastClr="000000"/>
                  </a:solidFill>
                  <a:latin typeface="Arial" panose="020B0604020202020204" pitchFamily="34" charset="0"/>
                  <a:cs typeface="Arial" panose="020B0604020202020204" pitchFamily="34" charset="0"/>
                </a:rPr>
                <a:t>ud</a:t>
              </a:r>
              <a:r>
                <a:rPr lang="es-EC" b="1" i="1" dirty="0" smtClean="0">
                  <a:solidFill>
                    <a:sysClr val="windowText" lastClr="000000"/>
                  </a:solidFill>
                  <a:latin typeface="Arial" panose="020B0604020202020204" pitchFamily="34" charset="0"/>
                  <a:cs typeface="Arial" panose="020B0604020202020204" pitchFamily="34" charset="0"/>
                </a:rPr>
                <a:t> posee es afín a la materia que imparte? </a:t>
              </a:r>
              <a:endParaRPr lang="es-MX" sz="1800" kern="1200" dirty="0">
                <a:latin typeface="Arial" panose="020B0604020202020204" pitchFamily="34" charset="0"/>
                <a:cs typeface="Arial" panose="020B0604020202020204" pitchFamily="34" charset="0"/>
              </a:endParaRPr>
            </a:p>
          </p:txBody>
        </p:sp>
      </p:grpSp>
      <p:sp>
        <p:nvSpPr>
          <p:cNvPr id="6" name="CuadroTexto 5"/>
          <p:cNvSpPr txBox="1"/>
          <p:nvPr/>
        </p:nvSpPr>
        <p:spPr>
          <a:xfrm>
            <a:off x="9416993" y="6398113"/>
            <a:ext cx="2244436" cy="338554"/>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sz="1600" dirty="0" smtClean="0">
                <a:solidFill>
                  <a:schemeClr val="bg1"/>
                </a:solidFill>
                <a:latin typeface="Arial" panose="020B0604020202020204" pitchFamily="34" charset="0"/>
                <a:cs typeface="Arial" panose="020B0604020202020204" pitchFamily="34" charset="0"/>
              </a:rPr>
              <a:t>LOES 2010</a:t>
            </a:r>
            <a:endParaRPr lang="es-MX"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802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fondos para power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35869" y="1669829"/>
            <a:ext cx="11856131" cy="923330"/>
          </a:xfrm>
          <a:prstGeom prst="rect">
            <a:avLst/>
          </a:prstGeom>
          <a:noFill/>
        </p:spPr>
        <p:txBody>
          <a:bodyPr wrap="none" lIns="91440" tIns="45720" rIns="91440" bIns="45720">
            <a:spAutoFit/>
          </a:bodyPr>
          <a:lstStyle/>
          <a:p>
            <a:pPr algn="ctr"/>
            <a:r>
              <a:rPr lang="es-E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Conclusiones y Recomendaciones</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Rectángulo 3"/>
          <p:cNvSpPr/>
          <p:nvPr/>
        </p:nvSpPr>
        <p:spPr>
          <a:xfrm>
            <a:off x="4036782" y="516312"/>
            <a:ext cx="4118435"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CAPÍTULO V</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2" descr="http://cega.bg/wp-content/uploads/2014/02/focus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714" y="3257586"/>
            <a:ext cx="4027834" cy="2794715"/>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extLst/>
        </p:spPr>
      </p:pic>
      <p:pic>
        <p:nvPicPr>
          <p:cNvPr id="6" name="Imagen 5" descr="http://files.escueladeconduccion.webnode.es/system_preview_detail_200000022-8efe88ff98-public/sello-max-ut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9681" y="500282"/>
            <a:ext cx="1200182" cy="1087475"/>
          </a:xfrm>
          <a:prstGeom prst="flowChartConnector">
            <a:avLst/>
          </a:prstGeom>
          <a:noFill/>
          <a:ln>
            <a:noFill/>
          </a:ln>
        </p:spPr>
      </p:pic>
    </p:spTree>
    <p:extLst>
      <p:ext uri="{BB962C8B-B14F-4D97-AF65-F5344CB8AC3E}">
        <p14:creationId xmlns:p14="http://schemas.microsoft.com/office/powerpoint/2010/main" val="24253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sultado de imagen para muñeco preguntando animado"/>
          <p:cNvPicPr/>
          <p:nvPr/>
        </p:nvPicPr>
        <p:blipFill>
          <a:blip r:embed="rId2">
            <a:extLst>
              <a:ext uri="{28A0092B-C50C-407E-A947-70E740481C1C}">
                <a14:useLocalDpi xmlns:a14="http://schemas.microsoft.com/office/drawing/2010/main" val="0"/>
              </a:ext>
            </a:extLst>
          </a:blip>
          <a:srcRect/>
          <a:stretch>
            <a:fillRect/>
          </a:stretch>
        </p:blipFill>
        <p:spPr bwMode="auto">
          <a:xfrm>
            <a:off x="434434" y="863266"/>
            <a:ext cx="1977364" cy="1602655"/>
          </a:xfrm>
          <a:prstGeom prst="rect">
            <a:avLst/>
          </a:prstGeom>
          <a:noFill/>
          <a:ln>
            <a:noFill/>
          </a:ln>
          <a:effectLst>
            <a:glow rad="228600">
              <a:schemeClr val="accent2">
                <a:satMod val="175000"/>
                <a:alpha val="40000"/>
              </a:schemeClr>
            </a:glow>
          </a:effectLst>
        </p:spPr>
      </p:pic>
      <p:sp>
        <p:nvSpPr>
          <p:cNvPr id="4" name="Rectángulo 3"/>
          <p:cNvSpPr/>
          <p:nvPr/>
        </p:nvSpPr>
        <p:spPr>
          <a:xfrm>
            <a:off x="2640169" y="1202928"/>
            <a:ext cx="9094156" cy="923330"/>
          </a:xfrm>
          <a:prstGeom prst="rect">
            <a:avLst/>
          </a:prstGeom>
          <a:noFill/>
        </p:spPr>
        <p:txBody>
          <a:bodyPr wrap="non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Formulación del problema</a:t>
            </a: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5" name="Rectángulo redondeado 4"/>
          <p:cNvSpPr/>
          <p:nvPr/>
        </p:nvSpPr>
        <p:spPr>
          <a:xfrm>
            <a:off x="2884867" y="3129565"/>
            <a:ext cx="6455075" cy="16098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2400" dirty="0"/>
              <a:t>¿Cuáles son las características requeridas en el docente de enfermería según la comunidad educativa de la Universidad Técnica del Norte</a:t>
            </a:r>
            <a:r>
              <a:rPr lang="es-EC" sz="2400" dirty="0" smtClean="0"/>
              <a:t>?</a:t>
            </a:r>
            <a:endParaRPr lang="es-EC" sz="2400" dirty="0"/>
          </a:p>
        </p:txBody>
      </p:sp>
    </p:spTree>
    <p:extLst>
      <p:ext uri="{BB962C8B-B14F-4D97-AF65-F5344CB8AC3E}">
        <p14:creationId xmlns:p14="http://schemas.microsoft.com/office/powerpoint/2010/main" val="262185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06075" y="108225"/>
            <a:ext cx="4823756" cy="923330"/>
          </a:xfrm>
          <a:prstGeom prst="rect">
            <a:avLst/>
          </a:prstGeom>
          <a:noFill/>
        </p:spPr>
        <p:txBody>
          <a:bodyPr wrap="non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Conclusiones:</a:t>
            </a:r>
            <a:endParaRPr lang="es-ES" sz="5400" dirty="0">
              <a:ln w="0"/>
              <a:solidFill>
                <a:schemeClr val="accent1"/>
              </a:solidFill>
              <a:effectLst>
                <a:outerShdw blurRad="38100" dist="25400" dir="5400000" algn="ctr" rotWithShape="0">
                  <a:srgbClr val="6E747A">
                    <a:alpha val="43000"/>
                  </a:srgbClr>
                </a:outerShdw>
              </a:effectLst>
            </a:endParaRPr>
          </a:p>
        </p:txBody>
      </p:sp>
      <p:sp>
        <p:nvSpPr>
          <p:cNvPr id="4" name="Rectángulo redondeado 3"/>
          <p:cNvSpPr/>
          <p:nvPr/>
        </p:nvSpPr>
        <p:spPr>
          <a:xfrm>
            <a:off x="1305227" y="1364064"/>
            <a:ext cx="9886345" cy="19329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dirty="0"/>
              <a:t>La edad promedio de los estudiantes de cuarto quinto y sexto semestres de la carrera es entre los 17 a 21 años, de los cuales el género femenino supera por gran cantidad al masculino, </a:t>
            </a:r>
            <a:r>
              <a:rPr lang="es-EC" dirty="0" smtClean="0"/>
              <a:t>la mayoría de estos son solteros y </a:t>
            </a:r>
            <a:r>
              <a:rPr lang="es-EC" dirty="0"/>
              <a:t>la etnia predominante es la </a:t>
            </a:r>
            <a:r>
              <a:rPr lang="es-EC" dirty="0" smtClean="0"/>
              <a:t>mestiza. En </a:t>
            </a:r>
            <a:r>
              <a:rPr lang="es-EC" dirty="0"/>
              <a:t>los docentes la edad promedio es entre los 41 a 55 años, siendo mayor la cantidad de docentes de género femenino que del masculino, de los cuales más de la mitad están casados y la etnia mestiza domina casi en su totalidad.</a:t>
            </a:r>
          </a:p>
          <a:p>
            <a:pPr algn="ctr"/>
            <a:endParaRPr lang="es-MX" dirty="0"/>
          </a:p>
        </p:txBody>
      </p:sp>
      <p:sp>
        <p:nvSpPr>
          <p:cNvPr id="5" name="Rectángulo redondeado 4"/>
          <p:cNvSpPr/>
          <p:nvPr/>
        </p:nvSpPr>
        <p:spPr>
          <a:xfrm>
            <a:off x="1305227" y="3844345"/>
            <a:ext cx="9886345" cy="198978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s-EC" dirty="0"/>
              <a:t>El nivel de expectativa de los estudiantes sobre las características docentes </a:t>
            </a:r>
            <a:r>
              <a:rPr lang="es-EC" dirty="0" smtClean="0"/>
              <a:t>es </a:t>
            </a:r>
            <a:r>
              <a:rPr lang="es-EC" dirty="0"/>
              <a:t>baja, demostrando que estos indican que no se preocupan o se muestran indiferentes por la calidad de la planta docente con la que consta la carrera, y a su vez por la calidad de la enseñanza de que brinda la institución.</a:t>
            </a:r>
          </a:p>
          <a:p>
            <a:pPr lvl="0"/>
            <a:endParaRPr lang="es-EC" dirty="0"/>
          </a:p>
        </p:txBody>
      </p:sp>
    </p:spTree>
    <p:extLst>
      <p:ext uri="{BB962C8B-B14F-4D97-AF65-F5344CB8AC3E}">
        <p14:creationId xmlns:p14="http://schemas.microsoft.com/office/powerpoint/2010/main" val="197814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31279" y="1139781"/>
            <a:ext cx="11729444" cy="198978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es-EC" dirty="0"/>
              <a:t>las  características docentes en el área técnico pedagógico, se reflejan altamente diferenciadas en las opiniones entre docentes y estudiantes, teniendo que los docente responden que estas son las más requeridas para ejercer la docencia y los estudiantes manifestando que son las menos importantes en la función docente; y en el aérea afectivo actitudinal las semejanzas de criterios son evidentemente notorias, reflejando que ambas partes están de acuerdo que estas son las características más requeridas en el docente de la carrera. </a:t>
            </a:r>
          </a:p>
        </p:txBody>
      </p:sp>
      <p:sp>
        <p:nvSpPr>
          <p:cNvPr id="4" name="Rectángulo redondeado 3"/>
          <p:cNvSpPr/>
          <p:nvPr/>
        </p:nvSpPr>
        <p:spPr>
          <a:xfrm>
            <a:off x="231279" y="3736671"/>
            <a:ext cx="11729444" cy="22777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dirty="0"/>
              <a:t>Los docentes mejor evaluados son los de las materias de administración, nutrición, epidemiologia, salud pública, docentes que cumplen casi en su totalidad con las competencias según el estudiante, en cambio los docentes de las materias de enfermería, fundamentos teóricos ,morfofisiología, enfermería avanzada, bioestadística y educación y comunicación son los de más baja puntación por no cumplir a cabalidad con las actividades docentes; entre las competencias mejor puntuadas tenemos: asiste con normalidad a clases,  cumple el horario establecido, socializa el </a:t>
            </a:r>
            <a:r>
              <a:rPr lang="es-EC" dirty="0" err="1"/>
              <a:t>sillabo</a:t>
            </a:r>
            <a:r>
              <a:rPr lang="es-EC" dirty="0"/>
              <a:t> con el estudiante y responde a las cuestiones planteadas en clase.</a:t>
            </a:r>
          </a:p>
          <a:p>
            <a:pPr algn="ctr"/>
            <a:endParaRPr lang="es-MX" dirty="0"/>
          </a:p>
        </p:txBody>
      </p:sp>
    </p:spTree>
    <p:extLst>
      <p:ext uri="{BB962C8B-B14F-4D97-AF65-F5344CB8AC3E}">
        <p14:creationId xmlns:p14="http://schemas.microsoft.com/office/powerpoint/2010/main" val="1531607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387927" y="838924"/>
            <a:ext cx="11430000" cy="17626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C" dirty="0"/>
              <a:t>Más de la mitad de los docentes no imparten clases en una asignatura a fin a su área de especialidad, de los cuales la mayoría refirió no sentirse satisfechos el impartir la asignatura a su cargo, además de insatisfacción en respecta al </a:t>
            </a:r>
            <a:r>
              <a:rPr lang="es-EC" dirty="0" smtClean="0"/>
              <a:t>salario.</a:t>
            </a:r>
            <a:r>
              <a:rPr lang="es-EC" dirty="0"/>
              <a:t> </a:t>
            </a:r>
            <a:r>
              <a:rPr lang="es-EC" dirty="0" smtClean="0"/>
              <a:t>también mencionaron </a:t>
            </a:r>
            <a:r>
              <a:rPr lang="es-EC" dirty="0"/>
              <a:t>que se sentirían muy a gustos si se les diera la oportunidad de impartir clases en las asignaturas a fines a sus títulos o especialidades.</a:t>
            </a:r>
          </a:p>
          <a:p>
            <a:pPr algn="ctr"/>
            <a:endParaRPr lang="es-MX" dirty="0"/>
          </a:p>
        </p:txBody>
      </p:sp>
      <p:sp>
        <p:nvSpPr>
          <p:cNvPr id="3" name="Rectángulo redondeado 2"/>
          <p:cNvSpPr/>
          <p:nvPr/>
        </p:nvSpPr>
        <p:spPr>
          <a:xfrm>
            <a:off x="387927" y="3468146"/>
            <a:ext cx="11430000" cy="165764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es-EC" dirty="0"/>
              <a:t>La propuesta de un perfil docente óptimo beneficiara a la carrera por cuanto servirá como instrumento relevante a ser considerado en próximas contrataciones.</a:t>
            </a:r>
            <a:endParaRPr lang="es-EC" dirty="0"/>
          </a:p>
        </p:txBody>
      </p:sp>
    </p:spTree>
    <p:extLst>
      <p:ext uri="{BB962C8B-B14F-4D97-AF65-F5344CB8AC3E}">
        <p14:creationId xmlns:p14="http://schemas.microsoft.com/office/powerpoint/2010/main" val="2354149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15294" y="297712"/>
            <a:ext cx="65614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rPr>
              <a:t>Recomendaciones</a:t>
            </a:r>
            <a:endParaRPr lang="es-ES" sz="5400" b="1" cap="none" spc="0" dirty="0">
              <a:ln/>
              <a:solidFill>
                <a:schemeClr val="accent4"/>
              </a:solidFill>
              <a:effectLst/>
            </a:endParaRPr>
          </a:p>
        </p:txBody>
      </p:sp>
      <p:sp>
        <p:nvSpPr>
          <p:cNvPr id="5" name="Rectángulo redondeado 4"/>
          <p:cNvSpPr/>
          <p:nvPr/>
        </p:nvSpPr>
        <p:spPr>
          <a:xfrm>
            <a:off x="949842" y="1408814"/>
            <a:ext cx="10909649" cy="18881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s-EC" dirty="0"/>
              <a:t>Que se realice estudios de investigación en búsqueda de actualización constante de competencias docentes a fin de mantener un diagnostico que permita a las autoridades competentes reforzar los puntos débiles de sus docentes para contribuir a una educación de calidad en carrera de enfermería de la UTN.</a:t>
            </a:r>
          </a:p>
          <a:p>
            <a:pPr algn="just"/>
            <a:endParaRPr lang="es-MX" dirty="0"/>
          </a:p>
        </p:txBody>
      </p:sp>
      <p:sp>
        <p:nvSpPr>
          <p:cNvPr id="6" name="Rectángulo redondeado 5"/>
          <p:cNvSpPr/>
          <p:nvPr/>
        </p:nvSpPr>
        <p:spPr>
          <a:xfrm>
            <a:off x="949842" y="3907316"/>
            <a:ext cx="10909649" cy="17722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s-EC" dirty="0"/>
              <a:t>A la carrera que en las próximas incorporaciones de docentes incluyan a docentes tomando en cuenta la acción afirmativa que estipula el artículo 31 del reglamento de carrera y escalafón del profesor de educación superior emitido por el CES y contar con docentes conforme a la  diversidad étnica.</a:t>
            </a:r>
          </a:p>
          <a:p>
            <a:pPr algn="just"/>
            <a:endParaRPr lang="es-MX" dirty="0"/>
          </a:p>
        </p:txBody>
      </p:sp>
    </p:spTree>
    <p:extLst>
      <p:ext uri="{BB962C8B-B14F-4D97-AF65-F5344CB8AC3E}">
        <p14:creationId xmlns:p14="http://schemas.microsoft.com/office/powerpoint/2010/main" val="4140657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91963" y="193964"/>
            <a:ext cx="10707185" cy="27709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s-EC" dirty="0"/>
              <a:t>A los estudiantes que se interesen por demandar docentes de calidad que se interesen en formar recursos humanos de excelencia, mejorando el nivel educativo de la carrera y colaborando en el proceso de acreditación de la misma</a:t>
            </a:r>
            <a:r>
              <a:rPr lang="es-EC" dirty="0" smtClean="0"/>
              <a:t>.</a:t>
            </a:r>
            <a:endParaRPr lang="es-EC" dirty="0"/>
          </a:p>
        </p:txBody>
      </p:sp>
      <p:sp>
        <p:nvSpPr>
          <p:cNvPr id="4" name="Rectángulo redondeado 3"/>
          <p:cNvSpPr/>
          <p:nvPr/>
        </p:nvSpPr>
        <p:spPr>
          <a:xfrm>
            <a:off x="742281" y="3158837"/>
            <a:ext cx="10806297" cy="2500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EC" dirty="0"/>
              <a:t>Los resultados de la investigación deben ser socializados a la planta docente de la carrera y de esta manera se debe tomar los correctivos necesarios, </a:t>
            </a:r>
            <a:r>
              <a:rPr lang="es-EC" dirty="0" smtClean="0"/>
              <a:t>la </a:t>
            </a:r>
            <a:r>
              <a:rPr lang="es-EC" dirty="0"/>
              <a:t>carrera de </a:t>
            </a:r>
            <a:r>
              <a:rPr lang="es-EC" dirty="0" smtClean="0"/>
              <a:t>Enfermería debe  desarrollar </a:t>
            </a:r>
            <a:r>
              <a:rPr lang="es-EC" dirty="0"/>
              <a:t>programas de capacitación sobre competencias genéricas para los docentes, con el fin de fortalecer sus habilidades y destrezas como docentes universitarios</a:t>
            </a:r>
            <a:r>
              <a:rPr lang="es-EC" dirty="0" smtClean="0"/>
              <a:t>.</a:t>
            </a:r>
            <a:r>
              <a:rPr lang="es-ES" dirty="0"/>
              <a:t> </a:t>
            </a:r>
            <a:endParaRPr lang="es-MX" dirty="0"/>
          </a:p>
          <a:p>
            <a:pPr algn="ctr"/>
            <a:endParaRPr lang="es-MX" dirty="0"/>
          </a:p>
        </p:txBody>
      </p:sp>
    </p:spTree>
    <p:extLst>
      <p:ext uri="{BB962C8B-B14F-4D97-AF65-F5344CB8AC3E}">
        <p14:creationId xmlns:p14="http://schemas.microsoft.com/office/powerpoint/2010/main" val="1877713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872836" y="506174"/>
            <a:ext cx="10915431" cy="24688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s-EC" dirty="0"/>
              <a:t>A la carrera de Enfermería que realice una inducción a los estudiantes sobre </a:t>
            </a:r>
            <a:r>
              <a:rPr lang="es-EC" dirty="0" smtClean="0"/>
              <a:t>las destrezas y competencias  de la </a:t>
            </a:r>
            <a:r>
              <a:rPr lang="es-EC" dirty="0"/>
              <a:t>planta docente, con la finalidad que el estudiante conozca </a:t>
            </a:r>
            <a:r>
              <a:rPr lang="es-EC" dirty="0" smtClean="0"/>
              <a:t> el perfil del docente responsable de cada asignatura.</a:t>
            </a:r>
            <a:endParaRPr lang="es-EC" dirty="0"/>
          </a:p>
          <a:p>
            <a:pPr algn="just"/>
            <a:endParaRPr lang="es-MX" dirty="0"/>
          </a:p>
        </p:txBody>
      </p:sp>
      <p:sp>
        <p:nvSpPr>
          <p:cNvPr id="3" name="Rectángulo redondeado 2"/>
          <p:cNvSpPr/>
          <p:nvPr/>
        </p:nvSpPr>
        <p:spPr>
          <a:xfrm>
            <a:off x="872836" y="3686871"/>
            <a:ext cx="10806297" cy="2500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EC" dirty="0"/>
              <a:t>Que los docentes impartan clases en asignaturas a fines a sus títulos o áreas de especialidad, con el fin de mejor el desempeño del docente y mejorar el nivel de satisfacción tanto en docentes como en estudiantes en referencia a la planta docente.</a:t>
            </a:r>
          </a:p>
          <a:p>
            <a:pPr algn="ctr"/>
            <a:endParaRPr lang="es-MX" dirty="0"/>
          </a:p>
        </p:txBody>
      </p:sp>
    </p:spTree>
    <p:extLst>
      <p:ext uri="{BB962C8B-B14F-4D97-AF65-F5344CB8AC3E}">
        <p14:creationId xmlns:p14="http://schemas.microsoft.com/office/powerpoint/2010/main" val="1264394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3-eu-west-1.amazonaws.com/rankia/images/valoraciones/0019/1124/Documentos-afore-XXI-Banorte.jpg?1427791092"/>
          <p:cNvPicPr>
            <a:picLocks noChangeAspect="1" noChangeArrowheads="1"/>
          </p:cNvPicPr>
          <p:nvPr/>
        </p:nvPicPr>
        <p:blipFill rotWithShape="1">
          <a:blip r:embed="rId2">
            <a:extLst>
              <a:ext uri="{28A0092B-C50C-407E-A947-70E740481C1C}">
                <a14:useLocalDpi xmlns:a14="http://schemas.microsoft.com/office/drawing/2010/main" val="0"/>
              </a:ext>
            </a:extLst>
          </a:blip>
          <a:srcRect l="6433" t="1244" r="22059" b="-1244"/>
          <a:stretch/>
        </p:blipFill>
        <p:spPr bwMode="auto">
          <a:xfrm>
            <a:off x="3733800" y="1859541"/>
            <a:ext cx="4724400" cy="4083700"/>
          </a:xfrm>
          <a:prstGeom prst="roundRect">
            <a:avLst>
              <a:gd name="adj" fmla="val 8594"/>
            </a:avLst>
          </a:prstGeom>
          <a:solidFill>
            <a:srgbClr val="FFFFFF">
              <a:shade val="85000"/>
            </a:srgbClr>
          </a:solidFill>
          <a:ln w="76200">
            <a:solidFill>
              <a:schemeClr val="bg1"/>
            </a:solidFill>
          </a:ln>
          <a:effectLst>
            <a:reflection blurRad="12700" stA="38000" endPos="28000" dist="5000" dir="5400000" sy="-100000" algn="bl" rotWithShape="0"/>
          </a:effectLst>
          <a:extLst/>
        </p:spPr>
      </p:pic>
      <p:sp>
        <p:nvSpPr>
          <p:cNvPr id="2" name="Rectángulo 1"/>
          <p:cNvSpPr/>
          <p:nvPr/>
        </p:nvSpPr>
        <p:spPr>
          <a:xfrm>
            <a:off x="4186847" y="487424"/>
            <a:ext cx="4042753" cy="1015663"/>
          </a:xfrm>
          <a:prstGeom prst="rect">
            <a:avLst/>
          </a:prstGeom>
          <a:noFill/>
        </p:spPr>
        <p:txBody>
          <a:bodyPr wrap="square" lIns="91440" tIns="45720" rIns="91440" bIns="45720">
            <a:spAutoFit/>
          </a:bodyPr>
          <a:lstStyle/>
          <a:p>
            <a:pPr algn="ctr"/>
            <a:r>
              <a:rPr lang="es-ES" sz="6000" b="1" cap="none" spc="0" dirty="0" smtClean="0">
                <a:ln w="12700">
                  <a:solidFill>
                    <a:schemeClr val="accent5"/>
                  </a:solidFill>
                  <a:prstDash val="solid"/>
                </a:ln>
                <a:pattFill prst="ltDnDiag">
                  <a:fgClr>
                    <a:schemeClr val="accent5">
                      <a:lumMod val="60000"/>
                      <a:lumOff val="40000"/>
                    </a:schemeClr>
                  </a:fgClr>
                  <a:bgClr>
                    <a:schemeClr val="bg1"/>
                  </a:bgClr>
                </a:pattFill>
                <a:effectLst/>
              </a:rPr>
              <a:t>ANEXOS</a:t>
            </a:r>
            <a:endParaRPr lang="es-ES" sz="6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5846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21750" t="23641" r="50466" b="9189"/>
          <a:stretch/>
        </p:blipFill>
        <p:spPr bwMode="auto">
          <a:xfrm>
            <a:off x="3518535" y="264696"/>
            <a:ext cx="5154930" cy="6208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555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170358173"/>
              </p:ext>
            </p:extLst>
          </p:nvPr>
        </p:nvGraphicFramePr>
        <p:xfrm>
          <a:off x="416727" y="1534917"/>
          <a:ext cx="5393690" cy="391414"/>
        </p:xfrm>
        <a:graphic>
          <a:graphicData uri="http://schemas.openxmlformats.org/drawingml/2006/table">
            <a:tbl>
              <a:tblPr firstRow="1" firstCol="1" bandRow="1">
                <a:tableStyleId>{22838BEF-8BB2-4498-84A7-C5851F593DF1}</a:tableStyleId>
              </a:tblPr>
              <a:tblGrid>
                <a:gridCol w="5393690"/>
              </a:tblGrid>
              <a:tr h="0">
                <a:tc>
                  <a:txBody>
                    <a:bodyPr/>
                    <a:lstStyle/>
                    <a:p>
                      <a:pPr>
                        <a:lnSpc>
                          <a:spcPct val="107000"/>
                        </a:lnSpc>
                        <a:spcAft>
                          <a:spcPts val="0"/>
                        </a:spcAft>
                      </a:pPr>
                      <a:r>
                        <a:rPr lang="es-EC" sz="1200" dirty="0">
                          <a:effectLst/>
                        </a:rPr>
                        <a:t>PUESTO:</a:t>
                      </a:r>
                      <a:endParaRPr lang="es-EC" sz="1100" dirty="0">
                        <a:effectLst/>
                      </a:endParaRPr>
                    </a:p>
                    <a:p>
                      <a:pPr>
                        <a:lnSpc>
                          <a:spcPct val="107000"/>
                        </a:lnSpc>
                        <a:spcAft>
                          <a:spcPts val="0"/>
                        </a:spcAft>
                      </a:pPr>
                      <a:r>
                        <a:rPr lang="es-EC" sz="1200" dirty="0">
                          <a:effectLst/>
                        </a:rPr>
                        <a:t>PROFESOR DE LA ASIGNATURA DE ENFERMERÍA AVANZADA I</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3666655"/>
              </p:ext>
            </p:extLst>
          </p:nvPr>
        </p:nvGraphicFramePr>
        <p:xfrm>
          <a:off x="416727" y="2359800"/>
          <a:ext cx="5393690" cy="744347"/>
        </p:xfrm>
        <a:graphic>
          <a:graphicData uri="http://schemas.openxmlformats.org/drawingml/2006/table">
            <a:tbl>
              <a:tblPr firstRow="1" firstCol="1" bandRow="1">
                <a:tableStyleId>{8A107856-5554-42FB-B03E-39F5DBC370BA}</a:tableStyleId>
              </a:tblPr>
              <a:tblGrid>
                <a:gridCol w="5393690"/>
              </a:tblGrid>
              <a:tr h="0">
                <a:tc>
                  <a:txBody>
                    <a:bodyPr/>
                    <a:lstStyle/>
                    <a:p>
                      <a:pPr>
                        <a:lnSpc>
                          <a:spcPct val="107000"/>
                        </a:lnSpc>
                        <a:spcAft>
                          <a:spcPts val="0"/>
                        </a:spcAft>
                      </a:pPr>
                      <a:r>
                        <a:rPr lang="es-EC" sz="1200" dirty="0">
                          <a:effectLst/>
                        </a:rPr>
                        <a:t>OBJETIVOS:</a:t>
                      </a:r>
                      <a:endParaRPr lang="es-EC" sz="1100" dirty="0">
                        <a:effectLst/>
                      </a:endParaRPr>
                    </a:p>
                    <a:p>
                      <a:pPr marL="342900" lvl="0" indent="-342900">
                        <a:spcAft>
                          <a:spcPts val="0"/>
                        </a:spcAft>
                        <a:buFont typeface="Times-Roman"/>
                        <a:buChar char="-"/>
                      </a:pPr>
                      <a:r>
                        <a:rPr lang="es-EC" sz="1200" dirty="0">
                          <a:effectLst/>
                        </a:rPr>
                        <a:t>FORMAR RECURSOS HUMANOS,</a:t>
                      </a:r>
                      <a:endParaRPr lang="es-EC" sz="1100" dirty="0">
                        <a:effectLst/>
                      </a:endParaRPr>
                    </a:p>
                    <a:p>
                      <a:pPr marL="342900" lvl="0" indent="-342900">
                        <a:spcAft>
                          <a:spcPts val="0"/>
                        </a:spcAft>
                        <a:buFont typeface="Times-Roman"/>
                        <a:buChar char="-"/>
                      </a:pPr>
                      <a:r>
                        <a:rPr lang="es-EC" sz="1200" dirty="0">
                          <a:effectLst/>
                        </a:rPr>
                        <a:t>DITIGIR, COORDINAR, EVALUAR, APOYAR Y TUTORIZAR PROGRAMAS DOCNTES Y DE INVESTIGACION</a:t>
                      </a:r>
                      <a:endParaRPr lang="es-EC" sz="1100" dirty="0">
                        <a:effectLst/>
                        <a:latin typeface="Calibri" panose="020F0502020204030204" pitchFamily="34" charset="0"/>
                        <a:ea typeface="Calibri" panose="020F0502020204030204" pitchFamily="34" charset="0"/>
                        <a:cs typeface="Times-Roman"/>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346149670"/>
              </p:ext>
            </p:extLst>
          </p:nvPr>
        </p:nvGraphicFramePr>
        <p:xfrm>
          <a:off x="6577122" y="46010"/>
          <a:ext cx="5254157" cy="6868224"/>
        </p:xfrm>
        <a:graphic>
          <a:graphicData uri="http://schemas.openxmlformats.org/drawingml/2006/table">
            <a:tbl>
              <a:tblPr firstRow="1" firstCol="1" bandRow="1">
                <a:tableStyleId>{16D9F66E-5EB9-4882-86FB-DCBF35E3C3E4}</a:tableStyleId>
              </a:tblPr>
              <a:tblGrid>
                <a:gridCol w="5254157"/>
              </a:tblGrid>
              <a:tr h="6811990">
                <a:tc>
                  <a:txBody>
                    <a:bodyPr/>
                    <a:lstStyle/>
                    <a:p>
                      <a:pPr>
                        <a:lnSpc>
                          <a:spcPct val="107000"/>
                        </a:lnSpc>
                        <a:spcAft>
                          <a:spcPts val="0"/>
                        </a:spcAft>
                      </a:pPr>
                      <a:r>
                        <a:rPr lang="es-EC" sz="1400" dirty="0">
                          <a:effectLst/>
                        </a:rPr>
                        <a:t>REQUISITOS:</a:t>
                      </a:r>
                      <a:endParaRPr lang="es-EC" sz="1200" dirty="0">
                        <a:effectLst/>
                      </a:endParaRPr>
                    </a:p>
                    <a:p>
                      <a:pPr marL="449580">
                        <a:lnSpc>
                          <a:spcPct val="107000"/>
                        </a:lnSpc>
                        <a:spcAft>
                          <a:spcPts val="0"/>
                        </a:spcAft>
                      </a:pPr>
                      <a:r>
                        <a:rPr lang="es-EC" sz="1400" dirty="0">
                          <a:effectLst/>
                        </a:rPr>
                        <a:t>GRADO </a:t>
                      </a:r>
                      <a:r>
                        <a:rPr lang="es-EC" sz="1400" dirty="0" smtClean="0">
                          <a:effectLst/>
                        </a:rPr>
                        <a:t>ACADÉMICO</a:t>
                      </a:r>
                      <a:r>
                        <a:rPr lang="es-EC" sz="1400" dirty="0">
                          <a:effectLst/>
                        </a:rPr>
                        <a:t>:</a:t>
                      </a:r>
                      <a:endParaRPr lang="es-EC" sz="1200" dirty="0">
                        <a:effectLst/>
                      </a:endParaRPr>
                    </a:p>
                    <a:p>
                      <a:pPr>
                        <a:lnSpc>
                          <a:spcPct val="107000"/>
                        </a:lnSpc>
                        <a:spcAft>
                          <a:spcPts val="0"/>
                        </a:spcAft>
                      </a:pPr>
                      <a:r>
                        <a:rPr lang="es-EC" sz="1400" b="0" dirty="0">
                          <a:effectLst/>
                        </a:rPr>
                        <a:t>licenciatura en enfermería y maestría en cuidados críticos (maestría en emergencias médicas opcional)</a:t>
                      </a:r>
                      <a:endParaRPr lang="es-EC" sz="1200" b="0" dirty="0">
                        <a:effectLst/>
                      </a:endParaRPr>
                    </a:p>
                    <a:p>
                      <a:pPr marL="449580">
                        <a:lnSpc>
                          <a:spcPct val="107000"/>
                        </a:lnSpc>
                        <a:spcAft>
                          <a:spcPts val="0"/>
                        </a:spcAft>
                      </a:pPr>
                      <a:r>
                        <a:rPr lang="es-EC" sz="1400" dirty="0">
                          <a:effectLst/>
                        </a:rPr>
                        <a:t>EXPERIENCIA:</a:t>
                      </a:r>
                      <a:endParaRPr lang="es-EC" sz="1200" dirty="0">
                        <a:effectLst/>
                      </a:endParaRPr>
                    </a:p>
                    <a:p>
                      <a:pPr>
                        <a:lnSpc>
                          <a:spcPct val="107000"/>
                        </a:lnSpc>
                        <a:spcAft>
                          <a:spcPts val="0"/>
                        </a:spcAft>
                      </a:pPr>
                      <a:r>
                        <a:rPr lang="es-EC" sz="1400" dirty="0">
                          <a:effectLst/>
                        </a:rPr>
                        <a:t>3 años en:</a:t>
                      </a:r>
                      <a:endParaRPr lang="es-EC" sz="1200" dirty="0">
                        <a:effectLst/>
                      </a:endParaRPr>
                    </a:p>
                    <a:p>
                      <a:pPr marL="342900" lvl="0" indent="-342900">
                        <a:spcAft>
                          <a:spcPts val="0"/>
                        </a:spcAft>
                        <a:buFont typeface="Times-Roman"/>
                        <a:buChar char="-"/>
                      </a:pPr>
                      <a:r>
                        <a:rPr lang="es-EC" sz="1400" b="0" dirty="0">
                          <a:effectLst/>
                        </a:rPr>
                        <a:t>labores académicas en el campo de educación superior.</a:t>
                      </a:r>
                      <a:endParaRPr lang="es-EC" sz="1200" b="0" dirty="0">
                        <a:effectLst/>
                      </a:endParaRPr>
                    </a:p>
                    <a:p>
                      <a:pPr marL="457200">
                        <a:spcAft>
                          <a:spcPts val="0"/>
                        </a:spcAft>
                      </a:pPr>
                      <a:r>
                        <a:rPr lang="es-EC" sz="1400" dirty="0" smtClean="0">
                          <a:effectLst/>
                        </a:rPr>
                        <a:t>INVESTIGACIÓN</a:t>
                      </a:r>
                      <a:r>
                        <a:rPr lang="es-EC" sz="1400" dirty="0">
                          <a:effectLst/>
                        </a:rPr>
                        <a:t>:</a:t>
                      </a:r>
                      <a:endParaRPr lang="es-EC" sz="1200" dirty="0">
                        <a:effectLst/>
                      </a:endParaRPr>
                    </a:p>
                    <a:p>
                      <a:pPr>
                        <a:lnSpc>
                          <a:spcPct val="107000"/>
                        </a:lnSpc>
                        <a:spcAft>
                          <a:spcPts val="0"/>
                        </a:spcAft>
                      </a:pPr>
                      <a:r>
                        <a:rPr lang="es-EC" sz="1400" b="0" dirty="0">
                          <a:effectLst/>
                        </a:rPr>
                        <a:t>Haber creado o publicado tres obras de relevancia o artículos indexados en el campo de conocimientos vinculado a sus actividades docentes, y haber participado al menos doce meses en uno o más proyectos de investigación.</a:t>
                      </a:r>
                      <a:endParaRPr lang="es-EC" sz="1200" b="0" dirty="0">
                        <a:effectLst/>
                      </a:endParaRPr>
                    </a:p>
                    <a:p>
                      <a:pPr marL="457200">
                        <a:spcAft>
                          <a:spcPts val="0"/>
                        </a:spcAft>
                      </a:pPr>
                      <a:r>
                        <a:rPr lang="es-EC" sz="1400" dirty="0" smtClean="0">
                          <a:effectLst/>
                        </a:rPr>
                        <a:t>EVALUACIÓN </a:t>
                      </a:r>
                      <a:r>
                        <a:rPr lang="es-EC" sz="1400" dirty="0">
                          <a:effectLst/>
                        </a:rPr>
                        <a:t>INSTITUCIONAL:</a:t>
                      </a:r>
                      <a:endParaRPr lang="es-EC" sz="1200" dirty="0">
                        <a:effectLst/>
                      </a:endParaRPr>
                    </a:p>
                    <a:p>
                      <a:pPr>
                        <a:lnSpc>
                          <a:spcPct val="107000"/>
                        </a:lnSpc>
                        <a:spcAft>
                          <a:spcPts val="0"/>
                        </a:spcAft>
                      </a:pPr>
                      <a:r>
                        <a:rPr lang="es-EC" sz="1400" b="0" dirty="0">
                          <a:effectLst/>
                        </a:rPr>
                        <a:t>Haber obtenido como mínimo 75% de puntaje de la evaluación de desempeño en los últimos dos periodos.</a:t>
                      </a:r>
                      <a:endParaRPr lang="es-EC" sz="1200" b="0" dirty="0">
                        <a:effectLst/>
                      </a:endParaRPr>
                    </a:p>
                    <a:p>
                      <a:pPr marL="457200">
                        <a:spcAft>
                          <a:spcPts val="0"/>
                        </a:spcAft>
                      </a:pPr>
                      <a:r>
                        <a:rPr lang="es-EC" sz="1400" dirty="0">
                          <a:effectLst/>
                        </a:rPr>
                        <a:t>CAPACITACIONES:</a:t>
                      </a:r>
                      <a:endParaRPr lang="es-EC" sz="1200" dirty="0">
                        <a:effectLst/>
                      </a:endParaRPr>
                    </a:p>
                    <a:p>
                      <a:pPr>
                        <a:lnSpc>
                          <a:spcPct val="107000"/>
                        </a:lnSpc>
                        <a:spcAft>
                          <a:spcPts val="0"/>
                        </a:spcAft>
                      </a:pPr>
                      <a:r>
                        <a:rPr lang="es-EC" sz="1400" b="0" dirty="0">
                          <a:effectLst/>
                        </a:rPr>
                        <a:t>Haber realizado 180 horas de capacitaciones y actualización profesional de las cuales 90 horas habrán sido en metodología de aprendizaje o investigación.</a:t>
                      </a:r>
                      <a:endParaRPr lang="es-EC" sz="1200" b="0" dirty="0">
                        <a:effectLst/>
                      </a:endParaRPr>
                    </a:p>
                    <a:p>
                      <a:pPr marL="457200">
                        <a:spcAft>
                          <a:spcPts val="0"/>
                        </a:spcAft>
                      </a:pPr>
                      <a:r>
                        <a:rPr lang="es-EC" sz="1400" dirty="0">
                          <a:effectLst/>
                        </a:rPr>
                        <a:t>IDIOMAS:</a:t>
                      </a:r>
                      <a:endParaRPr lang="es-EC" sz="1200" dirty="0">
                        <a:effectLst/>
                      </a:endParaRPr>
                    </a:p>
                    <a:p>
                      <a:pPr>
                        <a:lnSpc>
                          <a:spcPct val="107000"/>
                        </a:lnSpc>
                        <a:spcAft>
                          <a:spcPts val="0"/>
                        </a:spcAft>
                      </a:pPr>
                      <a:r>
                        <a:rPr lang="es-EC" sz="1400" b="0" dirty="0">
                          <a:effectLst/>
                        </a:rPr>
                        <a:t>Suficiencia en un idioma diferente a su lengua materna.</a:t>
                      </a:r>
                      <a:endParaRPr lang="es-EC" sz="1200" b="0" dirty="0">
                        <a:effectLst/>
                      </a:endParaRPr>
                    </a:p>
                    <a:p>
                      <a:pPr marL="457200">
                        <a:spcAft>
                          <a:spcPts val="0"/>
                        </a:spcAft>
                      </a:pPr>
                      <a:r>
                        <a:rPr lang="es-EC" sz="1400" dirty="0">
                          <a:effectLst/>
                        </a:rPr>
                        <a:t>TUTORIZACIÓN:</a:t>
                      </a:r>
                      <a:endParaRPr lang="es-EC" sz="1200" dirty="0">
                        <a:effectLst/>
                      </a:endParaRPr>
                    </a:p>
                    <a:p>
                      <a:pPr>
                        <a:lnSpc>
                          <a:spcPct val="107000"/>
                        </a:lnSpc>
                        <a:spcAft>
                          <a:spcPts val="0"/>
                        </a:spcAft>
                      </a:pPr>
                      <a:r>
                        <a:rPr lang="es-EC" sz="1400" b="0" dirty="0">
                          <a:effectLst/>
                        </a:rPr>
                        <a:t>haber dirigido al menos una tesis de grado</a:t>
                      </a:r>
                      <a:endParaRPr lang="es-EC" sz="1200" b="0" dirty="0">
                        <a:effectLst/>
                      </a:endParaRPr>
                    </a:p>
                    <a:p>
                      <a:pPr marL="457200">
                        <a:spcAft>
                          <a:spcPts val="0"/>
                        </a:spcAft>
                      </a:pPr>
                      <a:r>
                        <a:rPr lang="es-EC" sz="1400" dirty="0">
                          <a:effectLst/>
                        </a:rPr>
                        <a:t>OTROS:</a:t>
                      </a:r>
                      <a:endParaRPr lang="es-EC" sz="1200" dirty="0">
                        <a:effectLst/>
                      </a:endParaRPr>
                    </a:p>
                    <a:p>
                      <a:pPr>
                        <a:lnSpc>
                          <a:spcPct val="107000"/>
                        </a:lnSpc>
                        <a:spcAft>
                          <a:spcPts val="0"/>
                        </a:spcAft>
                      </a:pPr>
                      <a:r>
                        <a:rPr lang="es-EC" sz="1400" b="0" dirty="0">
                          <a:effectLst/>
                        </a:rPr>
                        <a:t>Ganar el correspondiente concurso público de merecimientos y oposición, y/o aprobar la valoración del HCD sobre ingreso, promoción y permanencia del personal.</a:t>
                      </a:r>
                      <a:endParaRPr lang="es-EC" sz="1200" b="0" dirty="0">
                        <a:effectLst/>
                      </a:endParaRPr>
                    </a:p>
                    <a:p>
                      <a:pPr>
                        <a:lnSpc>
                          <a:spcPct val="107000"/>
                        </a:lnSpc>
                        <a:spcAft>
                          <a:spcPts val="0"/>
                        </a:spcAft>
                      </a:pPr>
                      <a:r>
                        <a:rPr lang="es-EC" sz="900" dirty="0">
                          <a:effectLst/>
                        </a:rPr>
                        <a:t>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615" marR="51615" marT="0" marB="0"/>
                </a:tc>
              </a:tr>
            </a:tbl>
          </a:graphicData>
        </a:graphic>
      </p:graphicFrame>
      <p:sp>
        <p:nvSpPr>
          <p:cNvPr id="8" name="Rectangle 1"/>
          <p:cNvSpPr>
            <a:spLocks noChangeArrowheads="1"/>
          </p:cNvSpPr>
          <p:nvPr/>
        </p:nvSpPr>
        <p:spPr bwMode="auto">
          <a:xfrm>
            <a:off x="416727" y="316469"/>
            <a:ext cx="474200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Ejemplo del perfil docente propuesto</a:t>
            </a:r>
            <a:endParaRPr kumimoji="0" lang="es-EC"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07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90536382"/>
              </p:ext>
            </p:extLst>
          </p:nvPr>
        </p:nvGraphicFramePr>
        <p:xfrm>
          <a:off x="192504" y="0"/>
          <a:ext cx="11646569" cy="6454458"/>
        </p:xfrm>
        <a:graphic>
          <a:graphicData uri="http://schemas.openxmlformats.org/drawingml/2006/table">
            <a:tbl>
              <a:tblPr firstRow="1" firstCol="1" bandRow="1">
                <a:tableStyleId>{16D9F66E-5EB9-4882-86FB-DCBF35E3C3E4}</a:tableStyleId>
              </a:tblPr>
              <a:tblGrid>
                <a:gridCol w="3002821"/>
                <a:gridCol w="8643748"/>
              </a:tblGrid>
              <a:tr h="54776">
                <a:tc gridSpan="2">
                  <a:txBody>
                    <a:bodyPr/>
                    <a:lstStyle/>
                    <a:p>
                      <a:pPr algn="ctr">
                        <a:lnSpc>
                          <a:spcPct val="107000"/>
                        </a:lnSpc>
                        <a:spcAft>
                          <a:spcPts val="0"/>
                        </a:spcAft>
                      </a:pPr>
                      <a:r>
                        <a:rPr lang="es-EC" sz="3600" dirty="0">
                          <a:effectLst/>
                        </a:rPr>
                        <a:t>ACTIVIDADES</a:t>
                      </a:r>
                      <a:endParaRPr lang="es-EC"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9195" marR="19195" marT="0" marB="0"/>
                </a:tc>
                <a:tc hMerge="1">
                  <a:txBody>
                    <a:bodyPr/>
                    <a:lstStyle/>
                    <a:p>
                      <a:endParaRPr lang="es-EC"/>
                    </a:p>
                  </a:txBody>
                  <a:tcPr/>
                </a:tc>
              </a:tr>
              <a:tr h="1453673">
                <a:tc>
                  <a:txBody>
                    <a:bodyPr/>
                    <a:lstStyle/>
                    <a:p>
                      <a:pPr>
                        <a:lnSpc>
                          <a:spcPct val="107000"/>
                        </a:lnSpc>
                        <a:spcAft>
                          <a:spcPts val="0"/>
                        </a:spcAft>
                      </a:pPr>
                      <a:r>
                        <a:rPr lang="es-EC" sz="2000" dirty="0">
                          <a:effectLst/>
                        </a:rPr>
                        <a:t>DOCENCIA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195" marR="19195"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200" dirty="0">
                          <a:effectLst/>
                        </a:rPr>
                        <a:t>Impartir clases, de carácter teórico y/o práctico.</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Prepara y actualizar las clases.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Diseñar y elaborar material didáctico, guías docentes o syllabus.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Orientar y acompañar a través de tutorías individuales o grupales.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Preparar, elaborar, aplicar y calificar exámenes, trabajos y prácticas.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Direccionar y </a:t>
                      </a:r>
                      <a:r>
                        <a:rPr lang="es-EC" sz="1200" dirty="0" err="1">
                          <a:effectLst/>
                        </a:rPr>
                        <a:t>tutorizar</a:t>
                      </a:r>
                      <a:r>
                        <a:rPr lang="es-EC" sz="1200" dirty="0">
                          <a:effectLst/>
                        </a:rPr>
                        <a:t> trabajos para la obtención del título.</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Direccionar y participar en proyectos de experimentación e innovación docente.</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Participar en actividades de proyectos sociales de vinculación con la sociedad articulados a la docencia e innovación educativa.</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Usar pedagógicamente</a:t>
                      </a:r>
                      <a:endParaRPr lang="es-EC" sz="1200" dirty="0">
                        <a:effectLst/>
                        <a:latin typeface="Calibri" panose="020F0502020204030204" pitchFamily="34" charset="0"/>
                      </a:endParaRPr>
                    </a:p>
                  </a:txBody>
                  <a:tcPr marL="19195" marR="19195" marT="0" marB="0"/>
                </a:tc>
              </a:tr>
              <a:tr h="1325708">
                <a:tc>
                  <a:txBody>
                    <a:bodyPr/>
                    <a:lstStyle/>
                    <a:p>
                      <a:pPr>
                        <a:lnSpc>
                          <a:spcPct val="107000"/>
                        </a:lnSpc>
                        <a:spcAft>
                          <a:spcPts val="0"/>
                        </a:spcAft>
                      </a:pPr>
                      <a:r>
                        <a:rPr lang="es-EC" sz="2000">
                          <a:effectLst/>
                        </a:rPr>
                        <a:t>INVESTIGACIÓN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9195" marR="19195"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Diseñar, direccionar y ejecutar proyectos de investigación, que supongan creación, innovación, difusión y trasferencia de los resultados obtenidos.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Participar </a:t>
                      </a:r>
                      <a:r>
                        <a:rPr lang="es-EC" sz="1200" dirty="0" smtClean="0">
                          <a:effectLst/>
                        </a:rPr>
                        <a:t>en </a:t>
                      </a:r>
                      <a:r>
                        <a:rPr lang="es-EC" sz="1200" dirty="0">
                          <a:effectLst/>
                        </a:rPr>
                        <a:t>congresos, seminarios y conferencias para presentación de avances y resultados de sus investigaciones.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Diseñar, gestionar y participar en redes y programas de investigación local, nacional e internacional.</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Participar en comités o consejos académicos y editoriales de revistas científicas y académicas indexadas.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Difundir los resultados de sus investigaciones, a través de publicaciones, exposiciones, entre otros.</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Realizar vinculación con la sociedad a través de proyectos de investigación e innovación.</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Realizar investigación para la recuperación, fortalecimiento y potenciación de los saberes ancestrales.</a:t>
                      </a:r>
                      <a:endParaRPr lang="es-EC" sz="1200" dirty="0">
                        <a:effectLst/>
                        <a:latin typeface="Calibri" panose="020F0502020204030204" pitchFamily="34" charset="0"/>
                      </a:endParaRPr>
                    </a:p>
                  </a:txBody>
                  <a:tcPr marL="19195" marR="19195" marT="0" marB="0"/>
                </a:tc>
              </a:tr>
              <a:tr h="780581">
                <a:tc>
                  <a:txBody>
                    <a:bodyPr/>
                    <a:lstStyle/>
                    <a:p>
                      <a:pPr>
                        <a:lnSpc>
                          <a:spcPct val="107000"/>
                        </a:lnSpc>
                        <a:spcAft>
                          <a:spcPts val="0"/>
                        </a:spcAft>
                      </a:pPr>
                      <a:r>
                        <a:rPr lang="es-EC" sz="2000" dirty="0">
                          <a:effectLst/>
                        </a:rPr>
                        <a:t>GESTIÓN Y DIRECCIÓN ACADÉMICA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195" marR="19195"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Direccionar y gestionar procesos de docencia e investigación en sus distintos niveles de organización académica e institucional.</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Desempañar cargos tales como: coordinador de carrera, vinculación con la colectividad, editor académico, director editorial de una publicación.</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Participar como evaluador o facilitador externo del CES, CEAACES y SENECYT</a:t>
                      </a:r>
                    </a:p>
                    <a:p>
                      <a:pPr marL="342900" lvl="0" indent="-342900" algn="just">
                        <a:lnSpc>
                          <a:spcPct val="100000"/>
                        </a:lnSpc>
                        <a:spcBef>
                          <a:spcPts val="0"/>
                        </a:spcBef>
                        <a:spcAft>
                          <a:spcPts val="600"/>
                        </a:spcAft>
                        <a:buFont typeface="Symbol" panose="05050102010706020507" pitchFamily="18" charset="2"/>
                        <a:buChar char=""/>
                      </a:pPr>
                      <a:r>
                        <a:rPr lang="es-EC" sz="1200" dirty="0">
                          <a:effectLst/>
                        </a:rPr>
                        <a:t>Organizar o direccionar eventos académicos nacionales o internacionales</a:t>
                      </a:r>
                      <a:endParaRPr lang="es-EC" sz="1200" dirty="0">
                        <a:effectLst/>
                        <a:latin typeface="Calibri" panose="020F0502020204030204" pitchFamily="34" charset="0"/>
                      </a:endParaRPr>
                    </a:p>
                  </a:txBody>
                  <a:tcPr marL="19195" marR="19195" marT="0" marB="0"/>
                </a:tc>
              </a:tr>
            </a:tbl>
          </a:graphicData>
        </a:graphic>
      </p:graphicFrame>
    </p:spTree>
    <p:extLst>
      <p:ext uri="{BB962C8B-B14F-4D97-AF65-F5344CB8AC3E}">
        <p14:creationId xmlns:p14="http://schemas.microsoft.com/office/powerpoint/2010/main" val="4082944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07429" y="327165"/>
            <a:ext cx="5493812" cy="923330"/>
          </a:xfrm>
          <a:prstGeom prst="rect">
            <a:avLst/>
          </a:prstGeom>
          <a:noFill/>
        </p:spPr>
        <p:txBody>
          <a:bodyPr wrap="none" lIns="91440" tIns="45720" rIns="91440" bIns="45720">
            <a:spAutoFit/>
          </a:bodyPr>
          <a:lstStyle/>
          <a:p>
            <a:pPr algn="ctr"/>
            <a:r>
              <a:rPr lang="es-ES" sz="5400" b="1" cap="none" spc="0" dirty="0" smtClean="0">
                <a:ln w="12700">
                  <a:solidFill>
                    <a:schemeClr val="accent5"/>
                  </a:solidFill>
                  <a:prstDash val="solid"/>
                </a:ln>
                <a:pattFill prst="ltDnDiag">
                  <a:fgClr>
                    <a:schemeClr val="accent5">
                      <a:lumMod val="60000"/>
                      <a:lumOff val="40000"/>
                    </a:schemeClr>
                  </a:fgClr>
                  <a:bgClr>
                    <a:schemeClr val="bg1"/>
                  </a:bgClr>
                </a:pattFill>
                <a:effectLst/>
                <a:latin typeface="Arial" panose="020B0604020202020204" pitchFamily="34" charset="0"/>
                <a:cs typeface="Arial" panose="020B0604020202020204" pitchFamily="34" charset="0"/>
              </a:rPr>
              <a:t>JUSTIFICACIÓN</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959809500"/>
              </p:ext>
            </p:extLst>
          </p:nvPr>
        </p:nvGraphicFramePr>
        <p:xfrm>
          <a:off x="1683657" y="14050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107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09066462"/>
              </p:ext>
            </p:extLst>
          </p:nvPr>
        </p:nvGraphicFramePr>
        <p:xfrm>
          <a:off x="336884" y="312821"/>
          <a:ext cx="11478127" cy="6271100"/>
        </p:xfrm>
        <a:graphic>
          <a:graphicData uri="http://schemas.openxmlformats.org/drawingml/2006/table">
            <a:tbl>
              <a:tblPr firstRow="1" firstCol="1" bandRow="1">
                <a:tableStyleId>{16D9F66E-5EB9-4882-86FB-DCBF35E3C3E4}</a:tableStyleId>
              </a:tblPr>
              <a:tblGrid>
                <a:gridCol w="4016127"/>
                <a:gridCol w="7462000"/>
              </a:tblGrid>
              <a:tr h="301360">
                <a:tc gridSpan="2">
                  <a:txBody>
                    <a:bodyPr/>
                    <a:lstStyle/>
                    <a:p>
                      <a:pPr algn="ctr">
                        <a:lnSpc>
                          <a:spcPct val="107000"/>
                        </a:lnSpc>
                        <a:spcAft>
                          <a:spcPts val="0"/>
                        </a:spcAft>
                      </a:pPr>
                      <a:r>
                        <a:rPr lang="es-EC" sz="2000" dirty="0">
                          <a:effectLst/>
                        </a:rPr>
                        <a:t>COMPETECIAS DEL DOCENTE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026" marR="24026" marT="0" marB="0"/>
                </a:tc>
                <a:tc hMerge="1">
                  <a:txBody>
                    <a:bodyPr/>
                    <a:lstStyle/>
                    <a:p>
                      <a:endParaRPr lang="es-EC"/>
                    </a:p>
                  </a:txBody>
                  <a:tcPr/>
                </a:tc>
              </a:tr>
              <a:tr h="2030104">
                <a:tc>
                  <a:txBody>
                    <a:bodyPr/>
                    <a:lstStyle/>
                    <a:p>
                      <a:pPr>
                        <a:lnSpc>
                          <a:spcPct val="107000"/>
                        </a:lnSpc>
                        <a:spcAft>
                          <a:spcPts val="0"/>
                        </a:spcAft>
                      </a:pPr>
                      <a:r>
                        <a:rPr lang="es-EC" sz="2000" dirty="0">
                          <a:effectLst/>
                        </a:rPr>
                        <a:t>PLANIFICAR EL PROCESO DE ENSEÑANZA-APRENDIZAJE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026" marR="24026"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400" dirty="0">
                          <a:effectLst/>
                        </a:rPr>
                        <a:t>Utilizar el instrumento adecuado para la planificación de las actividades.</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Seleccionar y definir contenidos de las asignaturas de acuerdo con la relevancia que tiene en la titulación y en la profesión.</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Planificar y gestionar actividades de formación dirigidas al estudiantado que faciliten el aprendizaje y la adquisición de competencias.</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Diseñar y gestionar procesos de evaluación</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Evaluar la puesta en práctica de la planificación docente en relación al aprendizaje y a la adquisición de competencias, detectar puntos de debilidad e introducir las mejores que permitan el logro de los objetivos</a:t>
                      </a:r>
                      <a:endParaRPr lang="es-EC" sz="1400" dirty="0">
                        <a:effectLst/>
                        <a:latin typeface="Calibri" panose="020F0502020204030204" pitchFamily="34" charset="0"/>
                      </a:endParaRPr>
                    </a:p>
                  </a:txBody>
                  <a:tcPr marL="24026" marR="24026" marT="0" marB="0"/>
                </a:tc>
              </a:tr>
              <a:tr h="1329634">
                <a:tc>
                  <a:txBody>
                    <a:bodyPr/>
                    <a:lstStyle/>
                    <a:p>
                      <a:pPr>
                        <a:lnSpc>
                          <a:spcPct val="107000"/>
                        </a:lnSpc>
                        <a:spcAft>
                          <a:spcPts val="0"/>
                        </a:spcAft>
                      </a:pPr>
                      <a:r>
                        <a:rPr lang="es-EC" sz="2000">
                          <a:effectLst/>
                        </a:rPr>
                        <a:t>Comunicativa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24026" marR="24026"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400" dirty="0">
                          <a:effectLst/>
                        </a:rPr>
                        <a:t>Ser veraz al absolver dudas</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Explicar con claridad los conceptos implicados en el tema.</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Facilitar la comunicación con el alumno.</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Generar espacios donde el estudiante puede expresar con libertad su opinión. </a:t>
                      </a:r>
                      <a:endParaRPr lang="es-EC" sz="1400" dirty="0">
                        <a:effectLst/>
                        <a:latin typeface="Calibri" panose="020F0502020204030204" pitchFamily="34" charset="0"/>
                      </a:endParaRPr>
                    </a:p>
                  </a:txBody>
                  <a:tcPr marL="24026" marR="24026" marT="0" marB="0"/>
                </a:tc>
              </a:tr>
              <a:tr h="1718797">
                <a:tc>
                  <a:txBody>
                    <a:bodyPr/>
                    <a:lstStyle/>
                    <a:p>
                      <a:pPr>
                        <a:lnSpc>
                          <a:spcPct val="107000"/>
                        </a:lnSpc>
                        <a:spcAft>
                          <a:spcPts val="0"/>
                        </a:spcAft>
                      </a:pPr>
                      <a:r>
                        <a:rPr lang="es-EC" sz="2000">
                          <a:effectLst/>
                        </a:rPr>
                        <a:t>Metodológica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24026" marR="24026"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400" dirty="0">
                          <a:effectLst/>
                        </a:rPr>
                        <a:t>renovar contenidos y métodos de enseñanza.</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Aplicar estrategias didácticas diferentes para mejorar la comunicación docente-estudiante.</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Diseñar y desarrollar actividades y recursos didácticos.</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Promover el aprendizaje autónomo.</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Utilizar metodologías que fomenten la participación del alumno.</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Fomentar el desarrollo competencias profesionales y personales.</a:t>
                      </a:r>
                      <a:endParaRPr lang="es-EC" sz="1400" dirty="0">
                        <a:effectLst/>
                        <a:latin typeface="Calibri" panose="020F0502020204030204" pitchFamily="34" charset="0"/>
                      </a:endParaRPr>
                    </a:p>
                  </a:txBody>
                  <a:tcPr marL="24026" marR="24026" marT="0" marB="0"/>
                </a:tc>
              </a:tr>
              <a:tr h="515770">
                <a:tc>
                  <a:txBody>
                    <a:bodyPr/>
                    <a:lstStyle/>
                    <a:p>
                      <a:pPr>
                        <a:lnSpc>
                          <a:spcPct val="107000"/>
                        </a:lnSpc>
                        <a:spcAft>
                          <a:spcPts val="0"/>
                        </a:spcAft>
                      </a:pPr>
                      <a:r>
                        <a:rPr lang="es-EC" sz="2000" dirty="0">
                          <a:effectLst/>
                        </a:rPr>
                        <a:t>Tecnología educativa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4026" marR="24026"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400" dirty="0">
                          <a:effectLst/>
                        </a:rPr>
                        <a:t>Conocer el manejo de tecnología educativa moderna.</a:t>
                      </a:r>
                    </a:p>
                    <a:p>
                      <a:pPr marL="342900" lvl="0" indent="-342900" algn="just">
                        <a:lnSpc>
                          <a:spcPct val="100000"/>
                        </a:lnSpc>
                        <a:spcBef>
                          <a:spcPts val="0"/>
                        </a:spcBef>
                        <a:spcAft>
                          <a:spcPts val="600"/>
                        </a:spcAft>
                        <a:buFont typeface="Symbol" panose="05050102010706020507" pitchFamily="18" charset="2"/>
                        <a:buChar char=""/>
                      </a:pPr>
                      <a:r>
                        <a:rPr lang="es-EC" sz="1400" dirty="0">
                          <a:effectLst/>
                        </a:rPr>
                        <a:t>Utilizar con criterio las </a:t>
                      </a:r>
                      <a:r>
                        <a:rPr lang="es-EC" sz="1400" dirty="0" err="1">
                          <a:effectLst/>
                        </a:rPr>
                        <a:t>TIC’s</a:t>
                      </a:r>
                      <a:r>
                        <a:rPr lang="es-EC" sz="1400" dirty="0">
                          <a:effectLst/>
                        </a:rPr>
                        <a:t> para mejorar el proceso enseñanza-aprendizaje.</a:t>
                      </a:r>
                      <a:endParaRPr lang="es-EC" sz="1400" dirty="0">
                        <a:effectLst/>
                        <a:latin typeface="Calibri" panose="020F0502020204030204" pitchFamily="34" charset="0"/>
                      </a:endParaRPr>
                    </a:p>
                  </a:txBody>
                  <a:tcPr marL="24026" marR="24026" marT="0" marB="0"/>
                </a:tc>
              </a:tr>
            </a:tbl>
          </a:graphicData>
        </a:graphic>
      </p:graphicFrame>
    </p:spTree>
    <p:extLst>
      <p:ext uri="{BB962C8B-B14F-4D97-AF65-F5344CB8AC3E}">
        <p14:creationId xmlns:p14="http://schemas.microsoft.com/office/powerpoint/2010/main" val="1876397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07132152"/>
              </p:ext>
            </p:extLst>
          </p:nvPr>
        </p:nvGraphicFramePr>
        <p:xfrm>
          <a:off x="385011" y="409074"/>
          <a:ext cx="11478126" cy="5205531"/>
        </p:xfrm>
        <a:graphic>
          <a:graphicData uri="http://schemas.openxmlformats.org/drawingml/2006/table">
            <a:tbl>
              <a:tblPr firstRow="1" firstCol="1" bandRow="1">
                <a:tableStyleId>{16D9F66E-5EB9-4882-86FB-DCBF35E3C3E4}</a:tableStyleId>
              </a:tblPr>
              <a:tblGrid>
                <a:gridCol w="4016128"/>
                <a:gridCol w="7461998"/>
              </a:tblGrid>
              <a:tr h="1227221">
                <a:tc>
                  <a:txBody>
                    <a:bodyPr/>
                    <a:lstStyle/>
                    <a:p>
                      <a:pPr>
                        <a:lnSpc>
                          <a:spcPct val="107000"/>
                        </a:lnSpc>
                        <a:spcAft>
                          <a:spcPts val="0"/>
                        </a:spcAft>
                      </a:pPr>
                      <a:r>
                        <a:rPr lang="es-EC" sz="2000" dirty="0">
                          <a:effectLst/>
                        </a:rPr>
                        <a:t>Evaluación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829" marR="40829"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600" b="0" dirty="0">
                          <a:effectLst/>
                        </a:rPr>
                        <a:t>Utilizar distintas estrategias de evaluación.</a:t>
                      </a:r>
                    </a:p>
                    <a:p>
                      <a:pPr marL="342900" lvl="0" indent="-342900" algn="just">
                        <a:lnSpc>
                          <a:spcPct val="100000"/>
                        </a:lnSpc>
                        <a:spcBef>
                          <a:spcPts val="0"/>
                        </a:spcBef>
                        <a:spcAft>
                          <a:spcPts val="600"/>
                        </a:spcAft>
                        <a:buFont typeface="Symbol" panose="05050102010706020507" pitchFamily="18" charset="2"/>
                        <a:buChar char=""/>
                      </a:pPr>
                      <a:r>
                        <a:rPr lang="es-EC" sz="1600" b="0" dirty="0">
                          <a:effectLst/>
                        </a:rPr>
                        <a:t>Evaluar con justicia.</a:t>
                      </a:r>
                    </a:p>
                    <a:p>
                      <a:pPr marL="342900" lvl="0" indent="-342900" algn="just">
                        <a:lnSpc>
                          <a:spcPct val="100000"/>
                        </a:lnSpc>
                        <a:spcBef>
                          <a:spcPts val="0"/>
                        </a:spcBef>
                        <a:spcAft>
                          <a:spcPts val="600"/>
                        </a:spcAft>
                        <a:buFont typeface="Symbol" panose="05050102010706020507" pitchFamily="18" charset="2"/>
                        <a:buChar char=""/>
                      </a:pPr>
                      <a:r>
                        <a:rPr lang="es-EC" sz="1600" b="0" dirty="0">
                          <a:effectLst/>
                        </a:rPr>
                        <a:t>Realizar la evaluación de acuerdo con la planificación.</a:t>
                      </a:r>
                      <a:endParaRPr lang="es-EC" sz="1600" b="0" dirty="0">
                        <a:effectLst/>
                        <a:latin typeface="Calibri" panose="020F0502020204030204" pitchFamily="34" charset="0"/>
                      </a:endParaRPr>
                    </a:p>
                  </a:txBody>
                  <a:tcPr marL="40829" marR="40829" marT="0" marB="0"/>
                </a:tc>
              </a:tr>
              <a:tr h="2042830">
                <a:tc>
                  <a:txBody>
                    <a:bodyPr/>
                    <a:lstStyle/>
                    <a:p>
                      <a:pPr>
                        <a:lnSpc>
                          <a:spcPct val="107000"/>
                        </a:lnSpc>
                        <a:spcAft>
                          <a:spcPts val="0"/>
                        </a:spcAft>
                      </a:pPr>
                      <a:r>
                        <a:rPr lang="es-EC" sz="2000">
                          <a:effectLst/>
                        </a:rPr>
                        <a:t>Interpersonal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0829" marR="40829"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600" dirty="0">
                          <a:effectLst/>
                        </a:rPr>
                        <a:t>Desarrollar el pensamiento crítico y reflexivo.</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Crear un clima de empatía.</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Ser respetuoso</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Trasmitir con el ejemplo el modelo profesional.</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Promover la confianza.</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Liderazgo </a:t>
                      </a:r>
                      <a:endParaRPr lang="es-EC" sz="1600" dirty="0">
                        <a:effectLst/>
                        <a:latin typeface="Calibri" panose="020F0502020204030204" pitchFamily="34" charset="0"/>
                      </a:endParaRPr>
                    </a:p>
                  </a:txBody>
                  <a:tcPr marL="40829" marR="40829" marT="0" marB="0"/>
                </a:tc>
              </a:tr>
              <a:tr h="515264">
                <a:tc>
                  <a:txBody>
                    <a:bodyPr/>
                    <a:lstStyle/>
                    <a:p>
                      <a:pPr>
                        <a:lnSpc>
                          <a:spcPct val="107000"/>
                        </a:lnSpc>
                        <a:spcAft>
                          <a:spcPts val="0"/>
                        </a:spcAft>
                      </a:pPr>
                      <a:r>
                        <a:rPr lang="es-EC" sz="2000">
                          <a:effectLst/>
                        </a:rPr>
                        <a:t>Trabajo en equipo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0829" marR="40829"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600" dirty="0">
                          <a:effectLst/>
                        </a:rPr>
                        <a:t>Mantener relaciones cordiales con sus colegas.</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Promover el beneficio del equipo de trabajo.</a:t>
                      </a:r>
                      <a:endParaRPr lang="es-EC" sz="1600" dirty="0">
                        <a:effectLst/>
                        <a:latin typeface="Calibri" panose="020F0502020204030204" pitchFamily="34" charset="0"/>
                      </a:endParaRPr>
                    </a:p>
                  </a:txBody>
                  <a:tcPr marL="40829" marR="40829" marT="0" marB="0"/>
                </a:tc>
              </a:tr>
              <a:tr h="1112630">
                <a:tc>
                  <a:txBody>
                    <a:bodyPr/>
                    <a:lstStyle/>
                    <a:p>
                      <a:pPr>
                        <a:lnSpc>
                          <a:spcPct val="107000"/>
                        </a:lnSpc>
                        <a:spcAft>
                          <a:spcPts val="0"/>
                        </a:spcAft>
                      </a:pPr>
                      <a:r>
                        <a:rPr lang="es-EC" sz="2000" dirty="0">
                          <a:effectLst/>
                        </a:rPr>
                        <a:t>Innovación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829" marR="40829" marT="0" marB="0"/>
                </a:tc>
                <a:tc>
                  <a:txBody>
                    <a:bodyPr/>
                    <a:lstStyle/>
                    <a:p>
                      <a:pPr marL="342900" lvl="0" indent="-342900" algn="just">
                        <a:lnSpc>
                          <a:spcPct val="100000"/>
                        </a:lnSpc>
                        <a:spcBef>
                          <a:spcPts val="0"/>
                        </a:spcBef>
                        <a:spcAft>
                          <a:spcPts val="600"/>
                        </a:spcAft>
                        <a:buFont typeface="Symbol" panose="05050102010706020507" pitchFamily="18" charset="2"/>
                        <a:buChar char=""/>
                      </a:pPr>
                      <a:r>
                        <a:rPr lang="es-EC" sz="1600" dirty="0">
                          <a:effectLst/>
                        </a:rPr>
                        <a:t>Introducir innovación que tenga como objetivo mejorar el proceso enseñanza aprendizaje.</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Investigar sobre el proceso enseñanza-aprendizaje para buscar nuevas estrategias que permitan mejorarlo.</a:t>
                      </a:r>
                    </a:p>
                    <a:p>
                      <a:pPr marL="342900" lvl="0" indent="-342900" algn="just">
                        <a:lnSpc>
                          <a:spcPct val="100000"/>
                        </a:lnSpc>
                        <a:spcBef>
                          <a:spcPts val="0"/>
                        </a:spcBef>
                        <a:spcAft>
                          <a:spcPts val="600"/>
                        </a:spcAft>
                        <a:buFont typeface="Symbol" panose="05050102010706020507" pitchFamily="18" charset="2"/>
                        <a:buChar char=""/>
                      </a:pPr>
                      <a:r>
                        <a:rPr lang="es-EC" sz="1600" dirty="0">
                          <a:effectLst/>
                        </a:rPr>
                        <a:t>Participar en proyectos de innovación docente.</a:t>
                      </a:r>
                      <a:endParaRPr lang="es-EC" sz="1600" dirty="0">
                        <a:effectLst/>
                        <a:latin typeface="Calibri" panose="020F0502020204030204" pitchFamily="34" charset="0"/>
                      </a:endParaRPr>
                    </a:p>
                  </a:txBody>
                  <a:tcPr marL="40829" marR="40829" marT="0" marB="0"/>
                </a:tc>
              </a:tr>
            </a:tbl>
          </a:graphicData>
        </a:graphic>
      </p:graphicFrame>
    </p:spTree>
    <p:extLst>
      <p:ext uri="{BB962C8B-B14F-4D97-AF65-F5344CB8AC3E}">
        <p14:creationId xmlns:p14="http://schemas.microsoft.com/office/powerpoint/2010/main" val="3308634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fondos para power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gracias sin fon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982" y="2610141"/>
            <a:ext cx="7015532" cy="22092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18512" r="17522" b="6829"/>
          <a:stretch/>
        </p:blipFill>
        <p:spPr bwMode="auto">
          <a:xfrm>
            <a:off x="8087932" y="712679"/>
            <a:ext cx="2279561" cy="355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86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19696484"/>
              </p:ext>
            </p:extLst>
          </p:nvPr>
        </p:nvGraphicFramePr>
        <p:xfrm>
          <a:off x="1504698" y="477084"/>
          <a:ext cx="9390827" cy="5511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files.calzados-lorena.webnode.es/200000045-41bac42b6a/especifico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5095" y="4430883"/>
            <a:ext cx="2594882" cy="2594884"/>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a:extLst/>
        </p:spPr>
      </p:pic>
    </p:spTree>
    <p:extLst>
      <p:ext uri="{BB962C8B-B14F-4D97-AF65-F5344CB8AC3E}">
        <p14:creationId xmlns:p14="http://schemas.microsoft.com/office/powerpoint/2010/main" val="2606060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1390961003"/>
              </p:ext>
            </p:extLst>
          </p:nvPr>
        </p:nvGraphicFramePr>
        <p:xfrm>
          <a:off x="257577" y="566672"/>
          <a:ext cx="9330560" cy="591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56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64469868"/>
              </p:ext>
            </p:extLst>
          </p:nvPr>
        </p:nvGraphicFramePr>
        <p:xfrm>
          <a:off x="1533250" y="509452"/>
          <a:ext cx="9133984" cy="5852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Resultado de imagen para muñeco preguntando animado"/>
          <p:cNvPicPr/>
          <p:nvPr/>
        </p:nvPicPr>
        <p:blipFill>
          <a:blip r:embed="rId7">
            <a:extLst>
              <a:ext uri="{28A0092B-C50C-407E-A947-70E740481C1C}">
                <a14:useLocalDpi xmlns:a14="http://schemas.microsoft.com/office/drawing/2010/main" val="0"/>
              </a:ext>
            </a:extLst>
          </a:blip>
          <a:srcRect/>
          <a:stretch>
            <a:fillRect/>
          </a:stretch>
        </p:blipFill>
        <p:spPr bwMode="auto">
          <a:xfrm>
            <a:off x="1962789" y="465922"/>
            <a:ext cx="2290579" cy="2034975"/>
          </a:xfrm>
          <a:prstGeom prst="rect">
            <a:avLst/>
          </a:prstGeom>
          <a:noFill/>
          <a:ln>
            <a:noFill/>
          </a:ln>
          <a:effectLst>
            <a:glow rad="228600">
              <a:schemeClr val="accent2">
                <a:satMod val="175000"/>
                <a:alpha val="40000"/>
              </a:schemeClr>
            </a:glow>
          </a:effectLst>
        </p:spPr>
      </p:pic>
    </p:spTree>
    <p:extLst>
      <p:ext uri="{BB962C8B-B14F-4D97-AF65-F5344CB8AC3E}">
        <p14:creationId xmlns:p14="http://schemas.microsoft.com/office/powerpoint/2010/main" val="408708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fondos para power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076214" y="649138"/>
            <a:ext cx="5112298" cy="1107996"/>
          </a:xfrm>
          <a:prstGeom prst="rect">
            <a:avLst/>
          </a:prstGeom>
          <a:noFill/>
        </p:spPr>
        <p:txBody>
          <a:bodyPr wrap="none" lIns="91440" tIns="45720" rIns="91440" bIns="45720">
            <a:spAutoFit/>
          </a:bodyPr>
          <a:lstStyle/>
          <a:p>
            <a:pPr algn="ctr"/>
            <a:r>
              <a:rPr lang="es-E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CAPÍTULO  II</a:t>
            </a:r>
            <a:endParaRPr lang="es-E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Imagen 4" descr="http://files.escueladeconduccion.webnode.es/system_preview_detail_200000022-8efe88ff98-public/sello-max-ut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16" y="260417"/>
            <a:ext cx="1482304" cy="1189560"/>
          </a:xfrm>
          <a:prstGeom prst="flowChartConnector">
            <a:avLst/>
          </a:prstGeom>
          <a:noFill/>
          <a:ln>
            <a:noFill/>
          </a:ln>
        </p:spPr>
      </p:pic>
      <p:sp>
        <p:nvSpPr>
          <p:cNvPr id="4" name="Rectángulo 3"/>
          <p:cNvSpPr/>
          <p:nvPr/>
        </p:nvSpPr>
        <p:spPr>
          <a:xfrm>
            <a:off x="1881052" y="2099115"/>
            <a:ext cx="7955280" cy="3896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400" b="1" u="sng" dirty="0" smtClean="0">
              <a:solidFill>
                <a:schemeClr val="bg1"/>
              </a:solidFill>
            </a:endParaRPr>
          </a:p>
          <a:p>
            <a:pPr lvl="0" algn="ctr"/>
            <a:r>
              <a:rPr lang="es-EC" sz="2400" b="1" u="sng" dirty="0" smtClean="0">
                <a:solidFill>
                  <a:schemeClr val="bg1"/>
                </a:solidFill>
              </a:rPr>
              <a:t>MARCO TEÓRICO</a:t>
            </a:r>
          </a:p>
          <a:p>
            <a:pPr lvl="0" algn="ctr"/>
            <a:endParaRPr lang="es-EC" sz="2400" b="1" u="sng" dirty="0">
              <a:solidFill>
                <a:schemeClr val="bg1"/>
              </a:solidFill>
            </a:endParaRPr>
          </a:p>
          <a:p>
            <a:pPr lvl="0"/>
            <a:r>
              <a:rPr lang="es-EC" sz="2400" b="1" dirty="0">
                <a:solidFill>
                  <a:schemeClr val="bg1"/>
                </a:solidFill>
              </a:rPr>
              <a:t>MARCO </a:t>
            </a:r>
            <a:r>
              <a:rPr lang="es-EC" sz="2400" b="1" dirty="0" smtClean="0">
                <a:solidFill>
                  <a:schemeClr val="bg1"/>
                </a:solidFill>
              </a:rPr>
              <a:t>REFERENCIAL</a:t>
            </a:r>
          </a:p>
          <a:p>
            <a:pPr lvl="0"/>
            <a:endParaRPr lang="es-EC" sz="2400" dirty="0">
              <a:solidFill>
                <a:schemeClr val="bg1"/>
              </a:solidFill>
            </a:endParaRPr>
          </a:p>
          <a:p>
            <a:pPr lvl="0"/>
            <a:r>
              <a:rPr lang="es-EC" sz="2400" b="1" dirty="0">
                <a:solidFill>
                  <a:schemeClr val="bg1"/>
                </a:solidFill>
              </a:rPr>
              <a:t>MARCO CONTEXTUAL </a:t>
            </a:r>
            <a:endParaRPr lang="es-EC" sz="2400" b="1" dirty="0" smtClean="0">
              <a:solidFill>
                <a:schemeClr val="bg1"/>
              </a:solidFill>
            </a:endParaRPr>
          </a:p>
          <a:p>
            <a:pPr lvl="0"/>
            <a:endParaRPr lang="es-EC" sz="2400" dirty="0">
              <a:solidFill>
                <a:schemeClr val="bg1"/>
              </a:solidFill>
            </a:endParaRPr>
          </a:p>
          <a:p>
            <a:pPr lvl="0"/>
            <a:r>
              <a:rPr lang="es-EC" sz="2400" b="1" dirty="0">
                <a:solidFill>
                  <a:schemeClr val="bg1"/>
                </a:solidFill>
              </a:rPr>
              <a:t>MARCO </a:t>
            </a:r>
            <a:r>
              <a:rPr lang="es-EC" sz="2400" b="1" dirty="0" smtClean="0">
                <a:solidFill>
                  <a:schemeClr val="bg1"/>
                </a:solidFill>
              </a:rPr>
              <a:t>CONCEPTUAL</a:t>
            </a:r>
          </a:p>
          <a:p>
            <a:pPr lvl="0"/>
            <a:endParaRPr lang="es-EC" sz="2400" b="1" dirty="0">
              <a:solidFill>
                <a:schemeClr val="bg1"/>
              </a:solidFill>
            </a:endParaRPr>
          </a:p>
          <a:p>
            <a:pPr lvl="0"/>
            <a:r>
              <a:rPr lang="es-EC" sz="2400" b="1" dirty="0">
                <a:solidFill>
                  <a:schemeClr val="bg1"/>
                </a:solidFill>
              </a:rPr>
              <a:t>MARCO LEGAL</a:t>
            </a:r>
            <a:r>
              <a:rPr lang="es-EC" sz="2400" dirty="0">
                <a:solidFill>
                  <a:schemeClr val="bg1"/>
                </a:solidFill>
              </a:rPr>
              <a:t> </a:t>
            </a:r>
            <a:r>
              <a:rPr lang="es-EC" sz="2400" dirty="0" smtClean="0">
                <a:solidFill>
                  <a:schemeClr val="bg1"/>
                </a:solidFill>
              </a:rPr>
              <a:t>- </a:t>
            </a:r>
            <a:r>
              <a:rPr lang="es-EC" sz="2400" b="1" dirty="0" smtClean="0">
                <a:solidFill>
                  <a:schemeClr val="bg1"/>
                </a:solidFill>
              </a:rPr>
              <a:t>ÉTICO</a:t>
            </a:r>
            <a:endParaRPr lang="es-EC" sz="2400" b="1" dirty="0">
              <a:solidFill>
                <a:schemeClr val="bg1"/>
              </a:solidFill>
            </a:endParaRPr>
          </a:p>
          <a:p>
            <a:pPr lvl="0" algn="ctr"/>
            <a:r>
              <a:rPr lang="es-EC" b="1" u="sng" dirty="0" smtClean="0">
                <a:solidFill>
                  <a:schemeClr val="bg1"/>
                </a:solidFill>
              </a:rPr>
              <a:t> </a:t>
            </a:r>
            <a:endParaRPr lang="es-EC" u="sng" dirty="0">
              <a:solidFill>
                <a:schemeClr val="bg1"/>
              </a:solidFill>
            </a:endParaRPr>
          </a:p>
        </p:txBody>
      </p:sp>
    </p:spTree>
    <p:extLst>
      <p:ext uri="{BB962C8B-B14F-4D97-AF65-F5344CB8AC3E}">
        <p14:creationId xmlns:p14="http://schemas.microsoft.com/office/powerpoint/2010/main" val="181851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16065" y="520349"/>
            <a:ext cx="63674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rPr>
              <a:t>Marco Referencial</a:t>
            </a:r>
            <a:endParaRPr lang="es-ES" sz="5400" b="1" cap="none" spc="0" dirty="0">
              <a:ln/>
              <a:solidFill>
                <a:schemeClr val="accent4"/>
              </a:solidFill>
              <a:effectLst/>
            </a:endParaRPr>
          </a:p>
        </p:txBody>
      </p:sp>
      <p:graphicFrame>
        <p:nvGraphicFramePr>
          <p:cNvPr id="4" name="Diagrama 3"/>
          <p:cNvGraphicFramePr/>
          <p:nvPr>
            <p:extLst>
              <p:ext uri="{D42A27DB-BD31-4B8C-83A1-F6EECF244321}">
                <p14:modId xmlns:p14="http://schemas.microsoft.com/office/powerpoint/2010/main" val="3072385481"/>
              </p:ext>
            </p:extLst>
          </p:nvPr>
        </p:nvGraphicFramePr>
        <p:xfrm>
          <a:off x="156754" y="1439333"/>
          <a:ext cx="119394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083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2992</TotalTime>
  <Words>2497</Words>
  <Application>Microsoft Office PowerPoint</Application>
  <PresentationFormat>Panorámica</PresentationFormat>
  <Paragraphs>350</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Century Gothic</vt:lpstr>
      <vt:lpstr>Symbol</vt:lpstr>
      <vt:lpstr>Times New Roman</vt:lpstr>
      <vt:lpstr>Times-Roman</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III</vt:lpstr>
      <vt:lpstr>CAPÍTULO III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jONATHAN</cp:lastModifiedBy>
  <cp:revision>143</cp:revision>
  <dcterms:created xsi:type="dcterms:W3CDTF">2017-04-06T21:07:38Z</dcterms:created>
  <dcterms:modified xsi:type="dcterms:W3CDTF">2017-05-08T12:32:42Z</dcterms:modified>
</cp:coreProperties>
</file>