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4" r:id="rId1"/>
  </p:sldMasterIdLst>
  <p:notesMasterIdLst>
    <p:notesMasterId r:id="rId35"/>
  </p:notesMasterIdLst>
  <p:sldIdLst>
    <p:sldId id="256" r:id="rId2"/>
    <p:sldId id="258" r:id="rId3"/>
    <p:sldId id="260" r:id="rId4"/>
    <p:sldId id="261" r:id="rId5"/>
    <p:sldId id="285" r:id="rId6"/>
    <p:sldId id="262" r:id="rId7"/>
    <p:sldId id="263" r:id="rId8"/>
    <p:sldId id="271" r:id="rId9"/>
    <p:sldId id="270" r:id="rId10"/>
    <p:sldId id="265" r:id="rId11"/>
    <p:sldId id="266" r:id="rId12"/>
    <p:sldId id="267" r:id="rId13"/>
    <p:sldId id="273" r:id="rId14"/>
    <p:sldId id="287" r:id="rId15"/>
    <p:sldId id="288" r:id="rId16"/>
    <p:sldId id="289" r:id="rId17"/>
    <p:sldId id="274" r:id="rId18"/>
    <p:sldId id="290" r:id="rId19"/>
    <p:sldId id="305" r:id="rId20"/>
    <p:sldId id="301" r:id="rId21"/>
    <p:sldId id="302" r:id="rId22"/>
    <p:sldId id="303" r:id="rId23"/>
    <p:sldId id="304" r:id="rId24"/>
    <p:sldId id="291" r:id="rId25"/>
    <p:sldId id="306" r:id="rId26"/>
    <p:sldId id="309" r:id="rId27"/>
    <p:sldId id="311" r:id="rId28"/>
    <p:sldId id="312" r:id="rId29"/>
    <p:sldId id="313" r:id="rId30"/>
    <p:sldId id="307" r:id="rId31"/>
    <p:sldId id="293" r:id="rId32"/>
    <p:sldId id="308" r:id="rId33"/>
    <p:sldId id="284" r:id="rId3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4" d="100"/>
          <a:sy n="74"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TRABAJO%20DE%20GRADO\Final\Mediciones\Mediciones_Uso_M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esktop\TRABAJO%20DE%20GRADO\Final\Mediciones\Medici&#243;n_precipitaci&#243;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esktop\TRABAJO%20DE%20GRADO\Final\Mediciones\Medici&#243;n_precipitaci&#243;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s-MX" sz="2800" b="1" dirty="0">
                <a:solidFill>
                  <a:schemeClr val="tx1"/>
                </a:solidFill>
                <a:latin typeface="Times New Roman" panose="02020603050405020304" pitchFamily="18" charset="0"/>
                <a:cs typeface="Times New Roman" panose="02020603050405020304" pitchFamily="18" charset="0"/>
              </a:rPr>
              <a:t>Erosión </a:t>
            </a:r>
          </a:p>
          <a:p>
            <a:pPr>
              <a:defRPr sz="2800" b="1">
                <a:solidFill>
                  <a:schemeClr val="tx1"/>
                </a:solidFill>
              </a:defRPr>
            </a:pPr>
            <a:r>
              <a:rPr lang="es-MX" sz="2800" b="1" dirty="0" smtClean="0">
                <a:solidFill>
                  <a:schemeClr val="tx1"/>
                </a:solidFill>
                <a:latin typeface="Times New Roman" panose="02020603050405020304" pitchFamily="18" charset="0"/>
                <a:cs typeface="Times New Roman" panose="02020603050405020304" pitchFamily="18" charset="0"/>
              </a:rPr>
              <a:t>t/ha/año</a:t>
            </a:r>
            <a:endParaRPr lang="es-MX" sz="2800" b="1" dirty="0">
              <a:solidFill>
                <a:schemeClr val="tx1"/>
              </a:solidFill>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endParaRPr lang="es-MX"/>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a:noFill/>
            </a:ln>
            <a:effectLst/>
            <a:sp3d/>
          </c:spPr>
          <c:invertIfNegative val="0"/>
          <c:dPt>
            <c:idx val="0"/>
            <c:invertIfNegative val="0"/>
            <c:bubble3D val="0"/>
            <c:spPr>
              <a:solidFill>
                <a:srgbClr val="FFFF00"/>
              </a:solidFill>
              <a:ln>
                <a:noFill/>
              </a:ln>
              <a:effectLst/>
              <a:sp3d/>
            </c:spPr>
          </c:dPt>
          <c:dPt>
            <c:idx val="1"/>
            <c:invertIfNegative val="0"/>
            <c:bubble3D val="0"/>
            <c:spPr>
              <a:solidFill>
                <a:srgbClr val="00B050"/>
              </a:solidFill>
              <a:ln>
                <a:noFill/>
              </a:ln>
              <a:effectLst/>
              <a:sp3d/>
            </c:spPr>
          </c:dPt>
          <c:dLbls>
            <c:dLbl>
              <c:idx val="0"/>
              <c:layout>
                <c:manualLayout>
                  <c:x val="2.9110296506707115E-2"/>
                  <c:y val="-2.6870260017370459E-2"/>
                </c:manualLayout>
              </c:layout>
              <c:tx>
                <c:rich>
                  <a:bodyPr/>
                  <a:lstStyle/>
                  <a:p>
                    <a:r>
                      <a:rPr lang="en-US" dirty="0" smtClean="0"/>
                      <a:t>146.65</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0929690038376312E-2"/>
                  <c:y val="-2.6870260017370459E-2"/>
                </c:manualLayout>
              </c:layout>
              <c:tx>
                <c:rich>
                  <a:bodyPr/>
                  <a:lstStyle/>
                  <a:p>
                    <a:r>
                      <a:rPr lang="en-US" dirty="0" smtClean="0"/>
                      <a:t>39.78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374541785022751E-2"/>
                  <c:y val="-2.6870260017370397E-2"/>
                </c:manualLayout>
              </c:layout>
              <c:tx>
                <c:rich>
                  <a:bodyPr/>
                  <a:lstStyle/>
                  <a:p>
                    <a:r>
                      <a:rPr lang="en-US" dirty="0" smtClean="0"/>
                      <a:t>39.78</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RESULTADOS!$B$22:$B$24</c:f>
              <c:strCache>
                <c:ptCount val="2"/>
                <c:pt idx="0">
                  <c:v>Cultivos</c:v>
                </c:pt>
                <c:pt idx="1">
                  <c:v>Matorral</c:v>
                </c:pt>
              </c:strCache>
            </c:strRef>
          </c:cat>
          <c:val>
            <c:numRef>
              <c:f>RESULTADOS!$C$22:$C$24</c:f>
              <c:numCache>
                <c:formatCode>General</c:formatCode>
                <c:ptCount val="3"/>
                <c:pt idx="0">
                  <c:v>146.65</c:v>
                </c:pt>
                <c:pt idx="1">
                  <c:v>39.78</c:v>
                </c:pt>
              </c:numCache>
            </c:numRef>
          </c:val>
        </c:ser>
        <c:dLbls>
          <c:showLegendKey val="0"/>
          <c:showVal val="1"/>
          <c:showCatName val="0"/>
          <c:showSerName val="0"/>
          <c:showPercent val="0"/>
          <c:showBubbleSize val="0"/>
        </c:dLbls>
        <c:gapWidth val="150"/>
        <c:shape val="box"/>
        <c:axId val="326817440"/>
        <c:axId val="326815480"/>
        <c:axId val="0"/>
      </c:bar3DChart>
      <c:catAx>
        <c:axId val="32681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MX"/>
          </a:p>
        </c:txPr>
        <c:crossAx val="326815480"/>
        <c:crosses val="autoZero"/>
        <c:auto val="1"/>
        <c:lblAlgn val="ctr"/>
        <c:lblOffset val="100"/>
        <c:noMultiLvlLbl val="0"/>
      </c:catAx>
      <c:valAx>
        <c:axId val="326815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26817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000" dirty="0" smtClean="0">
                <a:latin typeface="Times New Roman" panose="02020603050405020304" pitchFamily="18" charset="0"/>
                <a:cs typeface="Times New Roman" panose="02020603050405020304" pitchFamily="18" charset="0"/>
              </a:rPr>
              <a:t>Erosión</a:t>
            </a:r>
            <a:r>
              <a:rPr lang="en-US" sz="2000" baseline="0" dirty="0" smtClean="0">
                <a:latin typeface="Times New Roman" panose="02020603050405020304" pitchFamily="18" charset="0"/>
                <a:cs typeface="Times New Roman" panose="02020603050405020304" pitchFamily="18" charset="0"/>
              </a:rPr>
              <a:t> - Precipitación</a:t>
            </a:r>
            <a:endParaRPr lang="en-US" sz="2000" dirty="0">
              <a:latin typeface="Times New Roman" panose="02020603050405020304" pitchFamily="18" charset="0"/>
              <a:cs typeface="Times New Roman" panose="02020603050405020304" pitchFamily="18" charset="0"/>
            </a:endParaRPr>
          </a:p>
        </c:rich>
      </c:tx>
      <c:layout>
        <c:manualLayout>
          <c:xMode val="edge"/>
          <c:yMode val="edge"/>
          <c:x val="0.3612018738004994"/>
          <c:y val="8.3891259752771792E-3"/>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MX"/>
        </a:p>
      </c:txPr>
    </c:title>
    <c:autoTitleDeleted val="0"/>
    <c:plotArea>
      <c:layout/>
      <c:scatterChart>
        <c:scatterStyle val="lineMarker"/>
        <c:varyColors val="0"/>
        <c:ser>
          <c:idx val="0"/>
          <c:order val="0"/>
          <c:tx>
            <c:strRef>
              <c:f>Hoja5!$D$2</c:f>
              <c:strCache>
                <c:ptCount val="1"/>
                <c:pt idx="0">
                  <c:v>Erosión Cultivos (ton/ha)</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19050" cap="rnd">
                <a:solidFill>
                  <a:schemeClr val="accent1"/>
                </a:solidFill>
              </a:ln>
              <a:effectLst/>
            </c:spPr>
            <c:trendlineType val="linear"/>
            <c:dispRSqr val="0"/>
            <c:dispEq val="0"/>
          </c:trendline>
          <c:xVal>
            <c:numRef>
              <c:f>Hoja5!$C$3:$C$11</c:f>
              <c:numCache>
                <c:formatCode>General</c:formatCode>
                <c:ptCount val="9"/>
                <c:pt idx="1">
                  <c:v>99</c:v>
                </c:pt>
                <c:pt idx="2">
                  <c:v>71</c:v>
                </c:pt>
                <c:pt idx="3">
                  <c:v>112</c:v>
                </c:pt>
                <c:pt idx="4">
                  <c:v>32</c:v>
                </c:pt>
                <c:pt idx="5">
                  <c:v>13</c:v>
                </c:pt>
                <c:pt idx="6">
                  <c:v>37</c:v>
                </c:pt>
                <c:pt idx="7">
                  <c:v>50</c:v>
                </c:pt>
                <c:pt idx="8">
                  <c:v>54</c:v>
                </c:pt>
              </c:numCache>
            </c:numRef>
          </c:xVal>
          <c:yVal>
            <c:numRef>
              <c:f>Hoja5!$D$3:$D$11</c:f>
              <c:numCache>
                <c:formatCode>General</c:formatCode>
                <c:ptCount val="9"/>
                <c:pt idx="1">
                  <c:v>18.07</c:v>
                </c:pt>
                <c:pt idx="2">
                  <c:v>13.37</c:v>
                </c:pt>
                <c:pt idx="3">
                  <c:v>13.87</c:v>
                </c:pt>
                <c:pt idx="4">
                  <c:v>5.6</c:v>
                </c:pt>
                <c:pt idx="5">
                  <c:v>2.93</c:v>
                </c:pt>
                <c:pt idx="6">
                  <c:v>8.19</c:v>
                </c:pt>
                <c:pt idx="7">
                  <c:v>10.89</c:v>
                </c:pt>
                <c:pt idx="8">
                  <c:v>10.44</c:v>
                </c:pt>
              </c:numCache>
            </c:numRef>
          </c:yVal>
          <c:smooth val="0"/>
          <c:extLst xmlns:c16r2="http://schemas.microsoft.com/office/drawing/2015/06/chart">
            <c:ext xmlns:c16="http://schemas.microsoft.com/office/drawing/2014/chart" uri="{C3380CC4-5D6E-409C-BE32-E72D297353CC}">
              <c16:uniqueId val="{00000001-036B-469C-B14D-3C3E788554AC}"/>
            </c:ext>
          </c:extLst>
        </c:ser>
        <c:dLbls>
          <c:showLegendKey val="0"/>
          <c:showVal val="0"/>
          <c:showCatName val="0"/>
          <c:showSerName val="0"/>
          <c:showPercent val="0"/>
          <c:showBubbleSize val="0"/>
        </c:dLbls>
        <c:axId val="326818224"/>
        <c:axId val="326818616"/>
      </c:scatterChart>
      <c:valAx>
        <c:axId val="3268182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MX" sz="1600" b="1">
                    <a:latin typeface="Times New Roman" panose="02020603050405020304" pitchFamily="18" charset="0"/>
                    <a:cs typeface="Times New Roman" panose="02020603050405020304" pitchFamily="18" charset="0"/>
                  </a:rPr>
                  <a:t>Precipitación (mm)</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26818616"/>
        <c:crosses val="autoZero"/>
        <c:crossBetween val="midCat"/>
      </c:valAx>
      <c:valAx>
        <c:axId val="326818616"/>
        <c:scaling>
          <c:orientation val="minMax"/>
        </c:scaling>
        <c:delete val="0"/>
        <c:axPos val="l"/>
        <c:majorGridlines>
          <c:spPr>
            <a:ln w="9525" cap="flat" cmpd="sng" algn="ctr">
              <a:noFill/>
              <a:round/>
            </a:ln>
            <a:effectLst>
              <a:outerShdw blurRad="50800" dist="38100" dir="5400000" algn="t" rotWithShape="0">
                <a:prstClr val="black">
                  <a:alpha val="40000"/>
                </a:prstClr>
              </a:outerShdw>
              <a:softEdge rad="76200"/>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MX" sz="1600" b="1">
                    <a:latin typeface="Times New Roman" panose="02020603050405020304" pitchFamily="18" charset="0"/>
                    <a:cs typeface="Times New Roman" panose="02020603050405020304" pitchFamily="18" charset="0"/>
                  </a:rPr>
                  <a:t>Erosión (ton/ha)</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3268182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000" dirty="0" smtClean="0">
                <a:latin typeface="Times New Roman" panose="02020603050405020304" pitchFamily="18" charset="0"/>
                <a:cs typeface="Times New Roman" panose="02020603050405020304" pitchFamily="18" charset="0"/>
              </a:rPr>
              <a:t>Erosión</a:t>
            </a:r>
            <a:r>
              <a:rPr lang="en-US" sz="2000" baseline="0" dirty="0" smtClean="0">
                <a:latin typeface="Times New Roman" panose="02020603050405020304" pitchFamily="18" charset="0"/>
                <a:cs typeface="Times New Roman" panose="02020603050405020304" pitchFamily="18" charset="0"/>
              </a:rPr>
              <a:t> - Precipitación</a:t>
            </a:r>
            <a:endParaRPr lang="en-US" sz="20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MX"/>
        </a:p>
      </c:txPr>
    </c:title>
    <c:autoTitleDeleted val="0"/>
    <c:plotArea>
      <c:layout/>
      <c:scatterChart>
        <c:scatterStyle val="lineMarker"/>
        <c:varyColors val="0"/>
        <c:ser>
          <c:idx val="0"/>
          <c:order val="0"/>
          <c:tx>
            <c:strRef>
              <c:f>Hoja5!$D$21</c:f>
              <c:strCache>
                <c:ptCount val="1"/>
                <c:pt idx="0">
                  <c:v>Erosión Matorral (ton/ha)</c:v>
                </c:pt>
              </c:strCache>
            </c:strRef>
          </c:tx>
          <c:spPr>
            <a:ln w="25400" cap="rnd">
              <a:noFill/>
              <a:round/>
            </a:ln>
            <a:effectLst>
              <a:outerShdw blurRad="40000" dist="23000" dir="5400000" rotWithShape="0">
                <a:srgbClr val="000000">
                  <a:alpha val="35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cap="rnd">
                <a:solidFill>
                  <a:schemeClr val="accent6"/>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6"/>
                </a:solidFill>
              </a:ln>
              <a:effectLst/>
            </c:spPr>
            <c:trendlineType val="linear"/>
            <c:dispRSqr val="0"/>
            <c:dispEq val="0"/>
          </c:trendline>
          <c:xVal>
            <c:numRef>
              <c:f>Hoja5!$C$22:$C$30</c:f>
              <c:numCache>
                <c:formatCode>General</c:formatCode>
                <c:ptCount val="9"/>
                <c:pt idx="1">
                  <c:v>99</c:v>
                </c:pt>
                <c:pt idx="2">
                  <c:v>71</c:v>
                </c:pt>
                <c:pt idx="3">
                  <c:v>112</c:v>
                </c:pt>
                <c:pt idx="4">
                  <c:v>32</c:v>
                </c:pt>
                <c:pt idx="5">
                  <c:v>66</c:v>
                </c:pt>
                <c:pt idx="6">
                  <c:v>37</c:v>
                </c:pt>
                <c:pt idx="7">
                  <c:v>50</c:v>
                </c:pt>
                <c:pt idx="8">
                  <c:v>54</c:v>
                </c:pt>
              </c:numCache>
            </c:numRef>
          </c:xVal>
          <c:yVal>
            <c:numRef>
              <c:f>Hoja5!$D$22:$D$30</c:f>
              <c:numCache>
                <c:formatCode>General</c:formatCode>
                <c:ptCount val="9"/>
                <c:pt idx="1">
                  <c:v>4.22</c:v>
                </c:pt>
                <c:pt idx="2">
                  <c:v>3.4</c:v>
                </c:pt>
                <c:pt idx="3">
                  <c:v>9.1</c:v>
                </c:pt>
                <c:pt idx="4">
                  <c:v>1.47</c:v>
                </c:pt>
                <c:pt idx="5">
                  <c:v>2.09</c:v>
                </c:pt>
                <c:pt idx="6">
                  <c:v>2.48</c:v>
                </c:pt>
                <c:pt idx="7">
                  <c:v>2.86</c:v>
                </c:pt>
                <c:pt idx="8">
                  <c:v>3.22</c:v>
                </c:pt>
              </c:numCache>
            </c:numRef>
          </c:yVal>
          <c:smooth val="0"/>
          <c:extLst xmlns:c16r2="http://schemas.microsoft.com/office/drawing/2015/06/chart">
            <c:ext xmlns:c16="http://schemas.microsoft.com/office/drawing/2014/chart" uri="{C3380CC4-5D6E-409C-BE32-E72D297353CC}">
              <c16:uniqueId val="{00000001-5264-4766-B42F-0F3D0A419F72}"/>
            </c:ext>
          </c:extLst>
        </c:ser>
        <c:dLbls>
          <c:showLegendKey val="0"/>
          <c:showVal val="0"/>
          <c:showCatName val="0"/>
          <c:showSerName val="0"/>
          <c:showPercent val="0"/>
          <c:showBubbleSize val="0"/>
        </c:dLbls>
        <c:axId val="326812736"/>
        <c:axId val="327569120"/>
      </c:scatterChart>
      <c:valAx>
        <c:axId val="326812736"/>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MX" sz="1600" b="1">
                    <a:latin typeface="Times New Roman" panose="02020603050405020304" pitchFamily="18" charset="0"/>
                    <a:cs typeface="Times New Roman" panose="02020603050405020304" pitchFamily="18" charset="0"/>
                  </a:rPr>
                  <a:t>Precipitación (mm)</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MX"/>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27569120"/>
        <c:crosses val="autoZero"/>
        <c:crossBetween val="midCat"/>
      </c:valAx>
      <c:valAx>
        <c:axId val="327569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MX" sz="1600" b="1">
                    <a:latin typeface="Times New Roman" panose="02020603050405020304" pitchFamily="18" charset="0"/>
                    <a:cs typeface="Times New Roman" panose="02020603050405020304" pitchFamily="18" charset="0"/>
                  </a:rPr>
                  <a:t>Erosión (ton/ha)</a:t>
                </a:r>
              </a:p>
            </c:rich>
          </c:tx>
          <c:layout>
            <c:manualLayout>
              <c:xMode val="edge"/>
              <c:yMode val="edge"/>
              <c:x val="3.0555555555555555E-2"/>
              <c:y val="0.3609991980169145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MX"/>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268127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061BC-64CD-48A6-935D-D1B40EF17752}"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s-MX"/>
        </a:p>
      </dgm:t>
    </dgm:pt>
    <dgm:pt modelId="{89A9C549-519C-4618-AD2A-FB67797F489A}">
      <dgm:prSet custT="1"/>
      <dgm:spPr>
        <a:solidFill>
          <a:schemeClr val="accent2">
            <a:alpha val="90000"/>
          </a:schemeClr>
        </a:solidFill>
      </dgm:spPr>
      <dgm:t>
        <a:bodyPr/>
        <a:lstStyle/>
        <a:p>
          <a:pPr algn="ctr" rtl="0"/>
          <a:r>
            <a:rPr lang="es-MX" sz="4800" b="1" dirty="0" smtClean="0">
              <a:solidFill>
                <a:schemeClr val="tx1"/>
              </a:solidFill>
              <a:latin typeface="Times New Roman" panose="02020603050405020304" pitchFamily="18" charset="0"/>
              <a:cs typeface="Times New Roman" panose="02020603050405020304" pitchFamily="18" charset="0"/>
            </a:rPr>
            <a:t>Introducción</a:t>
          </a:r>
          <a:endParaRPr lang="es-MX" sz="4800" b="1" dirty="0">
            <a:solidFill>
              <a:schemeClr val="tx1"/>
            </a:solidFill>
            <a:latin typeface="Times New Roman" panose="02020603050405020304" pitchFamily="18" charset="0"/>
            <a:cs typeface="Times New Roman" panose="02020603050405020304" pitchFamily="18" charset="0"/>
          </a:endParaRPr>
        </a:p>
      </dgm:t>
    </dgm:pt>
    <dgm:pt modelId="{4D69C265-DD64-48D8-82FD-9B1173ADD869}" type="parTrans" cxnId="{C7755275-8AA3-4E76-862B-251BD52AEA21}">
      <dgm:prSet/>
      <dgm:spPr/>
      <dgm:t>
        <a:bodyPr/>
        <a:lstStyle/>
        <a:p>
          <a:endParaRPr lang="es-MX"/>
        </a:p>
      </dgm:t>
    </dgm:pt>
    <dgm:pt modelId="{1E6E4343-D841-44AA-9126-B7CEC4630FC9}" type="sibTrans" cxnId="{C7755275-8AA3-4E76-862B-251BD52AEA21}">
      <dgm:prSet/>
      <dgm:spPr/>
      <dgm:t>
        <a:bodyPr/>
        <a:lstStyle/>
        <a:p>
          <a:endParaRPr lang="es-MX"/>
        </a:p>
      </dgm:t>
    </dgm:pt>
    <dgm:pt modelId="{E330D35B-9043-4A95-AABD-F9CF387F1B5D}" type="pres">
      <dgm:prSet presAssocID="{7BC061BC-64CD-48A6-935D-D1B40EF17752}" presName="linear" presStyleCnt="0">
        <dgm:presLayoutVars>
          <dgm:animLvl val="lvl"/>
          <dgm:resizeHandles val="exact"/>
        </dgm:presLayoutVars>
      </dgm:prSet>
      <dgm:spPr/>
      <dgm:t>
        <a:bodyPr/>
        <a:lstStyle/>
        <a:p>
          <a:endParaRPr lang="es-MX"/>
        </a:p>
      </dgm:t>
    </dgm:pt>
    <dgm:pt modelId="{6A9CB97F-0693-4393-8722-8AA74195D364}" type="pres">
      <dgm:prSet presAssocID="{89A9C549-519C-4618-AD2A-FB67797F489A}" presName="parentText" presStyleLbl="node1" presStyleIdx="0" presStyleCnt="1" custLinFactNeighborX="-559" custLinFactNeighborY="-1156">
        <dgm:presLayoutVars>
          <dgm:chMax val="0"/>
          <dgm:bulletEnabled val="1"/>
        </dgm:presLayoutVars>
      </dgm:prSet>
      <dgm:spPr/>
      <dgm:t>
        <a:bodyPr/>
        <a:lstStyle/>
        <a:p>
          <a:endParaRPr lang="es-MX"/>
        </a:p>
      </dgm:t>
    </dgm:pt>
  </dgm:ptLst>
  <dgm:cxnLst>
    <dgm:cxn modelId="{C7755275-8AA3-4E76-862B-251BD52AEA21}" srcId="{7BC061BC-64CD-48A6-935D-D1B40EF17752}" destId="{89A9C549-519C-4618-AD2A-FB67797F489A}" srcOrd="0" destOrd="0" parTransId="{4D69C265-DD64-48D8-82FD-9B1173ADD869}" sibTransId="{1E6E4343-D841-44AA-9126-B7CEC4630FC9}"/>
    <dgm:cxn modelId="{A8F7B239-A5F0-4C0E-96E3-A80E9D418488}" type="presOf" srcId="{7BC061BC-64CD-48A6-935D-D1B40EF17752}" destId="{E330D35B-9043-4A95-AABD-F9CF387F1B5D}" srcOrd="0" destOrd="0" presId="urn:microsoft.com/office/officeart/2005/8/layout/vList2"/>
    <dgm:cxn modelId="{2E2E4E4A-6C92-4E79-822F-CA20605F4A66}" type="presOf" srcId="{89A9C549-519C-4618-AD2A-FB67797F489A}" destId="{6A9CB97F-0693-4393-8722-8AA74195D364}" srcOrd="0" destOrd="0" presId="urn:microsoft.com/office/officeart/2005/8/layout/vList2"/>
    <dgm:cxn modelId="{5F3C0BD1-CD1F-4A37-BF50-CF18AF2A7395}" type="presParOf" srcId="{E330D35B-9043-4A95-AABD-F9CF387F1B5D}" destId="{6A9CB97F-0693-4393-8722-8AA74195D36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ACD9F2-3F6E-42D7-9A2A-FC84CDCCF7FD}"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204AE836-9B46-4F1B-BDAA-39F1691209C8}">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1</a:t>
          </a:r>
          <a:endParaRPr lang="es-MX" sz="4800" b="1" dirty="0">
            <a:latin typeface="Times New Roman" panose="02020603050405020304" pitchFamily="18" charset="0"/>
            <a:cs typeface="Times New Roman" panose="02020603050405020304" pitchFamily="18" charset="0"/>
          </a:endParaRPr>
        </a:p>
      </dgm:t>
    </dgm:pt>
    <dgm:pt modelId="{45B6E26D-F0EC-4AE2-9AFD-3AB4A7E7F4F1}" type="parTrans" cxnId="{213D59BD-E504-4365-B4ED-26600C2E184D}">
      <dgm:prSet/>
      <dgm:spPr/>
      <dgm:t>
        <a:bodyPr/>
        <a:lstStyle/>
        <a:p>
          <a:endParaRPr lang="es-MX"/>
        </a:p>
      </dgm:t>
    </dgm:pt>
    <dgm:pt modelId="{E48AA06B-617C-43D6-8905-8BDB5D21EF26}" type="sibTrans" cxnId="{213D59BD-E504-4365-B4ED-26600C2E184D}">
      <dgm:prSet/>
      <dgm:spPr/>
      <dgm:t>
        <a:bodyPr/>
        <a:lstStyle/>
        <a:p>
          <a:endParaRPr lang="es-MX"/>
        </a:p>
      </dgm:t>
    </dgm:pt>
    <dgm:pt modelId="{6CC7EF4D-B600-4B91-AEC6-D7CF375502BF}" type="pres">
      <dgm:prSet presAssocID="{9BACD9F2-3F6E-42D7-9A2A-FC84CDCCF7FD}" presName="linear" presStyleCnt="0">
        <dgm:presLayoutVars>
          <dgm:animLvl val="lvl"/>
          <dgm:resizeHandles val="exact"/>
        </dgm:presLayoutVars>
      </dgm:prSet>
      <dgm:spPr/>
      <dgm:t>
        <a:bodyPr/>
        <a:lstStyle/>
        <a:p>
          <a:endParaRPr lang="es-MX"/>
        </a:p>
      </dgm:t>
    </dgm:pt>
    <dgm:pt modelId="{E433CCBF-2860-4C2B-812E-116C1B1274CC}" type="pres">
      <dgm:prSet presAssocID="{204AE836-9B46-4F1B-BDAA-39F1691209C8}" presName="parentText" presStyleLbl="node1" presStyleIdx="0" presStyleCnt="1">
        <dgm:presLayoutVars>
          <dgm:chMax val="0"/>
          <dgm:bulletEnabled val="1"/>
        </dgm:presLayoutVars>
      </dgm:prSet>
      <dgm:spPr/>
      <dgm:t>
        <a:bodyPr/>
        <a:lstStyle/>
        <a:p>
          <a:endParaRPr lang="es-MX"/>
        </a:p>
      </dgm:t>
    </dgm:pt>
  </dgm:ptLst>
  <dgm:cxnLst>
    <dgm:cxn modelId="{213D59BD-E504-4365-B4ED-26600C2E184D}" srcId="{9BACD9F2-3F6E-42D7-9A2A-FC84CDCCF7FD}" destId="{204AE836-9B46-4F1B-BDAA-39F1691209C8}" srcOrd="0" destOrd="0" parTransId="{45B6E26D-F0EC-4AE2-9AFD-3AB4A7E7F4F1}" sibTransId="{E48AA06B-617C-43D6-8905-8BDB5D21EF26}"/>
    <dgm:cxn modelId="{6C4209AD-A816-49AE-8B93-D9596DB06853}" type="presOf" srcId="{9BACD9F2-3F6E-42D7-9A2A-FC84CDCCF7FD}" destId="{6CC7EF4D-B600-4B91-AEC6-D7CF375502BF}" srcOrd="0" destOrd="0" presId="urn:microsoft.com/office/officeart/2005/8/layout/vList2"/>
    <dgm:cxn modelId="{E2B305F8-C71E-4901-82DE-CF9BDFA5F0D8}" type="presOf" srcId="{204AE836-9B46-4F1B-BDAA-39F1691209C8}" destId="{E433CCBF-2860-4C2B-812E-116C1B1274CC}" srcOrd="0" destOrd="0" presId="urn:microsoft.com/office/officeart/2005/8/layout/vList2"/>
    <dgm:cxn modelId="{91434515-057A-4ACB-9A58-A894DBD5234F}" type="presParOf" srcId="{6CC7EF4D-B600-4B91-AEC6-D7CF375502BF}" destId="{E433CCBF-2860-4C2B-812E-116C1B1274C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BACD9F2-3F6E-42D7-9A2A-FC84CDCCF7FD}"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204AE836-9B46-4F1B-BDAA-39F1691209C8}">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1</a:t>
          </a:r>
          <a:endParaRPr lang="es-MX" sz="4800" b="1" dirty="0">
            <a:latin typeface="Times New Roman" panose="02020603050405020304" pitchFamily="18" charset="0"/>
            <a:cs typeface="Times New Roman" panose="02020603050405020304" pitchFamily="18" charset="0"/>
          </a:endParaRPr>
        </a:p>
      </dgm:t>
    </dgm:pt>
    <dgm:pt modelId="{45B6E26D-F0EC-4AE2-9AFD-3AB4A7E7F4F1}" type="parTrans" cxnId="{213D59BD-E504-4365-B4ED-26600C2E184D}">
      <dgm:prSet/>
      <dgm:spPr/>
      <dgm:t>
        <a:bodyPr/>
        <a:lstStyle/>
        <a:p>
          <a:endParaRPr lang="es-MX"/>
        </a:p>
      </dgm:t>
    </dgm:pt>
    <dgm:pt modelId="{E48AA06B-617C-43D6-8905-8BDB5D21EF26}" type="sibTrans" cxnId="{213D59BD-E504-4365-B4ED-26600C2E184D}">
      <dgm:prSet/>
      <dgm:spPr/>
      <dgm:t>
        <a:bodyPr/>
        <a:lstStyle/>
        <a:p>
          <a:endParaRPr lang="es-MX"/>
        </a:p>
      </dgm:t>
    </dgm:pt>
    <dgm:pt modelId="{6CC7EF4D-B600-4B91-AEC6-D7CF375502BF}" type="pres">
      <dgm:prSet presAssocID="{9BACD9F2-3F6E-42D7-9A2A-FC84CDCCF7FD}" presName="linear" presStyleCnt="0">
        <dgm:presLayoutVars>
          <dgm:animLvl val="lvl"/>
          <dgm:resizeHandles val="exact"/>
        </dgm:presLayoutVars>
      </dgm:prSet>
      <dgm:spPr/>
      <dgm:t>
        <a:bodyPr/>
        <a:lstStyle/>
        <a:p>
          <a:endParaRPr lang="es-MX"/>
        </a:p>
      </dgm:t>
    </dgm:pt>
    <dgm:pt modelId="{E433CCBF-2860-4C2B-812E-116C1B1274CC}" type="pres">
      <dgm:prSet presAssocID="{204AE836-9B46-4F1B-BDAA-39F1691209C8}" presName="parentText" presStyleLbl="node1" presStyleIdx="0" presStyleCnt="1">
        <dgm:presLayoutVars>
          <dgm:chMax val="0"/>
          <dgm:bulletEnabled val="1"/>
        </dgm:presLayoutVars>
      </dgm:prSet>
      <dgm:spPr/>
      <dgm:t>
        <a:bodyPr/>
        <a:lstStyle/>
        <a:p>
          <a:endParaRPr lang="es-MX"/>
        </a:p>
      </dgm:t>
    </dgm:pt>
  </dgm:ptLst>
  <dgm:cxnLst>
    <dgm:cxn modelId="{213D59BD-E504-4365-B4ED-26600C2E184D}" srcId="{9BACD9F2-3F6E-42D7-9A2A-FC84CDCCF7FD}" destId="{204AE836-9B46-4F1B-BDAA-39F1691209C8}" srcOrd="0" destOrd="0" parTransId="{45B6E26D-F0EC-4AE2-9AFD-3AB4A7E7F4F1}" sibTransId="{E48AA06B-617C-43D6-8905-8BDB5D21EF26}"/>
    <dgm:cxn modelId="{6E760218-EDC0-4AA6-90D4-261428762B77}" type="presOf" srcId="{9BACD9F2-3F6E-42D7-9A2A-FC84CDCCF7FD}" destId="{6CC7EF4D-B600-4B91-AEC6-D7CF375502BF}" srcOrd="0" destOrd="0" presId="urn:microsoft.com/office/officeart/2005/8/layout/vList2"/>
    <dgm:cxn modelId="{AF0DE910-FFDB-4170-BBEB-C65607B7F95F}" type="presOf" srcId="{204AE836-9B46-4F1B-BDAA-39F1691209C8}" destId="{E433CCBF-2860-4C2B-812E-116C1B1274CC}" srcOrd="0" destOrd="0" presId="urn:microsoft.com/office/officeart/2005/8/layout/vList2"/>
    <dgm:cxn modelId="{1427E763-C00B-4B83-AFE7-B897FDF68D12}" type="presParOf" srcId="{6CC7EF4D-B600-4B91-AEC6-D7CF375502BF}" destId="{E433CCBF-2860-4C2B-812E-116C1B1274C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660C06-9A56-4528-B596-1A2D754068E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s-MX"/>
        </a:p>
      </dgm:t>
    </dgm:pt>
    <dgm:pt modelId="{C40A548F-7872-4545-B0DA-FF324CED05CC}">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2</a:t>
          </a:r>
          <a:endParaRPr lang="es-MX" sz="4800" dirty="0">
            <a:latin typeface="Times New Roman" panose="02020603050405020304" pitchFamily="18" charset="0"/>
            <a:cs typeface="Times New Roman" panose="02020603050405020304" pitchFamily="18" charset="0"/>
          </a:endParaRPr>
        </a:p>
      </dgm:t>
    </dgm:pt>
    <dgm:pt modelId="{9BC9400D-144A-4A3A-9108-308E3DA00AF2}" type="parTrans" cxnId="{48D01711-38C0-40B6-BB6B-230404970A0C}">
      <dgm:prSet/>
      <dgm:spPr/>
      <dgm:t>
        <a:bodyPr/>
        <a:lstStyle/>
        <a:p>
          <a:endParaRPr lang="es-MX"/>
        </a:p>
      </dgm:t>
    </dgm:pt>
    <dgm:pt modelId="{A53A521F-CFBF-4C94-A001-E23A29677C36}" type="sibTrans" cxnId="{48D01711-38C0-40B6-BB6B-230404970A0C}">
      <dgm:prSet/>
      <dgm:spPr/>
      <dgm:t>
        <a:bodyPr/>
        <a:lstStyle/>
        <a:p>
          <a:endParaRPr lang="es-MX"/>
        </a:p>
      </dgm:t>
    </dgm:pt>
    <dgm:pt modelId="{5B866555-05B4-42CC-A579-EE604A056B47}" type="pres">
      <dgm:prSet presAssocID="{E6660C06-9A56-4528-B596-1A2D754068E5}" presName="linear" presStyleCnt="0">
        <dgm:presLayoutVars>
          <dgm:animLvl val="lvl"/>
          <dgm:resizeHandles val="exact"/>
        </dgm:presLayoutVars>
      </dgm:prSet>
      <dgm:spPr/>
      <dgm:t>
        <a:bodyPr/>
        <a:lstStyle/>
        <a:p>
          <a:endParaRPr lang="es-MX"/>
        </a:p>
      </dgm:t>
    </dgm:pt>
    <dgm:pt modelId="{52126C4C-D09C-4933-93F3-57DDBA259C0C}" type="pres">
      <dgm:prSet presAssocID="{C40A548F-7872-4545-B0DA-FF324CED05CC}" presName="parentText" presStyleLbl="node1" presStyleIdx="0" presStyleCnt="1">
        <dgm:presLayoutVars>
          <dgm:chMax val="0"/>
          <dgm:bulletEnabled val="1"/>
        </dgm:presLayoutVars>
      </dgm:prSet>
      <dgm:spPr/>
      <dgm:t>
        <a:bodyPr/>
        <a:lstStyle/>
        <a:p>
          <a:endParaRPr lang="es-MX"/>
        </a:p>
      </dgm:t>
    </dgm:pt>
  </dgm:ptLst>
  <dgm:cxnLst>
    <dgm:cxn modelId="{48D01711-38C0-40B6-BB6B-230404970A0C}" srcId="{E6660C06-9A56-4528-B596-1A2D754068E5}" destId="{C40A548F-7872-4545-B0DA-FF324CED05CC}" srcOrd="0" destOrd="0" parTransId="{9BC9400D-144A-4A3A-9108-308E3DA00AF2}" sibTransId="{A53A521F-CFBF-4C94-A001-E23A29677C36}"/>
    <dgm:cxn modelId="{9382449C-7CED-4DD4-8E47-D91C0CA6622F}" type="presOf" srcId="{E6660C06-9A56-4528-B596-1A2D754068E5}" destId="{5B866555-05B4-42CC-A579-EE604A056B47}" srcOrd="0" destOrd="0" presId="urn:microsoft.com/office/officeart/2005/8/layout/vList2"/>
    <dgm:cxn modelId="{D61A0D6B-518D-409A-8354-D9DDB869A994}" type="presOf" srcId="{C40A548F-7872-4545-B0DA-FF324CED05CC}" destId="{52126C4C-D09C-4933-93F3-57DDBA259C0C}" srcOrd="0" destOrd="0" presId="urn:microsoft.com/office/officeart/2005/8/layout/vList2"/>
    <dgm:cxn modelId="{DF3FE079-96B7-4F06-8171-1B9F8E721501}" type="presParOf" srcId="{5B866555-05B4-42CC-A579-EE604A056B47}" destId="{52126C4C-D09C-4933-93F3-57DDBA259C0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660C06-9A56-4528-B596-1A2D754068E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s-MX"/>
        </a:p>
      </dgm:t>
    </dgm:pt>
    <dgm:pt modelId="{C40A548F-7872-4545-B0DA-FF324CED05CC}">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3</a:t>
          </a:r>
          <a:endParaRPr lang="es-MX" sz="4800" dirty="0">
            <a:latin typeface="Times New Roman" panose="02020603050405020304" pitchFamily="18" charset="0"/>
            <a:cs typeface="Times New Roman" panose="02020603050405020304" pitchFamily="18" charset="0"/>
          </a:endParaRPr>
        </a:p>
      </dgm:t>
    </dgm:pt>
    <dgm:pt modelId="{9BC9400D-144A-4A3A-9108-308E3DA00AF2}" type="parTrans" cxnId="{48D01711-38C0-40B6-BB6B-230404970A0C}">
      <dgm:prSet/>
      <dgm:spPr/>
      <dgm:t>
        <a:bodyPr/>
        <a:lstStyle/>
        <a:p>
          <a:endParaRPr lang="es-MX"/>
        </a:p>
      </dgm:t>
    </dgm:pt>
    <dgm:pt modelId="{A53A521F-CFBF-4C94-A001-E23A29677C36}" type="sibTrans" cxnId="{48D01711-38C0-40B6-BB6B-230404970A0C}">
      <dgm:prSet/>
      <dgm:spPr/>
      <dgm:t>
        <a:bodyPr/>
        <a:lstStyle/>
        <a:p>
          <a:endParaRPr lang="es-MX"/>
        </a:p>
      </dgm:t>
    </dgm:pt>
    <dgm:pt modelId="{5B866555-05B4-42CC-A579-EE604A056B47}" type="pres">
      <dgm:prSet presAssocID="{E6660C06-9A56-4528-B596-1A2D754068E5}" presName="linear" presStyleCnt="0">
        <dgm:presLayoutVars>
          <dgm:animLvl val="lvl"/>
          <dgm:resizeHandles val="exact"/>
        </dgm:presLayoutVars>
      </dgm:prSet>
      <dgm:spPr/>
      <dgm:t>
        <a:bodyPr/>
        <a:lstStyle/>
        <a:p>
          <a:endParaRPr lang="es-MX"/>
        </a:p>
      </dgm:t>
    </dgm:pt>
    <dgm:pt modelId="{52126C4C-D09C-4933-93F3-57DDBA259C0C}" type="pres">
      <dgm:prSet presAssocID="{C40A548F-7872-4545-B0DA-FF324CED05CC}" presName="parentText" presStyleLbl="node1" presStyleIdx="0" presStyleCnt="1">
        <dgm:presLayoutVars>
          <dgm:chMax val="0"/>
          <dgm:bulletEnabled val="1"/>
        </dgm:presLayoutVars>
      </dgm:prSet>
      <dgm:spPr/>
      <dgm:t>
        <a:bodyPr/>
        <a:lstStyle/>
        <a:p>
          <a:endParaRPr lang="es-MX"/>
        </a:p>
      </dgm:t>
    </dgm:pt>
  </dgm:ptLst>
  <dgm:cxnLst>
    <dgm:cxn modelId="{48D01711-38C0-40B6-BB6B-230404970A0C}" srcId="{E6660C06-9A56-4528-B596-1A2D754068E5}" destId="{C40A548F-7872-4545-B0DA-FF324CED05CC}" srcOrd="0" destOrd="0" parTransId="{9BC9400D-144A-4A3A-9108-308E3DA00AF2}" sibTransId="{A53A521F-CFBF-4C94-A001-E23A29677C36}"/>
    <dgm:cxn modelId="{2339DB1D-6037-4C6A-B9F7-5E712B350D76}" type="presOf" srcId="{C40A548F-7872-4545-B0DA-FF324CED05CC}" destId="{52126C4C-D09C-4933-93F3-57DDBA259C0C}" srcOrd="0" destOrd="0" presId="urn:microsoft.com/office/officeart/2005/8/layout/vList2"/>
    <dgm:cxn modelId="{D8AE5CC7-6B66-476A-AD58-E0CC3BD6D6A9}" type="presOf" srcId="{E6660C06-9A56-4528-B596-1A2D754068E5}" destId="{5B866555-05B4-42CC-A579-EE604A056B47}" srcOrd="0" destOrd="0" presId="urn:microsoft.com/office/officeart/2005/8/layout/vList2"/>
    <dgm:cxn modelId="{A73EE2D2-930C-4EC9-9FD0-8317AF53EDB6}" type="presParOf" srcId="{5B866555-05B4-42CC-A579-EE604A056B47}" destId="{52126C4C-D09C-4933-93F3-57DDBA259C0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AB6A8D8-0AE7-452B-9014-A71D33D1C6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F12866D-E8A2-4895-A6E3-CA9C57944583}">
      <dgm:prSet custT="1"/>
      <dgm:spPr>
        <a:solidFill>
          <a:schemeClr val="accent4">
            <a:lumMod val="75000"/>
          </a:schemeClr>
        </a:solidFill>
      </dgm:spPr>
      <dgm:t>
        <a:bodyPr/>
        <a:lstStyle/>
        <a:p>
          <a:pPr algn="ctr" rtl="0"/>
          <a:r>
            <a:rPr lang="es-MX" sz="4800" b="1" baseline="0" dirty="0" smtClean="0">
              <a:latin typeface="Times New Roman" panose="02020603050405020304" pitchFamily="18" charset="0"/>
              <a:cs typeface="Times New Roman" panose="02020603050405020304" pitchFamily="18" charset="0"/>
            </a:rPr>
            <a:t>Resultados</a:t>
          </a:r>
          <a:r>
            <a:rPr lang="es-MX" sz="6100" b="1" baseline="0" dirty="0" smtClean="0">
              <a:latin typeface="Times New Roman" panose="02020603050405020304" pitchFamily="18" charset="0"/>
              <a:cs typeface="Times New Roman" panose="02020603050405020304" pitchFamily="18" charset="0"/>
            </a:rPr>
            <a:t> </a:t>
          </a:r>
          <a:endParaRPr lang="es-MX" sz="6100" b="1" dirty="0">
            <a:latin typeface="Times New Roman" panose="02020603050405020304" pitchFamily="18" charset="0"/>
            <a:cs typeface="Times New Roman" panose="02020603050405020304" pitchFamily="18" charset="0"/>
          </a:endParaRPr>
        </a:p>
      </dgm:t>
    </dgm:pt>
    <dgm:pt modelId="{1D46324C-E328-4429-AE12-3AB10369A465}" type="parTrans" cxnId="{6243D998-75A9-44C1-95F5-92848BC36FEA}">
      <dgm:prSet/>
      <dgm:spPr/>
      <dgm:t>
        <a:bodyPr/>
        <a:lstStyle/>
        <a:p>
          <a:endParaRPr lang="es-MX"/>
        </a:p>
      </dgm:t>
    </dgm:pt>
    <dgm:pt modelId="{DDC3CF94-8CF9-4997-ABC4-DAEB9BC9660D}" type="sibTrans" cxnId="{6243D998-75A9-44C1-95F5-92848BC36FEA}">
      <dgm:prSet/>
      <dgm:spPr/>
      <dgm:t>
        <a:bodyPr/>
        <a:lstStyle/>
        <a:p>
          <a:endParaRPr lang="es-MX"/>
        </a:p>
      </dgm:t>
    </dgm:pt>
    <dgm:pt modelId="{818ECCF1-A286-4914-ACEA-7E2B5F2AA321}" type="pres">
      <dgm:prSet presAssocID="{2AB6A8D8-0AE7-452B-9014-A71D33D1C688}" presName="linear" presStyleCnt="0">
        <dgm:presLayoutVars>
          <dgm:animLvl val="lvl"/>
          <dgm:resizeHandles val="exact"/>
        </dgm:presLayoutVars>
      </dgm:prSet>
      <dgm:spPr/>
      <dgm:t>
        <a:bodyPr/>
        <a:lstStyle/>
        <a:p>
          <a:endParaRPr lang="es-MX"/>
        </a:p>
      </dgm:t>
    </dgm:pt>
    <dgm:pt modelId="{B32EF1D5-2A3F-4FAD-A37F-C6562DBDA068}" type="pres">
      <dgm:prSet presAssocID="{BF12866D-E8A2-4895-A6E3-CA9C57944583}" presName="parentText" presStyleLbl="node1" presStyleIdx="0" presStyleCnt="1" custLinFactNeighborX="-4056" custLinFactNeighborY="-818">
        <dgm:presLayoutVars>
          <dgm:chMax val="0"/>
          <dgm:bulletEnabled val="1"/>
        </dgm:presLayoutVars>
      </dgm:prSet>
      <dgm:spPr/>
      <dgm:t>
        <a:bodyPr/>
        <a:lstStyle/>
        <a:p>
          <a:endParaRPr lang="es-MX"/>
        </a:p>
      </dgm:t>
    </dgm:pt>
  </dgm:ptLst>
  <dgm:cxnLst>
    <dgm:cxn modelId="{6C687275-C39D-4E74-A855-7254278F2A1A}" type="presOf" srcId="{2AB6A8D8-0AE7-452B-9014-A71D33D1C688}" destId="{818ECCF1-A286-4914-ACEA-7E2B5F2AA321}" srcOrd="0" destOrd="0" presId="urn:microsoft.com/office/officeart/2005/8/layout/vList2"/>
    <dgm:cxn modelId="{AF648F37-D71A-46F6-9547-2E0162CF9674}" type="presOf" srcId="{BF12866D-E8A2-4895-A6E3-CA9C57944583}" destId="{B32EF1D5-2A3F-4FAD-A37F-C6562DBDA068}" srcOrd="0" destOrd="0" presId="urn:microsoft.com/office/officeart/2005/8/layout/vList2"/>
    <dgm:cxn modelId="{6243D998-75A9-44C1-95F5-92848BC36FEA}" srcId="{2AB6A8D8-0AE7-452B-9014-A71D33D1C688}" destId="{BF12866D-E8A2-4895-A6E3-CA9C57944583}" srcOrd="0" destOrd="0" parTransId="{1D46324C-E328-4429-AE12-3AB10369A465}" sibTransId="{DDC3CF94-8CF9-4997-ABC4-DAEB9BC9660D}"/>
    <dgm:cxn modelId="{C44B2BCE-9944-493E-92A5-F16D452EC861}" type="presParOf" srcId="{818ECCF1-A286-4914-ACEA-7E2B5F2AA321}" destId="{B32EF1D5-2A3F-4FAD-A37F-C6562DBDA06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AB6A8D8-0AE7-452B-9014-A71D33D1C6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F12866D-E8A2-4895-A6E3-CA9C57944583}">
      <dgm:prSet custT="1"/>
      <dgm:spPr>
        <a:solidFill>
          <a:schemeClr val="accent1">
            <a:lumMod val="75000"/>
          </a:schemeClr>
        </a:solidFill>
      </dgm:spPr>
      <dgm:t>
        <a:bodyPr/>
        <a:lstStyle/>
        <a:p>
          <a:pPr algn="ctr" rtl="0"/>
          <a:r>
            <a:rPr lang="es-MX" sz="4800" b="1" baseline="0" dirty="0" smtClean="0">
              <a:latin typeface="Times New Roman" panose="02020603050405020304" pitchFamily="18" charset="0"/>
              <a:cs typeface="Times New Roman" panose="02020603050405020304" pitchFamily="18" charset="0"/>
            </a:rPr>
            <a:t>Análisis de Medias Cultivos - Matorral</a:t>
          </a:r>
          <a:endParaRPr lang="es-MX" sz="4800" b="1" dirty="0">
            <a:latin typeface="Times New Roman" panose="02020603050405020304" pitchFamily="18" charset="0"/>
            <a:cs typeface="Times New Roman" panose="02020603050405020304" pitchFamily="18" charset="0"/>
          </a:endParaRPr>
        </a:p>
      </dgm:t>
    </dgm:pt>
    <dgm:pt modelId="{1D46324C-E328-4429-AE12-3AB10369A465}" type="parTrans" cxnId="{6243D998-75A9-44C1-95F5-92848BC36FEA}">
      <dgm:prSet/>
      <dgm:spPr/>
      <dgm:t>
        <a:bodyPr/>
        <a:lstStyle/>
        <a:p>
          <a:endParaRPr lang="es-MX"/>
        </a:p>
      </dgm:t>
    </dgm:pt>
    <dgm:pt modelId="{DDC3CF94-8CF9-4997-ABC4-DAEB9BC9660D}" type="sibTrans" cxnId="{6243D998-75A9-44C1-95F5-92848BC36FEA}">
      <dgm:prSet/>
      <dgm:spPr/>
      <dgm:t>
        <a:bodyPr/>
        <a:lstStyle/>
        <a:p>
          <a:endParaRPr lang="es-MX"/>
        </a:p>
      </dgm:t>
    </dgm:pt>
    <dgm:pt modelId="{818ECCF1-A286-4914-ACEA-7E2B5F2AA321}" type="pres">
      <dgm:prSet presAssocID="{2AB6A8D8-0AE7-452B-9014-A71D33D1C688}" presName="linear" presStyleCnt="0">
        <dgm:presLayoutVars>
          <dgm:animLvl val="lvl"/>
          <dgm:resizeHandles val="exact"/>
        </dgm:presLayoutVars>
      </dgm:prSet>
      <dgm:spPr/>
      <dgm:t>
        <a:bodyPr/>
        <a:lstStyle/>
        <a:p>
          <a:endParaRPr lang="es-MX"/>
        </a:p>
      </dgm:t>
    </dgm:pt>
    <dgm:pt modelId="{B32EF1D5-2A3F-4FAD-A37F-C6562DBDA068}" type="pres">
      <dgm:prSet presAssocID="{BF12866D-E8A2-4895-A6E3-CA9C57944583}" presName="parentText" presStyleLbl="node1" presStyleIdx="0" presStyleCnt="1" custLinFactNeighborX="-699" custLinFactNeighborY="17886">
        <dgm:presLayoutVars>
          <dgm:chMax val="0"/>
          <dgm:bulletEnabled val="1"/>
        </dgm:presLayoutVars>
      </dgm:prSet>
      <dgm:spPr/>
      <dgm:t>
        <a:bodyPr/>
        <a:lstStyle/>
        <a:p>
          <a:endParaRPr lang="es-MX"/>
        </a:p>
      </dgm:t>
    </dgm:pt>
  </dgm:ptLst>
  <dgm:cxnLst>
    <dgm:cxn modelId="{CAA6CA73-90C3-4F11-AC5E-FBA2B5805D63}" type="presOf" srcId="{BF12866D-E8A2-4895-A6E3-CA9C57944583}" destId="{B32EF1D5-2A3F-4FAD-A37F-C6562DBDA068}" srcOrd="0" destOrd="0" presId="urn:microsoft.com/office/officeart/2005/8/layout/vList2"/>
    <dgm:cxn modelId="{6243D998-75A9-44C1-95F5-92848BC36FEA}" srcId="{2AB6A8D8-0AE7-452B-9014-A71D33D1C688}" destId="{BF12866D-E8A2-4895-A6E3-CA9C57944583}" srcOrd="0" destOrd="0" parTransId="{1D46324C-E328-4429-AE12-3AB10369A465}" sibTransId="{DDC3CF94-8CF9-4997-ABC4-DAEB9BC9660D}"/>
    <dgm:cxn modelId="{7DB33A9F-B038-48FF-8B23-B349F7D11CD0}" type="presOf" srcId="{2AB6A8D8-0AE7-452B-9014-A71D33D1C688}" destId="{818ECCF1-A286-4914-ACEA-7E2B5F2AA321}" srcOrd="0" destOrd="0" presId="urn:microsoft.com/office/officeart/2005/8/layout/vList2"/>
    <dgm:cxn modelId="{3C25E475-B1D6-4FDD-A5F4-7796083F9DB8}" type="presParOf" srcId="{818ECCF1-A286-4914-ACEA-7E2B5F2AA321}" destId="{B32EF1D5-2A3F-4FAD-A37F-C6562DBDA06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C11C12-82FD-44C3-B3C3-0F8F781591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49FA882B-6E22-4FCB-A8A4-34D7E9756C20}">
      <dgm:prSet custT="1"/>
      <dgm:spPr>
        <a:solidFill>
          <a:schemeClr val="accent2">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Correlación erosión Cultivos - Precipitación</a:t>
          </a:r>
          <a:endParaRPr lang="es-MX" sz="4800" b="1" dirty="0">
            <a:latin typeface="Times New Roman" panose="02020603050405020304" pitchFamily="18" charset="0"/>
            <a:cs typeface="Times New Roman" panose="02020603050405020304" pitchFamily="18" charset="0"/>
          </a:endParaRPr>
        </a:p>
      </dgm:t>
    </dgm:pt>
    <dgm:pt modelId="{1F0BB412-A5B9-4741-A819-3F93EFD2AEE5}" type="parTrans" cxnId="{D21EE775-082D-4B84-9974-780C6BC85067}">
      <dgm:prSet/>
      <dgm:spPr/>
      <dgm:t>
        <a:bodyPr/>
        <a:lstStyle/>
        <a:p>
          <a:endParaRPr lang="es-MX"/>
        </a:p>
      </dgm:t>
    </dgm:pt>
    <dgm:pt modelId="{F3447032-22DE-4194-B6CD-C458D87A3F4F}" type="sibTrans" cxnId="{D21EE775-082D-4B84-9974-780C6BC85067}">
      <dgm:prSet/>
      <dgm:spPr/>
      <dgm:t>
        <a:bodyPr/>
        <a:lstStyle/>
        <a:p>
          <a:endParaRPr lang="es-MX"/>
        </a:p>
      </dgm:t>
    </dgm:pt>
    <dgm:pt modelId="{88AD56EF-131C-4C83-9EC3-A539CBFBAE74}" type="pres">
      <dgm:prSet presAssocID="{05C11C12-82FD-44C3-B3C3-0F8F78159170}" presName="linear" presStyleCnt="0">
        <dgm:presLayoutVars>
          <dgm:animLvl val="lvl"/>
          <dgm:resizeHandles val="exact"/>
        </dgm:presLayoutVars>
      </dgm:prSet>
      <dgm:spPr/>
      <dgm:t>
        <a:bodyPr/>
        <a:lstStyle/>
        <a:p>
          <a:endParaRPr lang="es-MX"/>
        </a:p>
      </dgm:t>
    </dgm:pt>
    <dgm:pt modelId="{DE951B67-2504-4317-98A5-2012CC6D470A}" type="pres">
      <dgm:prSet presAssocID="{49FA882B-6E22-4FCB-A8A4-34D7E9756C20}" presName="parentText" presStyleLbl="node1" presStyleIdx="0" presStyleCnt="1">
        <dgm:presLayoutVars>
          <dgm:chMax val="0"/>
          <dgm:bulletEnabled val="1"/>
        </dgm:presLayoutVars>
      </dgm:prSet>
      <dgm:spPr/>
      <dgm:t>
        <a:bodyPr/>
        <a:lstStyle/>
        <a:p>
          <a:endParaRPr lang="es-MX"/>
        </a:p>
      </dgm:t>
    </dgm:pt>
  </dgm:ptLst>
  <dgm:cxnLst>
    <dgm:cxn modelId="{D21EE775-082D-4B84-9974-780C6BC85067}" srcId="{05C11C12-82FD-44C3-B3C3-0F8F78159170}" destId="{49FA882B-6E22-4FCB-A8A4-34D7E9756C20}" srcOrd="0" destOrd="0" parTransId="{1F0BB412-A5B9-4741-A819-3F93EFD2AEE5}" sibTransId="{F3447032-22DE-4194-B6CD-C458D87A3F4F}"/>
    <dgm:cxn modelId="{C3758835-3CF3-4CCF-833B-7E0DB6623E75}" type="presOf" srcId="{49FA882B-6E22-4FCB-A8A4-34D7E9756C20}" destId="{DE951B67-2504-4317-98A5-2012CC6D470A}" srcOrd="0" destOrd="0" presId="urn:microsoft.com/office/officeart/2005/8/layout/vList2"/>
    <dgm:cxn modelId="{BC785ECB-BA0E-49CF-93E3-9BB26FE1C705}" type="presOf" srcId="{05C11C12-82FD-44C3-B3C3-0F8F78159170}" destId="{88AD56EF-131C-4C83-9EC3-A539CBFBAE74}" srcOrd="0" destOrd="0" presId="urn:microsoft.com/office/officeart/2005/8/layout/vList2"/>
    <dgm:cxn modelId="{3D31B5F3-8E45-4290-9CBA-C0CDD11D5CDF}" type="presParOf" srcId="{88AD56EF-131C-4C83-9EC3-A539CBFBAE74}" destId="{DE951B67-2504-4317-98A5-2012CC6D470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C11C12-82FD-44C3-B3C3-0F8F7815917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49FA882B-6E22-4FCB-A8A4-34D7E9756C20}">
      <dgm:prSet custT="1"/>
      <dgm:spPr>
        <a:solidFill>
          <a:schemeClr val="accent6">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Correlación erosión Matorral - Precipitación</a:t>
          </a:r>
          <a:endParaRPr lang="es-MX" sz="4800" b="1" dirty="0">
            <a:latin typeface="Times New Roman" panose="02020603050405020304" pitchFamily="18" charset="0"/>
            <a:cs typeface="Times New Roman" panose="02020603050405020304" pitchFamily="18" charset="0"/>
          </a:endParaRPr>
        </a:p>
      </dgm:t>
    </dgm:pt>
    <dgm:pt modelId="{1F0BB412-A5B9-4741-A819-3F93EFD2AEE5}" type="parTrans" cxnId="{D21EE775-082D-4B84-9974-780C6BC85067}">
      <dgm:prSet/>
      <dgm:spPr/>
      <dgm:t>
        <a:bodyPr/>
        <a:lstStyle/>
        <a:p>
          <a:endParaRPr lang="es-MX"/>
        </a:p>
      </dgm:t>
    </dgm:pt>
    <dgm:pt modelId="{F3447032-22DE-4194-B6CD-C458D87A3F4F}" type="sibTrans" cxnId="{D21EE775-082D-4B84-9974-780C6BC85067}">
      <dgm:prSet/>
      <dgm:spPr/>
      <dgm:t>
        <a:bodyPr/>
        <a:lstStyle/>
        <a:p>
          <a:endParaRPr lang="es-MX"/>
        </a:p>
      </dgm:t>
    </dgm:pt>
    <dgm:pt modelId="{88AD56EF-131C-4C83-9EC3-A539CBFBAE74}" type="pres">
      <dgm:prSet presAssocID="{05C11C12-82FD-44C3-B3C3-0F8F78159170}" presName="linear" presStyleCnt="0">
        <dgm:presLayoutVars>
          <dgm:animLvl val="lvl"/>
          <dgm:resizeHandles val="exact"/>
        </dgm:presLayoutVars>
      </dgm:prSet>
      <dgm:spPr/>
      <dgm:t>
        <a:bodyPr/>
        <a:lstStyle/>
        <a:p>
          <a:endParaRPr lang="es-MX"/>
        </a:p>
      </dgm:t>
    </dgm:pt>
    <dgm:pt modelId="{DE951B67-2504-4317-98A5-2012CC6D470A}" type="pres">
      <dgm:prSet presAssocID="{49FA882B-6E22-4FCB-A8A4-34D7E9756C20}" presName="parentText" presStyleLbl="node1" presStyleIdx="0" presStyleCnt="1">
        <dgm:presLayoutVars>
          <dgm:chMax val="0"/>
          <dgm:bulletEnabled val="1"/>
        </dgm:presLayoutVars>
      </dgm:prSet>
      <dgm:spPr/>
      <dgm:t>
        <a:bodyPr/>
        <a:lstStyle/>
        <a:p>
          <a:endParaRPr lang="es-MX"/>
        </a:p>
      </dgm:t>
    </dgm:pt>
  </dgm:ptLst>
  <dgm:cxnLst>
    <dgm:cxn modelId="{D21EE775-082D-4B84-9974-780C6BC85067}" srcId="{05C11C12-82FD-44C3-B3C3-0F8F78159170}" destId="{49FA882B-6E22-4FCB-A8A4-34D7E9756C20}" srcOrd="0" destOrd="0" parTransId="{1F0BB412-A5B9-4741-A819-3F93EFD2AEE5}" sibTransId="{F3447032-22DE-4194-B6CD-C458D87A3F4F}"/>
    <dgm:cxn modelId="{9A801A06-A172-45D6-B834-8246048FC299}" type="presOf" srcId="{05C11C12-82FD-44C3-B3C3-0F8F78159170}" destId="{88AD56EF-131C-4C83-9EC3-A539CBFBAE74}" srcOrd="0" destOrd="0" presId="urn:microsoft.com/office/officeart/2005/8/layout/vList2"/>
    <dgm:cxn modelId="{407619B2-9CDE-4EDC-BB22-0101CE081E26}" type="presOf" srcId="{49FA882B-6E22-4FCB-A8A4-34D7E9756C20}" destId="{DE951B67-2504-4317-98A5-2012CC6D470A}" srcOrd="0" destOrd="0" presId="urn:microsoft.com/office/officeart/2005/8/layout/vList2"/>
    <dgm:cxn modelId="{ECB11B01-A80C-442B-8372-126D3712BEDC}" type="presParOf" srcId="{88AD56EF-131C-4C83-9EC3-A539CBFBAE74}" destId="{DE951B67-2504-4317-98A5-2012CC6D470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B6A8D8-0AE7-452B-9014-A71D33D1C6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F12866D-E8A2-4895-A6E3-CA9C57944583}">
      <dgm:prSet custT="1"/>
      <dgm:spPr>
        <a:solidFill>
          <a:schemeClr val="tx2">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Evaluación</a:t>
          </a:r>
          <a:r>
            <a:rPr lang="es-MX" sz="4800" b="1" baseline="0" dirty="0" smtClean="0">
              <a:latin typeface="Times New Roman" panose="02020603050405020304" pitchFamily="18" charset="0"/>
              <a:cs typeface="Times New Roman" panose="02020603050405020304" pitchFamily="18" charset="0"/>
            </a:rPr>
            <a:t> del riesgo de erosión</a:t>
          </a:r>
          <a:endParaRPr lang="es-MX" sz="4800" b="1" dirty="0">
            <a:latin typeface="Times New Roman" panose="02020603050405020304" pitchFamily="18" charset="0"/>
            <a:cs typeface="Times New Roman" panose="02020603050405020304" pitchFamily="18" charset="0"/>
          </a:endParaRPr>
        </a:p>
      </dgm:t>
    </dgm:pt>
    <dgm:pt modelId="{1D46324C-E328-4429-AE12-3AB10369A465}" type="parTrans" cxnId="{6243D998-75A9-44C1-95F5-92848BC36FEA}">
      <dgm:prSet/>
      <dgm:spPr/>
      <dgm:t>
        <a:bodyPr/>
        <a:lstStyle/>
        <a:p>
          <a:endParaRPr lang="es-MX"/>
        </a:p>
      </dgm:t>
    </dgm:pt>
    <dgm:pt modelId="{DDC3CF94-8CF9-4997-ABC4-DAEB9BC9660D}" type="sibTrans" cxnId="{6243D998-75A9-44C1-95F5-92848BC36FEA}">
      <dgm:prSet/>
      <dgm:spPr/>
      <dgm:t>
        <a:bodyPr/>
        <a:lstStyle/>
        <a:p>
          <a:endParaRPr lang="es-MX"/>
        </a:p>
      </dgm:t>
    </dgm:pt>
    <dgm:pt modelId="{818ECCF1-A286-4914-ACEA-7E2B5F2AA321}" type="pres">
      <dgm:prSet presAssocID="{2AB6A8D8-0AE7-452B-9014-A71D33D1C688}" presName="linear" presStyleCnt="0">
        <dgm:presLayoutVars>
          <dgm:animLvl val="lvl"/>
          <dgm:resizeHandles val="exact"/>
        </dgm:presLayoutVars>
      </dgm:prSet>
      <dgm:spPr/>
      <dgm:t>
        <a:bodyPr/>
        <a:lstStyle/>
        <a:p>
          <a:endParaRPr lang="es-MX"/>
        </a:p>
      </dgm:t>
    </dgm:pt>
    <dgm:pt modelId="{B32EF1D5-2A3F-4FAD-A37F-C6562DBDA068}" type="pres">
      <dgm:prSet presAssocID="{BF12866D-E8A2-4895-A6E3-CA9C57944583}" presName="parentText" presStyleLbl="node1" presStyleIdx="0" presStyleCnt="1" custLinFactNeighborX="-10909" custLinFactNeighborY="-37587">
        <dgm:presLayoutVars>
          <dgm:chMax val="0"/>
          <dgm:bulletEnabled val="1"/>
        </dgm:presLayoutVars>
      </dgm:prSet>
      <dgm:spPr/>
      <dgm:t>
        <a:bodyPr/>
        <a:lstStyle/>
        <a:p>
          <a:endParaRPr lang="es-MX"/>
        </a:p>
      </dgm:t>
    </dgm:pt>
  </dgm:ptLst>
  <dgm:cxnLst>
    <dgm:cxn modelId="{B0A334E0-6957-4B90-A930-D9072F1B1DBF}" type="presOf" srcId="{BF12866D-E8A2-4895-A6E3-CA9C57944583}" destId="{B32EF1D5-2A3F-4FAD-A37F-C6562DBDA068}" srcOrd="0" destOrd="0" presId="urn:microsoft.com/office/officeart/2005/8/layout/vList2"/>
    <dgm:cxn modelId="{49F1F423-260C-4E5E-B639-3B356B1FE6FA}" type="presOf" srcId="{2AB6A8D8-0AE7-452B-9014-A71D33D1C688}" destId="{818ECCF1-A286-4914-ACEA-7E2B5F2AA321}" srcOrd="0" destOrd="0" presId="urn:microsoft.com/office/officeart/2005/8/layout/vList2"/>
    <dgm:cxn modelId="{6243D998-75A9-44C1-95F5-92848BC36FEA}" srcId="{2AB6A8D8-0AE7-452B-9014-A71D33D1C688}" destId="{BF12866D-E8A2-4895-A6E3-CA9C57944583}" srcOrd="0" destOrd="0" parTransId="{1D46324C-E328-4429-AE12-3AB10369A465}" sibTransId="{DDC3CF94-8CF9-4997-ABC4-DAEB9BC9660D}"/>
    <dgm:cxn modelId="{6A287803-4E4B-4F1E-849B-876EE301DC0F}" type="presParOf" srcId="{818ECCF1-A286-4914-ACEA-7E2B5F2AA321}" destId="{B32EF1D5-2A3F-4FAD-A37F-C6562DBDA06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rgbClr val="92D050"/>
        </a:solidFill>
      </dgm:spPr>
      <dgm:t>
        <a:bodyPr/>
        <a:lstStyle/>
        <a:p>
          <a:pPr algn="ctr" rtl="0"/>
          <a:r>
            <a:rPr lang="es-MX" sz="4800" b="1" dirty="0" smtClean="0">
              <a:latin typeface="Times New Roman" panose="02020603050405020304" pitchFamily="18" charset="0"/>
              <a:cs typeface="Times New Roman" panose="02020603050405020304" pitchFamily="18" charset="0"/>
            </a:rPr>
            <a:t>Análisis a nivel de la cuenca</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dgm:presLayoutVars>
          <dgm:chMax val="0"/>
          <dgm:bulletEnabled val="1"/>
        </dgm:presLayoutVars>
      </dgm:prSet>
      <dgm:spPr/>
      <dgm:t>
        <a:bodyPr/>
        <a:lstStyle/>
        <a:p>
          <a:endParaRPr lang="es-MX"/>
        </a:p>
      </dgm:t>
    </dgm:pt>
  </dgm:ptLst>
  <dgm:cxnLst>
    <dgm:cxn modelId="{A3A338EA-B8FB-4A91-918D-8259E24DA882}" srcId="{531D2D24-C5CE-4C6F-B713-06565AC9B0BB}" destId="{A1AAB581-2486-43D1-BCB2-7568E0982E00}" srcOrd="0" destOrd="0" parTransId="{BD113DBD-0D23-42BE-AB6E-8821B6EDED85}" sibTransId="{660CB7E3-331A-44FF-9B6F-E676E63762CE}"/>
    <dgm:cxn modelId="{64756E44-C350-466B-B326-91B864A4F26B}" type="presOf" srcId="{A1AAB581-2486-43D1-BCB2-7568E0982E00}" destId="{6B005CC1-8A3A-4C92-8510-CA38308A88E7}" srcOrd="0" destOrd="0" presId="urn:microsoft.com/office/officeart/2005/8/layout/vList2"/>
    <dgm:cxn modelId="{DF02BBA5-CA27-4EF4-82E5-7E85807045FB}" type="presOf" srcId="{531D2D24-C5CE-4C6F-B713-06565AC9B0BB}" destId="{1E3FEA8D-6040-478A-B2B4-CED022DF6896}" srcOrd="0" destOrd="0" presId="urn:microsoft.com/office/officeart/2005/8/layout/vList2"/>
    <dgm:cxn modelId="{ACB480DE-4C9B-4BB3-8BF8-A2A4D30D6A77}"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E57EDA-C820-4116-B3FA-A3B5E4D1A3A9}" type="doc">
      <dgm:prSet loTypeId="urn:microsoft.com/office/officeart/2005/8/layout/venn1" loCatId="relationship" qsTypeId="urn:microsoft.com/office/officeart/2005/8/quickstyle/simple1" qsCatId="simple" csTypeId="urn:microsoft.com/office/officeart/2005/8/colors/accent4_5" csCatId="accent4" phldr="1"/>
      <dgm:spPr/>
      <dgm:t>
        <a:bodyPr/>
        <a:lstStyle/>
        <a:p>
          <a:endParaRPr lang="es-MX"/>
        </a:p>
      </dgm:t>
    </dgm:pt>
    <dgm:pt modelId="{5435A619-3DDA-465A-BE3B-48061DBF5F31}">
      <dgm:prSet custT="1"/>
      <dgm:spPr/>
      <dgm:t>
        <a:bodyPr/>
        <a:lstStyle/>
        <a:p>
          <a:pPr rtl="0"/>
          <a:r>
            <a:rPr lang="es-ES" sz="2400" b="1" dirty="0" smtClean="0">
              <a:latin typeface="Times New Roman" panose="02020603050405020304" pitchFamily="18" charset="0"/>
              <a:cs typeface="Times New Roman" panose="02020603050405020304" pitchFamily="18" charset="0"/>
            </a:rPr>
            <a:t>Asentamientos poblacionales </a:t>
          </a:r>
          <a:endParaRPr lang="es-MX" sz="2400" b="1" dirty="0">
            <a:latin typeface="Times New Roman" panose="02020603050405020304" pitchFamily="18" charset="0"/>
            <a:cs typeface="Times New Roman" panose="02020603050405020304" pitchFamily="18" charset="0"/>
          </a:endParaRPr>
        </a:p>
      </dgm:t>
    </dgm:pt>
    <dgm:pt modelId="{3252D59F-2C1F-419B-AB30-B7C8CFB42807}" type="parTrans" cxnId="{7386202D-0F22-492D-932E-3B3447450775}">
      <dgm:prSet/>
      <dgm:spPr/>
      <dgm:t>
        <a:bodyPr/>
        <a:lstStyle/>
        <a:p>
          <a:endParaRPr lang="es-MX">
            <a:latin typeface="Times New Roman" panose="02020603050405020304" pitchFamily="18" charset="0"/>
            <a:cs typeface="Times New Roman" panose="02020603050405020304" pitchFamily="18" charset="0"/>
          </a:endParaRPr>
        </a:p>
      </dgm:t>
    </dgm:pt>
    <dgm:pt modelId="{37906257-5508-4351-976F-5987EEAD98C8}" type="sibTrans" cxnId="{7386202D-0F22-492D-932E-3B3447450775}">
      <dgm:prSet/>
      <dgm:spPr/>
      <dgm:t>
        <a:bodyPr/>
        <a:lstStyle/>
        <a:p>
          <a:endParaRPr lang="es-MX">
            <a:latin typeface="Times New Roman" panose="02020603050405020304" pitchFamily="18" charset="0"/>
            <a:cs typeface="Times New Roman" panose="02020603050405020304" pitchFamily="18" charset="0"/>
          </a:endParaRPr>
        </a:p>
      </dgm:t>
    </dgm:pt>
    <dgm:pt modelId="{2DB9E210-FA9B-45D9-A6A2-DF0A2651204E}">
      <dgm:prSet/>
      <dgm:spPr/>
      <dgm:t>
        <a:bodyPr/>
        <a:lstStyle/>
        <a:p>
          <a:pPr rtl="0"/>
          <a:r>
            <a:rPr lang="es-ES" b="1" dirty="0" smtClean="0">
              <a:latin typeface="Times New Roman" panose="02020603050405020304" pitchFamily="18" charset="0"/>
              <a:cs typeface="Times New Roman" panose="02020603050405020304" pitchFamily="18" charset="0"/>
            </a:rPr>
            <a:t>Expansión agrícola y ganadera</a:t>
          </a:r>
          <a:endParaRPr lang="es-MX" b="1" dirty="0">
            <a:latin typeface="Times New Roman" panose="02020603050405020304" pitchFamily="18" charset="0"/>
            <a:cs typeface="Times New Roman" panose="02020603050405020304" pitchFamily="18" charset="0"/>
          </a:endParaRPr>
        </a:p>
      </dgm:t>
    </dgm:pt>
    <dgm:pt modelId="{73CAC7EE-4B5F-43CA-871F-14948F3A4D00}" type="parTrans" cxnId="{B9AB529B-5CCE-4468-B785-9A2FE3D94645}">
      <dgm:prSet/>
      <dgm:spPr/>
      <dgm:t>
        <a:bodyPr/>
        <a:lstStyle/>
        <a:p>
          <a:endParaRPr lang="es-MX">
            <a:latin typeface="Times New Roman" panose="02020603050405020304" pitchFamily="18" charset="0"/>
            <a:cs typeface="Times New Roman" panose="02020603050405020304" pitchFamily="18" charset="0"/>
          </a:endParaRPr>
        </a:p>
      </dgm:t>
    </dgm:pt>
    <dgm:pt modelId="{394ADB80-8905-42E7-B3E6-08368D789520}" type="sibTrans" cxnId="{B9AB529B-5CCE-4468-B785-9A2FE3D94645}">
      <dgm:prSet/>
      <dgm:spPr/>
      <dgm:t>
        <a:bodyPr/>
        <a:lstStyle/>
        <a:p>
          <a:endParaRPr lang="es-MX">
            <a:latin typeface="Times New Roman" panose="02020603050405020304" pitchFamily="18" charset="0"/>
            <a:cs typeface="Times New Roman" panose="02020603050405020304" pitchFamily="18" charset="0"/>
          </a:endParaRPr>
        </a:p>
      </dgm:t>
    </dgm:pt>
    <dgm:pt modelId="{49F4FA48-953A-4004-AB75-25BA9E950EB8}">
      <dgm:prSet custT="1"/>
      <dgm:spPr/>
      <dgm:t>
        <a:bodyPr/>
        <a:lstStyle/>
        <a:p>
          <a:pPr rtl="0"/>
          <a:r>
            <a:rPr lang="es-ES" sz="2000" b="1" dirty="0" smtClean="0">
              <a:latin typeface="Times New Roman" panose="02020603050405020304" pitchFamily="18" charset="0"/>
              <a:cs typeface="Times New Roman" panose="02020603050405020304" pitchFamily="18" charset="0"/>
            </a:rPr>
            <a:t>Explotación irracional de los recursos</a:t>
          </a:r>
          <a:endParaRPr lang="es-MX" sz="2000" b="1" dirty="0">
            <a:latin typeface="Times New Roman" panose="02020603050405020304" pitchFamily="18" charset="0"/>
            <a:cs typeface="Times New Roman" panose="02020603050405020304" pitchFamily="18" charset="0"/>
          </a:endParaRPr>
        </a:p>
      </dgm:t>
    </dgm:pt>
    <dgm:pt modelId="{620B1984-D881-420D-AD4C-EBD2016F53B4}" type="parTrans" cxnId="{8434F8AE-273D-4A42-9C4C-F0EA27CF3F73}">
      <dgm:prSet/>
      <dgm:spPr/>
      <dgm:t>
        <a:bodyPr/>
        <a:lstStyle/>
        <a:p>
          <a:endParaRPr lang="es-MX">
            <a:latin typeface="Times New Roman" panose="02020603050405020304" pitchFamily="18" charset="0"/>
            <a:cs typeface="Times New Roman" panose="02020603050405020304" pitchFamily="18" charset="0"/>
          </a:endParaRPr>
        </a:p>
      </dgm:t>
    </dgm:pt>
    <dgm:pt modelId="{CCE5AD9C-0E5F-468E-A461-DEBAFB43109D}" type="sibTrans" cxnId="{8434F8AE-273D-4A42-9C4C-F0EA27CF3F73}">
      <dgm:prSet/>
      <dgm:spPr/>
      <dgm:t>
        <a:bodyPr/>
        <a:lstStyle/>
        <a:p>
          <a:endParaRPr lang="es-MX">
            <a:latin typeface="Times New Roman" panose="02020603050405020304" pitchFamily="18" charset="0"/>
            <a:cs typeface="Times New Roman" panose="02020603050405020304" pitchFamily="18" charset="0"/>
          </a:endParaRPr>
        </a:p>
      </dgm:t>
    </dgm:pt>
    <dgm:pt modelId="{243DCB8B-5021-406C-9621-0202B632106E}">
      <dgm:prSet custT="1"/>
      <dgm:spPr/>
      <dgm:t>
        <a:bodyPr/>
        <a:lstStyle/>
        <a:p>
          <a:pPr rtl="0"/>
          <a:r>
            <a:rPr lang="es-ES" sz="2400" b="1" dirty="0" smtClean="0">
              <a:latin typeface="Times New Roman" panose="02020603050405020304" pitchFamily="18" charset="0"/>
              <a:cs typeface="Times New Roman" panose="02020603050405020304" pitchFamily="18" charset="0"/>
            </a:rPr>
            <a:t>Incendios</a:t>
          </a:r>
          <a:r>
            <a:rPr lang="es-ES" sz="2100" dirty="0" smtClean="0">
              <a:latin typeface="Times New Roman" panose="02020603050405020304" pitchFamily="18" charset="0"/>
              <a:cs typeface="Times New Roman" panose="02020603050405020304" pitchFamily="18" charset="0"/>
            </a:rPr>
            <a:t> </a:t>
          </a:r>
          <a:endParaRPr lang="es-MX" sz="2100" dirty="0">
            <a:latin typeface="Times New Roman" panose="02020603050405020304" pitchFamily="18" charset="0"/>
            <a:cs typeface="Times New Roman" panose="02020603050405020304" pitchFamily="18" charset="0"/>
          </a:endParaRPr>
        </a:p>
      </dgm:t>
    </dgm:pt>
    <dgm:pt modelId="{F202DC78-6F3A-4965-A390-074B867FBB27}" type="parTrans" cxnId="{6D74DC08-04DD-45AE-9D04-ACEF8192CDC7}">
      <dgm:prSet/>
      <dgm:spPr/>
      <dgm:t>
        <a:bodyPr/>
        <a:lstStyle/>
        <a:p>
          <a:endParaRPr lang="es-MX">
            <a:latin typeface="Times New Roman" panose="02020603050405020304" pitchFamily="18" charset="0"/>
            <a:cs typeface="Times New Roman" panose="02020603050405020304" pitchFamily="18" charset="0"/>
          </a:endParaRPr>
        </a:p>
      </dgm:t>
    </dgm:pt>
    <dgm:pt modelId="{499A4308-95CD-4F3A-B6E5-0EB9391DF848}" type="sibTrans" cxnId="{6D74DC08-04DD-45AE-9D04-ACEF8192CDC7}">
      <dgm:prSet/>
      <dgm:spPr/>
      <dgm:t>
        <a:bodyPr/>
        <a:lstStyle/>
        <a:p>
          <a:endParaRPr lang="es-MX">
            <a:latin typeface="Times New Roman" panose="02020603050405020304" pitchFamily="18" charset="0"/>
            <a:cs typeface="Times New Roman" panose="02020603050405020304" pitchFamily="18" charset="0"/>
          </a:endParaRPr>
        </a:p>
      </dgm:t>
    </dgm:pt>
    <dgm:pt modelId="{AECF6EB6-D4FC-4DBA-9873-7A76D2BDC83D}">
      <dgm:prSet custT="1"/>
      <dgm:spPr/>
      <dgm:t>
        <a:bodyPr/>
        <a:lstStyle/>
        <a:p>
          <a:pPr rtl="0"/>
          <a:r>
            <a:rPr lang="es-ES" sz="2400" b="1" dirty="0" smtClean="0">
              <a:latin typeface="Times New Roman" panose="02020603050405020304" pitchFamily="18" charset="0"/>
              <a:cs typeface="Times New Roman" panose="02020603050405020304" pitchFamily="18" charset="0"/>
            </a:rPr>
            <a:t>Escasa cobertura vegetal</a:t>
          </a:r>
          <a:endParaRPr lang="es-MX" sz="2400" b="1" dirty="0">
            <a:latin typeface="Times New Roman" panose="02020603050405020304" pitchFamily="18" charset="0"/>
            <a:cs typeface="Times New Roman" panose="02020603050405020304" pitchFamily="18" charset="0"/>
          </a:endParaRPr>
        </a:p>
      </dgm:t>
    </dgm:pt>
    <dgm:pt modelId="{345F870B-C27A-4178-8A2D-705199759AE5}" type="parTrans" cxnId="{6C8A4F1E-914A-44B5-A4E7-7BF05723FC37}">
      <dgm:prSet/>
      <dgm:spPr/>
      <dgm:t>
        <a:bodyPr/>
        <a:lstStyle/>
        <a:p>
          <a:endParaRPr lang="es-MX">
            <a:latin typeface="Times New Roman" panose="02020603050405020304" pitchFamily="18" charset="0"/>
            <a:cs typeface="Times New Roman" panose="02020603050405020304" pitchFamily="18" charset="0"/>
          </a:endParaRPr>
        </a:p>
      </dgm:t>
    </dgm:pt>
    <dgm:pt modelId="{6E27263E-2225-49D0-A636-334CAAB78E7F}" type="sibTrans" cxnId="{6C8A4F1E-914A-44B5-A4E7-7BF05723FC37}">
      <dgm:prSet/>
      <dgm:spPr/>
      <dgm:t>
        <a:bodyPr/>
        <a:lstStyle/>
        <a:p>
          <a:endParaRPr lang="es-MX">
            <a:latin typeface="Times New Roman" panose="02020603050405020304" pitchFamily="18" charset="0"/>
            <a:cs typeface="Times New Roman" panose="02020603050405020304" pitchFamily="18" charset="0"/>
          </a:endParaRPr>
        </a:p>
      </dgm:t>
    </dgm:pt>
    <dgm:pt modelId="{45D096DF-E91E-4FE0-8390-99A6DB92A57C}">
      <dgm:prSet custT="1"/>
      <dgm:spPr/>
      <dgm:t>
        <a:bodyPr/>
        <a:lstStyle/>
        <a:p>
          <a:pPr rtl="0"/>
          <a:r>
            <a:rPr lang="es-MX" sz="2400" b="1" dirty="0" smtClean="0">
              <a:latin typeface="Times New Roman" panose="02020603050405020304" pitchFamily="18" charset="0"/>
              <a:cs typeface="Times New Roman" panose="02020603050405020304" pitchFamily="18" charset="0"/>
            </a:rPr>
            <a:t>Procesos erosivos</a:t>
          </a:r>
          <a:endParaRPr lang="es-MX" sz="2400" b="1" dirty="0">
            <a:latin typeface="Times New Roman" panose="02020603050405020304" pitchFamily="18" charset="0"/>
            <a:cs typeface="Times New Roman" panose="02020603050405020304" pitchFamily="18" charset="0"/>
          </a:endParaRPr>
        </a:p>
      </dgm:t>
    </dgm:pt>
    <dgm:pt modelId="{124C20D2-A7B2-4A01-BF9A-2160920D5BCE}" type="parTrans" cxnId="{CA23BBD7-95B3-4AB8-B1B7-7D7AF980B665}">
      <dgm:prSet/>
      <dgm:spPr/>
      <dgm:t>
        <a:bodyPr/>
        <a:lstStyle/>
        <a:p>
          <a:endParaRPr lang="es-MX">
            <a:latin typeface="Times New Roman" panose="02020603050405020304" pitchFamily="18" charset="0"/>
            <a:cs typeface="Times New Roman" panose="02020603050405020304" pitchFamily="18" charset="0"/>
          </a:endParaRPr>
        </a:p>
      </dgm:t>
    </dgm:pt>
    <dgm:pt modelId="{77486152-B44F-4563-847D-2E6AE2316761}" type="sibTrans" cxnId="{CA23BBD7-95B3-4AB8-B1B7-7D7AF980B665}">
      <dgm:prSet/>
      <dgm:spPr/>
      <dgm:t>
        <a:bodyPr/>
        <a:lstStyle/>
        <a:p>
          <a:endParaRPr lang="es-MX">
            <a:latin typeface="Times New Roman" panose="02020603050405020304" pitchFamily="18" charset="0"/>
            <a:cs typeface="Times New Roman" panose="02020603050405020304" pitchFamily="18" charset="0"/>
          </a:endParaRPr>
        </a:p>
      </dgm:t>
    </dgm:pt>
    <dgm:pt modelId="{76908BD3-7E8B-4E10-8CB6-AE97E59446F5}">
      <dgm:prSet custT="1"/>
      <dgm:spPr/>
      <dgm:t>
        <a:bodyPr/>
        <a:lstStyle/>
        <a:p>
          <a:pPr rtl="0"/>
          <a:r>
            <a:rPr lang="es-ES" sz="2400" b="1" dirty="0" smtClean="0">
              <a:latin typeface="Times New Roman" panose="02020603050405020304" pitchFamily="18" charset="0"/>
              <a:cs typeface="Times New Roman" panose="02020603050405020304" pitchFamily="18" charset="0"/>
            </a:rPr>
            <a:t>Baja producción agrícola</a:t>
          </a:r>
          <a:endParaRPr lang="es-MX" sz="2400" b="1" dirty="0">
            <a:latin typeface="Times New Roman" panose="02020603050405020304" pitchFamily="18" charset="0"/>
            <a:cs typeface="Times New Roman" panose="02020603050405020304" pitchFamily="18" charset="0"/>
          </a:endParaRPr>
        </a:p>
      </dgm:t>
    </dgm:pt>
    <dgm:pt modelId="{AA835EAB-89E4-4961-BFE8-27C209852942}" type="parTrans" cxnId="{132B1068-1BED-455C-9CD3-5C0B237C1894}">
      <dgm:prSet/>
      <dgm:spPr/>
      <dgm:t>
        <a:bodyPr/>
        <a:lstStyle/>
        <a:p>
          <a:endParaRPr lang="es-MX">
            <a:latin typeface="Times New Roman" panose="02020603050405020304" pitchFamily="18" charset="0"/>
            <a:cs typeface="Times New Roman" panose="02020603050405020304" pitchFamily="18" charset="0"/>
          </a:endParaRPr>
        </a:p>
      </dgm:t>
    </dgm:pt>
    <dgm:pt modelId="{E4E43E2C-2EED-40FE-A7DB-D62E2B7DD780}" type="sibTrans" cxnId="{132B1068-1BED-455C-9CD3-5C0B237C1894}">
      <dgm:prSet/>
      <dgm:spPr/>
      <dgm:t>
        <a:bodyPr/>
        <a:lstStyle/>
        <a:p>
          <a:endParaRPr lang="es-MX">
            <a:latin typeface="Times New Roman" panose="02020603050405020304" pitchFamily="18" charset="0"/>
            <a:cs typeface="Times New Roman" panose="02020603050405020304" pitchFamily="18" charset="0"/>
          </a:endParaRPr>
        </a:p>
      </dgm:t>
    </dgm:pt>
    <dgm:pt modelId="{950BF582-CE6D-431B-9131-C21634B486B5}" type="pres">
      <dgm:prSet presAssocID="{28E57EDA-C820-4116-B3FA-A3B5E4D1A3A9}" presName="compositeShape" presStyleCnt="0">
        <dgm:presLayoutVars>
          <dgm:chMax val="7"/>
          <dgm:dir/>
          <dgm:resizeHandles val="exact"/>
        </dgm:presLayoutVars>
      </dgm:prSet>
      <dgm:spPr/>
      <dgm:t>
        <a:bodyPr/>
        <a:lstStyle/>
        <a:p>
          <a:endParaRPr lang="es-MX"/>
        </a:p>
      </dgm:t>
    </dgm:pt>
    <dgm:pt modelId="{A7619115-D712-4945-8759-EFEA92AAFB33}" type="pres">
      <dgm:prSet presAssocID="{5435A619-3DDA-465A-BE3B-48061DBF5F31}" presName="circ1" presStyleLbl="vennNode1" presStyleIdx="0" presStyleCnt="7"/>
      <dgm:spPr/>
    </dgm:pt>
    <dgm:pt modelId="{02E8D281-F2FC-4519-B07A-C260F30E97B6}" type="pres">
      <dgm:prSet presAssocID="{5435A619-3DDA-465A-BE3B-48061DBF5F31}" presName="circ1Tx" presStyleLbl="revTx" presStyleIdx="0" presStyleCnt="0" custScaleX="150629" custLinFactNeighborX="1871" custLinFactNeighborY="-5245">
        <dgm:presLayoutVars>
          <dgm:chMax val="0"/>
          <dgm:chPref val="0"/>
          <dgm:bulletEnabled val="1"/>
        </dgm:presLayoutVars>
      </dgm:prSet>
      <dgm:spPr/>
      <dgm:t>
        <a:bodyPr/>
        <a:lstStyle/>
        <a:p>
          <a:endParaRPr lang="es-MX"/>
        </a:p>
      </dgm:t>
    </dgm:pt>
    <dgm:pt modelId="{C12BA5F1-0D5B-4323-AF38-1E772526BC03}" type="pres">
      <dgm:prSet presAssocID="{2DB9E210-FA9B-45D9-A6A2-DF0A2651204E}" presName="circ2" presStyleLbl="vennNode1" presStyleIdx="1" presStyleCnt="7"/>
      <dgm:spPr/>
    </dgm:pt>
    <dgm:pt modelId="{D988AF1C-F0CF-48DF-9C87-8C7FB5421860}" type="pres">
      <dgm:prSet presAssocID="{2DB9E210-FA9B-45D9-A6A2-DF0A2651204E}" presName="circ2Tx" presStyleLbl="revTx" presStyleIdx="0" presStyleCnt="0">
        <dgm:presLayoutVars>
          <dgm:chMax val="0"/>
          <dgm:chPref val="0"/>
          <dgm:bulletEnabled val="1"/>
        </dgm:presLayoutVars>
      </dgm:prSet>
      <dgm:spPr/>
      <dgm:t>
        <a:bodyPr/>
        <a:lstStyle/>
        <a:p>
          <a:endParaRPr lang="es-MX"/>
        </a:p>
      </dgm:t>
    </dgm:pt>
    <dgm:pt modelId="{A00CF88D-CB34-43B1-98C6-F0DAFCBA82FB}" type="pres">
      <dgm:prSet presAssocID="{49F4FA48-953A-4004-AB75-25BA9E950EB8}" presName="circ3" presStyleLbl="vennNode1" presStyleIdx="2" presStyleCnt="7"/>
      <dgm:spPr/>
    </dgm:pt>
    <dgm:pt modelId="{BC40A905-BEC0-41E1-9D19-7702F67FDD68}" type="pres">
      <dgm:prSet presAssocID="{49F4FA48-953A-4004-AB75-25BA9E950EB8}" presName="circ3Tx" presStyleLbl="revTx" presStyleIdx="0" presStyleCnt="0">
        <dgm:presLayoutVars>
          <dgm:chMax val="0"/>
          <dgm:chPref val="0"/>
          <dgm:bulletEnabled val="1"/>
        </dgm:presLayoutVars>
      </dgm:prSet>
      <dgm:spPr/>
      <dgm:t>
        <a:bodyPr/>
        <a:lstStyle/>
        <a:p>
          <a:endParaRPr lang="es-MX"/>
        </a:p>
      </dgm:t>
    </dgm:pt>
    <dgm:pt modelId="{D996A90A-68EE-4E10-8577-800E55C843C7}" type="pres">
      <dgm:prSet presAssocID="{243DCB8B-5021-406C-9621-0202B632106E}" presName="circ4" presStyleLbl="vennNode1" presStyleIdx="3" presStyleCnt="7"/>
      <dgm:spPr/>
    </dgm:pt>
    <dgm:pt modelId="{CB764EB4-1092-446B-B9D1-EAC872092A4C}" type="pres">
      <dgm:prSet presAssocID="{243DCB8B-5021-406C-9621-0202B632106E}" presName="circ4Tx" presStyleLbl="revTx" presStyleIdx="0" presStyleCnt="0">
        <dgm:presLayoutVars>
          <dgm:chMax val="0"/>
          <dgm:chPref val="0"/>
          <dgm:bulletEnabled val="1"/>
        </dgm:presLayoutVars>
      </dgm:prSet>
      <dgm:spPr/>
      <dgm:t>
        <a:bodyPr/>
        <a:lstStyle/>
        <a:p>
          <a:endParaRPr lang="es-MX"/>
        </a:p>
      </dgm:t>
    </dgm:pt>
    <dgm:pt modelId="{1BCFA6D9-2AC2-4B1A-BC1E-1B54D0353501}" type="pres">
      <dgm:prSet presAssocID="{AECF6EB6-D4FC-4DBA-9873-7A76D2BDC83D}" presName="circ5" presStyleLbl="vennNode1" presStyleIdx="4" presStyleCnt="7"/>
      <dgm:spPr/>
    </dgm:pt>
    <dgm:pt modelId="{E40CB0CE-8B17-4657-A113-AD592C341267}" type="pres">
      <dgm:prSet presAssocID="{AECF6EB6-D4FC-4DBA-9873-7A76D2BDC83D}" presName="circ5Tx" presStyleLbl="revTx" presStyleIdx="0" presStyleCnt="0">
        <dgm:presLayoutVars>
          <dgm:chMax val="0"/>
          <dgm:chPref val="0"/>
          <dgm:bulletEnabled val="1"/>
        </dgm:presLayoutVars>
      </dgm:prSet>
      <dgm:spPr/>
      <dgm:t>
        <a:bodyPr/>
        <a:lstStyle/>
        <a:p>
          <a:endParaRPr lang="es-MX"/>
        </a:p>
      </dgm:t>
    </dgm:pt>
    <dgm:pt modelId="{F91E2C95-3684-4D1F-8885-14FCEC95E3EA}" type="pres">
      <dgm:prSet presAssocID="{45D096DF-E91E-4FE0-8390-99A6DB92A57C}" presName="circ6" presStyleLbl="vennNode1" presStyleIdx="5" presStyleCnt="7"/>
      <dgm:spPr/>
    </dgm:pt>
    <dgm:pt modelId="{46A28E6E-47D1-4B4C-A28D-62C2BB1B452B}" type="pres">
      <dgm:prSet presAssocID="{45D096DF-E91E-4FE0-8390-99A6DB92A57C}" presName="circ6Tx" presStyleLbl="revTx" presStyleIdx="0" presStyleCnt="0">
        <dgm:presLayoutVars>
          <dgm:chMax val="0"/>
          <dgm:chPref val="0"/>
          <dgm:bulletEnabled val="1"/>
        </dgm:presLayoutVars>
      </dgm:prSet>
      <dgm:spPr/>
      <dgm:t>
        <a:bodyPr/>
        <a:lstStyle/>
        <a:p>
          <a:endParaRPr lang="es-MX"/>
        </a:p>
      </dgm:t>
    </dgm:pt>
    <dgm:pt modelId="{8BFBADF7-ACFD-4974-9AAB-C661DCB3623D}" type="pres">
      <dgm:prSet presAssocID="{76908BD3-7E8B-4E10-8CB6-AE97E59446F5}" presName="circ7" presStyleLbl="vennNode1" presStyleIdx="6" presStyleCnt="7"/>
      <dgm:spPr/>
    </dgm:pt>
    <dgm:pt modelId="{1D4BC25D-820D-4AB1-902A-1C6B394CAC6E}" type="pres">
      <dgm:prSet presAssocID="{76908BD3-7E8B-4E10-8CB6-AE97E59446F5}" presName="circ7Tx" presStyleLbl="revTx" presStyleIdx="0" presStyleCnt="0" custScaleX="120502">
        <dgm:presLayoutVars>
          <dgm:chMax val="0"/>
          <dgm:chPref val="0"/>
          <dgm:bulletEnabled val="1"/>
        </dgm:presLayoutVars>
      </dgm:prSet>
      <dgm:spPr/>
      <dgm:t>
        <a:bodyPr/>
        <a:lstStyle/>
        <a:p>
          <a:endParaRPr lang="es-MX"/>
        </a:p>
      </dgm:t>
    </dgm:pt>
  </dgm:ptLst>
  <dgm:cxnLst>
    <dgm:cxn modelId="{D5F5702D-1CD6-4E18-8948-3322A1F29B0B}" type="presOf" srcId="{49F4FA48-953A-4004-AB75-25BA9E950EB8}" destId="{BC40A905-BEC0-41E1-9D19-7702F67FDD68}" srcOrd="0" destOrd="0" presId="urn:microsoft.com/office/officeart/2005/8/layout/venn1"/>
    <dgm:cxn modelId="{FE3A9903-96B3-4117-8417-FF31BB2182F9}" type="presOf" srcId="{76908BD3-7E8B-4E10-8CB6-AE97E59446F5}" destId="{1D4BC25D-820D-4AB1-902A-1C6B394CAC6E}" srcOrd="0" destOrd="0" presId="urn:microsoft.com/office/officeart/2005/8/layout/venn1"/>
    <dgm:cxn modelId="{132B1068-1BED-455C-9CD3-5C0B237C1894}" srcId="{28E57EDA-C820-4116-B3FA-A3B5E4D1A3A9}" destId="{76908BD3-7E8B-4E10-8CB6-AE97E59446F5}" srcOrd="6" destOrd="0" parTransId="{AA835EAB-89E4-4961-BFE8-27C209852942}" sibTransId="{E4E43E2C-2EED-40FE-A7DB-D62E2B7DD780}"/>
    <dgm:cxn modelId="{89E82045-D681-43B5-9222-B3183CF61949}" type="presOf" srcId="{243DCB8B-5021-406C-9621-0202B632106E}" destId="{CB764EB4-1092-446B-B9D1-EAC872092A4C}" srcOrd="0" destOrd="0" presId="urn:microsoft.com/office/officeart/2005/8/layout/venn1"/>
    <dgm:cxn modelId="{89A89DBC-111F-42B1-801D-9D6756EC3DFF}" type="presOf" srcId="{5435A619-3DDA-465A-BE3B-48061DBF5F31}" destId="{02E8D281-F2FC-4519-B07A-C260F30E97B6}" srcOrd="0" destOrd="0" presId="urn:microsoft.com/office/officeart/2005/8/layout/venn1"/>
    <dgm:cxn modelId="{B9AB529B-5CCE-4468-B785-9A2FE3D94645}" srcId="{28E57EDA-C820-4116-B3FA-A3B5E4D1A3A9}" destId="{2DB9E210-FA9B-45D9-A6A2-DF0A2651204E}" srcOrd="1" destOrd="0" parTransId="{73CAC7EE-4B5F-43CA-871F-14948F3A4D00}" sibTransId="{394ADB80-8905-42E7-B3E6-08368D789520}"/>
    <dgm:cxn modelId="{FA22E462-8442-4B34-A97C-B9F403905E2A}" type="presOf" srcId="{2DB9E210-FA9B-45D9-A6A2-DF0A2651204E}" destId="{D988AF1C-F0CF-48DF-9C87-8C7FB5421860}" srcOrd="0" destOrd="0" presId="urn:microsoft.com/office/officeart/2005/8/layout/venn1"/>
    <dgm:cxn modelId="{6D74DC08-04DD-45AE-9D04-ACEF8192CDC7}" srcId="{28E57EDA-C820-4116-B3FA-A3B5E4D1A3A9}" destId="{243DCB8B-5021-406C-9621-0202B632106E}" srcOrd="3" destOrd="0" parTransId="{F202DC78-6F3A-4965-A390-074B867FBB27}" sibTransId="{499A4308-95CD-4F3A-B6E5-0EB9391DF848}"/>
    <dgm:cxn modelId="{7386202D-0F22-492D-932E-3B3447450775}" srcId="{28E57EDA-C820-4116-B3FA-A3B5E4D1A3A9}" destId="{5435A619-3DDA-465A-BE3B-48061DBF5F31}" srcOrd="0" destOrd="0" parTransId="{3252D59F-2C1F-419B-AB30-B7C8CFB42807}" sibTransId="{37906257-5508-4351-976F-5987EEAD98C8}"/>
    <dgm:cxn modelId="{77A0659F-FFF4-4453-B5BD-E54CB4F089E8}" type="presOf" srcId="{45D096DF-E91E-4FE0-8390-99A6DB92A57C}" destId="{46A28E6E-47D1-4B4C-A28D-62C2BB1B452B}" srcOrd="0" destOrd="0" presId="urn:microsoft.com/office/officeart/2005/8/layout/venn1"/>
    <dgm:cxn modelId="{6C8A4F1E-914A-44B5-A4E7-7BF05723FC37}" srcId="{28E57EDA-C820-4116-B3FA-A3B5E4D1A3A9}" destId="{AECF6EB6-D4FC-4DBA-9873-7A76D2BDC83D}" srcOrd="4" destOrd="0" parTransId="{345F870B-C27A-4178-8A2D-705199759AE5}" sibTransId="{6E27263E-2225-49D0-A636-334CAAB78E7F}"/>
    <dgm:cxn modelId="{8434F8AE-273D-4A42-9C4C-F0EA27CF3F73}" srcId="{28E57EDA-C820-4116-B3FA-A3B5E4D1A3A9}" destId="{49F4FA48-953A-4004-AB75-25BA9E950EB8}" srcOrd="2" destOrd="0" parTransId="{620B1984-D881-420D-AD4C-EBD2016F53B4}" sibTransId="{CCE5AD9C-0E5F-468E-A461-DEBAFB43109D}"/>
    <dgm:cxn modelId="{62D673EE-AB2B-4699-AF7D-735877B657E4}" type="presOf" srcId="{AECF6EB6-D4FC-4DBA-9873-7A76D2BDC83D}" destId="{E40CB0CE-8B17-4657-A113-AD592C341267}" srcOrd="0" destOrd="0" presId="urn:microsoft.com/office/officeart/2005/8/layout/venn1"/>
    <dgm:cxn modelId="{FE5CE461-2A64-4D9E-B975-10DEC41ED7E9}" type="presOf" srcId="{28E57EDA-C820-4116-B3FA-A3B5E4D1A3A9}" destId="{950BF582-CE6D-431B-9131-C21634B486B5}" srcOrd="0" destOrd="0" presId="urn:microsoft.com/office/officeart/2005/8/layout/venn1"/>
    <dgm:cxn modelId="{CA23BBD7-95B3-4AB8-B1B7-7D7AF980B665}" srcId="{28E57EDA-C820-4116-B3FA-A3B5E4D1A3A9}" destId="{45D096DF-E91E-4FE0-8390-99A6DB92A57C}" srcOrd="5" destOrd="0" parTransId="{124C20D2-A7B2-4A01-BF9A-2160920D5BCE}" sibTransId="{77486152-B44F-4563-847D-2E6AE2316761}"/>
    <dgm:cxn modelId="{4D9D60A9-753B-41B7-A49E-B469799084C2}" type="presParOf" srcId="{950BF582-CE6D-431B-9131-C21634B486B5}" destId="{A7619115-D712-4945-8759-EFEA92AAFB33}" srcOrd="0" destOrd="0" presId="urn:microsoft.com/office/officeart/2005/8/layout/venn1"/>
    <dgm:cxn modelId="{D290E573-82D6-4CA3-B922-947712EF00D3}" type="presParOf" srcId="{950BF582-CE6D-431B-9131-C21634B486B5}" destId="{02E8D281-F2FC-4519-B07A-C260F30E97B6}" srcOrd="1" destOrd="0" presId="urn:microsoft.com/office/officeart/2005/8/layout/venn1"/>
    <dgm:cxn modelId="{92611091-677D-4BE2-BDDD-234FFD2F4293}" type="presParOf" srcId="{950BF582-CE6D-431B-9131-C21634B486B5}" destId="{C12BA5F1-0D5B-4323-AF38-1E772526BC03}" srcOrd="2" destOrd="0" presId="urn:microsoft.com/office/officeart/2005/8/layout/venn1"/>
    <dgm:cxn modelId="{5E3F1E9F-488F-456A-8E70-E62C85FA12F3}" type="presParOf" srcId="{950BF582-CE6D-431B-9131-C21634B486B5}" destId="{D988AF1C-F0CF-48DF-9C87-8C7FB5421860}" srcOrd="3" destOrd="0" presId="urn:microsoft.com/office/officeart/2005/8/layout/venn1"/>
    <dgm:cxn modelId="{8EA8DDC5-38D0-448A-9D35-CED456322E3F}" type="presParOf" srcId="{950BF582-CE6D-431B-9131-C21634B486B5}" destId="{A00CF88D-CB34-43B1-98C6-F0DAFCBA82FB}" srcOrd="4" destOrd="0" presId="urn:microsoft.com/office/officeart/2005/8/layout/venn1"/>
    <dgm:cxn modelId="{579BFB11-D997-4E66-802D-8D88A864A2D3}" type="presParOf" srcId="{950BF582-CE6D-431B-9131-C21634B486B5}" destId="{BC40A905-BEC0-41E1-9D19-7702F67FDD68}" srcOrd="5" destOrd="0" presId="urn:microsoft.com/office/officeart/2005/8/layout/venn1"/>
    <dgm:cxn modelId="{D4941058-FA73-44BC-ACAA-AFD045FE1055}" type="presParOf" srcId="{950BF582-CE6D-431B-9131-C21634B486B5}" destId="{D996A90A-68EE-4E10-8577-800E55C843C7}" srcOrd="6" destOrd="0" presId="urn:microsoft.com/office/officeart/2005/8/layout/venn1"/>
    <dgm:cxn modelId="{F01A56D8-9801-4454-AFC4-3B8E6836512B}" type="presParOf" srcId="{950BF582-CE6D-431B-9131-C21634B486B5}" destId="{CB764EB4-1092-446B-B9D1-EAC872092A4C}" srcOrd="7" destOrd="0" presId="urn:microsoft.com/office/officeart/2005/8/layout/venn1"/>
    <dgm:cxn modelId="{82ADA52B-26CC-4C07-ADAB-2E3031E7167F}" type="presParOf" srcId="{950BF582-CE6D-431B-9131-C21634B486B5}" destId="{1BCFA6D9-2AC2-4B1A-BC1E-1B54D0353501}" srcOrd="8" destOrd="0" presId="urn:microsoft.com/office/officeart/2005/8/layout/venn1"/>
    <dgm:cxn modelId="{EA051D51-CF0F-46AE-9305-DB986CFFABEB}" type="presParOf" srcId="{950BF582-CE6D-431B-9131-C21634B486B5}" destId="{E40CB0CE-8B17-4657-A113-AD592C341267}" srcOrd="9" destOrd="0" presId="urn:microsoft.com/office/officeart/2005/8/layout/venn1"/>
    <dgm:cxn modelId="{F20222D6-32DF-4C99-A932-51A9E2898721}" type="presParOf" srcId="{950BF582-CE6D-431B-9131-C21634B486B5}" destId="{F91E2C95-3684-4D1F-8885-14FCEC95E3EA}" srcOrd="10" destOrd="0" presId="urn:microsoft.com/office/officeart/2005/8/layout/venn1"/>
    <dgm:cxn modelId="{1DF27ED0-0C14-459E-93A9-B93F6910342B}" type="presParOf" srcId="{950BF582-CE6D-431B-9131-C21634B486B5}" destId="{46A28E6E-47D1-4B4C-A28D-62C2BB1B452B}" srcOrd="11" destOrd="0" presId="urn:microsoft.com/office/officeart/2005/8/layout/venn1"/>
    <dgm:cxn modelId="{58864354-1F84-4176-9365-2731F32F862A}" type="presParOf" srcId="{950BF582-CE6D-431B-9131-C21634B486B5}" destId="{8BFBADF7-ACFD-4974-9AAB-C661DCB3623D}" srcOrd="12" destOrd="0" presId="urn:microsoft.com/office/officeart/2005/8/layout/venn1"/>
    <dgm:cxn modelId="{494A9A1C-5357-43E0-8DAC-3A88738838F6}" type="presParOf" srcId="{950BF582-CE6D-431B-9131-C21634B486B5}" destId="{1D4BC25D-820D-4AB1-902A-1C6B394CAC6E}" srcOrd="1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rgbClr val="00B050"/>
        </a:solidFill>
      </dgm:spPr>
      <dgm:t>
        <a:bodyPr/>
        <a:lstStyle/>
        <a:p>
          <a:pPr algn="ctr" rtl="0"/>
          <a:r>
            <a:rPr lang="es-MX" sz="4800" b="1" dirty="0" smtClean="0">
              <a:latin typeface="Times New Roman" panose="02020603050405020304" pitchFamily="18" charset="0"/>
              <a:cs typeface="Times New Roman" panose="02020603050405020304" pitchFamily="18" charset="0"/>
            </a:rPr>
            <a:t>Pendiente</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custLinFactNeighborY="1568">
        <dgm:presLayoutVars>
          <dgm:chMax val="0"/>
          <dgm:bulletEnabled val="1"/>
        </dgm:presLayoutVars>
      </dgm:prSet>
      <dgm:spPr/>
      <dgm:t>
        <a:bodyPr/>
        <a:lstStyle/>
        <a:p>
          <a:endParaRPr lang="es-MX"/>
        </a:p>
      </dgm:t>
    </dgm:pt>
  </dgm:ptLst>
  <dgm:cxnLst>
    <dgm:cxn modelId="{44AD783A-3871-43EC-BF28-817A926E4339}" type="presOf" srcId="{531D2D24-C5CE-4C6F-B713-06565AC9B0BB}" destId="{1E3FEA8D-6040-478A-B2B4-CED022DF6896}" srcOrd="0" destOrd="0" presId="urn:microsoft.com/office/officeart/2005/8/layout/vList2"/>
    <dgm:cxn modelId="{A3A338EA-B8FB-4A91-918D-8259E24DA882}" srcId="{531D2D24-C5CE-4C6F-B713-06565AC9B0BB}" destId="{A1AAB581-2486-43D1-BCB2-7568E0982E00}" srcOrd="0" destOrd="0" parTransId="{BD113DBD-0D23-42BE-AB6E-8821B6EDED85}" sibTransId="{660CB7E3-331A-44FF-9B6F-E676E63762CE}"/>
    <dgm:cxn modelId="{CAFA4A45-D5D7-4B54-B339-E5FC216CDA5A}" type="presOf" srcId="{A1AAB581-2486-43D1-BCB2-7568E0982E00}" destId="{6B005CC1-8A3A-4C92-8510-CA38308A88E7}" srcOrd="0" destOrd="0" presId="urn:microsoft.com/office/officeart/2005/8/layout/vList2"/>
    <dgm:cxn modelId="{3888CB53-7AFB-4940-B5F0-3B7AAEF6412A}"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chemeClr val="accent2">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Textura del suelo</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dgm:presLayoutVars>
          <dgm:chMax val="0"/>
          <dgm:bulletEnabled val="1"/>
        </dgm:presLayoutVars>
      </dgm:prSet>
      <dgm:spPr/>
      <dgm:t>
        <a:bodyPr/>
        <a:lstStyle/>
        <a:p>
          <a:endParaRPr lang="es-MX"/>
        </a:p>
      </dgm:t>
    </dgm:pt>
  </dgm:ptLst>
  <dgm:cxnLst>
    <dgm:cxn modelId="{5F33EA16-E333-4860-99E2-8FFE95018621}" type="presOf" srcId="{531D2D24-C5CE-4C6F-B713-06565AC9B0BB}" destId="{1E3FEA8D-6040-478A-B2B4-CED022DF6896}" srcOrd="0" destOrd="0" presId="urn:microsoft.com/office/officeart/2005/8/layout/vList2"/>
    <dgm:cxn modelId="{A3A338EA-B8FB-4A91-918D-8259E24DA882}" srcId="{531D2D24-C5CE-4C6F-B713-06565AC9B0BB}" destId="{A1AAB581-2486-43D1-BCB2-7568E0982E00}" srcOrd="0" destOrd="0" parTransId="{BD113DBD-0D23-42BE-AB6E-8821B6EDED85}" sibTransId="{660CB7E3-331A-44FF-9B6F-E676E63762CE}"/>
    <dgm:cxn modelId="{AC0FED19-E134-4A30-A583-C316D3309FD2}" type="presOf" srcId="{A1AAB581-2486-43D1-BCB2-7568E0982E00}" destId="{6B005CC1-8A3A-4C92-8510-CA38308A88E7}" srcOrd="0" destOrd="0" presId="urn:microsoft.com/office/officeart/2005/8/layout/vList2"/>
    <dgm:cxn modelId="{8F3D3292-0F0C-40E5-ADB1-9000370B0DDA}"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chemeClr val="accent4">
            <a:lumMod val="60000"/>
            <a:lumOff val="40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Susceptibilidad a la erosión</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dgm:presLayoutVars>
          <dgm:chMax val="0"/>
          <dgm:bulletEnabled val="1"/>
        </dgm:presLayoutVars>
      </dgm:prSet>
      <dgm:spPr/>
      <dgm:t>
        <a:bodyPr/>
        <a:lstStyle/>
        <a:p>
          <a:endParaRPr lang="es-MX"/>
        </a:p>
      </dgm:t>
    </dgm:pt>
  </dgm:ptLst>
  <dgm:cxnLst>
    <dgm:cxn modelId="{A3A338EA-B8FB-4A91-918D-8259E24DA882}" srcId="{531D2D24-C5CE-4C6F-B713-06565AC9B0BB}" destId="{A1AAB581-2486-43D1-BCB2-7568E0982E00}" srcOrd="0" destOrd="0" parTransId="{BD113DBD-0D23-42BE-AB6E-8821B6EDED85}" sibTransId="{660CB7E3-331A-44FF-9B6F-E676E63762CE}"/>
    <dgm:cxn modelId="{CF6E9DDD-5CC3-44B3-8892-EDD5A04353B3}" type="presOf" srcId="{531D2D24-C5CE-4C6F-B713-06565AC9B0BB}" destId="{1E3FEA8D-6040-478A-B2B4-CED022DF6896}" srcOrd="0" destOrd="0" presId="urn:microsoft.com/office/officeart/2005/8/layout/vList2"/>
    <dgm:cxn modelId="{AAAE5318-4B54-44DA-B44F-6D1F9B3E6BF0}" type="presOf" srcId="{A1AAB581-2486-43D1-BCB2-7568E0982E00}" destId="{6B005CC1-8A3A-4C92-8510-CA38308A88E7}" srcOrd="0" destOrd="0" presId="urn:microsoft.com/office/officeart/2005/8/layout/vList2"/>
    <dgm:cxn modelId="{1277A1FA-D707-4AD0-99C7-38B802FBA07A}"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rgbClr val="0070C0"/>
        </a:solidFill>
      </dgm:spPr>
      <dgm:t>
        <a:bodyPr/>
        <a:lstStyle/>
        <a:p>
          <a:pPr algn="ctr" rtl="0"/>
          <a:r>
            <a:rPr lang="es-MX" sz="4800" b="1" dirty="0" smtClean="0">
              <a:latin typeface="Times New Roman" panose="02020603050405020304" pitchFamily="18" charset="0"/>
              <a:cs typeface="Times New Roman" panose="02020603050405020304" pitchFamily="18" charset="0"/>
            </a:rPr>
            <a:t>Uso potencial</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custLinFactNeighborX="-3478" custLinFactNeighborY="1515">
        <dgm:presLayoutVars>
          <dgm:chMax val="0"/>
          <dgm:bulletEnabled val="1"/>
        </dgm:presLayoutVars>
      </dgm:prSet>
      <dgm:spPr/>
      <dgm:t>
        <a:bodyPr/>
        <a:lstStyle/>
        <a:p>
          <a:endParaRPr lang="es-MX"/>
        </a:p>
      </dgm:t>
    </dgm:pt>
  </dgm:ptLst>
  <dgm:cxnLst>
    <dgm:cxn modelId="{A3A338EA-B8FB-4A91-918D-8259E24DA882}" srcId="{531D2D24-C5CE-4C6F-B713-06565AC9B0BB}" destId="{A1AAB581-2486-43D1-BCB2-7568E0982E00}" srcOrd="0" destOrd="0" parTransId="{BD113DBD-0D23-42BE-AB6E-8821B6EDED85}" sibTransId="{660CB7E3-331A-44FF-9B6F-E676E63762CE}"/>
    <dgm:cxn modelId="{2285192B-95B1-4229-A67C-95CE551DD58D}" type="presOf" srcId="{A1AAB581-2486-43D1-BCB2-7568E0982E00}" destId="{6B005CC1-8A3A-4C92-8510-CA38308A88E7}" srcOrd="0" destOrd="0" presId="urn:microsoft.com/office/officeart/2005/8/layout/vList2"/>
    <dgm:cxn modelId="{558564DC-CA60-4BD8-8D9C-178BB2ACA01F}" type="presOf" srcId="{531D2D24-C5CE-4C6F-B713-06565AC9B0BB}" destId="{1E3FEA8D-6040-478A-B2B4-CED022DF6896}" srcOrd="0" destOrd="0" presId="urn:microsoft.com/office/officeart/2005/8/layout/vList2"/>
    <dgm:cxn modelId="{EF834309-A6B8-48BB-B5F1-46E93E64789A}"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AAB581-2486-43D1-BCB2-7568E0982E00}">
      <dgm:prSet custT="1"/>
      <dgm:spPr>
        <a:solidFill>
          <a:schemeClr val="accent6">
            <a:lumMod val="60000"/>
            <a:lumOff val="40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Zonificación</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custLinFactNeighborX="-14452" custLinFactNeighborY="-12080">
        <dgm:presLayoutVars>
          <dgm:chMax val="0"/>
          <dgm:bulletEnabled val="1"/>
        </dgm:presLayoutVars>
      </dgm:prSet>
      <dgm:spPr/>
      <dgm:t>
        <a:bodyPr/>
        <a:lstStyle/>
        <a:p>
          <a:endParaRPr lang="es-MX"/>
        </a:p>
      </dgm:t>
    </dgm:pt>
  </dgm:ptLst>
  <dgm:cxnLst>
    <dgm:cxn modelId="{B00ECB4C-2035-4A8C-B66C-A2DAE98AC064}" type="presOf" srcId="{531D2D24-C5CE-4C6F-B713-06565AC9B0BB}" destId="{1E3FEA8D-6040-478A-B2B4-CED022DF6896}" srcOrd="0" destOrd="0" presId="urn:microsoft.com/office/officeart/2005/8/layout/vList2"/>
    <dgm:cxn modelId="{A3A338EA-B8FB-4A91-918D-8259E24DA882}" srcId="{531D2D24-C5CE-4C6F-B713-06565AC9B0BB}" destId="{A1AAB581-2486-43D1-BCB2-7568E0982E00}" srcOrd="0" destOrd="0" parTransId="{BD113DBD-0D23-42BE-AB6E-8821B6EDED85}" sibTransId="{660CB7E3-331A-44FF-9B6F-E676E63762CE}"/>
    <dgm:cxn modelId="{3BF82A2C-D5EF-476E-AC11-EB6A18B93F4B}" type="presOf" srcId="{A1AAB581-2486-43D1-BCB2-7568E0982E00}" destId="{6B005CC1-8A3A-4C92-8510-CA38308A88E7}" srcOrd="0" destOrd="0" presId="urn:microsoft.com/office/officeart/2005/8/layout/vList2"/>
    <dgm:cxn modelId="{888D6E23-333E-42C7-A305-B975514842ED}"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MX"/>
        </a:p>
      </dgm:t>
    </dgm:pt>
    <dgm:pt modelId="{A1AAB581-2486-43D1-BCB2-7568E0982E00}">
      <dgm:prSet custT="1"/>
      <dgm:spPr/>
      <dgm:t>
        <a:bodyPr/>
        <a:lstStyle/>
        <a:p>
          <a:pPr algn="ctr" rtl="0"/>
          <a:r>
            <a:rPr lang="es-MX" sz="4800" b="1" dirty="0" smtClean="0">
              <a:latin typeface="Times New Roman" panose="02020603050405020304" pitchFamily="18" charset="0"/>
              <a:cs typeface="Times New Roman" panose="02020603050405020304" pitchFamily="18" charset="0"/>
            </a:rPr>
            <a:t>Programa de manejo de suelos</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dgm:presLayoutVars>
          <dgm:chMax val="0"/>
          <dgm:bulletEnabled val="1"/>
        </dgm:presLayoutVars>
      </dgm:prSet>
      <dgm:spPr/>
      <dgm:t>
        <a:bodyPr/>
        <a:lstStyle/>
        <a:p>
          <a:endParaRPr lang="es-MX"/>
        </a:p>
      </dgm:t>
    </dgm:pt>
  </dgm:ptLst>
  <dgm:cxnLst>
    <dgm:cxn modelId="{B10C1F83-D2EB-4549-8B5F-1AE010C61B27}" type="presOf" srcId="{A1AAB581-2486-43D1-BCB2-7568E0982E00}" destId="{6B005CC1-8A3A-4C92-8510-CA38308A88E7}" srcOrd="0" destOrd="0" presId="urn:microsoft.com/office/officeart/2005/8/layout/vList2"/>
    <dgm:cxn modelId="{A3A338EA-B8FB-4A91-918D-8259E24DA882}" srcId="{531D2D24-C5CE-4C6F-B713-06565AC9B0BB}" destId="{A1AAB581-2486-43D1-BCB2-7568E0982E00}" srcOrd="0" destOrd="0" parTransId="{BD113DBD-0D23-42BE-AB6E-8821B6EDED85}" sibTransId="{660CB7E3-331A-44FF-9B6F-E676E63762CE}"/>
    <dgm:cxn modelId="{95E50969-5737-41CF-BD26-74A2CF2E68BA}" type="presOf" srcId="{531D2D24-C5CE-4C6F-B713-06565AC9B0BB}" destId="{1E3FEA8D-6040-478A-B2B4-CED022DF6896}" srcOrd="0" destOrd="0" presId="urn:microsoft.com/office/officeart/2005/8/layout/vList2"/>
    <dgm:cxn modelId="{51E4317C-A75A-447B-B1D2-C75F92366512}"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1121FA7-4972-4F32-9AFC-8D1A62A20B0F}"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s-MX"/>
        </a:p>
      </dgm:t>
    </dgm:pt>
    <dgm:pt modelId="{536B0D90-488D-4680-9CF8-070E5DC2A61C}">
      <dgm:prSet custT="1"/>
      <dgm:spPr>
        <a:solidFill>
          <a:srgbClr val="00B0F0">
            <a:alpha val="90000"/>
          </a:srgbClr>
        </a:solidFill>
      </dgm:spPr>
      <dgm:t>
        <a:bodyPr/>
        <a:lstStyle/>
        <a:p>
          <a:pPr rtl="0"/>
          <a:r>
            <a:rPr lang="es-MX" sz="2800" dirty="0" smtClean="0">
              <a:latin typeface="Times New Roman" panose="02020603050405020304" pitchFamily="18" charset="0"/>
              <a:cs typeface="Times New Roman" panose="02020603050405020304" pitchFamily="18" charset="0"/>
            </a:rPr>
            <a:t>Proyecto: “Recuperación de áreas degradas por procesos erosivos con la implementación de prácticas de manejo de suelos”</a:t>
          </a:r>
          <a:endParaRPr lang="es-MX" sz="2800" dirty="0">
            <a:latin typeface="Times New Roman" panose="02020603050405020304" pitchFamily="18" charset="0"/>
            <a:cs typeface="Times New Roman" panose="02020603050405020304" pitchFamily="18" charset="0"/>
          </a:endParaRPr>
        </a:p>
      </dgm:t>
    </dgm:pt>
    <dgm:pt modelId="{85B40F78-26CE-475F-8D08-AA6EE0F14638}" type="parTrans" cxnId="{E9BCD3CB-E728-410B-814D-A58EDD6CDA86}">
      <dgm:prSet/>
      <dgm:spPr/>
      <dgm:t>
        <a:bodyPr/>
        <a:lstStyle/>
        <a:p>
          <a:endParaRPr lang="es-MX"/>
        </a:p>
      </dgm:t>
    </dgm:pt>
    <dgm:pt modelId="{8C1651D2-7E88-4C6F-B485-35B452037821}" type="sibTrans" cxnId="{E9BCD3CB-E728-410B-814D-A58EDD6CDA86}">
      <dgm:prSet/>
      <dgm:spPr/>
      <dgm:t>
        <a:bodyPr/>
        <a:lstStyle/>
        <a:p>
          <a:endParaRPr lang="es-MX"/>
        </a:p>
      </dgm:t>
    </dgm:pt>
    <dgm:pt modelId="{61B338BE-89F8-4BC1-8CF3-FA6651CB0664}">
      <dgm:prSet custT="1"/>
      <dgm:spPr/>
      <dgm:t>
        <a:bodyPr/>
        <a:lstStyle/>
        <a:p>
          <a:pPr rtl="0"/>
          <a:r>
            <a:rPr lang="es-MX" sz="2400" dirty="0" smtClean="0">
              <a:latin typeface="Times New Roman" panose="02020603050405020304" pitchFamily="18" charset="0"/>
              <a:cs typeface="Times New Roman" panose="02020603050405020304" pitchFamily="18" charset="0"/>
            </a:rPr>
            <a:t>Abonos verdes.</a:t>
          </a:r>
          <a:endParaRPr lang="es-MX" sz="2400" dirty="0">
            <a:latin typeface="Times New Roman" panose="02020603050405020304" pitchFamily="18" charset="0"/>
            <a:cs typeface="Times New Roman" panose="02020603050405020304" pitchFamily="18" charset="0"/>
          </a:endParaRPr>
        </a:p>
      </dgm:t>
    </dgm:pt>
    <dgm:pt modelId="{51EE8974-5B99-4849-B58A-E3CCEC06BBF0}" type="parTrans" cxnId="{6FCEEF3E-347B-4C5A-9B50-7968C7104485}">
      <dgm:prSet/>
      <dgm:spPr/>
      <dgm:t>
        <a:bodyPr/>
        <a:lstStyle/>
        <a:p>
          <a:endParaRPr lang="es-MX"/>
        </a:p>
      </dgm:t>
    </dgm:pt>
    <dgm:pt modelId="{12097FA7-C1F3-43D5-9C24-7E041705301E}" type="sibTrans" cxnId="{6FCEEF3E-347B-4C5A-9B50-7968C7104485}">
      <dgm:prSet/>
      <dgm:spPr/>
      <dgm:t>
        <a:bodyPr/>
        <a:lstStyle/>
        <a:p>
          <a:endParaRPr lang="es-MX"/>
        </a:p>
      </dgm:t>
    </dgm:pt>
    <dgm:pt modelId="{6C51BBC2-BA33-44F3-A332-93C688D38259}">
      <dgm:prSet custT="1"/>
      <dgm:spPr/>
      <dgm:t>
        <a:bodyPr/>
        <a:lstStyle/>
        <a:p>
          <a:pPr rtl="0"/>
          <a:r>
            <a:rPr lang="es-MX" sz="2400" dirty="0" smtClean="0">
              <a:latin typeface="Times New Roman" panose="02020603050405020304" pitchFamily="18" charset="0"/>
              <a:cs typeface="Times New Roman" panose="02020603050405020304" pitchFamily="18" charset="0"/>
            </a:rPr>
            <a:t>Barreras vivas.</a:t>
          </a:r>
          <a:endParaRPr lang="es-MX" sz="2400" dirty="0">
            <a:latin typeface="Times New Roman" panose="02020603050405020304" pitchFamily="18" charset="0"/>
            <a:cs typeface="Times New Roman" panose="02020603050405020304" pitchFamily="18" charset="0"/>
          </a:endParaRPr>
        </a:p>
      </dgm:t>
    </dgm:pt>
    <dgm:pt modelId="{952EA349-266D-463C-9A13-0EED7B42C06E}" type="parTrans" cxnId="{262CE2C4-EA6E-4325-A031-AC23BDF6A4B1}">
      <dgm:prSet/>
      <dgm:spPr/>
    </dgm:pt>
    <dgm:pt modelId="{1FE97EF8-ED26-48BC-81B8-A47A124E734A}" type="sibTrans" cxnId="{262CE2C4-EA6E-4325-A031-AC23BDF6A4B1}">
      <dgm:prSet/>
      <dgm:spPr/>
    </dgm:pt>
    <dgm:pt modelId="{F69E0342-2E61-4F46-9AE4-0C51758DDD29}">
      <dgm:prSet custT="1"/>
      <dgm:spPr/>
      <dgm:t>
        <a:bodyPr/>
        <a:lstStyle/>
        <a:p>
          <a:pPr rtl="0"/>
          <a:r>
            <a:rPr lang="es-MX" sz="2400" dirty="0" smtClean="0">
              <a:latin typeface="Times New Roman" panose="02020603050405020304" pitchFamily="18" charset="0"/>
              <a:cs typeface="Times New Roman" panose="02020603050405020304" pitchFamily="18" charset="0"/>
            </a:rPr>
            <a:t>Cortinas rompevientos.</a:t>
          </a:r>
          <a:endParaRPr lang="es-MX" sz="2400" dirty="0">
            <a:latin typeface="Times New Roman" panose="02020603050405020304" pitchFamily="18" charset="0"/>
            <a:cs typeface="Times New Roman" panose="02020603050405020304" pitchFamily="18" charset="0"/>
          </a:endParaRPr>
        </a:p>
      </dgm:t>
    </dgm:pt>
    <dgm:pt modelId="{E4BA2CA9-799B-4468-8B50-572F5DE4712D}" type="parTrans" cxnId="{0E71FE24-53F3-46B4-A987-D474F5089118}">
      <dgm:prSet/>
      <dgm:spPr/>
    </dgm:pt>
    <dgm:pt modelId="{2C2D459E-F644-4B02-8DF9-426322DCDD50}" type="sibTrans" cxnId="{0E71FE24-53F3-46B4-A987-D474F5089118}">
      <dgm:prSet/>
      <dgm:spPr/>
    </dgm:pt>
    <dgm:pt modelId="{50BE4315-8365-4957-939A-0D7688537B9C}">
      <dgm:prSet custT="1"/>
      <dgm:spPr/>
      <dgm:t>
        <a:bodyPr/>
        <a:lstStyle/>
        <a:p>
          <a:pPr rtl="0"/>
          <a:r>
            <a:rPr lang="es-MX" sz="2400" dirty="0" smtClean="0">
              <a:latin typeface="Times New Roman" panose="02020603050405020304" pitchFamily="18" charset="0"/>
              <a:cs typeface="Times New Roman" panose="02020603050405020304" pitchFamily="18" charset="0"/>
            </a:rPr>
            <a:t>Labranza cero.</a:t>
          </a:r>
          <a:endParaRPr lang="es-MX" sz="2400" dirty="0">
            <a:latin typeface="Times New Roman" panose="02020603050405020304" pitchFamily="18" charset="0"/>
            <a:cs typeface="Times New Roman" panose="02020603050405020304" pitchFamily="18" charset="0"/>
          </a:endParaRPr>
        </a:p>
      </dgm:t>
    </dgm:pt>
    <dgm:pt modelId="{08D16043-144C-407C-AA84-1E145B7F3A77}" type="parTrans" cxnId="{439E0E8B-F35A-4E1C-ABD8-19117DF4528D}">
      <dgm:prSet/>
      <dgm:spPr/>
    </dgm:pt>
    <dgm:pt modelId="{7A93E2C8-ED4D-4093-8401-8429F428E25A}" type="sibTrans" cxnId="{439E0E8B-F35A-4E1C-ABD8-19117DF4528D}">
      <dgm:prSet/>
      <dgm:spPr/>
    </dgm:pt>
    <dgm:pt modelId="{F7FB94E8-A150-4699-933C-0B03186BC183}">
      <dgm:prSet custT="1"/>
      <dgm:spPr/>
      <dgm:t>
        <a:bodyPr/>
        <a:lstStyle/>
        <a:p>
          <a:pPr rtl="0"/>
          <a:r>
            <a:rPr lang="es-MX" sz="2400" dirty="0" smtClean="0">
              <a:latin typeface="Times New Roman" panose="02020603050405020304" pitchFamily="18" charset="0"/>
              <a:cs typeface="Times New Roman" panose="02020603050405020304" pitchFamily="18" charset="0"/>
            </a:rPr>
            <a:t>Reforestación con especies nativas.</a:t>
          </a:r>
          <a:endParaRPr lang="es-MX" sz="2400" dirty="0">
            <a:latin typeface="Times New Roman" panose="02020603050405020304" pitchFamily="18" charset="0"/>
            <a:cs typeface="Times New Roman" panose="02020603050405020304" pitchFamily="18" charset="0"/>
          </a:endParaRPr>
        </a:p>
      </dgm:t>
    </dgm:pt>
    <dgm:pt modelId="{3D7DEDAB-FA78-4559-BDDF-639EBCD25C14}" type="parTrans" cxnId="{E3704270-F262-40F0-BCBB-A552A0C8CD68}">
      <dgm:prSet/>
      <dgm:spPr/>
    </dgm:pt>
    <dgm:pt modelId="{D4DC0AB7-EDED-49AB-81CE-CEB21FFC41A6}" type="sibTrans" cxnId="{E3704270-F262-40F0-BCBB-A552A0C8CD68}">
      <dgm:prSet/>
      <dgm:spPr/>
    </dgm:pt>
    <dgm:pt modelId="{73301F12-B0D4-4B55-8800-3970C4755BC5}">
      <dgm:prSet custT="1"/>
      <dgm:spPr/>
      <dgm:t>
        <a:bodyPr/>
        <a:lstStyle/>
        <a:p>
          <a:pPr rtl="0"/>
          <a:r>
            <a:rPr lang="es-MX" sz="2400" dirty="0" smtClean="0">
              <a:latin typeface="Times New Roman" panose="02020603050405020304" pitchFamily="18" charset="0"/>
              <a:cs typeface="Times New Roman" panose="02020603050405020304" pitchFamily="18" charset="0"/>
            </a:rPr>
            <a:t>Sistemas agroforestales.</a:t>
          </a:r>
          <a:endParaRPr lang="es-MX" sz="2400" dirty="0">
            <a:latin typeface="Times New Roman" panose="02020603050405020304" pitchFamily="18" charset="0"/>
            <a:cs typeface="Times New Roman" panose="02020603050405020304" pitchFamily="18" charset="0"/>
          </a:endParaRPr>
        </a:p>
      </dgm:t>
    </dgm:pt>
    <dgm:pt modelId="{974173CD-C1D9-42AF-BA27-73096F251F0A}" type="parTrans" cxnId="{11CF7B04-8AFE-4662-A355-3D0DA95D3022}">
      <dgm:prSet/>
      <dgm:spPr/>
    </dgm:pt>
    <dgm:pt modelId="{DB2BF5D2-C71A-4A0E-9232-E23CF8D0F243}" type="sibTrans" cxnId="{11CF7B04-8AFE-4662-A355-3D0DA95D3022}">
      <dgm:prSet/>
      <dgm:spPr/>
    </dgm:pt>
    <dgm:pt modelId="{3AFCDDE2-F681-4C42-B0EC-4E075948E597}">
      <dgm:prSet custT="1"/>
      <dgm:spPr/>
      <dgm:t>
        <a:bodyPr/>
        <a:lstStyle/>
        <a:p>
          <a:pPr rtl="0"/>
          <a:r>
            <a:rPr lang="es-MX" sz="2400" dirty="0" smtClean="0">
              <a:latin typeface="Times New Roman" panose="02020603050405020304" pitchFamily="18" charset="0"/>
              <a:cs typeface="Times New Roman" panose="02020603050405020304" pitchFamily="18" charset="0"/>
            </a:rPr>
            <a:t>Evaluación y seguimiento.</a:t>
          </a:r>
          <a:endParaRPr lang="es-MX" sz="2400" dirty="0">
            <a:latin typeface="Times New Roman" panose="02020603050405020304" pitchFamily="18" charset="0"/>
            <a:cs typeface="Times New Roman" panose="02020603050405020304" pitchFamily="18" charset="0"/>
          </a:endParaRPr>
        </a:p>
      </dgm:t>
    </dgm:pt>
    <dgm:pt modelId="{710877D6-AC84-49DB-A0BF-0441B841585B}" type="parTrans" cxnId="{D8BE93C2-66EF-4816-9146-9A9BDF8FF3E3}">
      <dgm:prSet/>
      <dgm:spPr/>
    </dgm:pt>
    <dgm:pt modelId="{FDD6CBF4-DD53-4CAA-A9EE-2A5C293D34FB}" type="sibTrans" cxnId="{D8BE93C2-66EF-4816-9146-9A9BDF8FF3E3}">
      <dgm:prSet/>
      <dgm:spPr/>
    </dgm:pt>
    <dgm:pt modelId="{D6C7DD1F-DEBB-49B2-A6C0-5B2D3D77DFC3}" type="pres">
      <dgm:prSet presAssocID="{B1121FA7-4972-4F32-9AFC-8D1A62A20B0F}" presName="Name0" presStyleCnt="0">
        <dgm:presLayoutVars>
          <dgm:dir/>
          <dgm:animLvl val="lvl"/>
          <dgm:resizeHandles val="exact"/>
        </dgm:presLayoutVars>
      </dgm:prSet>
      <dgm:spPr/>
      <dgm:t>
        <a:bodyPr/>
        <a:lstStyle/>
        <a:p>
          <a:endParaRPr lang="es-MX"/>
        </a:p>
      </dgm:t>
    </dgm:pt>
    <dgm:pt modelId="{774D9251-8A1C-41C5-9861-451CE040F35D}" type="pres">
      <dgm:prSet presAssocID="{536B0D90-488D-4680-9CF8-070E5DC2A61C}" presName="linNode" presStyleCnt="0"/>
      <dgm:spPr/>
    </dgm:pt>
    <dgm:pt modelId="{504A849B-1FBB-459C-A74F-84395D78E699}" type="pres">
      <dgm:prSet presAssocID="{536B0D90-488D-4680-9CF8-070E5DC2A61C}" presName="parentText" presStyleLbl="node1" presStyleIdx="0" presStyleCnt="1">
        <dgm:presLayoutVars>
          <dgm:chMax val="1"/>
          <dgm:bulletEnabled val="1"/>
        </dgm:presLayoutVars>
      </dgm:prSet>
      <dgm:spPr/>
      <dgm:t>
        <a:bodyPr/>
        <a:lstStyle/>
        <a:p>
          <a:endParaRPr lang="es-MX"/>
        </a:p>
      </dgm:t>
    </dgm:pt>
    <dgm:pt modelId="{C8DAA677-3A2C-461B-98D7-1D2593AE398F}" type="pres">
      <dgm:prSet presAssocID="{536B0D90-488D-4680-9CF8-070E5DC2A61C}" presName="descendantText" presStyleLbl="alignAccFollowNode1" presStyleIdx="0" presStyleCnt="1">
        <dgm:presLayoutVars>
          <dgm:bulletEnabled val="1"/>
        </dgm:presLayoutVars>
      </dgm:prSet>
      <dgm:spPr/>
      <dgm:t>
        <a:bodyPr/>
        <a:lstStyle/>
        <a:p>
          <a:endParaRPr lang="es-MX"/>
        </a:p>
      </dgm:t>
    </dgm:pt>
  </dgm:ptLst>
  <dgm:cxnLst>
    <dgm:cxn modelId="{78A4FBBC-49C9-47CB-869C-167A536CB53E}" type="presOf" srcId="{73301F12-B0D4-4B55-8800-3970C4755BC5}" destId="{C8DAA677-3A2C-461B-98D7-1D2593AE398F}" srcOrd="0" destOrd="5" presId="urn:microsoft.com/office/officeart/2005/8/layout/vList5"/>
    <dgm:cxn modelId="{947E5977-7664-4DA2-B20B-C70B98EF76BE}" type="presOf" srcId="{6C51BBC2-BA33-44F3-A332-93C688D38259}" destId="{C8DAA677-3A2C-461B-98D7-1D2593AE398F}" srcOrd="0" destOrd="1" presId="urn:microsoft.com/office/officeart/2005/8/layout/vList5"/>
    <dgm:cxn modelId="{15715979-95F4-4CF7-8178-4F7638A276C0}" type="presOf" srcId="{50BE4315-8365-4957-939A-0D7688537B9C}" destId="{C8DAA677-3A2C-461B-98D7-1D2593AE398F}" srcOrd="0" destOrd="3" presId="urn:microsoft.com/office/officeart/2005/8/layout/vList5"/>
    <dgm:cxn modelId="{D8BE93C2-66EF-4816-9146-9A9BDF8FF3E3}" srcId="{536B0D90-488D-4680-9CF8-070E5DC2A61C}" destId="{3AFCDDE2-F681-4C42-B0EC-4E075948E597}" srcOrd="6" destOrd="0" parTransId="{710877D6-AC84-49DB-A0BF-0441B841585B}" sibTransId="{FDD6CBF4-DD53-4CAA-A9EE-2A5C293D34FB}"/>
    <dgm:cxn modelId="{37962520-2A22-4995-AB25-1DBF0ECA706B}" type="presOf" srcId="{F7FB94E8-A150-4699-933C-0B03186BC183}" destId="{C8DAA677-3A2C-461B-98D7-1D2593AE398F}" srcOrd="0" destOrd="4" presId="urn:microsoft.com/office/officeart/2005/8/layout/vList5"/>
    <dgm:cxn modelId="{439E0E8B-F35A-4E1C-ABD8-19117DF4528D}" srcId="{536B0D90-488D-4680-9CF8-070E5DC2A61C}" destId="{50BE4315-8365-4957-939A-0D7688537B9C}" srcOrd="3" destOrd="0" parTransId="{08D16043-144C-407C-AA84-1E145B7F3A77}" sibTransId="{7A93E2C8-ED4D-4093-8401-8429F428E25A}"/>
    <dgm:cxn modelId="{62AB0526-BBEA-4773-9555-AEFE18E03890}" type="presOf" srcId="{B1121FA7-4972-4F32-9AFC-8D1A62A20B0F}" destId="{D6C7DD1F-DEBB-49B2-A6C0-5B2D3D77DFC3}" srcOrd="0" destOrd="0" presId="urn:microsoft.com/office/officeart/2005/8/layout/vList5"/>
    <dgm:cxn modelId="{E9BCD3CB-E728-410B-814D-A58EDD6CDA86}" srcId="{B1121FA7-4972-4F32-9AFC-8D1A62A20B0F}" destId="{536B0D90-488D-4680-9CF8-070E5DC2A61C}" srcOrd="0" destOrd="0" parTransId="{85B40F78-26CE-475F-8D08-AA6EE0F14638}" sibTransId="{8C1651D2-7E88-4C6F-B485-35B452037821}"/>
    <dgm:cxn modelId="{6DA0E0B3-3AE7-49ED-AD61-6E738458A36A}" type="presOf" srcId="{3AFCDDE2-F681-4C42-B0EC-4E075948E597}" destId="{C8DAA677-3A2C-461B-98D7-1D2593AE398F}" srcOrd="0" destOrd="6" presId="urn:microsoft.com/office/officeart/2005/8/layout/vList5"/>
    <dgm:cxn modelId="{6FCEEF3E-347B-4C5A-9B50-7968C7104485}" srcId="{536B0D90-488D-4680-9CF8-070E5DC2A61C}" destId="{61B338BE-89F8-4BC1-8CF3-FA6651CB0664}" srcOrd="0" destOrd="0" parTransId="{51EE8974-5B99-4849-B58A-E3CCEC06BBF0}" sibTransId="{12097FA7-C1F3-43D5-9C24-7E041705301E}"/>
    <dgm:cxn modelId="{B7C03E63-F63C-4206-BE6B-21261E3B46EB}" type="presOf" srcId="{536B0D90-488D-4680-9CF8-070E5DC2A61C}" destId="{504A849B-1FBB-459C-A74F-84395D78E699}" srcOrd="0" destOrd="0" presId="urn:microsoft.com/office/officeart/2005/8/layout/vList5"/>
    <dgm:cxn modelId="{0E71FE24-53F3-46B4-A987-D474F5089118}" srcId="{536B0D90-488D-4680-9CF8-070E5DC2A61C}" destId="{F69E0342-2E61-4F46-9AE4-0C51758DDD29}" srcOrd="2" destOrd="0" parTransId="{E4BA2CA9-799B-4468-8B50-572F5DE4712D}" sibTransId="{2C2D459E-F644-4B02-8DF9-426322DCDD50}"/>
    <dgm:cxn modelId="{11CF7B04-8AFE-4662-A355-3D0DA95D3022}" srcId="{536B0D90-488D-4680-9CF8-070E5DC2A61C}" destId="{73301F12-B0D4-4B55-8800-3970C4755BC5}" srcOrd="5" destOrd="0" parTransId="{974173CD-C1D9-42AF-BA27-73096F251F0A}" sibTransId="{DB2BF5D2-C71A-4A0E-9232-E23CF8D0F243}"/>
    <dgm:cxn modelId="{13F58AD7-6103-4287-AB79-10975E22FD30}" type="presOf" srcId="{F69E0342-2E61-4F46-9AE4-0C51758DDD29}" destId="{C8DAA677-3A2C-461B-98D7-1D2593AE398F}" srcOrd="0" destOrd="2" presId="urn:microsoft.com/office/officeart/2005/8/layout/vList5"/>
    <dgm:cxn modelId="{E3704270-F262-40F0-BCBB-A552A0C8CD68}" srcId="{536B0D90-488D-4680-9CF8-070E5DC2A61C}" destId="{F7FB94E8-A150-4699-933C-0B03186BC183}" srcOrd="4" destOrd="0" parTransId="{3D7DEDAB-FA78-4559-BDDF-639EBCD25C14}" sibTransId="{D4DC0AB7-EDED-49AB-81CE-CEB21FFC41A6}"/>
    <dgm:cxn modelId="{570533EC-EA49-4EC1-82CE-4D6542E5D505}" type="presOf" srcId="{61B338BE-89F8-4BC1-8CF3-FA6651CB0664}" destId="{C8DAA677-3A2C-461B-98D7-1D2593AE398F}" srcOrd="0" destOrd="0" presId="urn:microsoft.com/office/officeart/2005/8/layout/vList5"/>
    <dgm:cxn modelId="{262CE2C4-EA6E-4325-A031-AC23BDF6A4B1}" srcId="{536B0D90-488D-4680-9CF8-070E5DC2A61C}" destId="{6C51BBC2-BA33-44F3-A332-93C688D38259}" srcOrd="1" destOrd="0" parTransId="{952EA349-266D-463C-9A13-0EED7B42C06E}" sibTransId="{1FE97EF8-ED26-48BC-81B8-A47A124E734A}"/>
    <dgm:cxn modelId="{E5A19B9C-0976-4F34-975B-945826846CC1}" type="presParOf" srcId="{D6C7DD1F-DEBB-49B2-A6C0-5B2D3D77DFC3}" destId="{774D9251-8A1C-41C5-9861-451CE040F35D}" srcOrd="0" destOrd="0" presId="urn:microsoft.com/office/officeart/2005/8/layout/vList5"/>
    <dgm:cxn modelId="{C0192BA8-FFB7-4CE3-AF69-1C7F85D77BC1}" type="presParOf" srcId="{774D9251-8A1C-41C5-9861-451CE040F35D}" destId="{504A849B-1FBB-459C-A74F-84395D78E699}" srcOrd="0" destOrd="0" presId="urn:microsoft.com/office/officeart/2005/8/layout/vList5"/>
    <dgm:cxn modelId="{4F918528-B5EE-4041-8E3B-127DB427FDA0}" type="presParOf" srcId="{774D9251-8A1C-41C5-9861-451CE040F35D}" destId="{C8DAA677-3A2C-461B-98D7-1D2593AE398F}"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31D2D24-C5CE-4C6F-B713-06565AC9B0B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MX"/>
        </a:p>
      </dgm:t>
    </dgm:pt>
    <dgm:pt modelId="{A1AAB581-2486-43D1-BCB2-7568E0982E00}">
      <dgm:prSet custT="1"/>
      <dgm:spPr/>
      <dgm:t>
        <a:bodyPr/>
        <a:lstStyle/>
        <a:p>
          <a:pPr algn="ctr" rtl="0"/>
          <a:r>
            <a:rPr lang="es-MX" sz="4800" b="1" dirty="0" smtClean="0">
              <a:latin typeface="Times New Roman" panose="02020603050405020304" pitchFamily="18" charset="0"/>
              <a:cs typeface="Times New Roman" panose="02020603050405020304" pitchFamily="18" charset="0"/>
            </a:rPr>
            <a:t>Programa de manejo de suelos</a:t>
          </a:r>
          <a:endParaRPr lang="es-MX" sz="4800" b="1" dirty="0">
            <a:latin typeface="Times New Roman" panose="02020603050405020304" pitchFamily="18" charset="0"/>
            <a:cs typeface="Times New Roman" panose="02020603050405020304" pitchFamily="18" charset="0"/>
          </a:endParaRPr>
        </a:p>
      </dgm:t>
    </dgm:pt>
    <dgm:pt modelId="{BD113DBD-0D23-42BE-AB6E-8821B6EDED85}" type="parTrans" cxnId="{A3A338EA-B8FB-4A91-918D-8259E24DA882}">
      <dgm:prSet/>
      <dgm:spPr/>
      <dgm:t>
        <a:bodyPr/>
        <a:lstStyle/>
        <a:p>
          <a:endParaRPr lang="es-MX"/>
        </a:p>
      </dgm:t>
    </dgm:pt>
    <dgm:pt modelId="{660CB7E3-331A-44FF-9B6F-E676E63762CE}" type="sibTrans" cxnId="{A3A338EA-B8FB-4A91-918D-8259E24DA882}">
      <dgm:prSet/>
      <dgm:spPr/>
      <dgm:t>
        <a:bodyPr/>
        <a:lstStyle/>
        <a:p>
          <a:endParaRPr lang="es-MX"/>
        </a:p>
      </dgm:t>
    </dgm:pt>
    <dgm:pt modelId="{1E3FEA8D-6040-478A-B2B4-CED022DF6896}" type="pres">
      <dgm:prSet presAssocID="{531D2D24-C5CE-4C6F-B713-06565AC9B0BB}" presName="linear" presStyleCnt="0">
        <dgm:presLayoutVars>
          <dgm:animLvl val="lvl"/>
          <dgm:resizeHandles val="exact"/>
        </dgm:presLayoutVars>
      </dgm:prSet>
      <dgm:spPr/>
      <dgm:t>
        <a:bodyPr/>
        <a:lstStyle/>
        <a:p>
          <a:endParaRPr lang="es-MX"/>
        </a:p>
      </dgm:t>
    </dgm:pt>
    <dgm:pt modelId="{6B005CC1-8A3A-4C92-8510-CA38308A88E7}" type="pres">
      <dgm:prSet presAssocID="{A1AAB581-2486-43D1-BCB2-7568E0982E00}" presName="parentText" presStyleLbl="node1" presStyleIdx="0" presStyleCnt="1">
        <dgm:presLayoutVars>
          <dgm:chMax val="0"/>
          <dgm:bulletEnabled val="1"/>
        </dgm:presLayoutVars>
      </dgm:prSet>
      <dgm:spPr/>
      <dgm:t>
        <a:bodyPr/>
        <a:lstStyle/>
        <a:p>
          <a:endParaRPr lang="es-MX"/>
        </a:p>
      </dgm:t>
    </dgm:pt>
  </dgm:ptLst>
  <dgm:cxnLst>
    <dgm:cxn modelId="{A3A338EA-B8FB-4A91-918D-8259E24DA882}" srcId="{531D2D24-C5CE-4C6F-B713-06565AC9B0BB}" destId="{A1AAB581-2486-43D1-BCB2-7568E0982E00}" srcOrd="0" destOrd="0" parTransId="{BD113DBD-0D23-42BE-AB6E-8821B6EDED85}" sibTransId="{660CB7E3-331A-44FF-9B6F-E676E63762CE}"/>
    <dgm:cxn modelId="{39EFDD4C-C6E5-447D-BE74-C401BF603C91}" type="presOf" srcId="{A1AAB581-2486-43D1-BCB2-7568E0982E00}" destId="{6B005CC1-8A3A-4C92-8510-CA38308A88E7}" srcOrd="0" destOrd="0" presId="urn:microsoft.com/office/officeart/2005/8/layout/vList2"/>
    <dgm:cxn modelId="{29258D61-7FB0-4EE8-BA56-95F57E4F1E25}" type="presOf" srcId="{531D2D24-C5CE-4C6F-B713-06565AC9B0BB}" destId="{1E3FEA8D-6040-478A-B2B4-CED022DF6896}" srcOrd="0" destOrd="0" presId="urn:microsoft.com/office/officeart/2005/8/layout/vList2"/>
    <dgm:cxn modelId="{152DBFD6-DFA3-45CA-BB88-F933E7D88A5A}" type="presParOf" srcId="{1E3FEA8D-6040-478A-B2B4-CED022DF6896}" destId="{6B005CC1-8A3A-4C92-8510-CA38308A88E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1121FA7-4972-4F32-9AFC-8D1A62A20B0F}"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s-MX"/>
        </a:p>
      </dgm:t>
    </dgm:pt>
    <dgm:pt modelId="{536B0D90-488D-4680-9CF8-070E5DC2A61C}">
      <dgm:prSet custT="1"/>
      <dgm:spPr>
        <a:solidFill>
          <a:schemeClr val="accent4">
            <a:lumMod val="75000"/>
            <a:alpha val="90000"/>
          </a:schemeClr>
        </a:solidFill>
      </dgm:spPr>
      <dgm:t>
        <a:bodyPr/>
        <a:lstStyle/>
        <a:p>
          <a:pPr rtl="0"/>
          <a:r>
            <a:rPr lang="es-ES" sz="2800" b="0" i="0" dirty="0" smtClean="0">
              <a:latin typeface="Times New Roman" panose="02020603050405020304" pitchFamily="18" charset="0"/>
              <a:cs typeface="Times New Roman" panose="02020603050405020304" pitchFamily="18" charset="0"/>
            </a:rPr>
            <a:t>Proyecto:</a:t>
          </a:r>
        </a:p>
        <a:p>
          <a:pPr rtl="0"/>
          <a:r>
            <a:rPr lang="es-ES" sz="2800" b="0" i="0" dirty="0" smtClean="0">
              <a:latin typeface="Times New Roman" panose="02020603050405020304" pitchFamily="18" charset="0"/>
              <a:cs typeface="Times New Roman" panose="02020603050405020304" pitchFamily="18" charset="0"/>
            </a:rPr>
            <a:t> “Educación ambiental a los pobladores de la microcuenca de la Quebrada Ambuquí – Cochapamba”</a:t>
          </a:r>
          <a:endParaRPr lang="es-MX" sz="2800" b="0" i="0" dirty="0">
            <a:latin typeface="Times New Roman" panose="02020603050405020304" pitchFamily="18" charset="0"/>
            <a:cs typeface="Times New Roman" panose="02020603050405020304" pitchFamily="18" charset="0"/>
          </a:endParaRPr>
        </a:p>
      </dgm:t>
    </dgm:pt>
    <dgm:pt modelId="{85B40F78-26CE-475F-8D08-AA6EE0F14638}" type="parTrans" cxnId="{E9BCD3CB-E728-410B-814D-A58EDD6CDA86}">
      <dgm:prSet/>
      <dgm:spPr/>
      <dgm:t>
        <a:bodyPr/>
        <a:lstStyle/>
        <a:p>
          <a:endParaRPr lang="es-MX"/>
        </a:p>
      </dgm:t>
    </dgm:pt>
    <dgm:pt modelId="{8C1651D2-7E88-4C6F-B485-35B452037821}" type="sibTrans" cxnId="{E9BCD3CB-E728-410B-814D-A58EDD6CDA86}">
      <dgm:prSet/>
      <dgm:spPr/>
      <dgm:t>
        <a:bodyPr/>
        <a:lstStyle/>
        <a:p>
          <a:endParaRPr lang="es-MX"/>
        </a:p>
      </dgm:t>
    </dgm:pt>
    <dgm:pt modelId="{61B338BE-89F8-4BC1-8CF3-FA6651CB0664}">
      <dgm:prSet custT="1"/>
      <dgm:spPr/>
      <dgm:t>
        <a:bodyPr/>
        <a:lstStyle/>
        <a:p>
          <a:pPr rtl="0"/>
          <a:r>
            <a:rPr lang="es-MX" sz="2400" dirty="0" smtClean="0">
              <a:latin typeface="Times New Roman" panose="02020603050405020304" pitchFamily="18" charset="0"/>
              <a:cs typeface="Times New Roman" panose="02020603050405020304" pitchFamily="18" charset="0"/>
            </a:rPr>
            <a:t>Capacitación a la comunidad</a:t>
          </a:r>
          <a:endParaRPr lang="es-MX" sz="2400" dirty="0">
            <a:latin typeface="Times New Roman" panose="02020603050405020304" pitchFamily="18" charset="0"/>
            <a:cs typeface="Times New Roman" panose="02020603050405020304" pitchFamily="18" charset="0"/>
          </a:endParaRPr>
        </a:p>
      </dgm:t>
    </dgm:pt>
    <dgm:pt modelId="{51EE8974-5B99-4849-B58A-E3CCEC06BBF0}" type="parTrans" cxnId="{6FCEEF3E-347B-4C5A-9B50-7968C7104485}">
      <dgm:prSet/>
      <dgm:spPr/>
      <dgm:t>
        <a:bodyPr/>
        <a:lstStyle/>
        <a:p>
          <a:endParaRPr lang="es-MX"/>
        </a:p>
      </dgm:t>
    </dgm:pt>
    <dgm:pt modelId="{12097FA7-C1F3-43D5-9C24-7E041705301E}" type="sibTrans" cxnId="{6FCEEF3E-347B-4C5A-9B50-7968C7104485}">
      <dgm:prSet/>
      <dgm:spPr/>
      <dgm:t>
        <a:bodyPr/>
        <a:lstStyle/>
        <a:p>
          <a:endParaRPr lang="es-MX"/>
        </a:p>
      </dgm:t>
    </dgm:pt>
    <dgm:pt modelId="{0D340888-4FF9-4CC8-BE7F-005FA5CB146F}">
      <dgm:prSet custT="1"/>
      <dgm:spPr/>
      <dgm:t>
        <a:bodyPr/>
        <a:lstStyle/>
        <a:p>
          <a:pPr rtl="0"/>
          <a:r>
            <a:rPr lang="es-MX" sz="2400" dirty="0" smtClean="0">
              <a:latin typeface="Times New Roman" panose="02020603050405020304" pitchFamily="18" charset="0"/>
              <a:cs typeface="Times New Roman" panose="02020603050405020304" pitchFamily="18" charset="0"/>
            </a:rPr>
            <a:t>Identificación de problemas ambientales</a:t>
          </a:r>
          <a:endParaRPr lang="es-MX" sz="2400" dirty="0">
            <a:latin typeface="Times New Roman" panose="02020603050405020304" pitchFamily="18" charset="0"/>
            <a:cs typeface="Times New Roman" panose="02020603050405020304" pitchFamily="18" charset="0"/>
          </a:endParaRPr>
        </a:p>
      </dgm:t>
    </dgm:pt>
    <dgm:pt modelId="{89EFE220-89C7-4AB7-9EFC-A2D7A5ABA78B}" type="parTrans" cxnId="{789B150E-2DC7-4FE9-AF4A-26757396EF05}">
      <dgm:prSet/>
      <dgm:spPr/>
    </dgm:pt>
    <dgm:pt modelId="{091A9122-4477-438B-B8A1-E67A9997E8AE}" type="sibTrans" cxnId="{789B150E-2DC7-4FE9-AF4A-26757396EF05}">
      <dgm:prSet/>
      <dgm:spPr/>
    </dgm:pt>
    <dgm:pt modelId="{68783A87-86E0-49D7-94AC-7DA8EF58F7F0}">
      <dgm:prSet custT="1"/>
      <dgm:spPr/>
      <dgm:t>
        <a:bodyPr/>
        <a:lstStyle/>
        <a:p>
          <a:pPr rtl="0"/>
          <a:r>
            <a:rPr lang="es-MX" sz="2400" dirty="0" smtClean="0">
              <a:latin typeface="Times New Roman" panose="02020603050405020304" pitchFamily="18" charset="0"/>
              <a:cs typeface="Times New Roman" panose="02020603050405020304" pitchFamily="18" charset="0"/>
            </a:rPr>
            <a:t>Talleres sobre el manejo de residuos solidos</a:t>
          </a:r>
          <a:endParaRPr lang="es-MX" sz="2400" dirty="0">
            <a:latin typeface="Times New Roman" panose="02020603050405020304" pitchFamily="18" charset="0"/>
            <a:cs typeface="Times New Roman" panose="02020603050405020304" pitchFamily="18" charset="0"/>
          </a:endParaRPr>
        </a:p>
      </dgm:t>
    </dgm:pt>
    <dgm:pt modelId="{7734652B-A256-4D11-AFDC-9C9CF55B0218}" type="parTrans" cxnId="{603A9CD0-7E99-4569-B112-AF0C3B650596}">
      <dgm:prSet/>
      <dgm:spPr/>
    </dgm:pt>
    <dgm:pt modelId="{0205F2D7-5113-4788-BE12-865656325D0E}" type="sibTrans" cxnId="{603A9CD0-7E99-4569-B112-AF0C3B650596}">
      <dgm:prSet/>
      <dgm:spPr/>
    </dgm:pt>
    <dgm:pt modelId="{D6C7DD1F-DEBB-49B2-A6C0-5B2D3D77DFC3}" type="pres">
      <dgm:prSet presAssocID="{B1121FA7-4972-4F32-9AFC-8D1A62A20B0F}" presName="Name0" presStyleCnt="0">
        <dgm:presLayoutVars>
          <dgm:dir/>
          <dgm:animLvl val="lvl"/>
          <dgm:resizeHandles val="exact"/>
        </dgm:presLayoutVars>
      </dgm:prSet>
      <dgm:spPr/>
      <dgm:t>
        <a:bodyPr/>
        <a:lstStyle/>
        <a:p>
          <a:endParaRPr lang="es-MX"/>
        </a:p>
      </dgm:t>
    </dgm:pt>
    <dgm:pt modelId="{774D9251-8A1C-41C5-9861-451CE040F35D}" type="pres">
      <dgm:prSet presAssocID="{536B0D90-488D-4680-9CF8-070E5DC2A61C}" presName="linNode" presStyleCnt="0"/>
      <dgm:spPr/>
    </dgm:pt>
    <dgm:pt modelId="{504A849B-1FBB-459C-A74F-84395D78E699}" type="pres">
      <dgm:prSet presAssocID="{536B0D90-488D-4680-9CF8-070E5DC2A61C}" presName="parentText" presStyleLbl="node1" presStyleIdx="0" presStyleCnt="1">
        <dgm:presLayoutVars>
          <dgm:chMax val="1"/>
          <dgm:bulletEnabled val="1"/>
        </dgm:presLayoutVars>
      </dgm:prSet>
      <dgm:spPr/>
      <dgm:t>
        <a:bodyPr/>
        <a:lstStyle/>
        <a:p>
          <a:endParaRPr lang="es-MX"/>
        </a:p>
      </dgm:t>
    </dgm:pt>
    <dgm:pt modelId="{C8DAA677-3A2C-461B-98D7-1D2593AE398F}" type="pres">
      <dgm:prSet presAssocID="{536B0D90-488D-4680-9CF8-070E5DC2A61C}" presName="descendantText" presStyleLbl="alignAccFollowNode1" presStyleIdx="0" presStyleCnt="1">
        <dgm:presLayoutVars>
          <dgm:bulletEnabled val="1"/>
        </dgm:presLayoutVars>
      </dgm:prSet>
      <dgm:spPr/>
      <dgm:t>
        <a:bodyPr/>
        <a:lstStyle/>
        <a:p>
          <a:endParaRPr lang="es-MX"/>
        </a:p>
      </dgm:t>
    </dgm:pt>
  </dgm:ptLst>
  <dgm:cxnLst>
    <dgm:cxn modelId="{6FCEEF3E-347B-4C5A-9B50-7968C7104485}" srcId="{536B0D90-488D-4680-9CF8-070E5DC2A61C}" destId="{61B338BE-89F8-4BC1-8CF3-FA6651CB0664}" srcOrd="0" destOrd="0" parTransId="{51EE8974-5B99-4849-B58A-E3CCEC06BBF0}" sibTransId="{12097FA7-C1F3-43D5-9C24-7E041705301E}"/>
    <dgm:cxn modelId="{21D47F11-DDD5-4B9E-AE50-1755AD980042}" type="presOf" srcId="{B1121FA7-4972-4F32-9AFC-8D1A62A20B0F}" destId="{D6C7DD1F-DEBB-49B2-A6C0-5B2D3D77DFC3}" srcOrd="0" destOrd="0" presId="urn:microsoft.com/office/officeart/2005/8/layout/vList5"/>
    <dgm:cxn modelId="{789B150E-2DC7-4FE9-AF4A-26757396EF05}" srcId="{536B0D90-488D-4680-9CF8-070E5DC2A61C}" destId="{0D340888-4FF9-4CC8-BE7F-005FA5CB146F}" srcOrd="1" destOrd="0" parTransId="{89EFE220-89C7-4AB7-9EFC-A2D7A5ABA78B}" sibTransId="{091A9122-4477-438B-B8A1-E67A9997E8AE}"/>
    <dgm:cxn modelId="{936C00C4-546B-4177-B50A-E487841E6F3C}" type="presOf" srcId="{536B0D90-488D-4680-9CF8-070E5DC2A61C}" destId="{504A849B-1FBB-459C-A74F-84395D78E699}" srcOrd="0" destOrd="0" presId="urn:microsoft.com/office/officeart/2005/8/layout/vList5"/>
    <dgm:cxn modelId="{096BB7B9-EB31-4F22-A706-AA985755555F}" type="presOf" srcId="{0D340888-4FF9-4CC8-BE7F-005FA5CB146F}" destId="{C8DAA677-3A2C-461B-98D7-1D2593AE398F}" srcOrd="0" destOrd="1" presId="urn:microsoft.com/office/officeart/2005/8/layout/vList5"/>
    <dgm:cxn modelId="{E9BCD3CB-E728-410B-814D-A58EDD6CDA86}" srcId="{B1121FA7-4972-4F32-9AFC-8D1A62A20B0F}" destId="{536B0D90-488D-4680-9CF8-070E5DC2A61C}" srcOrd="0" destOrd="0" parTransId="{85B40F78-26CE-475F-8D08-AA6EE0F14638}" sibTransId="{8C1651D2-7E88-4C6F-B485-35B452037821}"/>
    <dgm:cxn modelId="{603A9CD0-7E99-4569-B112-AF0C3B650596}" srcId="{536B0D90-488D-4680-9CF8-070E5DC2A61C}" destId="{68783A87-86E0-49D7-94AC-7DA8EF58F7F0}" srcOrd="2" destOrd="0" parTransId="{7734652B-A256-4D11-AFDC-9C9CF55B0218}" sibTransId="{0205F2D7-5113-4788-BE12-865656325D0E}"/>
    <dgm:cxn modelId="{D60A5AAB-9034-46DC-A871-3924A93CFC24}" type="presOf" srcId="{68783A87-86E0-49D7-94AC-7DA8EF58F7F0}" destId="{C8DAA677-3A2C-461B-98D7-1D2593AE398F}" srcOrd="0" destOrd="2" presId="urn:microsoft.com/office/officeart/2005/8/layout/vList5"/>
    <dgm:cxn modelId="{F9B8E4FD-F2FE-4350-8F47-9578090272D7}" type="presOf" srcId="{61B338BE-89F8-4BC1-8CF3-FA6651CB0664}" destId="{C8DAA677-3A2C-461B-98D7-1D2593AE398F}" srcOrd="0" destOrd="0" presId="urn:microsoft.com/office/officeart/2005/8/layout/vList5"/>
    <dgm:cxn modelId="{EF654EA0-BB6F-417D-AEE4-00C2EB2D3F33}" type="presParOf" srcId="{D6C7DD1F-DEBB-49B2-A6C0-5B2D3D77DFC3}" destId="{774D9251-8A1C-41C5-9861-451CE040F35D}" srcOrd="0" destOrd="0" presId="urn:microsoft.com/office/officeart/2005/8/layout/vList5"/>
    <dgm:cxn modelId="{8E7D9C9B-FA9C-4D95-B085-CBBEB51A22F4}" type="presParOf" srcId="{774D9251-8A1C-41C5-9861-451CE040F35D}" destId="{504A849B-1FBB-459C-A74F-84395D78E699}" srcOrd="0" destOrd="0" presId="urn:microsoft.com/office/officeart/2005/8/layout/vList5"/>
    <dgm:cxn modelId="{BB40B1DF-E8FB-4AE8-A02F-AD6A03E1AFB3}" type="presParOf" srcId="{774D9251-8A1C-41C5-9861-451CE040F35D}" destId="{C8DAA677-3A2C-461B-98D7-1D2593AE398F}"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FFE7D81-89A7-46F7-BC0D-790E86CD61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90A8F8D-0388-4F4D-8DDA-366B38BC147A}">
      <dgm:prSet custT="1"/>
      <dgm:spPr/>
      <dgm:t>
        <a:bodyPr/>
        <a:lstStyle/>
        <a:p>
          <a:pPr algn="ctr" rtl="0"/>
          <a:r>
            <a:rPr lang="es-MX" sz="4800" b="1" dirty="0" smtClean="0">
              <a:latin typeface="Times New Roman" panose="02020603050405020304" pitchFamily="18" charset="0"/>
              <a:cs typeface="Times New Roman" panose="02020603050405020304" pitchFamily="18" charset="0"/>
            </a:rPr>
            <a:t>Discusión</a:t>
          </a:r>
          <a:endParaRPr lang="es-MX" sz="4800" b="1" dirty="0">
            <a:latin typeface="Times New Roman" panose="02020603050405020304" pitchFamily="18" charset="0"/>
            <a:cs typeface="Times New Roman" panose="02020603050405020304" pitchFamily="18" charset="0"/>
          </a:endParaRPr>
        </a:p>
      </dgm:t>
    </dgm:pt>
    <dgm:pt modelId="{03CF36A4-6761-4DB3-9798-6ECC29861DD6}" type="parTrans" cxnId="{294D23E7-A88D-47A3-BFBF-BD37E59B7194}">
      <dgm:prSet/>
      <dgm:spPr/>
      <dgm:t>
        <a:bodyPr/>
        <a:lstStyle/>
        <a:p>
          <a:endParaRPr lang="es-MX"/>
        </a:p>
      </dgm:t>
    </dgm:pt>
    <dgm:pt modelId="{B340F438-FCEE-41CE-9EBE-F49CB230005C}" type="sibTrans" cxnId="{294D23E7-A88D-47A3-BFBF-BD37E59B7194}">
      <dgm:prSet/>
      <dgm:spPr/>
      <dgm:t>
        <a:bodyPr/>
        <a:lstStyle/>
        <a:p>
          <a:endParaRPr lang="es-MX"/>
        </a:p>
      </dgm:t>
    </dgm:pt>
    <dgm:pt modelId="{7F2EAE1C-8806-49BE-B2A4-7758A24A7E3E}" type="pres">
      <dgm:prSet presAssocID="{EFFE7D81-89A7-46F7-BC0D-790E86CD610E}" presName="linear" presStyleCnt="0">
        <dgm:presLayoutVars>
          <dgm:animLvl val="lvl"/>
          <dgm:resizeHandles val="exact"/>
        </dgm:presLayoutVars>
      </dgm:prSet>
      <dgm:spPr/>
      <dgm:t>
        <a:bodyPr/>
        <a:lstStyle/>
        <a:p>
          <a:endParaRPr lang="es-MX"/>
        </a:p>
      </dgm:t>
    </dgm:pt>
    <dgm:pt modelId="{038BC238-7ECD-4C4F-A651-1831B0999CA4}" type="pres">
      <dgm:prSet presAssocID="{A90A8F8D-0388-4F4D-8DDA-366B38BC147A}" presName="parentText" presStyleLbl="node1" presStyleIdx="0" presStyleCnt="1" custLinFactNeighborY="-976">
        <dgm:presLayoutVars>
          <dgm:chMax val="0"/>
          <dgm:bulletEnabled val="1"/>
        </dgm:presLayoutVars>
      </dgm:prSet>
      <dgm:spPr/>
      <dgm:t>
        <a:bodyPr/>
        <a:lstStyle/>
        <a:p>
          <a:endParaRPr lang="es-MX"/>
        </a:p>
      </dgm:t>
    </dgm:pt>
  </dgm:ptLst>
  <dgm:cxnLst>
    <dgm:cxn modelId="{0DF1136C-5766-4A8D-AE5A-AEFD0D67C550}" type="presOf" srcId="{A90A8F8D-0388-4F4D-8DDA-366B38BC147A}" destId="{038BC238-7ECD-4C4F-A651-1831B0999CA4}" srcOrd="0" destOrd="0" presId="urn:microsoft.com/office/officeart/2005/8/layout/vList2"/>
    <dgm:cxn modelId="{294D23E7-A88D-47A3-BFBF-BD37E59B7194}" srcId="{EFFE7D81-89A7-46F7-BC0D-790E86CD610E}" destId="{A90A8F8D-0388-4F4D-8DDA-366B38BC147A}" srcOrd="0" destOrd="0" parTransId="{03CF36A4-6761-4DB3-9798-6ECC29861DD6}" sibTransId="{B340F438-FCEE-41CE-9EBE-F49CB230005C}"/>
    <dgm:cxn modelId="{00AC7602-086F-4877-BAE7-3571A02796E2}" type="presOf" srcId="{EFFE7D81-89A7-46F7-BC0D-790E86CD610E}" destId="{7F2EAE1C-8806-49BE-B2A4-7758A24A7E3E}" srcOrd="0" destOrd="0" presId="urn:microsoft.com/office/officeart/2005/8/layout/vList2"/>
    <dgm:cxn modelId="{5755A20B-6C2C-42B1-985F-7B96FEACF2D7}" type="presParOf" srcId="{7F2EAE1C-8806-49BE-B2A4-7758A24A7E3E}" destId="{038BC238-7ECD-4C4F-A651-1831B0999CA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97F458-D54F-4DA5-A493-08CF20A266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E5A5CBE-296C-4920-A3CB-1E3094CFFD12}">
      <dgm:prSet custT="1"/>
      <dgm:spPr>
        <a:solidFill>
          <a:schemeClr val="accent5">
            <a:lumMod val="75000"/>
          </a:schemeClr>
        </a:solidFill>
      </dgm:spPr>
      <dgm:t>
        <a:bodyPr/>
        <a:lstStyle/>
        <a:p>
          <a:pPr algn="ctr" rtl="0"/>
          <a:r>
            <a:rPr lang="es-MX" sz="4800" b="1" baseline="0" dirty="0" smtClean="0">
              <a:latin typeface="Times New Roman" panose="02020603050405020304" pitchFamily="18" charset="0"/>
              <a:cs typeface="Times New Roman" panose="02020603050405020304" pitchFamily="18" charset="0"/>
            </a:rPr>
            <a:t>Objetivo general</a:t>
          </a:r>
          <a:endParaRPr lang="es-MX" sz="4800" dirty="0">
            <a:latin typeface="Times New Roman" panose="02020603050405020304" pitchFamily="18" charset="0"/>
            <a:cs typeface="Times New Roman" panose="02020603050405020304" pitchFamily="18" charset="0"/>
          </a:endParaRPr>
        </a:p>
      </dgm:t>
    </dgm:pt>
    <dgm:pt modelId="{094E64BF-10AF-483E-8FD3-218F64173473}" type="parTrans" cxnId="{4E45DDD9-1D2B-4AA3-B83B-6851C463C8DA}">
      <dgm:prSet/>
      <dgm:spPr/>
      <dgm:t>
        <a:bodyPr/>
        <a:lstStyle/>
        <a:p>
          <a:endParaRPr lang="es-MX"/>
        </a:p>
      </dgm:t>
    </dgm:pt>
    <dgm:pt modelId="{10832CC9-01A9-4513-A3C5-401F1088CCE5}" type="sibTrans" cxnId="{4E45DDD9-1D2B-4AA3-B83B-6851C463C8DA}">
      <dgm:prSet/>
      <dgm:spPr/>
      <dgm:t>
        <a:bodyPr/>
        <a:lstStyle/>
        <a:p>
          <a:endParaRPr lang="es-MX"/>
        </a:p>
      </dgm:t>
    </dgm:pt>
    <dgm:pt modelId="{7DB8C489-E77C-460A-B9E5-A65598B4C176}" type="pres">
      <dgm:prSet presAssocID="{3697F458-D54F-4DA5-A493-08CF20A266A9}" presName="linear" presStyleCnt="0">
        <dgm:presLayoutVars>
          <dgm:animLvl val="lvl"/>
          <dgm:resizeHandles val="exact"/>
        </dgm:presLayoutVars>
      </dgm:prSet>
      <dgm:spPr/>
      <dgm:t>
        <a:bodyPr/>
        <a:lstStyle/>
        <a:p>
          <a:endParaRPr lang="es-MX"/>
        </a:p>
      </dgm:t>
    </dgm:pt>
    <dgm:pt modelId="{9FBCDA2E-F371-419A-BCDD-8849B291D74D}" type="pres">
      <dgm:prSet presAssocID="{1E5A5CBE-296C-4920-A3CB-1E3094CFFD12}" presName="parentText" presStyleLbl="node1" presStyleIdx="0" presStyleCnt="1">
        <dgm:presLayoutVars>
          <dgm:chMax val="0"/>
          <dgm:bulletEnabled val="1"/>
        </dgm:presLayoutVars>
      </dgm:prSet>
      <dgm:spPr/>
      <dgm:t>
        <a:bodyPr/>
        <a:lstStyle/>
        <a:p>
          <a:endParaRPr lang="es-MX"/>
        </a:p>
      </dgm:t>
    </dgm:pt>
  </dgm:ptLst>
  <dgm:cxnLst>
    <dgm:cxn modelId="{4E45DDD9-1D2B-4AA3-B83B-6851C463C8DA}" srcId="{3697F458-D54F-4DA5-A493-08CF20A266A9}" destId="{1E5A5CBE-296C-4920-A3CB-1E3094CFFD12}" srcOrd="0" destOrd="0" parTransId="{094E64BF-10AF-483E-8FD3-218F64173473}" sibTransId="{10832CC9-01A9-4513-A3C5-401F1088CCE5}"/>
    <dgm:cxn modelId="{A78C69FF-68F1-471F-8E0F-EF5555DD228A}" type="presOf" srcId="{1E5A5CBE-296C-4920-A3CB-1E3094CFFD12}" destId="{9FBCDA2E-F371-419A-BCDD-8849B291D74D}" srcOrd="0" destOrd="0" presId="urn:microsoft.com/office/officeart/2005/8/layout/vList2"/>
    <dgm:cxn modelId="{BA139088-4765-4D70-B353-E3C61E65B600}" type="presOf" srcId="{3697F458-D54F-4DA5-A493-08CF20A266A9}" destId="{7DB8C489-E77C-460A-B9E5-A65598B4C176}" srcOrd="0" destOrd="0" presId="urn:microsoft.com/office/officeart/2005/8/layout/vList2"/>
    <dgm:cxn modelId="{F871BDA4-6ADF-4826-BE6B-004A1376B307}" type="presParOf" srcId="{7DB8C489-E77C-460A-B9E5-A65598B4C176}" destId="{9FBCDA2E-F371-419A-BCDD-8849B291D74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98D111F-E77F-44F7-9355-9A7195E1B4AB}" type="doc">
      <dgm:prSet loTypeId="urn:microsoft.com/office/officeart/2005/8/layout/hProcess11" loCatId="process" qsTypeId="urn:microsoft.com/office/officeart/2005/8/quickstyle/simple1" qsCatId="simple" csTypeId="urn:microsoft.com/office/officeart/2005/8/colors/colorful5" csCatId="colorful" phldr="1"/>
      <dgm:spPr/>
      <dgm:t>
        <a:bodyPr/>
        <a:lstStyle/>
        <a:p>
          <a:endParaRPr lang="es-MX"/>
        </a:p>
      </dgm:t>
    </dgm:pt>
    <dgm:pt modelId="{6764AF10-C517-4943-A2E1-9853A8C0E4B2}">
      <dgm:prSet custT="1"/>
      <dgm:spPr/>
      <dgm:t>
        <a:bodyPr/>
        <a:lstStyle/>
        <a:p>
          <a:pPr algn="ctr" rtl="0"/>
          <a:r>
            <a:rPr lang="es-MX" sz="2400" dirty="0" smtClean="0">
              <a:latin typeface="Times New Roman" panose="02020603050405020304" pitchFamily="18" charset="0"/>
              <a:cs typeface="Times New Roman" panose="02020603050405020304" pitchFamily="18" charset="0"/>
            </a:rPr>
            <a:t>Los cultivos muestran mayor susceptibilidad a procesos erosivos.</a:t>
          </a:r>
          <a:endParaRPr lang="es-MX" sz="2400" dirty="0">
            <a:latin typeface="Times New Roman" panose="02020603050405020304" pitchFamily="18" charset="0"/>
            <a:cs typeface="Times New Roman" panose="02020603050405020304" pitchFamily="18" charset="0"/>
          </a:endParaRPr>
        </a:p>
      </dgm:t>
    </dgm:pt>
    <dgm:pt modelId="{4CE56A59-A814-445B-939F-35240A248437}" type="parTrans" cxnId="{63FF1A65-53A5-41DC-96B2-EFA25DC80A4F}">
      <dgm:prSet/>
      <dgm:spPr/>
      <dgm:t>
        <a:bodyPr/>
        <a:lstStyle/>
        <a:p>
          <a:endParaRPr lang="es-MX"/>
        </a:p>
      </dgm:t>
    </dgm:pt>
    <dgm:pt modelId="{87414686-C628-43CD-A96B-574BBBD1D969}" type="sibTrans" cxnId="{63FF1A65-53A5-41DC-96B2-EFA25DC80A4F}">
      <dgm:prSet/>
      <dgm:spPr/>
      <dgm:t>
        <a:bodyPr/>
        <a:lstStyle/>
        <a:p>
          <a:endParaRPr lang="es-MX"/>
        </a:p>
      </dgm:t>
    </dgm:pt>
    <dgm:pt modelId="{50EA30E3-2B2F-420A-AC10-0D6D728CE53C}">
      <dgm:prSet custT="1"/>
      <dgm:spPr/>
      <dgm:t>
        <a:bodyPr/>
        <a:lstStyle/>
        <a:p>
          <a:pPr algn="ctr" rtl="0"/>
          <a:r>
            <a:rPr lang="es-MX" sz="2400" dirty="0" smtClean="0">
              <a:latin typeface="Times New Roman" panose="02020603050405020304" pitchFamily="18" charset="0"/>
              <a:cs typeface="Times New Roman" panose="02020603050405020304" pitchFamily="18" charset="0"/>
            </a:rPr>
            <a:t>El 72 % de procesos erosivos se produce en tierras agrícolas (Soto, 1990).</a:t>
          </a:r>
          <a:endParaRPr lang="es-MX" sz="2400" dirty="0">
            <a:latin typeface="Times New Roman" panose="02020603050405020304" pitchFamily="18" charset="0"/>
            <a:cs typeface="Times New Roman" panose="02020603050405020304" pitchFamily="18" charset="0"/>
          </a:endParaRPr>
        </a:p>
      </dgm:t>
    </dgm:pt>
    <dgm:pt modelId="{D2ED4003-DBAA-4C77-B600-64245C65CB39}" type="parTrans" cxnId="{8F68F9D5-3E97-4A9A-A974-50D788088B9C}">
      <dgm:prSet/>
      <dgm:spPr/>
      <dgm:t>
        <a:bodyPr/>
        <a:lstStyle/>
        <a:p>
          <a:endParaRPr lang="es-MX"/>
        </a:p>
      </dgm:t>
    </dgm:pt>
    <dgm:pt modelId="{6F4BEFE5-6FB6-4D87-9462-388D7E03B176}" type="sibTrans" cxnId="{8F68F9D5-3E97-4A9A-A974-50D788088B9C}">
      <dgm:prSet/>
      <dgm:spPr/>
      <dgm:t>
        <a:bodyPr/>
        <a:lstStyle/>
        <a:p>
          <a:endParaRPr lang="es-MX"/>
        </a:p>
      </dgm:t>
    </dgm:pt>
    <dgm:pt modelId="{74F49FB7-9E73-48BE-852D-E5A8CA96180C}">
      <dgm:prSet custT="1"/>
      <dgm:spPr/>
      <dgm:t>
        <a:bodyPr/>
        <a:lstStyle/>
        <a:p>
          <a:pPr algn="ctr" rtl="0"/>
          <a:r>
            <a:rPr lang="es-MX" sz="2400" dirty="0" smtClean="0">
              <a:latin typeface="Times New Roman" panose="02020603050405020304" pitchFamily="18" charset="0"/>
              <a:cs typeface="Times New Roman" panose="02020603050405020304" pitchFamily="18" charset="0"/>
            </a:rPr>
            <a:t>La cobertura vegetal reduce la energía de la lluvia en un 50 % y la escorrentía en un 75 % (Romero et al., 2011).</a:t>
          </a:r>
          <a:endParaRPr lang="es-MX" sz="2400" dirty="0">
            <a:latin typeface="Times New Roman" panose="02020603050405020304" pitchFamily="18" charset="0"/>
            <a:cs typeface="Times New Roman" panose="02020603050405020304" pitchFamily="18" charset="0"/>
          </a:endParaRPr>
        </a:p>
      </dgm:t>
    </dgm:pt>
    <dgm:pt modelId="{CCFAE82A-B68F-4FDA-B649-5E3B54D43746}" type="parTrans" cxnId="{8101B34D-98D4-4F17-88D1-9E14F7D4C324}">
      <dgm:prSet/>
      <dgm:spPr/>
      <dgm:t>
        <a:bodyPr/>
        <a:lstStyle/>
        <a:p>
          <a:endParaRPr lang="es-MX"/>
        </a:p>
      </dgm:t>
    </dgm:pt>
    <dgm:pt modelId="{B54AC780-9E10-4350-BCB2-EA18BE4450E4}" type="sibTrans" cxnId="{8101B34D-98D4-4F17-88D1-9E14F7D4C324}">
      <dgm:prSet/>
      <dgm:spPr/>
      <dgm:t>
        <a:bodyPr/>
        <a:lstStyle/>
        <a:p>
          <a:endParaRPr lang="es-MX"/>
        </a:p>
      </dgm:t>
    </dgm:pt>
    <dgm:pt modelId="{7A2DCECC-249B-49BD-B1BA-4053D2C60F63}" type="pres">
      <dgm:prSet presAssocID="{298D111F-E77F-44F7-9355-9A7195E1B4AB}" presName="Name0" presStyleCnt="0">
        <dgm:presLayoutVars>
          <dgm:dir/>
          <dgm:resizeHandles val="exact"/>
        </dgm:presLayoutVars>
      </dgm:prSet>
      <dgm:spPr/>
      <dgm:t>
        <a:bodyPr/>
        <a:lstStyle/>
        <a:p>
          <a:endParaRPr lang="es-MX"/>
        </a:p>
      </dgm:t>
    </dgm:pt>
    <dgm:pt modelId="{E36337E9-05BC-44B8-9283-7084650E6C2D}" type="pres">
      <dgm:prSet presAssocID="{298D111F-E77F-44F7-9355-9A7195E1B4AB}" presName="arrow" presStyleLbl="bgShp" presStyleIdx="0" presStyleCnt="1"/>
      <dgm:spPr/>
    </dgm:pt>
    <dgm:pt modelId="{AC7E3490-F14D-42EF-88B5-1408D78F4FF2}" type="pres">
      <dgm:prSet presAssocID="{298D111F-E77F-44F7-9355-9A7195E1B4AB}" presName="points" presStyleCnt="0"/>
      <dgm:spPr/>
    </dgm:pt>
    <dgm:pt modelId="{27593A75-2DA2-4580-9965-672794FD166E}" type="pres">
      <dgm:prSet presAssocID="{6764AF10-C517-4943-A2E1-9853A8C0E4B2}" presName="compositeA" presStyleCnt="0"/>
      <dgm:spPr/>
    </dgm:pt>
    <dgm:pt modelId="{0C24818B-0632-49E2-9F94-8BFF3006817C}" type="pres">
      <dgm:prSet presAssocID="{6764AF10-C517-4943-A2E1-9853A8C0E4B2}" presName="textA" presStyleLbl="revTx" presStyleIdx="0" presStyleCnt="3">
        <dgm:presLayoutVars>
          <dgm:bulletEnabled val="1"/>
        </dgm:presLayoutVars>
      </dgm:prSet>
      <dgm:spPr/>
      <dgm:t>
        <a:bodyPr/>
        <a:lstStyle/>
        <a:p>
          <a:endParaRPr lang="es-MX"/>
        </a:p>
      </dgm:t>
    </dgm:pt>
    <dgm:pt modelId="{0E6B7ADD-E5A5-4C21-A66B-061BF8032C1B}" type="pres">
      <dgm:prSet presAssocID="{6764AF10-C517-4943-A2E1-9853A8C0E4B2}" presName="circleA" presStyleLbl="node1" presStyleIdx="0" presStyleCnt="3"/>
      <dgm:spPr/>
    </dgm:pt>
    <dgm:pt modelId="{38738D31-8637-4A8C-B635-4D8557EF68D4}" type="pres">
      <dgm:prSet presAssocID="{6764AF10-C517-4943-A2E1-9853A8C0E4B2}" presName="spaceA" presStyleCnt="0"/>
      <dgm:spPr/>
    </dgm:pt>
    <dgm:pt modelId="{1F952304-C11D-4353-B6E3-EE5774BD0A35}" type="pres">
      <dgm:prSet presAssocID="{87414686-C628-43CD-A96B-574BBBD1D969}" presName="space" presStyleCnt="0"/>
      <dgm:spPr/>
    </dgm:pt>
    <dgm:pt modelId="{DEBB169C-FBAE-45E7-88FD-32DEFB86335D}" type="pres">
      <dgm:prSet presAssocID="{50EA30E3-2B2F-420A-AC10-0D6D728CE53C}" presName="compositeB" presStyleCnt="0"/>
      <dgm:spPr/>
    </dgm:pt>
    <dgm:pt modelId="{2E59A838-B186-4F81-ABCA-4012CA752FB7}" type="pres">
      <dgm:prSet presAssocID="{50EA30E3-2B2F-420A-AC10-0D6D728CE53C}" presName="textB" presStyleLbl="revTx" presStyleIdx="1" presStyleCnt="3" custScaleX="135561">
        <dgm:presLayoutVars>
          <dgm:bulletEnabled val="1"/>
        </dgm:presLayoutVars>
      </dgm:prSet>
      <dgm:spPr/>
      <dgm:t>
        <a:bodyPr/>
        <a:lstStyle/>
        <a:p>
          <a:endParaRPr lang="es-MX"/>
        </a:p>
      </dgm:t>
    </dgm:pt>
    <dgm:pt modelId="{802567E7-3AB4-4147-8FE2-881403A82AD1}" type="pres">
      <dgm:prSet presAssocID="{50EA30E3-2B2F-420A-AC10-0D6D728CE53C}" presName="circleB" presStyleLbl="node1" presStyleIdx="1" presStyleCnt="3"/>
      <dgm:spPr/>
    </dgm:pt>
    <dgm:pt modelId="{7B60C94B-E119-4C0C-83D7-92C6D4CD5768}" type="pres">
      <dgm:prSet presAssocID="{50EA30E3-2B2F-420A-AC10-0D6D728CE53C}" presName="spaceB" presStyleCnt="0"/>
      <dgm:spPr/>
    </dgm:pt>
    <dgm:pt modelId="{1C7E28AF-64B0-4BC4-938A-6610DDC2A3CF}" type="pres">
      <dgm:prSet presAssocID="{6F4BEFE5-6FB6-4D87-9462-388D7E03B176}" presName="space" presStyleCnt="0"/>
      <dgm:spPr/>
    </dgm:pt>
    <dgm:pt modelId="{EC9762A9-96A6-47D0-ADE7-0EA931D7FF3B}" type="pres">
      <dgm:prSet presAssocID="{74F49FB7-9E73-48BE-852D-E5A8CA96180C}" presName="compositeA" presStyleCnt="0"/>
      <dgm:spPr/>
    </dgm:pt>
    <dgm:pt modelId="{8C66F3B3-E5B4-480D-A084-A92457BD1985}" type="pres">
      <dgm:prSet presAssocID="{74F49FB7-9E73-48BE-852D-E5A8CA96180C}" presName="textA" presStyleLbl="revTx" presStyleIdx="2" presStyleCnt="3" custScaleX="132755" custLinFactNeighborX="11525" custLinFactNeighborY="-2220">
        <dgm:presLayoutVars>
          <dgm:bulletEnabled val="1"/>
        </dgm:presLayoutVars>
      </dgm:prSet>
      <dgm:spPr/>
      <dgm:t>
        <a:bodyPr/>
        <a:lstStyle/>
        <a:p>
          <a:endParaRPr lang="es-MX"/>
        </a:p>
      </dgm:t>
    </dgm:pt>
    <dgm:pt modelId="{1368FEBA-A984-4EB7-A8E1-120879B95F33}" type="pres">
      <dgm:prSet presAssocID="{74F49FB7-9E73-48BE-852D-E5A8CA96180C}" presName="circleA" presStyleLbl="node1" presStyleIdx="2" presStyleCnt="3"/>
      <dgm:spPr/>
    </dgm:pt>
    <dgm:pt modelId="{C301A5C3-7327-4ED0-83D1-25013C01BE65}" type="pres">
      <dgm:prSet presAssocID="{74F49FB7-9E73-48BE-852D-E5A8CA96180C}" presName="spaceA" presStyleCnt="0"/>
      <dgm:spPr/>
    </dgm:pt>
  </dgm:ptLst>
  <dgm:cxnLst>
    <dgm:cxn modelId="{648661AD-CA16-4960-8BB2-9B20D5F432AD}" type="presOf" srcId="{74F49FB7-9E73-48BE-852D-E5A8CA96180C}" destId="{8C66F3B3-E5B4-480D-A084-A92457BD1985}" srcOrd="0" destOrd="0" presId="urn:microsoft.com/office/officeart/2005/8/layout/hProcess11"/>
    <dgm:cxn modelId="{8101B34D-98D4-4F17-88D1-9E14F7D4C324}" srcId="{298D111F-E77F-44F7-9355-9A7195E1B4AB}" destId="{74F49FB7-9E73-48BE-852D-E5A8CA96180C}" srcOrd="2" destOrd="0" parTransId="{CCFAE82A-B68F-4FDA-B649-5E3B54D43746}" sibTransId="{B54AC780-9E10-4350-BCB2-EA18BE4450E4}"/>
    <dgm:cxn modelId="{CA592539-1654-445C-A07C-254E20BF9F5A}" type="presOf" srcId="{6764AF10-C517-4943-A2E1-9853A8C0E4B2}" destId="{0C24818B-0632-49E2-9F94-8BFF3006817C}" srcOrd="0" destOrd="0" presId="urn:microsoft.com/office/officeart/2005/8/layout/hProcess11"/>
    <dgm:cxn modelId="{09C613C9-CD2E-4000-A826-3C522843A405}" type="presOf" srcId="{298D111F-E77F-44F7-9355-9A7195E1B4AB}" destId="{7A2DCECC-249B-49BD-B1BA-4053D2C60F63}" srcOrd="0" destOrd="0" presId="urn:microsoft.com/office/officeart/2005/8/layout/hProcess11"/>
    <dgm:cxn modelId="{63FF1A65-53A5-41DC-96B2-EFA25DC80A4F}" srcId="{298D111F-E77F-44F7-9355-9A7195E1B4AB}" destId="{6764AF10-C517-4943-A2E1-9853A8C0E4B2}" srcOrd="0" destOrd="0" parTransId="{4CE56A59-A814-445B-939F-35240A248437}" sibTransId="{87414686-C628-43CD-A96B-574BBBD1D969}"/>
    <dgm:cxn modelId="{8F68F9D5-3E97-4A9A-A974-50D788088B9C}" srcId="{298D111F-E77F-44F7-9355-9A7195E1B4AB}" destId="{50EA30E3-2B2F-420A-AC10-0D6D728CE53C}" srcOrd="1" destOrd="0" parTransId="{D2ED4003-DBAA-4C77-B600-64245C65CB39}" sibTransId="{6F4BEFE5-6FB6-4D87-9462-388D7E03B176}"/>
    <dgm:cxn modelId="{89101726-BA40-4864-B1BB-D4F444545382}" type="presOf" srcId="{50EA30E3-2B2F-420A-AC10-0D6D728CE53C}" destId="{2E59A838-B186-4F81-ABCA-4012CA752FB7}" srcOrd="0" destOrd="0" presId="urn:microsoft.com/office/officeart/2005/8/layout/hProcess11"/>
    <dgm:cxn modelId="{CA6AE8D6-1BD5-4B72-8420-14655E50FF3C}" type="presParOf" srcId="{7A2DCECC-249B-49BD-B1BA-4053D2C60F63}" destId="{E36337E9-05BC-44B8-9283-7084650E6C2D}" srcOrd="0" destOrd="0" presId="urn:microsoft.com/office/officeart/2005/8/layout/hProcess11"/>
    <dgm:cxn modelId="{8ED4578E-6B6C-4D2B-9371-2580218AC6E0}" type="presParOf" srcId="{7A2DCECC-249B-49BD-B1BA-4053D2C60F63}" destId="{AC7E3490-F14D-42EF-88B5-1408D78F4FF2}" srcOrd="1" destOrd="0" presId="urn:microsoft.com/office/officeart/2005/8/layout/hProcess11"/>
    <dgm:cxn modelId="{0861C933-8F1B-4628-B71F-DDC726E0983C}" type="presParOf" srcId="{AC7E3490-F14D-42EF-88B5-1408D78F4FF2}" destId="{27593A75-2DA2-4580-9965-672794FD166E}" srcOrd="0" destOrd="0" presId="urn:microsoft.com/office/officeart/2005/8/layout/hProcess11"/>
    <dgm:cxn modelId="{1CCCC81B-E741-4D3C-A994-07D3AE4A852B}" type="presParOf" srcId="{27593A75-2DA2-4580-9965-672794FD166E}" destId="{0C24818B-0632-49E2-9F94-8BFF3006817C}" srcOrd="0" destOrd="0" presId="urn:microsoft.com/office/officeart/2005/8/layout/hProcess11"/>
    <dgm:cxn modelId="{9F7DDBAD-C99A-465E-9333-6C20D1AF8705}" type="presParOf" srcId="{27593A75-2DA2-4580-9965-672794FD166E}" destId="{0E6B7ADD-E5A5-4C21-A66B-061BF8032C1B}" srcOrd="1" destOrd="0" presId="urn:microsoft.com/office/officeart/2005/8/layout/hProcess11"/>
    <dgm:cxn modelId="{E1E97168-429D-41A2-9ED2-40BAE44CB889}" type="presParOf" srcId="{27593A75-2DA2-4580-9965-672794FD166E}" destId="{38738D31-8637-4A8C-B635-4D8557EF68D4}" srcOrd="2" destOrd="0" presId="urn:microsoft.com/office/officeart/2005/8/layout/hProcess11"/>
    <dgm:cxn modelId="{05723396-E4F7-4461-8C08-32CAA5C956FC}" type="presParOf" srcId="{AC7E3490-F14D-42EF-88B5-1408D78F4FF2}" destId="{1F952304-C11D-4353-B6E3-EE5774BD0A35}" srcOrd="1" destOrd="0" presId="urn:microsoft.com/office/officeart/2005/8/layout/hProcess11"/>
    <dgm:cxn modelId="{81719D8C-88A7-489D-82FD-FD9EB72A9F99}" type="presParOf" srcId="{AC7E3490-F14D-42EF-88B5-1408D78F4FF2}" destId="{DEBB169C-FBAE-45E7-88FD-32DEFB86335D}" srcOrd="2" destOrd="0" presId="urn:microsoft.com/office/officeart/2005/8/layout/hProcess11"/>
    <dgm:cxn modelId="{4D1DF828-EB4F-4C96-912D-E78D47B5CB41}" type="presParOf" srcId="{DEBB169C-FBAE-45E7-88FD-32DEFB86335D}" destId="{2E59A838-B186-4F81-ABCA-4012CA752FB7}" srcOrd="0" destOrd="0" presId="urn:microsoft.com/office/officeart/2005/8/layout/hProcess11"/>
    <dgm:cxn modelId="{46AF38A6-6C6B-49B9-96FA-C08C7029299F}" type="presParOf" srcId="{DEBB169C-FBAE-45E7-88FD-32DEFB86335D}" destId="{802567E7-3AB4-4147-8FE2-881403A82AD1}" srcOrd="1" destOrd="0" presId="urn:microsoft.com/office/officeart/2005/8/layout/hProcess11"/>
    <dgm:cxn modelId="{B567E421-59F9-4B19-B8BF-7ADA5A7BEA51}" type="presParOf" srcId="{DEBB169C-FBAE-45E7-88FD-32DEFB86335D}" destId="{7B60C94B-E119-4C0C-83D7-92C6D4CD5768}" srcOrd="2" destOrd="0" presId="urn:microsoft.com/office/officeart/2005/8/layout/hProcess11"/>
    <dgm:cxn modelId="{89769F62-14B1-475B-892F-7BB3E20BF455}" type="presParOf" srcId="{AC7E3490-F14D-42EF-88B5-1408D78F4FF2}" destId="{1C7E28AF-64B0-4BC4-938A-6610DDC2A3CF}" srcOrd="3" destOrd="0" presId="urn:microsoft.com/office/officeart/2005/8/layout/hProcess11"/>
    <dgm:cxn modelId="{A2B1E4B0-090C-4F8C-8A01-1D56DAED38C1}" type="presParOf" srcId="{AC7E3490-F14D-42EF-88B5-1408D78F4FF2}" destId="{EC9762A9-96A6-47D0-ADE7-0EA931D7FF3B}" srcOrd="4" destOrd="0" presId="urn:microsoft.com/office/officeart/2005/8/layout/hProcess11"/>
    <dgm:cxn modelId="{B6E6CB97-3962-47CF-9A34-6A2F92221A8C}" type="presParOf" srcId="{EC9762A9-96A6-47D0-ADE7-0EA931D7FF3B}" destId="{8C66F3B3-E5B4-480D-A084-A92457BD1985}" srcOrd="0" destOrd="0" presId="urn:microsoft.com/office/officeart/2005/8/layout/hProcess11"/>
    <dgm:cxn modelId="{572F90F6-613E-4C81-8306-83D68B45D46F}" type="presParOf" srcId="{EC9762A9-96A6-47D0-ADE7-0EA931D7FF3B}" destId="{1368FEBA-A984-4EB7-A8E1-120879B95F33}" srcOrd="1" destOrd="0" presId="urn:microsoft.com/office/officeart/2005/8/layout/hProcess11"/>
    <dgm:cxn modelId="{2180114F-125F-4A95-913F-E25A141F8D52}" type="presParOf" srcId="{EC9762A9-96A6-47D0-ADE7-0EA931D7FF3B}" destId="{C301A5C3-7327-4ED0-83D1-25013C01BE65}" srcOrd="2" destOrd="0" presId="urn:microsoft.com/office/officeart/2005/8/layout/hProcess1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5DA268-B5E1-4681-85AE-78FDA31662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EF15481-79D9-40DE-AFA6-BF9A2C9C716A}">
      <dgm:prSet custT="1"/>
      <dgm:spPr>
        <a:solidFill>
          <a:schemeClr val="accent3">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Discusión</a:t>
          </a:r>
          <a:endParaRPr lang="es-MX" sz="4800" dirty="0">
            <a:latin typeface="Times New Roman" panose="02020603050405020304" pitchFamily="18" charset="0"/>
            <a:cs typeface="Times New Roman" panose="02020603050405020304" pitchFamily="18" charset="0"/>
          </a:endParaRPr>
        </a:p>
      </dgm:t>
    </dgm:pt>
    <dgm:pt modelId="{671C5F7F-42F1-4BF9-BC5D-0AD46853D6ED}" type="parTrans" cxnId="{8465DDD8-D4F6-4FDD-9857-70BE6B440DDD}">
      <dgm:prSet/>
      <dgm:spPr/>
      <dgm:t>
        <a:bodyPr/>
        <a:lstStyle/>
        <a:p>
          <a:endParaRPr lang="es-MX"/>
        </a:p>
      </dgm:t>
    </dgm:pt>
    <dgm:pt modelId="{23DB9D28-3331-469F-B3D5-02A409D04625}" type="sibTrans" cxnId="{8465DDD8-D4F6-4FDD-9857-70BE6B440DDD}">
      <dgm:prSet/>
      <dgm:spPr/>
      <dgm:t>
        <a:bodyPr/>
        <a:lstStyle/>
        <a:p>
          <a:endParaRPr lang="es-MX"/>
        </a:p>
      </dgm:t>
    </dgm:pt>
    <dgm:pt modelId="{59CD970E-D77C-4688-8E17-020A47721A0E}" type="pres">
      <dgm:prSet presAssocID="{7F5DA268-B5E1-4681-85AE-78FDA31662AA}" presName="linear" presStyleCnt="0">
        <dgm:presLayoutVars>
          <dgm:animLvl val="lvl"/>
          <dgm:resizeHandles val="exact"/>
        </dgm:presLayoutVars>
      </dgm:prSet>
      <dgm:spPr/>
      <dgm:t>
        <a:bodyPr/>
        <a:lstStyle/>
        <a:p>
          <a:endParaRPr lang="es-MX"/>
        </a:p>
      </dgm:t>
    </dgm:pt>
    <dgm:pt modelId="{A342F2A5-2CFB-41A7-91AD-3A63967B0A7F}" type="pres">
      <dgm:prSet presAssocID="{5EF15481-79D9-40DE-AFA6-BF9A2C9C716A}" presName="parentText" presStyleLbl="node1" presStyleIdx="0" presStyleCnt="1">
        <dgm:presLayoutVars>
          <dgm:chMax val="0"/>
          <dgm:bulletEnabled val="1"/>
        </dgm:presLayoutVars>
      </dgm:prSet>
      <dgm:spPr/>
      <dgm:t>
        <a:bodyPr/>
        <a:lstStyle/>
        <a:p>
          <a:endParaRPr lang="es-MX"/>
        </a:p>
      </dgm:t>
    </dgm:pt>
  </dgm:ptLst>
  <dgm:cxnLst>
    <dgm:cxn modelId="{D8B9149A-5269-4D9D-804C-F205BFAE7B6A}" type="presOf" srcId="{5EF15481-79D9-40DE-AFA6-BF9A2C9C716A}" destId="{A342F2A5-2CFB-41A7-91AD-3A63967B0A7F}" srcOrd="0" destOrd="0" presId="urn:microsoft.com/office/officeart/2005/8/layout/vList2"/>
    <dgm:cxn modelId="{9DAD4078-94CE-47FE-8F7A-CC511D78C416}" type="presOf" srcId="{7F5DA268-B5E1-4681-85AE-78FDA31662AA}" destId="{59CD970E-D77C-4688-8E17-020A47721A0E}" srcOrd="0" destOrd="0" presId="urn:microsoft.com/office/officeart/2005/8/layout/vList2"/>
    <dgm:cxn modelId="{8465DDD8-D4F6-4FDD-9857-70BE6B440DDD}" srcId="{7F5DA268-B5E1-4681-85AE-78FDA31662AA}" destId="{5EF15481-79D9-40DE-AFA6-BF9A2C9C716A}" srcOrd="0" destOrd="0" parTransId="{671C5F7F-42F1-4BF9-BC5D-0AD46853D6ED}" sibTransId="{23DB9D28-3331-469F-B3D5-02A409D04625}"/>
    <dgm:cxn modelId="{100D2342-CB98-4228-A571-69F7BC50ABE2}" type="presParOf" srcId="{59CD970E-D77C-4688-8E17-020A47721A0E}" destId="{A342F2A5-2CFB-41A7-91AD-3A63967B0A7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109EC4A-D614-47D0-BE1B-9D4D7470F287}"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s-MX"/>
        </a:p>
      </dgm:t>
    </dgm:pt>
    <dgm:pt modelId="{B16DEBD7-F6D1-4ACA-ABB8-AA920A3C75D8}">
      <dgm:prSet custT="1"/>
      <dgm:spPr/>
      <dgm:t>
        <a:bodyPr/>
        <a:lstStyle/>
        <a:p>
          <a:pPr rtl="0"/>
          <a:r>
            <a:rPr lang="es-ES" sz="2000" dirty="0" smtClean="0">
              <a:latin typeface="Times New Roman" panose="02020603050405020304" pitchFamily="18" charset="0"/>
              <a:cs typeface="Times New Roman" panose="02020603050405020304" pitchFamily="18" charset="0"/>
            </a:rPr>
            <a:t>La cobertura vegetal,  incrementa la materia orgánica, mejora las propiedades del suelo, disminuye el grado de compactación y facilita la infiltración, evitando la escorrentía</a:t>
          </a:r>
          <a:endParaRPr lang="es-MX" sz="2000" dirty="0">
            <a:latin typeface="Times New Roman" panose="02020603050405020304" pitchFamily="18" charset="0"/>
            <a:cs typeface="Times New Roman" panose="02020603050405020304" pitchFamily="18" charset="0"/>
          </a:endParaRPr>
        </a:p>
      </dgm:t>
    </dgm:pt>
    <dgm:pt modelId="{87BC1564-FE4B-4DFA-B0EC-43EBB8EAA4D2}" type="parTrans" cxnId="{F7E71BD5-52BD-4676-AEFC-D40C33A7C4B3}">
      <dgm:prSet/>
      <dgm:spPr/>
      <dgm:t>
        <a:bodyPr/>
        <a:lstStyle/>
        <a:p>
          <a:endParaRPr lang="es-MX"/>
        </a:p>
      </dgm:t>
    </dgm:pt>
    <dgm:pt modelId="{117957F6-0184-45B0-B103-EEA1E819D1FD}" type="sibTrans" cxnId="{F7E71BD5-52BD-4676-AEFC-D40C33A7C4B3}">
      <dgm:prSet/>
      <dgm:spPr/>
      <dgm:t>
        <a:bodyPr/>
        <a:lstStyle/>
        <a:p>
          <a:endParaRPr lang="es-MX"/>
        </a:p>
      </dgm:t>
    </dgm:pt>
    <dgm:pt modelId="{65AC0F7D-3032-41E9-A0A7-D3112083EAF8}">
      <dgm:prSet/>
      <dgm:spPr/>
      <dgm:t>
        <a:bodyPr/>
        <a:lstStyle/>
        <a:p>
          <a:pPr rtl="0"/>
          <a:r>
            <a:rPr lang="es-MX" dirty="0" smtClean="0">
              <a:latin typeface="Times New Roman" panose="02020603050405020304" pitchFamily="18" charset="0"/>
              <a:cs typeface="Times New Roman" panose="02020603050405020304" pitchFamily="18" charset="0"/>
            </a:rPr>
            <a:t>Según Elwell (1976), </a:t>
          </a:r>
          <a:r>
            <a:rPr lang="es-ES" dirty="0" smtClean="0">
              <a:latin typeface="Times New Roman" panose="02020603050405020304" pitchFamily="18" charset="0"/>
              <a:cs typeface="Times New Roman" panose="02020603050405020304" pitchFamily="18" charset="0"/>
            </a:rPr>
            <a:t>esta cobertura debe ser del 70 % o superior para mejorar las condiciones del suelo y brindar la protección adecuada frente a procesos erosivos.</a:t>
          </a:r>
          <a:endParaRPr lang="es-MX" dirty="0">
            <a:latin typeface="Times New Roman" panose="02020603050405020304" pitchFamily="18" charset="0"/>
            <a:cs typeface="Times New Roman" panose="02020603050405020304" pitchFamily="18" charset="0"/>
          </a:endParaRPr>
        </a:p>
      </dgm:t>
    </dgm:pt>
    <dgm:pt modelId="{139536FE-A3C0-437A-A3C1-1A712DB4D97B}" type="parTrans" cxnId="{983CDD9C-D57D-4110-9807-FA0690151D3A}">
      <dgm:prSet/>
      <dgm:spPr/>
      <dgm:t>
        <a:bodyPr/>
        <a:lstStyle/>
        <a:p>
          <a:endParaRPr lang="es-MX"/>
        </a:p>
      </dgm:t>
    </dgm:pt>
    <dgm:pt modelId="{94F1848A-9443-445C-81DF-74A92041ABCC}" type="sibTrans" cxnId="{983CDD9C-D57D-4110-9807-FA0690151D3A}">
      <dgm:prSet/>
      <dgm:spPr/>
      <dgm:t>
        <a:bodyPr/>
        <a:lstStyle/>
        <a:p>
          <a:endParaRPr lang="es-MX"/>
        </a:p>
      </dgm:t>
    </dgm:pt>
    <dgm:pt modelId="{650E8C50-FE24-48AE-9919-391B1779DA94}" type="pres">
      <dgm:prSet presAssocID="{D109EC4A-D614-47D0-BE1B-9D4D7470F287}" presName="Name0" presStyleCnt="0">
        <dgm:presLayoutVars>
          <dgm:dir/>
          <dgm:resizeHandles val="exact"/>
        </dgm:presLayoutVars>
      </dgm:prSet>
      <dgm:spPr/>
      <dgm:t>
        <a:bodyPr/>
        <a:lstStyle/>
        <a:p>
          <a:endParaRPr lang="es-MX"/>
        </a:p>
      </dgm:t>
    </dgm:pt>
    <dgm:pt modelId="{A9616DA7-E94D-4382-B031-9D66E3228B65}" type="pres">
      <dgm:prSet presAssocID="{D109EC4A-D614-47D0-BE1B-9D4D7470F287}" presName="arrow" presStyleLbl="bgShp" presStyleIdx="0" presStyleCnt="1"/>
      <dgm:spPr/>
      <dgm:t>
        <a:bodyPr/>
        <a:lstStyle/>
        <a:p>
          <a:endParaRPr lang="es-MX"/>
        </a:p>
      </dgm:t>
    </dgm:pt>
    <dgm:pt modelId="{5A1CF8B3-E854-4923-900D-4F4A878F1478}" type="pres">
      <dgm:prSet presAssocID="{D109EC4A-D614-47D0-BE1B-9D4D7470F287}" presName="points" presStyleCnt="0"/>
      <dgm:spPr/>
      <dgm:t>
        <a:bodyPr/>
        <a:lstStyle/>
        <a:p>
          <a:endParaRPr lang="es-MX"/>
        </a:p>
      </dgm:t>
    </dgm:pt>
    <dgm:pt modelId="{5FAA2B2B-3C05-4370-92D3-DE2F8838280B}" type="pres">
      <dgm:prSet presAssocID="{B16DEBD7-F6D1-4ACA-ABB8-AA920A3C75D8}" presName="compositeA" presStyleCnt="0"/>
      <dgm:spPr/>
      <dgm:t>
        <a:bodyPr/>
        <a:lstStyle/>
        <a:p>
          <a:endParaRPr lang="es-MX"/>
        </a:p>
      </dgm:t>
    </dgm:pt>
    <dgm:pt modelId="{B4DF997E-64D8-48A4-9897-E116198B6E32}" type="pres">
      <dgm:prSet presAssocID="{B16DEBD7-F6D1-4ACA-ABB8-AA920A3C75D8}" presName="textA" presStyleLbl="revTx" presStyleIdx="0" presStyleCnt="2">
        <dgm:presLayoutVars>
          <dgm:bulletEnabled val="1"/>
        </dgm:presLayoutVars>
      </dgm:prSet>
      <dgm:spPr/>
      <dgm:t>
        <a:bodyPr/>
        <a:lstStyle/>
        <a:p>
          <a:endParaRPr lang="es-MX"/>
        </a:p>
      </dgm:t>
    </dgm:pt>
    <dgm:pt modelId="{970F9A2E-4110-4DAE-BC40-0DDAF4721A28}" type="pres">
      <dgm:prSet presAssocID="{B16DEBD7-F6D1-4ACA-ABB8-AA920A3C75D8}" presName="circleA" presStyleLbl="node1" presStyleIdx="0" presStyleCnt="2"/>
      <dgm:spPr/>
      <dgm:t>
        <a:bodyPr/>
        <a:lstStyle/>
        <a:p>
          <a:endParaRPr lang="es-MX"/>
        </a:p>
      </dgm:t>
    </dgm:pt>
    <dgm:pt modelId="{19492A78-6B4B-4A4E-AAF7-7D85C82020EC}" type="pres">
      <dgm:prSet presAssocID="{B16DEBD7-F6D1-4ACA-ABB8-AA920A3C75D8}" presName="spaceA" presStyleCnt="0"/>
      <dgm:spPr/>
      <dgm:t>
        <a:bodyPr/>
        <a:lstStyle/>
        <a:p>
          <a:endParaRPr lang="es-MX"/>
        </a:p>
      </dgm:t>
    </dgm:pt>
    <dgm:pt modelId="{97D1D16C-8D38-4CCA-8C15-1C6ABCCF8960}" type="pres">
      <dgm:prSet presAssocID="{117957F6-0184-45B0-B103-EEA1E819D1FD}" presName="space" presStyleCnt="0"/>
      <dgm:spPr/>
      <dgm:t>
        <a:bodyPr/>
        <a:lstStyle/>
        <a:p>
          <a:endParaRPr lang="es-MX"/>
        </a:p>
      </dgm:t>
    </dgm:pt>
    <dgm:pt modelId="{905E2EB9-9414-4DA8-997F-C34E96E67F42}" type="pres">
      <dgm:prSet presAssocID="{65AC0F7D-3032-41E9-A0A7-D3112083EAF8}" presName="compositeB" presStyleCnt="0"/>
      <dgm:spPr/>
      <dgm:t>
        <a:bodyPr/>
        <a:lstStyle/>
        <a:p>
          <a:endParaRPr lang="es-MX"/>
        </a:p>
      </dgm:t>
    </dgm:pt>
    <dgm:pt modelId="{0BBDA147-4ED3-48D4-94E0-4B160025131D}" type="pres">
      <dgm:prSet presAssocID="{65AC0F7D-3032-41E9-A0A7-D3112083EAF8}" presName="textB" presStyleLbl="revTx" presStyleIdx="1" presStyleCnt="2">
        <dgm:presLayoutVars>
          <dgm:bulletEnabled val="1"/>
        </dgm:presLayoutVars>
      </dgm:prSet>
      <dgm:spPr/>
      <dgm:t>
        <a:bodyPr/>
        <a:lstStyle/>
        <a:p>
          <a:endParaRPr lang="es-MX"/>
        </a:p>
      </dgm:t>
    </dgm:pt>
    <dgm:pt modelId="{62BA0931-EEC3-40C7-B8C7-528793FE78FC}" type="pres">
      <dgm:prSet presAssocID="{65AC0F7D-3032-41E9-A0A7-D3112083EAF8}" presName="circleB" presStyleLbl="node1" presStyleIdx="1" presStyleCnt="2"/>
      <dgm:spPr/>
      <dgm:t>
        <a:bodyPr/>
        <a:lstStyle/>
        <a:p>
          <a:endParaRPr lang="es-MX"/>
        </a:p>
      </dgm:t>
    </dgm:pt>
    <dgm:pt modelId="{7526E200-5AAF-4C85-96FF-246D56807C22}" type="pres">
      <dgm:prSet presAssocID="{65AC0F7D-3032-41E9-A0A7-D3112083EAF8}" presName="spaceB" presStyleCnt="0"/>
      <dgm:spPr/>
      <dgm:t>
        <a:bodyPr/>
        <a:lstStyle/>
        <a:p>
          <a:endParaRPr lang="es-MX"/>
        </a:p>
      </dgm:t>
    </dgm:pt>
  </dgm:ptLst>
  <dgm:cxnLst>
    <dgm:cxn modelId="{F7E71BD5-52BD-4676-AEFC-D40C33A7C4B3}" srcId="{D109EC4A-D614-47D0-BE1B-9D4D7470F287}" destId="{B16DEBD7-F6D1-4ACA-ABB8-AA920A3C75D8}" srcOrd="0" destOrd="0" parTransId="{87BC1564-FE4B-4DFA-B0EC-43EBB8EAA4D2}" sibTransId="{117957F6-0184-45B0-B103-EEA1E819D1FD}"/>
    <dgm:cxn modelId="{983CDD9C-D57D-4110-9807-FA0690151D3A}" srcId="{D109EC4A-D614-47D0-BE1B-9D4D7470F287}" destId="{65AC0F7D-3032-41E9-A0A7-D3112083EAF8}" srcOrd="1" destOrd="0" parTransId="{139536FE-A3C0-437A-A3C1-1A712DB4D97B}" sibTransId="{94F1848A-9443-445C-81DF-74A92041ABCC}"/>
    <dgm:cxn modelId="{08A8317D-4F06-4116-9994-CDEFAA60A17C}" type="presOf" srcId="{65AC0F7D-3032-41E9-A0A7-D3112083EAF8}" destId="{0BBDA147-4ED3-48D4-94E0-4B160025131D}" srcOrd="0" destOrd="0" presId="urn:microsoft.com/office/officeart/2005/8/layout/hProcess11"/>
    <dgm:cxn modelId="{66FD4F83-C9E6-4F66-B8E0-99415F0F1958}" type="presOf" srcId="{B16DEBD7-F6D1-4ACA-ABB8-AA920A3C75D8}" destId="{B4DF997E-64D8-48A4-9897-E116198B6E32}" srcOrd="0" destOrd="0" presId="urn:microsoft.com/office/officeart/2005/8/layout/hProcess11"/>
    <dgm:cxn modelId="{246ADB7F-E5B7-499A-A447-63F2038FB839}" type="presOf" srcId="{D109EC4A-D614-47D0-BE1B-9D4D7470F287}" destId="{650E8C50-FE24-48AE-9919-391B1779DA94}" srcOrd="0" destOrd="0" presId="urn:microsoft.com/office/officeart/2005/8/layout/hProcess11"/>
    <dgm:cxn modelId="{C0158014-0CD9-40E0-89BF-F7E52D116A4F}" type="presParOf" srcId="{650E8C50-FE24-48AE-9919-391B1779DA94}" destId="{A9616DA7-E94D-4382-B031-9D66E3228B65}" srcOrd="0" destOrd="0" presId="urn:microsoft.com/office/officeart/2005/8/layout/hProcess11"/>
    <dgm:cxn modelId="{FEB79D60-2B31-4794-AFEC-03058768B0F6}" type="presParOf" srcId="{650E8C50-FE24-48AE-9919-391B1779DA94}" destId="{5A1CF8B3-E854-4923-900D-4F4A878F1478}" srcOrd="1" destOrd="0" presId="urn:microsoft.com/office/officeart/2005/8/layout/hProcess11"/>
    <dgm:cxn modelId="{F3A5F4A4-0728-4F51-A214-F488F13988D4}" type="presParOf" srcId="{5A1CF8B3-E854-4923-900D-4F4A878F1478}" destId="{5FAA2B2B-3C05-4370-92D3-DE2F8838280B}" srcOrd="0" destOrd="0" presId="urn:microsoft.com/office/officeart/2005/8/layout/hProcess11"/>
    <dgm:cxn modelId="{45632BFD-9252-4972-9601-37C8DFD1F7D7}" type="presParOf" srcId="{5FAA2B2B-3C05-4370-92D3-DE2F8838280B}" destId="{B4DF997E-64D8-48A4-9897-E116198B6E32}" srcOrd="0" destOrd="0" presId="urn:microsoft.com/office/officeart/2005/8/layout/hProcess11"/>
    <dgm:cxn modelId="{48503E95-4579-47CF-B5DC-D8B21C6E376B}" type="presParOf" srcId="{5FAA2B2B-3C05-4370-92D3-DE2F8838280B}" destId="{970F9A2E-4110-4DAE-BC40-0DDAF4721A28}" srcOrd="1" destOrd="0" presId="urn:microsoft.com/office/officeart/2005/8/layout/hProcess11"/>
    <dgm:cxn modelId="{9CCC083C-18C8-4A70-BD0D-19E2162E3C30}" type="presParOf" srcId="{5FAA2B2B-3C05-4370-92D3-DE2F8838280B}" destId="{19492A78-6B4B-4A4E-AAF7-7D85C82020EC}" srcOrd="2" destOrd="0" presId="urn:microsoft.com/office/officeart/2005/8/layout/hProcess11"/>
    <dgm:cxn modelId="{61E69B0D-87F8-4FD9-B4BE-49F9E1DE757C}" type="presParOf" srcId="{5A1CF8B3-E854-4923-900D-4F4A878F1478}" destId="{97D1D16C-8D38-4CCA-8C15-1C6ABCCF8960}" srcOrd="1" destOrd="0" presId="urn:microsoft.com/office/officeart/2005/8/layout/hProcess11"/>
    <dgm:cxn modelId="{4703B00F-4B41-4B9E-B402-4F1D51785052}" type="presParOf" srcId="{5A1CF8B3-E854-4923-900D-4F4A878F1478}" destId="{905E2EB9-9414-4DA8-997F-C34E96E67F42}" srcOrd="2" destOrd="0" presId="urn:microsoft.com/office/officeart/2005/8/layout/hProcess11"/>
    <dgm:cxn modelId="{648F090B-1B55-4353-8908-5CB1D589CCE0}" type="presParOf" srcId="{905E2EB9-9414-4DA8-997F-C34E96E67F42}" destId="{0BBDA147-4ED3-48D4-94E0-4B160025131D}" srcOrd="0" destOrd="0" presId="urn:microsoft.com/office/officeart/2005/8/layout/hProcess11"/>
    <dgm:cxn modelId="{DD3D3BA4-6D33-4601-B356-FC051492C124}" type="presParOf" srcId="{905E2EB9-9414-4DA8-997F-C34E96E67F42}" destId="{62BA0931-EEC3-40C7-B8C7-528793FE78FC}" srcOrd="1" destOrd="0" presId="urn:microsoft.com/office/officeart/2005/8/layout/hProcess11"/>
    <dgm:cxn modelId="{E632FC08-210B-48D8-84F7-9B9991265844}" type="presParOf" srcId="{905E2EB9-9414-4DA8-997F-C34E96E67F42}" destId="{7526E200-5AAF-4C85-96FF-246D56807C22}" srcOrd="2" destOrd="0" presId="urn:microsoft.com/office/officeart/2005/8/layout/hProcess1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F5DA268-B5E1-4681-85AE-78FDA31662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EF15481-79D9-40DE-AFA6-BF9A2C9C716A}">
      <dgm:prSet custT="1"/>
      <dgm:spPr>
        <a:solidFill>
          <a:schemeClr val="accent6">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Discusión</a:t>
          </a:r>
          <a:endParaRPr lang="es-MX" sz="4800" dirty="0">
            <a:latin typeface="Times New Roman" panose="02020603050405020304" pitchFamily="18" charset="0"/>
            <a:cs typeface="Times New Roman" panose="02020603050405020304" pitchFamily="18" charset="0"/>
          </a:endParaRPr>
        </a:p>
      </dgm:t>
    </dgm:pt>
    <dgm:pt modelId="{671C5F7F-42F1-4BF9-BC5D-0AD46853D6ED}" type="parTrans" cxnId="{8465DDD8-D4F6-4FDD-9857-70BE6B440DDD}">
      <dgm:prSet/>
      <dgm:spPr/>
      <dgm:t>
        <a:bodyPr/>
        <a:lstStyle/>
        <a:p>
          <a:endParaRPr lang="es-MX"/>
        </a:p>
      </dgm:t>
    </dgm:pt>
    <dgm:pt modelId="{23DB9D28-3331-469F-B3D5-02A409D04625}" type="sibTrans" cxnId="{8465DDD8-D4F6-4FDD-9857-70BE6B440DDD}">
      <dgm:prSet/>
      <dgm:spPr/>
      <dgm:t>
        <a:bodyPr/>
        <a:lstStyle/>
        <a:p>
          <a:endParaRPr lang="es-MX"/>
        </a:p>
      </dgm:t>
    </dgm:pt>
    <dgm:pt modelId="{59CD970E-D77C-4688-8E17-020A47721A0E}" type="pres">
      <dgm:prSet presAssocID="{7F5DA268-B5E1-4681-85AE-78FDA31662AA}" presName="linear" presStyleCnt="0">
        <dgm:presLayoutVars>
          <dgm:animLvl val="lvl"/>
          <dgm:resizeHandles val="exact"/>
        </dgm:presLayoutVars>
      </dgm:prSet>
      <dgm:spPr/>
      <dgm:t>
        <a:bodyPr/>
        <a:lstStyle/>
        <a:p>
          <a:endParaRPr lang="es-MX"/>
        </a:p>
      </dgm:t>
    </dgm:pt>
    <dgm:pt modelId="{A342F2A5-2CFB-41A7-91AD-3A63967B0A7F}" type="pres">
      <dgm:prSet presAssocID="{5EF15481-79D9-40DE-AFA6-BF9A2C9C716A}" presName="parentText" presStyleLbl="node1" presStyleIdx="0" presStyleCnt="1">
        <dgm:presLayoutVars>
          <dgm:chMax val="0"/>
          <dgm:bulletEnabled val="1"/>
        </dgm:presLayoutVars>
      </dgm:prSet>
      <dgm:spPr/>
      <dgm:t>
        <a:bodyPr/>
        <a:lstStyle/>
        <a:p>
          <a:endParaRPr lang="es-MX"/>
        </a:p>
      </dgm:t>
    </dgm:pt>
  </dgm:ptLst>
  <dgm:cxnLst>
    <dgm:cxn modelId="{ACE4BB65-5588-46AD-8224-7DD8207F64B6}" type="presOf" srcId="{5EF15481-79D9-40DE-AFA6-BF9A2C9C716A}" destId="{A342F2A5-2CFB-41A7-91AD-3A63967B0A7F}" srcOrd="0" destOrd="0" presId="urn:microsoft.com/office/officeart/2005/8/layout/vList2"/>
    <dgm:cxn modelId="{148C2A1A-1E39-4B3C-A55D-7A2BDBAB55A1}" type="presOf" srcId="{7F5DA268-B5E1-4681-85AE-78FDA31662AA}" destId="{59CD970E-D77C-4688-8E17-020A47721A0E}" srcOrd="0" destOrd="0" presId="urn:microsoft.com/office/officeart/2005/8/layout/vList2"/>
    <dgm:cxn modelId="{8465DDD8-D4F6-4FDD-9857-70BE6B440DDD}" srcId="{7F5DA268-B5E1-4681-85AE-78FDA31662AA}" destId="{5EF15481-79D9-40DE-AFA6-BF9A2C9C716A}" srcOrd="0" destOrd="0" parTransId="{671C5F7F-42F1-4BF9-BC5D-0AD46853D6ED}" sibTransId="{23DB9D28-3331-469F-B3D5-02A409D04625}"/>
    <dgm:cxn modelId="{39FE22AE-BE50-42E5-9589-2B0EBF621F20}" type="presParOf" srcId="{59CD970E-D77C-4688-8E17-020A47721A0E}" destId="{A342F2A5-2CFB-41A7-91AD-3A63967B0A7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5202043-535B-4D6E-A8E1-12776FFF9FB6}"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s-MX"/>
        </a:p>
      </dgm:t>
    </dgm:pt>
    <dgm:pt modelId="{BE4EA2E7-9BBA-45BD-80D6-42C9B10D58E2}">
      <dgm:prSet custT="1"/>
      <dgm:spPr/>
      <dgm:t>
        <a:bodyPr/>
        <a:lstStyle/>
        <a:p>
          <a:pPr rtl="0"/>
          <a:r>
            <a:rPr lang="es-MX" sz="2400" dirty="0" smtClean="0">
              <a:latin typeface="Times New Roman" panose="02020603050405020304" pitchFamily="18" charset="0"/>
              <a:cs typeface="Times New Roman" panose="02020603050405020304" pitchFamily="18" charset="0"/>
            </a:rPr>
            <a:t>La mayor tasa de erosión fue en época lluviosa, donde el impacto de las gotas con el suelo dan origen al movimiento de partículas </a:t>
          </a:r>
          <a:endParaRPr lang="es-MX" sz="2400" dirty="0">
            <a:latin typeface="Times New Roman" panose="02020603050405020304" pitchFamily="18" charset="0"/>
            <a:cs typeface="Times New Roman" panose="02020603050405020304" pitchFamily="18" charset="0"/>
          </a:endParaRPr>
        </a:p>
      </dgm:t>
    </dgm:pt>
    <dgm:pt modelId="{63D56FE0-8CC8-41DF-987C-C28399D0C404}" type="parTrans" cxnId="{F6D5E3DE-EDB1-4061-B8D6-D02F83D92EE6}">
      <dgm:prSet/>
      <dgm:spPr/>
      <dgm:t>
        <a:bodyPr/>
        <a:lstStyle/>
        <a:p>
          <a:endParaRPr lang="es-MX"/>
        </a:p>
      </dgm:t>
    </dgm:pt>
    <dgm:pt modelId="{8B8F2BF3-413B-45A7-817D-27F977933A2E}" type="sibTrans" cxnId="{F6D5E3DE-EDB1-4061-B8D6-D02F83D92EE6}">
      <dgm:prSet/>
      <dgm:spPr/>
      <dgm:t>
        <a:bodyPr/>
        <a:lstStyle/>
        <a:p>
          <a:endParaRPr lang="es-MX"/>
        </a:p>
      </dgm:t>
    </dgm:pt>
    <dgm:pt modelId="{55AC17D2-8DC4-4FDD-BEB8-4DF4A9B31523}">
      <dgm:prSet custT="1"/>
      <dgm:spPr/>
      <dgm:t>
        <a:bodyPr/>
        <a:lstStyle/>
        <a:p>
          <a:pPr rtl="0"/>
          <a:r>
            <a:rPr lang="es-ES" sz="2400" dirty="0" smtClean="0">
              <a:latin typeface="Times New Roman" panose="02020603050405020304" pitchFamily="18" charset="0"/>
              <a:cs typeface="Times New Roman" panose="02020603050405020304" pitchFamily="18" charset="0"/>
            </a:rPr>
            <a:t>La intensidad y duración de la lluvia dan origen a la saturación de los poros del suelo, aumentando los niveles de escurrimiento y erosión (</a:t>
          </a:r>
          <a:r>
            <a:rPr lang="es-MX" sz="2400" dirty="0" smtClean="0">
              <a:latin typeface="Times New Roman" panose="02020603050405020304" pitchFamily="18" charset="0"/>
              <a:cs typeface="Times New Roman" panose="02020603050405020304" pitchFamily="18" charset="0"/>
            </a:rPr>
            <a:t>Peralta s.f.)</a:t>
          </a:r>
          <a:r>
            <a:rPr lang="es-ES" sz="2400" dirty="0" smtClean="0">
              <a:latin typeface="Times New Roman" panose="02020603050405020304" pitchFamily="18" charset="0"/>
              <a:cs typeface="Times New Roman" panose="02020603050405020304" pitchFamily="18" charset="0"/>
            </a:rPr>
            <a:t>.</a:t>
          </a:r>
          <a:endParaRPr lang="es-MX" sz="2400" dirty="0">
            <a:latin typeface="Times New Roman" panose="02020603050405020304" pitchFamily="18" charset="0"/>
            <a:cs typeface="Times New Roman" panose="02020603050405020304" pitchFamily="18" charset="0"/>
          </a:endParaRPr>
        </a:p>
      </dgm:t>
    </dgm:pt>
    <dgm:pt modelId="{06797126-AD2A-45C7-B839-51EC518E7E45}" type="parTrans" cxnId="{51844390-097F-49C0-B8CC-05A9C76E5E6E}">
      <dgm:prSet/>
      <dgm:spPr/>
      <dgm:t>
        <a:bodyPr/>
        <a:lstStyle/>
        <a:p>
          <a:endParaRPr lang="es-MX"/>
        </a:p>
      </dgm:t>
    </dgm:pt>
    <dgm:pt modelId="{F4EA52F8-D6FD-463C-8A43-43834ED522AE}" type="sibTrans" cxnId="{51844390-097F-49C0-B8CC-05A9C76E5E6E}">
      <dgm:prSet/>
      <dgm:spPr/>
      <dgm:t>
        <a:bodyPr/>
        <a:lstStyle/>
        <a:p>
          <a:endParaRPr lang="es-MX"/>
        </a:p>
      </dgm:t>
    </dgm:pt>
    <dgm:pt modelId="{A6968EC0-73C2-47F3-9135-4FE7470163C6}" type="pres">
      <dgm:prSet presAssocID="{D5202043-535B-4D6E-A8E1-12776FFF9FB6}" presName="linearFlow" presStyleCnt="0">
        <dgm:presLayoutVars>
          <dgm:dir/>
          <dgm:resizeHandles val="exact"/>
        </dgm:presLayoutVars>
      </dgm:prSet>
      <dgm:spPr/>
      <dgm:t>
        <a:bodyPr/>
        <a:lstStyle/>
        <a:p>
          <a:endParaRPr lang="es-MX"/>
        </a:p>
      </dgm:t>
    </dgm:pt>
    <dgm:pt modelId="{460BEFAD-8554-4057-87FF-5BF7358930EE}" type="pres">
      <dgm:prSet presAssocID="{BE4EA2E7-9BBA-45BD-80D6-42C9B10D58E2}" presName="composite" presStyleCnt="0"/>
      <dgm:spPr/>
    </dgm:pt>
    <dgm:pt modelId="{D6C30665-BD08-475D-8DDF-BB82D9028EBE}" type="pres">
      <dgm:prSet presAssocID="{BE4EA2E7-9BBA-45BD-80D6-42C9B10D58E2}" presName="imgShp" presStyleLbl="fgImgPlace1" presStyleIdx="0" presStyleCnt="2"/>
      <dgm:spPr>
        <a:blipFill rotWithShape="1">
          <a:blip xmlns:r="http://schemas.openxmlformats.org/officeDocument/2006/relationships" r:embed="rId1"/>
          <a:stretch>
            <a:fillRect/>
          </a:stretch>
        </a:blipFill>
      </dgm:spPr>
    </dgm:pt>
    <dgm:pt modelId="{6BF0056E-13C7-4CA9-BB15-4676CB998578}" type="pres">
      <dgm:prSet presAssocID="{BE4EA2E7-9BBA-45BD-80D6-42C9B10D58E2}" presName="txShp" presStyleLbl="node1" presStyleIdx="0" presStyleCnt="2">
        <dgm:presLayoutVars>
          <dgm:bulletEnabled val="1"/>
        </dgm:presLayoutVars>
      </dgm:prSet>
      <dgm:spPr/>
      <dgm:t>
        <a:bodyPr/>
        <a:lstStyle/>
        <a:p>
          <a:endParaRPr lang="es-MX"/>
        </a:p>
      </dgm:t>
    </dgm:pt>
    <dgm:pt modelId="{E0D1324A-A268-428B-9E73-51C2C3F20B83}" type="pres">
      <dgm:prSet presAssocID="{8B8F2BF3-413B-45A7-817D-27F977933A2E}" presName="spacing" presStyleCnt="0"/>
      <dgm:spPr/>
    </dgm:pt>
    <dgm:pt modelId="{E47ADFB2-0E5F-4953-B984-17BB3B66C6A5}" type="pres">
      <dgm:prSet presAssocID="{55AC17D2-8DC4-4FDD-BEB8-4DF4A9B31523}" presName="composite" presStyleCnt="0"/>
      <dgm:spPr/>
    </dgm:pt>
    <dgm:pt modelId="{F64C9483-3954-42CD-9FC7-63711F7A187C}" type="pres">
      <dgm:prSet presAssocID="{55AC17D2-8DC4-4FDD-BEB8-4DF4A9B31523}" presName="imgShp" presStyleLbl="fgImgPlace1" presStyleIdx="1" presStyleCnt="2"/>
      <dgm:spPr>
        <a:blipFill rotWithShape="1">
          <a:blip xmlns:r="http://schemas.openxmlformats.org/officeDocument/2006/relationships" r:embed="rId2"/>
          <a:stretch>
            <a:fillRect/>
          </a:stretch>
        </a:blipFill>
      </dgm:spPr>
    </dgm:pt>
    <dgm:pt modelId="{2A681FE5-5274-446C-ACE1-581236A2CDA9}" type="pres">
      <dgm:prSet presAssocID="{55AC17D2-8DC4-4FDD-BEB8-4DF4A9B31523}" presName="txShp" presStyleLbl="node1" presStyleIdx="1" presStyleCnt="2" custLinFactNeighborY="-2723">
        <dgm:presLayoutVars>
          <dgm:bulletEnabled val="1"/>
        </dgm:presLayoutVars>
      </dgm:prSet>
      <dgm:spPr/>
      <dgm:t>
        <a:bodyPr/>
        <a:lstStyle/>
        <a:p>
          <a:endParaRPr lang="es-MX"/>
        </a:p>
      </dgm:t>
    </dgm:pt>
  </dgm:ptLst>
  <dgm:cxnLst>
    <dgm:cxn modelId="{51844390-097F-49C0-B8CC-05A9C76E5E6E}" srcId="{D5202043-535B-4D6E-A8E1-12776FFF9FB6}" destId="{55AC17D2-8DC4-4FDD-BEB8-4DF4A9B31523}" srcOrd="1" destOrd="0" parTransId="{06797126-AD2A-45C7-B839-51EC518E7E45}" sibTransId="{F4EA52F8-D6FD-463C-8A43-43834ED522AE}"/>
    <dgm:cxn modelId="{54871A98-9E1B-4558-A459-32DDA9BE8124}" type="presOf" srcId="{D5202043-535B-4D6E-A8E1-12776FFF9FB6}" destId="{A6968EC0-73C2-47F3-9135-4FE7470163C6}" srcOrd="0" destOrd="0" presId="urn:microsoft.com/office/officeart/2005/8/layout/vList3"/>
    <dgm:cxn modelId="{4A8AC032-2067-4927-8E5F-8ABC5050B4E0}" type="presOf" srcId="{55AC17D2-8DC4-4FDD-BEB8-4DF4A9B31523}" destId="{2A681FE5-5274-446C-ACE1-581236A2CDA9}" srcOrd="0" destOrd="0" presId="urn:microsoft.com/office/officeart/2005/8/layout/vList3"/>
    <dgm:cxn modelId="{1C167941-BD3C-4E14-8DB2-AA4F29F78C22}" type="presOf" srcId="{BE4EA2E7-9BBA-45BD-80D6-42C9B10D58E2}" destId="{6BF0056E-13C7-4CA9-BB15-4676CB998578}" srcOrd="0" destOrd="0" presId="urn:microsoft.com/office/officeart/2005/8/layout/vList3"/>
    <dgm:cxn modelId="{F6D5E3DE-EDB1-4061-B8D6-D02F83D92EE6}" srcId="{D5202043-535B-4D6E-A8E1-12776FFF9FB6}" destId="{BE4EA2E7-9BBA-45BD-80D6-42C9B10D58E2}" srcOrd="0" destOrd="0" parTransId="{63D56FE0-8CC8-41DF-987C-C28399D0C404}" sibTransId="{8B8F2BF3-413B-45A7-817D-27F977933A2E}"/>
    <dgm:cxn modelId="{9E4E6ABC-04ED-4734-8641-DEF593C7666F}" type="presParOf" srcId="{A6968EC0-73C2-47F3-9135-4FE7470163C6}" destId="{460BEFAD-8554-4057-87FF-5BF7358930EE}" srcOrd="0" destOrd="0" presId="urn:microsoft.com/office/officeart/2005/8/layout/vList3"/>
    <dgm:cxn modelId="{2758A77B-8349-42A3-BBDA-17930C174467}" type="presParOf" srcId="{460BEFAD-8554-4057-87FF-5BF7358930EE}" destId="{D6C30665-BD08-475D-8DDF-BB82D9028EBE}" srcOrd="0" destOrd="0" presId="urn:microsoft.com/office/officeart/2005/8/layout/vList3"/>
    <dgm:cxn modelId="{76779D2B-4ED9-469D-A787-DABAEB382B3E}" type="presParOf" srcId="{460BEFAD-8554-4057-87FF-5BF7358930EE}" destId="{6BF0056E-13C7-4CA9-BB15-4676CB998578}" srcOrd="1" destOrd="0" presId="urn:microsoft.com/office/officeart/2005/8/layout/vList3"/>
    <dgm:cxn modelId="{743C66A7-01A1-4281-AB05-7E4A8134B6DD}" type="presParOf" srcId="{A6968EC0-73C2-47F3-9135-4FE7470163C6}" destId="{E0D1324A-A268-428B-9E73-51C2C3F20B83}" srcOrd="1" destOrd="0" presId="urn:microsoft.com/office/officeart/2005/8/layout/vList3"/>
    <dgm:cxn modelId="{41CB0C01-AF42-42E0-91B9-3EA9F8842699}" type="presParOf" srcId="{A6968EC0-73C2-47F3-9135-4FE7470163C6}" destId="{E47ADFB2-0E5F-4953-B984-17BB3B66C6A5}" srcOrd="2" destOrd="0" presId="urn:microsoft.com/office/officeart/2005/8/layout/vList3"/>
    <dgm:cxn modelId="{5224D74D-C820-445E-A4DE-B379FE724B9A}" type="presParOf" srcId="{E47ADFB2-0E5F-4953-B984-17BB3B66C6A5}" destId="{F64C9483-3954-42CD-9FC7-63711F7A187C}" srcOrd="0" destOrd="0" presId="urn:microsoft.com/office/officeart/2005/8/layout/vList3"/>
    <dgm:cxn modelId="{1FA0BA73-5FBF-47A3-85B3-BB6867D8B75D}" type="presParOf" srcId="{E47ADFB2-0E5F-4953-B984-17BB3B66C6A5}" destId="{2A681FE5-5274-446C-ACE1-581236A2CDA9}"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F5DA268-B5E1-4681-85AE-78FDA31662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EF15481-79D9-40DE-AFA6-BF9A2C9C716A}">
      <dgm:prSet custT="1"/>
      <dgm:spPr>
        <a:solidFill>
          <a:schemeClr val="accent2">
            <a:lumMod val="75000"/>
          </a:schemeClr>
        </a:solidFill>
      </dgm:spPr>
      <dgm:t>
        <a:bodyPr/>
        <a:lstStyle/>
        <a:p>
          <a:pPr algn="ctr" rtl="0"/>
          <a:r>
            <a:rPr lang="es-MX" sz="4800" b="1" dirty="0" smtClean="0">
              <a:latin typeface="Times New Roman" panose="02020603050405020304" pitchFamily="18" charset="0"/>
              <a:cs typeface="Times New Roman" panose="02020603050405020304" pitchFamily="18" charset="0"/>
            </a:rPr>
            <a:t>Discusión</a:t>
          </a:r>
          <a:endParaRPr lang="es-MX" sz="4800" dirty="0">
            <a:latin typeface="Times New Roman" panose="02020603050405020304" pitchFamily="18" charset="0"/>
            <a:cs typeface="Times New Roman" panose="02020603050405020304" pitchFamily="18" charset="0"/>
          </a:endParaRPr>
        </a:p>
      </dgm:t>
    </dgm:pt>
    <dgm:pt modelId="{671C5F7F-42F1-4BF9-BC5D-0AD46853D6ED}" type="parTrans" cxnId="{8465DDD8-D4F6-4FDD-9857-70BE6B440DDD}">
      <dgm:prSet/>
      <dgm:spPr/>
      <dgm:t>
        <a:bodyPr/>
        <a:lstStyle/>
        <a:p>
          <a:endParaRPr lang="es-MX"/>
        </a:p>
      </dgm:t>
    </dgm:pt>
    <dgm:pt modelId="{23DB9D28-3331-469F-B3D5-02A409D04625}" type="sibTrans" cxnId="{8465DDD8-D4F6-4FDD-9857-70BE6B440DDD}">
      <dgm:prSet/>
      <dgm:spPr/>
      <dgm:t>
        <a:bodyPr/>
        <a:lstStyle/>
        <a:p>
          <a:endParaRPr lang="es-MX"/>
        </a:p>
      </dgm:t>
    </dgm:pt>
    <dgm:pt modelId="{59CD970E-D77C-4688-8E17-020A47721A0E}" type="pres">
      <dgm:prSet presAssocID="{7F5DA268-B5E1-4681-85AE-78FDA31662AA}" presName="linear" presStyleCnt="0">
        <dgm:presLayoutVars>
          <dgm:animLvl val="lvl"/>
          <dgm:resizeHandles val="exact"/>
        </dgm:presLayoutVars>
      </dgm:prSet>
      <dgm:spPr/>
      <dgm:t>
        <a:bodyPr/>
        <a:lstStyle/>
        <a:p>
          <a:endParaRPr lang="es-MX"/>
        </a:p>
      </dgm:t>
    </dgm:pt>
    <dgm:pt modelId="{A342F2A5-2CFB-41A7-91AD-3A63967B0A7F}" type="pres">
      <dgm:prSet presAssocID="{5EF15481-79D9-40DE-AFA6-BF9A2C9C716A}" presName="parentText" presStyleLbl="node1" presStyleIdx="0" presStyleCnt="1">
        <dgm:presLayoutVars>
          <dgm:chMax val="0"/>
          <dgm:bulletEnabled val="1"/>
        </dgm:presLayoutVars>
      </dgm:prSet>
      <dgm:spPr/>
      <dgm:t>
        <a:bodyPr/>
        <a:lstStyle/>
        <a:p>
          <a:endParaRPr lang="es-MX"/>
        </a:p>
      </dgm:t>
    </dgm:pt>
  </dgm:ptLst>
  <dgm:cxnLst>
    <dgm:cxn modelId="{BCE2AEAE-5A55-434F-B12E-934B694A35F8}" type="presOf" srcId="{7F5DA268-B5E1-4681-85AE-78FDA31662AA}" destId="{59CD970E-D77C-4688-8E17-020A47721A0E}" srcOrd="0" destOrd="0" presId="urn:microsoft.com/office/officeart/2005/8/layout/vList2"/>
    <dgm:cxn modelId="{8465DDD8-D4F6-4FDD-9857-70BE6B440DDD}" srcId="{7F5DA268-B5E1-4681-85AE-78FDA31662AA}" destId="{5EF15481-79D9-40DE-AFA6-BF9A2C9C716A}" srcOrd="0" destOrd="0" parTransId="{671C5F7F-42F1-4BF9-BC5D-0AD46853D6ED}" sibTransId="{23DB9D28-3331-469F-B3D5-02A409D04625}"/>
    <dgm:cxn modelId="{7E939C91-65B4-4CA7-9B9D-B252CD28AB16}" type="presOf" srcId="{5EF15481-79D9-40DE-AFA6-BF9A2C9C716A}" destId="{A342F2A5-2CFB-41A7-91AD-3A63967B0A7F}" srcOrd="0" destOrd="0" presId="urn:microsoft.com/office/officeart/2005/8/layout/vList2"/>
    <dgm:cxn modelId="{1CB194C3-3542-45C2-8229-86C175CF484A}" type="presParOf" srcId="{59CD970E-D77C-4688-8E17-020A47721A0E}" destId="{A342F2A5-2CFB-41A7-91AD-3A63967B0A7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4A2EEE9-1B19-42E8-9736-40B5685AB68A}"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es-MX"/>
        </a:p>
      </dgm:t>
    </dgm:pt>
    <dgm:pt modelId="{4FB19118-DEEE-4975-8981-4DDD01CB71AA}">
      <dgm:prSet custT="1"/>
      <dgm:spPr/>
      <dgm:t>
        <a:bodyPr/>
        <a:lstStyle/>
        <a:p>
          <a:pPr rtl="0"/>
          <a:r>
            <a:rPr lang="es-MX" sz="1800" dirty="0" smtClean="0">
              <a:latin typeface="Times New Roman" panose="02020603050405020304" pitchFamily="18" charset="0"/>
              <a:cs typeface="Times New Roman" panose="02020603050405020304" pitchFamily="18" charset="0"/>
            </a:rPr>
            <a:t>Aproximadamente el 50 % de la microcuenca tiene susceptibilidad moderada con pérdidas no mayores a 50 ton/ha/año. </a:t>
          </a:r>
          <a:endParaRPr lang="es-MX" sz="1800" dirty="0">
            <a:latin typeface="Times New Roman" panose="02020603050405020304" pitchFamily="18" charset="0"/>
            <a:cs typeface="Times New Roman" panose="02020603050405020304" pitchFamily="18" charset="0"/>
          </a:endParaRPr>
        </a:p>
      </dgm:t>
    </dgm:pt>
    <dgm:pt modelId="{C11FE937-331C-4E27-BB3F-D93A62F205CE}" type="parTrans" cxnId="{E2D0A1BA-E06E-401E-BC11-B7E63729D33E}">
      <dgm:prSet/>
      <dgm:spPr/>
      <dgm:t>
        <a:bodyPr/>
        <a:lstStyle/>
        <a:p>
          <a:endParaRPr lang="es-MX"/>
        </a:p>
      </dgm:t>
    </dgm:pt>
    <dgm:pt modelId="{FFCA4291-6622-430D-AC5C-4113E4F8002C}" type="sibTrans" cxnId="{E2D0A1BA-E06E-401E-BC11-B7E63729D33E}">
      <dgm:prSet/>
      <dgm:spPr/>
      <dgm:t>
        <a:bodyPr/>
        <a:lstStyle/>
        <a:p>
          <a:endParaRPr lang="es-MX"/>
        </a:p>
      </dgm:t>
    </dgm:pt>
    <dgm:pt modelId="{B6D1B118-74FF-4B88-87B5-C1EF071B55B4}">
      <dgm:prSet custT="1"/>
      <dgm:spPr/>
      <dgm:t>
        <a:bodyPr/>
        <a:lstStyle/>
        <a:p>
          <a:pPr rtl="0"/>
          <a:r>
            <a:rPr lang="es-ES" sz="1800" smtClean="0">
              <a:latin typeface="Times New Roman" panose="02020603050405020304" pitchFamily="18" charset="0"/>
              <a:cs typeface="Times New Roman" panose="02020603050405020304" pitchFamily="18" charset="0"/>
            </a:rPr>
            <a:t>Para Johnson (1987), las pérdidas tolerables de suelo se aproximan a las 11 ton/ha/año.</a:t>
          </a:r>
          <a:endParaRPr lang="es-MX" sz="1800">
            <a:latin typeface="Times New Roman" panose="02020603050405020304" pitchFamily="18" charset="0"/>
            <a:cs typeface="Times New Roman" panose="02020603050405020304" pitchFamily="18" charset="0"/>
          </a:endParaRPr>
        </a:p>
      </dgm:t>
    </dgm:pt>
    <dgm:pt modelId="{DF21A61C-3D8A-4967-8AD0-AB756E6BD8B6}" type="parTrans" cxnId="{82F94181-7280-4D19-A595-F134F9B4B548}">
      <dgm:prSet/>
      <dgm:spPr/>
      <dgm:t>
        <a:bodyPr/>
        <a:lstStyle/>
        <a:p>
          <a:endParaRPr lang="es-MX"/>
        </a:p>
      </dgm:t>
    </dgm:pt>
    <dgm:pt modelId="{5E953A69-61B7-4112-B863-0DD502D8C542}" type="sibTrans" cxnId="{82F94181-7280-4D19-A595-F134F9B4B548}">
      <dgm:prSet/>
      <dgm:spPr/>
      <dgm:t>
        <a:bodyPr/>
        <a:lstStyle/>
        <a:p>
          <a:endParaRPr lang="es-MX"/>
        </a:p>
      </dgm:t>
    </dgm:pt>
    <dgm:pt modelId="{6BB77DE4-3AE8-42B2-A8A3-0CA0D7276E1F}">
      <dgm:prSet custT="1"/>
      <dgm:spPr/>
      <dgm:t>
        <a:bodyPr/>
        <a:lstStyle/>
        <a:p>
          <a:pPr rtl="0"/>
          <a:r>
            <a:rPr lang="es-ES" sz="1800" dirty="0" smtClean="0">
              <a:latin typeface="Times New Roman" panose="02020603050405020304" pitchFamily="18" charset="0"/>
              <a:cs typeface="Times New Roman" panose="02020603050405020304" pitchFamily="18" charset="0"/>
            </a:rPr>
            <a:t>Según Morgan (1986), existen áreas con tasas de erosión naturalmente altas, específicamente lugares con pendientes pronunciadas, gran cantidad de precipitación.</a:t>
          </a:r>
          <a:endParaRPr lang="es-MX" sz="1800" dirty="0">
            <a:latin typeface="Times New Roman" panose="02020603050405020304" pitchFamily="18" charset="0"/>
            <a:cs typeface="Times New Roman" panose="02020603050405020304" pitchFamily="18" charset="0"/>
          </a:endParaRPr>
        </a:p>
      </dgm:t>
    </dgm:pt>
    <dgm:pt modelId="{EF72C0EA-E676-41DF-971F-F4FB658219E9}" type="parTrans" cxnId="{E0562DC7-ED82-4E4E-A19C-39278BD02AC5}">
      <dgm:prSet/>
      <dgm:spPr/>
      <dgm:t>
        <a:bodyPr/>
        <a:lstStyle/>
        <a:p>
          <a:endParaRPr lang="es-MX"/>
        </a:p>
      </dgm:t>
    </dgm:pt>
    <dgm:pt modelId="{A509197C-4923-4592-89C1-8394BB371877}" type="sibTrans" cxnId="{E0562DC7-ED82-4E4E-A19C-39278BD02AC5}">
      <dgm:prSet/>
      <dgm:spPr/>
      <dgm:t>
        <a:bodyPr/>
        <a:lstStyle/>
        <a:p>
          <a:endParaRPr lang="es-MX"/>
        </a:p>
      </dgm:t>
    </dgm:pt>
    <dgm:pt modelId="{9A7EA2D1-8ACB-480D-9BC0-844679F44549}" type="pres">
      <dgm:prSet presAssocID="{14A2EEE9-1B19-42E8-9736-40B5685AB68A}" presName="Name0" presStyleCnt="0">
        <dgm:presLayoutVars>
          <dgm:dir/>
          <dgm:animLvl val="lvl"/>
          <dgm:resizeHandles val="exact"/>
        </dgm:presLayoutVars>
      </dgm:prSet>
      <dgm:spPr/>
      <dgm:t>
        <a:bodyPr/>
        <a:lstStyle/>
        <a:p>
          <a:endParaRPr lang="es-MX"/>
        </a:p>
      </dgm:t>
    </dgm:pt>
    <dgm:pt modelId="{84E67917-613A-41C7-AF6E-4CB06EF9B688}" type="pres">
      <dgm:prSet presAssocID="{4FB19118-DEEE-4975-8981-4DDD01CB71AA}" presName="linNode" presStyleCnt="0"/>
      <dgm:spPr/>
    </dgm:pt>
    <dgm:pt modelId="{5D576C60-D356-4CB4-A356-6683C50098CC}" type="pres">
      <dgm:prSet presAssocID="{4FB19118-DEEE-4975-8981-4DDD01CB71AA}" presName="parentText" presStyleLbl="node1" presStyleIdx="0" presStyleCnt="3">
        <dgm:presLayoutVars>
          <dgm:chMax val="1"/>
          <dgm:bulletEnabled val="1"/>
        </dgm:presLayoutVars>
      </dgm:prSet>
      <dgm:spPr/>
      <dgm:t>
        <a:bodyPr/>
        <a:lstStyle/>
        <a:p>
          <a:endParaRPr lang="es-MX"/>
        </a:p>
      </dgm:t>
    </dgm:pt>
    <dgm:pt modelId="{3009F341-4275-4C89-9629-6487CA721D16}" type="pres">
      <dgm:prSet presAssocID="{FFCA4291-6622-430D-AC5C-4113E4F8002C}" presName="sp" presStyleCnt="0"/>
      <dgm:spPr/>
    </dgm:pt>
    <dgm:pt modelId="{2B0DAB50-0377-4B68-8F6B-3174D9DDBF13}" type="pres">
      <dgm:prSet presAssocID="{B6D1B118-74FF-4B88-87B5-C1EF071B55B4}" presName="linNode" presStyleCnt="0"/>
      <dgm:spPr/>
    </dgm:pt>
    <dgm:pt modelId="{AA209CFA-9AC1-4571-B56D-275ECA0DF4E2}" type="pres">
      <dgm:prSet presAssocID="{B6D1B118-74FF-4B88-87B5-C1EF071B55B4}" presName="parentText" presStyleLbl="node1" presStyleIdx="1" presStyleCnt="3">
        <dgm:presLayoutVars>
          <dgm:chMax val="1"/>
          <dgm:bulletEnabled val="1"/>
        </dgm:presLayoutVars>
      </dgm:prSet>
      <dgm:spPr/>
      <dgm:t>
        <a:bodyPr/>
        <a:lstStyle/>
        <a:p>
          <a:endParaRPr lang="es-MX"/>
        </a:p>
      </dgm:t>
    </dgm:pt>
    <dgm:pt modelId="{9FF95013-EB21-464A-8379-536DA9EB80C5}" type="pres">
      <dgm:prSet presAssocID="{5E953A69-61B7-4112-B863-0DD502D8C542}" presName="sp" presStyleCnt="0"/>
      <dgm:spPr/>
    </dgm:pt>
    <dgm:pt modelId="{A5D9594F-68C5-469C-8576-46A380386577}" type="pres">
      <dgm:prSet presAssocID="{6BB77DE4-3AE8-42B2-A8A3-0CA0D7276E1F}" presName="linNode" presStyleCnt="0"/>
      <dgm:spPr/>
    </dgm:pt>
    <dgm:pt modelId="{4920B85F-D093-4D01-BF56-F98B201461C7}" type="pres">
      <dgm:prSet presAssocID="{6BB77DE4-3AE8-42B2-A8A3-0CA0D7276E1F}" presName="parentText" presStyleLbl="node1" presStyleIdx="2" presStyleCnt="3">
        <dgm:presLayoutVars>
          <dgm:chMax val="1"/>
          <dgm:bulletEnabled val="1"/>
        </dgm:presLayoutVars>
      </dgm:prSet>
      <dgm:spPr/>
      <dgm:t>
        <a:bodyPr/>
        <a:lstStyle/>
        <a:p>
          <a:endParaRPr lang="es-MX"/>
        </a:p>
      </dgm:t>
    </dgm:pt>
  </dgm:ptLst>
  <dgm:cxnLst>
    <dgm:cxn modelId="{50DFB89E-79D1-4F50-846E-EDDF6F9B710D}" type="presOf" srcId="{4FB19118-DEEE-4975-8981-4DDD01CB71AA}" destId="{5D576C60-D356-4CB4-A356-6683C50098CC}" srcOrd="0" destOrd="0" presId="urn:microsoft.com/office/officeart/2005/8/layout/vList5"/>
    <dgm:cxn modelId="{86F980EF-9C95-421B-8777-FFC9522F060F}" type="presOf" srcId="{14A2EEE9-1B19-42E8-9736-40B5685AB68A}" destId="{9A7EA2D1-8ACB-480D-9BC0-844679F44549}" srcOrd="0" destOrd="0" presId="urn:microsoft.com/office/officeart/2005/8/layout/vList5"/>
    <dgm:cxn modelId="{82F94181-7280-4D19-A595-F134F9B4B548}" srcId="{14A2EEE9-1B19-42E8-9736-40B5685AB68A}" destId="{B6D1B118-74FF-4B88-87B5-C1EF071B55B4}" srcOrd="1" destOrd="0" parTransId="{DF21A61C-3D8A-4967-8AD0-AB756E6BD8B6}" sibTransId="{5E953A69-61B7-4112-B863-0DD502D8C542}"/>
    <dgm:cxn modelId="{4DC1B068-5055-4405-8F1F-4C39A0BE37C2}" type="presOf" srcId="{6BB77DE4-3AE8-42B2-A8A3-0CA0D7276E1F}" destId="{4920B85F-D093-4D01-BF56-F98B201461C7}" srcOrd="0" destOrd="0" presId="urn:microsoft.com/office/officeart/2005/8/layout/vList5"/>
    <dgm:cxn modelId="{E0562DC7-ED82-4E4E-A19C-39278BD02AC5}" srcId="{14A2EEE9-1B19-42E8-9736-40B5685AB68A}" destId="{6BB77DE4-3AE8-42B2-A8A3-0CA0D7276E1F}" srcOrd="2" destOrd="0" parTransId="{EF72C0EA-E676-41DF-971F-F4FB658219E9}" sibTransId="{A509197C-4923-4592-89C1-8394BB371877}"/>
    <dgm:cxn modelId="{B7549348-F4A4-4559-8493-B385A0460E1C}" type="presOf" srcId="{B6D1B118-74FF-4B88-87B5-C1EF071B55B4}" destId="{AA209CFA-9AC1-4571-B56D-275ECA0DF4E2}" srcOrd="0" destOrd="0" presId="urn:microsoft.com/office/officeart/2005/8/layout/vList5"/>
    <dgm:cxn modelId="{E2D0A1BA-E06E-401E-BC11-B7E63729D33E}" srcId="{14A2EEE9-1B19-42E8-9736-40B5685AB68A}" destId="{4FB19118-DEEE-4975-8981-4DDD01CB71AA}" srcOrd="0" destOrd="0" parTransId="{C11FE937-331C-4E27-BB3F-D93A62F205CE}" sibTransId="{FFCA4291-6622-430D-AC5C-4113E4F8002C}"/>
    <dgm:cxn modelId="{229E0283-E6B3-4E5C-AE3E-6632A5DDF42C}" type="presParOf" srcId="{9A7EA2D1-8ACB-480D-9BC0-844679F44549}" destId="{84E67917-613A-41C7-AF6E-4CB06EF9B688}" srcOrd="0" destOrd="0" presId="urn:microsoft.com/office/officeart/2005/8/layout/vList5"/>
    <dgm:cxn modelId="{20371116-8B5E-41A5-B971-1AEA8C9A5E78}" type="presParOf" srcId="{84E67917-613A-41C7-AF6E-4CB06EF9B688}" destId="{5D576C60-D356-4CB4-A356-6683C50098CC}" srcOrd="0" destOrd="0" presId="urn:microsoft.com/office/officeart/2005/8/layout/vList5"/>
    <dgm:cxn modelId="{43369133-0772-4020-9643-3DB4CB574C77}" type="presParOf" srcId="{9A7EA2D1-8ACB-480D-9BC0-844679F44549}" destId="{3009F341-4275-4C89-9629-6487CA721D16}" srcOrd="1" destOrd="0" presId="urn:microsoft.com/office/officeart/2005/8/layout/vList5"/>
    <dgm:cxn modelId="{1BA5BD40-DFBE-479E-A94B-6BE0DB608A26}" type="presParOf" srcId="{9A7EA2D1-8ACB-480D-9BC0-844679F44549}" destId="{2B0DAB50-0377-4B68-8F6B-3174D9DDBF13}" srcOrd="2" destOrd="0" presId="urn:microsoft.com/office/officeart/2005/8/layout/vList5"/>
    <dgm:cxn modelId="{49754890-2D4F-493F-BA40-DDFC3503CB3E}" type="presParOf" srcId="{2B0DAB50-0377-4B68-8F6B-3174D9DDBF13}" destId="{AA209CFA-9AC1-4571-B56D-275ECA0DF4E2}" srcOrd="0" destOrd="0" presId="urn:microsoft.com/office/officeart/2005/8/layout/vList5"/>
    <dgm:cxn modelId="{FEEA3D1F-9278-4DFC-AAC2-A81C64991422}" type="presParOf" srcId="{9A7EA2D1-8ACB-480D-9BC0-844679F44549}" destId="{9FF95013-EB21-464A-8379-536DA9EB80C5}" srcOrd="3" destOrd="0" presId="urn:microsoft.com/office/officeart/2005/8/layout/vList5"/>
    <dgm:cxn modelId="{5514D6CB-DA81-4EEF-BB4C-1A1741A49C74}" type="presParOf" srcId="{9A7EA2D1-8ACB-480D-9BC0-844679F44549}" destId="{A5D9594F-68C5-469C-8576-46A380386577}" srcOrd="4" destOrd="0" presId="urn:microsoft.com/office/officeart/2005/8/layout/vList5"/>
    <dgm:cxn modelId="{884A56CE-1FB9-46DF-90AD-F0E6D65CB87A}" type="presParOf" srcId="{A5D9594F-68C5-469C-8576-46A380386577}" destId="{4920B85F-D093-4D01-BF56-F98B201461C7}" srcOrd="0" destOrd="0" presId="urn:microsoft.com/office/officeart/2005/8/layout/vList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6FFA54-D61B-48F1-8418-9FD8E50C468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C890BD03-A8C3-45EE-9432-539042841599}">
      <dgm:prSet/>
      <dgm:spPr/>
      <dgm:t>
        <a:bodyPr/>
        <a:lstStyle/>
        <a:p>
          <a:pPr algn="ctr" rtl="0"/>
          <a:r>
            <a:rPr lang="es-MX" dirty="0" smtClean="0">
              <a:latin typeface="Times New Roman" panose="02020603050405020304" pitchFamily="18" charset="0"/>
              <a:cs typeface="Times New Roman" panose="02020603050405020304" pitchFamily="18" charset="0"/>
            </a:rPr>
            <a:t>Conclusiones</a:t>
          </a:r>
          <a:endParaRPr lang="es-MX" dirty="0">
            <a:latin typeface="Times New Roman" panose="02020603050405020304" pitchFamily="18" charset="0"/>
            <a:cs typeface="Times New Roman" panose="02020603050405020304" pitchFamily="18" charset="0"/>
          </a:endParaRPr>
        </a:p>
      </dgm:t>
    </dgm:pt>
    <dgm:pt modelId="{B1F72C53-EBD1-4FD9-B1F1-DAC52A84874D}" type="parTrans" cxnId="{F3360A0D-D394-4CC0-830E-48BCE10E2461}">
      <dgm:prSet/>
      <dgm:spPr/>
      <dgm:t>
        <a:bodyPr/>
        <a:lstStyle/>
        <a:p>
          <a:endParaRPr lang="es-MX"/>
        </a:p>
      </dgm:t>
    </dgm:pt>
    <dgm:pt modelId="{ECAC3125-7235-4FB4-ABA5-5E5BCC4F8F8C}" type="sibTrans" cxnId="{F3360A0D-D394-4CC0-830E-48BCE10E2461}">
      <dgm:prSet/>
      <dgm:spPr/>
      <dgm:t>
        <a:bodyPr/>
        <a:lstStyle/>
        <a:p>
          <a:endParaRPr lang="es-MX"/>
        </a:p>
      </dgm:t>
    </dgm:pt>
    <dgm:pt modelId="{3C5D49F4-B221-4AAB-B8A4-654603EEBE04}" type="pres">
      <dgm:prSet presAssocID="{A16FFA54-D61B-48F1-8418-9FD8E50C4684}" presName="linear" presStyleCnt="0">
        <dgm:presLayoutVars>
          <dgm:animLvl val="lvl"/>
          <dgm:resizeHandles val="exact"/>
        </dgm:presLayoutVars>
      </dgm:prSet>
      <dgm:spPr/>
      <dgm:t>
        <a:bodyPr/>
        <a:lstStyle/>
        <a:p>
          <a:endParaRPr lang="es-MX"/>
        </a:p>
      </dgm:t>
    </dgm:pt>
    <dgm:pt modelId="{01A3EA68-3CF9-4E2C-A7FE-5990E1B10224}" type="pres">
      <dgm:prSet presAssocID="{C890BD03-A8C3-45EE-9432-539042841599}" presName="parentText" presStyleLbl="node1" presStyleIdx="0" presStyleCnt="1">
        <dgm:presLayoutVars>
          <dgm:chMax val="0"/>
          <dgm:bulletEnabled val="1"/>
        </dgm:presLayoutVars>
      </dgm:prSet>
      <dgm:spPr/>
      <dgm:t>
        <a:bodyPr/>
        <a:lstStyle/>
        <a:p>
          <a:endParaRPr lang="es-MX"/>
        </a:p>
      </dgm:t>
    </dgm:pt>
  </dgm:ptLst>
  <dgm:cxnLst>
    <dgm:cxn modelId="{EDF3F5CD-B6F6-4B68-8BCD-4919752E9F86}" type="presOf" srcId="{C890BD03-A8C3-45EE-9432-539042841599}" destId="{01A3EA68-3CF9-4E2C-A7FE-5990E1B10224}" srcOrd="0" destOrd="0" presId="urn:microsoft.com/office/officeart/2005/8/layout/vList2"/>
    <dgm:cxn modelId="{F3360A0D-D394-4CC0-830E-48BCE10E2461}" srcId="{A16FFA54-D61B-48F1-8418-9FD8E50C4684}" destId="{C890BD03-A8C3-45EE-9432-539042841599}" srcOrd="0" destOrd="0" parTransId="{B1F72C53-EBD1-4FD9-B1F1-DAC52A84874D}" sibTransId="{ECAC3125-7235-4FB4-ABA5-5E5BCC4F8F8C}"/>
    <dgm:cxn modelId="{67F1DF91-FE9E-4A5B-93C4-969940355F79}" type="presOf" srcId="{A16FFA54-D61B-48F1-8418-9FD8E50C4684}" destId="{3C5D49F4-B221-4AAB-B8A4-654603EEBE04}" srcOrd="0" destOrd="0" presId="urn:microsoft.com/office/officeart/2005/8/layout/vList2"/>
    <dgm:cxn modelId="{805B6224-46BA-44E2-83A5-7779CEDEB1AB}" type="presParOf" srcId="{3C5D49F4-B221-4AAB-B8A4-654603EEBE04}" destId="{01A3EA68-3CF9-4E2C-A7FE-5990E1B1022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6FFA54-D61B-48F1-8418-9FD8E50C468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C890BD03-A8C3-45EE-9432-539042841599}">
      <dgm:prSet/>
      <dgm:spPr/>
      <dgm:t>
        <a:bodyPr/>
        <a:lstStyle/>
        <a:p>
          <a:pPr algn="ctr" rtl="0"/>
          <a:r>
            <a:rPr lang="es-MX" dirty="0" smtClean="0">
              <a:latin typeface="Times New Roman" panose="02020603050405020304" pitchFamily="18" charset="0"/>
              <a:cs typeface="Times New Roman" panose="02020603050405020304" pitchFamily="18" charset="0"/>
            </a:rPr>
            <a:t>Conclusiones</a:t>
          </a:r>
          <a:endParaRPr lang="es-MX" dirty="0">
            <a:latin typeface="Times New Roman" panose="02020603050405020304" pitchFamily="18" charset="0"/>
            <a:cs typeface="Times New Roman" panose="02020603050405020304" pitchFamily="18" charset="0"/>
          </a:endParaRPr>
        </a:p>
      </dgm:t>
    </dgm:pt>
    <dgm:pt modelId="{B1F72C53-EBD1-4FD9-B1F1-DAC52A84874D}" type="parTrans" cxnId="{F3360A0D-D394-4CC0-830E-48BCE10E2461}">
      <dgm:prSet/>
      <dgm:spPr/>
      <dgm:t>
        <a:bodyPr/>
        <a:lstStyle/>
        <a:p>
          <a:endParaRPr lang="es-MX"/>
        </a:p>
      </dgm:t>
    </dgm:pt>
    <dgm:pt modelId="{ECAC3125-7235-4FB4-ABA5-5E5BCC4F8F8C}" type="sibTrans" cxnId="{F3360A0D-D394-4CC0-830E-48BCE10E2461}">
      <dgm:prSet/>
      <dgm:spPr/>
      <dgm:t>
        <a:bodyPr/>
        <a:lstStyle/>
        <a:p>
          <a:endParaRPr lang="es-MX"/>
        </a:p>
      </dgm:t>
    </dgm:pt>
    <dgm:pt modelId="{3C5D49F4-B221-4AAB-B8A4-654603EEBE04}" type="pres">
      <dgm:prSet presAssocID="{A16FFA54-D61B-48F1-8418-9FD8E50C4684}" presName="linear" presStyleCnt="0">
        <dgm:presLayoutVars>
          <dgm:animLvl val="lvl"/>
          <dgm:resizeHandles val="exact"/>
        </dgm:presLayoutVars>
      </dgm:prSet>
      <dgm:spPr/>
      <dgm:t>
        <a:bodyPr/>
        <a:lstStyle/>
        <a:p>
          <a:endParaRPr lang="es-MX"/>
        </a:p>
      </dgm:t>
    </dgm:pt>
    <dgm:pt modelId="{01A3EA68-3CF9-4E2C-A7FE-5990E1B10224}" type="pres">
      <dgm:prSet presAssocID="{C890BD03-A8C3-45EE-9432-539042841599}" presName="parentText" presStyleLbl="node1" presStyleIdx="0" presStyleCnt="1">
        <dgm:presLayoutVars>
          <dgm:chMax val="0"/>
          <dgm:bulletEnabled val="1"/>
        </dgm:presLayoutVars>
      </dgm:prSet>
      <dgm:spPr/>
      <dgm:t>
        <a:bodyPr/>
        <a:lstStyle/>
        <a:p>
          <a:endParaRPr lang="es-MX"/>
        </a:p>
      </dgm:t>
    </dgm:pt>
  </dgm:ptLst>
  <dgm:cxnLst>
    <dgm:cxn modelId="{13C1AD80-10B9-4422-8E77-84DD9D239D14}" type="presOf" srcId="{A16FFA54-D61B-48F1-8418-9FD8E50C4684}" destId="{3C5D49F4-B221-4AAB-B8A4-654603EEBE04}" srcOrd="0" destOrd="0" presId="urn:microsoft.com/office/officeart/2005/8/layout/vList2"/>
    <dgm:cxn modelId="{8D9D727F-110F-4EFF-A030-E691DA2D2F49}" type="presOf" srcId="{C890BD03-A8C3-45EE-9432-539042841599}" destId="{01A3EA68-3CF9-4E2C-A7FE-5990E1B10224}" srcOrd="0" destOrd="0" presId="urn:microsoft.com/office/officeart/2005/8/layout/vList2"/>
    <dgm:cxn modelId="{F3360A0D-D394-4CC0-830E-48BCE10E2461}" srcId="{A16FFA54-D61B-48F1-8418-9FD8E50C4684}" destId="{C890BD03-A8C3-45EE-9432-539042841599}" srcOrd="0" destOrd="0" parTransId="{B1F72C53-EBD1-4FD9-B1F1-DAC52A84874D}" sibTransId="{ECAC3125-7235-4FB4-ABA5-5E5BCC4F8F8C}"/>
    <dgm:cxn modelId="{7E36E419-6032-4C93-8E0F-E519681B861E}" type="presParOf" srcId="{3C5D49F4-B221-4AAB-B8A4-654603EEBE04}" destId="{01A3EA68-3CF9-4E2C-A7FE-5990E1B1022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CDBC651-C677-4722-92E5-335EEC6BC4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46F79649-E886-4573-A86C-B24F30D22456}">
      <dgm:prSet custT="1"/>
      <dgm:spPr>
        <a:solidFill>
          <a:srgbClr val="00B050"/>
        </a:solidFill>
      </dgm:spPr>
      <dgm:t>
        <a:bodyPr/>
        <a:lstStyle/>
        <a:p>
          <a:pPr algn="ctr" rtl="0"/>
          <a:r>
            <a:rPr lang="es-MX" sz="4800" dirty="0" smtClean="0">
              <a:latin typeface="Times New Roman" panose="02020603050405020304" pitchFamily="18" charset="0"/>
              <a:cs typeface="Times New Roman" panose="02020603050405020304" pitchFamily="18" charset="0"/>
            </a:rPr>
            <a:t>Recomendaciones</a:t>
          </a:r>
          <a:endParaRPr lang="es-MX" sz="4800" dirty="0">
            <a:latin typeface="Times New Roman" panose="02020603050405020304" pitchFamily="18" charset="0"/>
            <a:cs typeface="Times New Roman" panose="02020603050405020304" pitchFamily="18" charset="0"/>
          </a:endParaRPr>
        </a:p>
      </dgm:t>
    </dgm:pt>
    <dgm:pt modelId="{75229433-7438-422C-B968-943BAE72A096}" type="parTrans" cxnId="{0E69010B-46DB-4DFD-B189-6B215B0D6074}">
      <dgm:prSet/>
      <dgm:spPr/>
      <dgm:t>
        <a:bodyPr/>
        <a:lstStyle/>
        <a:p>
          <a:endParaRPr lang="es-MX"/>
        </a:p>
      </dgm:t>
    </dgm:pt>
    <dgm:pt modelId="{F7FDD038-3927-4C72-9C6D-5EFCC55B9065}" type="sibTrans" cxnId="{0E69010B-46DB-4DFD-B189-6B215B0D6074}">
      <dgm:prSet/>
      <dgm:spPr/>
      <dgm:t>
        <a:bodyPr/>
        <a:lstStyle/>
        <a:p>
          <a:endParaRPr lang="es-MX"/>
        </a:p>
      </dgm:t>
    </dgm:pt>
    <dgm:pt modelId="{DEA46092-8522-4B56-BAE8-B4ACE1F17EE4}" type="pres">
      <dgm:prSet presAssocID="{FCDBC651-C677-4722-92E5-335EEC6BC4ED}" presName="linear" presStyleCnt="0">
        <dgm:presLayoutVars>
          <dgm:animLvl val="lvl"/>
          <dgm:resizeHandles val="exact"/>
        </dgm:presLayoutVars>
      </dgm:prSet>
      <dgm:spPr/>
      <dgm:t>
        <a:bodyPr/>
        <a:lstStyle/>
        <a:p>
          <a:endParaRPr lang="es-MX"/>
        </a:p>
      </dgm:t>
    </dgm:pt>
    <dgm:pt modelId="{F24B75BB-52F0-4879-95BD-BD3E3985495C}" type="pres">
      <dgm:prSet presAssocID="{46F79649-E886-4573-A86C-B24F30D22456}" presName="parentText" presStyleLbl="node1" presStyleIdx="0" presStyleCnt="1">
        <dgm:presLayoutVars>
          <dgm:chMax val="0"/>
          <dgm:bulletEnabled val="1"/>
        </dgm:presLayoutVars>
      </dgm:prSet>
      <dgm:spPr/>
      <dgm:t>
        <a:bodyPr/>
        <a:lstStyle/>
        <a:p>
          <a:endParaRPr lang="es-MX"/>
        </a:p>
      </dgm:t>
    </dgm:pt>
  </dgm:ptLst>
  <dgm:cxnLst>
    <dgm:cxn modelId="{0E69010B-46DB-4DFD-B189-6B215B0D6074}" srcId="{FCDBC651-C677-4722-92E5-335EEC6BC4ED}" destId="{46F79649-E886-4573-A86C-B24F30D22456}" srcOrd="0" destOrd="0" parTransId="{75229433-7438-422C-B968-943BAE72A096}" sibTransId="{F7FDD038-3927-4C72-9C6D-5EFCC55B9065}"/>
    <dgm:cxn modelId="{20773F4C-68E0-4D9C-81EA-58E857F8F455}" type="presOf" srcId="{46F79649-E886-4573-A86C-B24F30D22456}" destId="{F24B75BB-52F0-4879-95BD-BD3E3985495C}" srcOrd="0" destOrd="0" presId="urn:microsoft.com/office/officeart/2005/8/layout/vList2"/>
    <dgm:cxn modelId="{820F46FC-FB4A-4E01-B024-0E2C5D983DE8}" type="presOf" srcId="{FCDBC651-C677-4722-92E5-335EEC6BC4ED}" destId="{DEA46092-8522-4B56-BAE8-B4ACE1F17EE4}" srcOrd="0" destOrd="0" presId="urn:microsoft.com/office/officeart/2005/8/layout/vList2"/>
    <dgm:cxn modelId="{D7AC98B2-B534-4B7F-B465-858D5F7B5BCD}" type="presParOf" srcId="{DEA46092-8522-4B56-BAE8-B4ACE1F17EE4}" destId="{F24B75BB-52F0-4879-95BD-BD3E3985495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74CC60-0442-41D6-949A-608D3C3433BD}"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MX"/>
        </a:p>
      </dgm:t>
    </dgm:pt>
    <dgm:pt modelId="{BCD55BF3-4CBC-4F93-860C-E2A1B7BEF04C}">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Objetivos específicos</a:t>
          </a:r>
          <a:endParaRPr lang="es-MX" sz="4800" dirty="0">
            <a:latin typeface="Times New Roman" panose="02020603050405020304" pitchFamily="18" charset="0"/>
            <a:cs typeface="Times New Roman" panose="02020603050405020304" pitchFamily="18" charset="0"/>
          </a:endParaRPr>
        </a:p>
      </dgm:t>
    </dgm:pt>
    <dgm:pt modelId="{29242B71-63A6-4198-BF7C-5549A17DB878}" type="parTrans" cxnId="{4DA0474C-1726-4F23-BD5C-9D52D8D4746F}">
      <dgm:prSet/>
      <dgm:spPr/>
      <dgm:t>
        <a:bodyPr/>
        <a:lstStyle/>
        <a:p>
          <a:endParaRPr lang="es-MX"/>
        </a:p>
      </dgm:t>
    </dgm:pt>
    <dgm:pt modelId="{757A5F57-4893-47A6-8DCF-9FD5BA020070}" type="sibTrans" cxnId="{4DA0474C-1726-4F23-BD5C-9D52D8D4746F}">
      <dgm:prSet/>
      <dgm:spPr/>
      <dgm:t>
        <a:bodyPr/>
        <a:lstStyle/>
        <a:p>
          <a:endParaRPr lang="es-MX"/>
        </a:p>
      </dgm:t>
    </dgm:pt>
    <dgm:pt modelId="{EB4514A7-5019-4DAC-86C8-599CC6593781}" type="pres">
      <dgm:prSet presAssocID="{7674CC60-0442-41D6-949A-608D3C3433BD}" presName="linear" presStyleCnt="0">
        <dgm:presLayoutVars>
          <dgm:animLvl val="lvl"/>
          <dgm:resizeHandles val="exact"/>
        </dgm:presLayoutVars>
      </dgm:prSet>
      <dgm:spPr/>
      <dgm:t>
        <a:bodyPr/>
        <a:lstStyle/>
        <a:p>
          <a:endParaRPr lang="es-MX"/>
        </a:p>
      </dgm:t>
    </dgm:pt>
    <dgm:pt modelId="{043A790F-84E1-4DB6-824D-E06ADA6EC428}" type="pres">
      <dgm:prSet presAssocID="{BCD55BF3-4CBC-4F93-860C-E2A1B7BEF04C}" presName="parentText" presStyleLbl="node1" presStyleIdx="0" presStyleCnt="1">
        <dgm:presLayoutVars>
          <dgm:chMax val="0"/>
          <dgm:bulletEnabled val="1"/>
        </dgm:presLayoutVars>
      </dgm:prSet>
      <dgm:spPr/>
      <dgm:t>
        <a:bodyPr/>
        <a:lstStyle/>
        <a:p>
          <a:endParaRPr lang="es-MX"/>
        </a:p>
      </dgm:t>
    </dgm:pt>
  </dgm:ptLst>
  <dgm:cxnLst>
    <dgm:cxn modelId="{4DA0474C-1726-4F23-BD5C-9D52D8D4746F}" srcId="{7674CC60-0442-41D6-949A-608D3C3433BD}" destId="{BCD55BF3-4CBC-4F93-860C-E2A1B7BEF04C}" srcOrd="0" destOrd="0" parTransId="{29242B71-63A6-4198-BF7C-5549A17DB878}" sibTransId="{757A5F57-4893-47A6-8DCF-9FD5BA020070}"/>
    <dgm:cxn modelId="{24DFEBDA-9AFB-4B16-A500-7137DEFCDD5F}" type="presOf" srcId="{7674CC60-0442-41D6-949A-608D3C3433BD}" destId="{EB4514A7-5019-4DAC-86C8-599CC6593781}" srcOrd="0" destOrd="0" presId="urn:microsoft.com/office/officeart/2005/8/layout/vList2"/>
    <dgm:cxn modelId="{C342F346-9F6E-48D1-B98C-883EFC3BA0C8}" type="presOf" srcId="{BCD55BF3-4CBC-4F93-860C-E2A1B7BEF04C}" destId="{043A790F-84E1-4DB6-824D-E06ADA6EC428}" srcOrd="0" destOrd="0" presId="urn:microsoft.com/office/officeart/2005/8/layout/vList2"/>
    <dgm:cxn modelId="{0E64F49A-5E96-4EFA-8714-A5E21C4F37C9}" type="presParOf" srcId="{EB4514A7-5019-4DAC-86C8-599CC6593781}" destId="{043A790F-84E1-4DB6-824D-E06ADA6EC42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F56676-8052-44F3-812A-13D8B95E9901}"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s-MX"/>
        </a:p>
      </dgm:t>
    </dgm:pt>
    <dgm:pt modelId="{DA696582-CB48-44DA-9FA4-85FA9D776617}">
      <dgm:prSet custT="1"/>
      <dgm:spPr/>
      <dgm:t>
        <a:bodyPr/>
        <a:lstStyle/>
        <a:p>
          <a:pPr rtl="0"/>
          <a:r>
            <a:rPr lang="es-ES" sz="2400" b="0" dirty="0" smtClean="0">
              <a:latin typeface="Times New Roman" panose="02020603050405020304" pitchFamily="18" charset="0"/>
              <a:cs typeface="Times New Roman" panose="02020603050405020304" pitchFamily="18" charset="0"/>
            </a:rPr>
            <a:t>Estimar la pérdida anual de suelo provocada por agentes erosivos en diferentes usos de suelo.</a:t>
          </a:r>
          <a:endParaRPr lang="es-MX" sz="2400" b="0" dirty="0">
            <a:latin typeface="Times New Roman" panose="02020603050405020304" pitchFamily="18" charset="0"/>
            <a:cs typeface="Times New Roman" panose="02020603050405020304" pitchFamily="18" charset="0"/>
          </a:endParaRPr>
        </a:p>
      </dgm:t>
    </dgm:pt>
    <dgm:pt modelId="{CBB6FB18-DBB8-410E-A9FD-1EB99CDCDCFA}" type="parTrans" cxnId="{E9C4A643-C54E-4290-9D6E-32080A83D6E7}">
      <dgm:prSet/>
      <dgm:spPr/>
      <dgm:t>
        <a:bodyPr/>
        <a:lstStyle/>
        <a:p>
          <a:endParaRPr lang="es-MX"/>
        </a:p>
      </dgm:t>
    </dgm:pt>
    <dgm:pt modelId="{79F51FCF-6ACC-4D52-8046-4B62C6A4E750}" type="sibTrans" cxnId="{E9C4A643-C54E-4290-9D6E-32080A83D6E7}">
      <dgm:prSet/>
      <dgm:spPr/>
      <dgm:t>
        <a:bodyPr/>
        <a:lstStyle/>
        <a:p>
          <a:endParaRPr lang="es-MX"/>
        </a:p>
      </dgm:t>
    </dgm:pt>
    <dgm:pt modelId="{DF17E5B7-A97C-466C-B8C3-2FD1E55D3BF4}">
      <dgm:prSet custT="1"/>
      <dgm:spPr/>
      <dgm:t>
        <a:bodyPr/>
        <a:lstStyle/>
        <a:p>
          <a:pPr rtl="0"/>
          <a:r>
            <a:rPr lang="es-ES" sz="2400" b="0" dirty="0" smtClean="0">
              <a:latin typeface="Times New Roman" panose="02020603050405020304" pitchFamily="18" charset="0"/>
              <a:cs typeface="Times New Roman" panose="02020603050405020304" pitchFamily="18" charset="0"/>
            </a:rPr>
            <a:t>Evaluar el riesgo de erosión en las coberturas vegetales estudiadas</a:t>
          </a:r>
          <a:endParaRPr lang="es-MX" sz="2400" b="0" dirty="0">
            <a:latin typeface="Times New Roman" panose="02020603050405020304" pitchFamily="18" charset="0"/>
            <a:cs typeface="Times New Roman" panose="02020603050405020304" pitchFamily="18" charset="0"/>
          </a:endParaRPr>
        </a:p>
      </dgm:t>
    </dgm:pt>
    <dgm:pt modelId="{227B52ED-F581-4600-A697-2A3301F53701}" type="parTrans" cxnId="{6FD3020A-5C0D-4340-8095-D2ED45DE5145}">
      <dgm:prSet/>
      <dgm:spPr/>
      <dgm:t>
        <a:bodyPr/>
        <a:lstStyle/>
        <a:p>
          <a:endParaRPr lang="es-MX"/>
        </a:p>
      </dgm:t>
    </dgm:pt>
    <dgm:pt modelId="{4B398BA6-E060-436B-B471-840B83BBF6DC}" type="sibTrans" cxnId="{6FD3020A-5C0D-4340-8095-D2ED45DE5145}">
      <dgm:prSet/>
      <dgm:spPr/>
      <dgm:t>
        <a:bodyPr/>
        <a:lstStyle/>
        <a:p>
          <a:endParaRPr lang="es-MX"/>
        </a:p>
      </dgm:t>
    </dgm:pt>
    <dgm:pt modelId="{B577BBD9-2824-49DE-8053-8149ADC5D199}">
      <dgm:prSet custT="1"/>
      <dgm:spPr/>
      <dgm:t>
        <a:bodyPr/>
        <a:lstStyle/>
        <a:p>
          <a:pPr rtl="0"/>
          <a:r>
            <a:rPr lang="es-ES" sz="2400" b="0" dirty="0" smtClean="0">
              <a:latin typeface="Times New Roman" panose="02020603050405020304" pitchFamily="18" charset="0"/>
              <a:cs typeface="Times New Roman" panose="02020603050405020304" pitchFamily="18" charset="0"/>
            </a:rPr>
            <a:t>Determinar prácticas adecuadas de manejo de </a:t>
          </a:r>
          <a:r>
            <a:rPr lang="es-ES" sz="2400" b="0" dirty="0" smtClean="0">
              <a:latin typeface="Times New Roman" panose="02020603050405020304" pitchFamily="18" charset="0"/>
              <a:cs typeface="Times New Roman" panose="02020603050405020304" pitchFamily="18" charset="0"/>
            </a:rPr>
            <a:t>suelos en la microcuenca. </a:t>
          </a:r>
          <a:endParaRPr lang="es-MX" sz="2400" b="0" dirty="0">
            <a:latin typeface="Times New Roman" panose="02020603050405020304" pitchFamily="18" charset="0"/>
            <a:cs typeface="Times New Roman" panose="02020603050405020304" pitchFamily="18" charset="0"/>
          </a:endParaRPr>
        </a:p>
      </dgm:t>
    </dgm:pt>
    <dgm:pt modelId="{9EB6D07E-E9BD-410D-8ECA-C9108E3D3FDC}" type="parTrans" cxnId="{9E91CA82-C810-4F9A-A7EA-8DB5C65C26AE}">
      <dgm:prSet/>
      <dgm:spPr/>
      <dgm:t>
        <a:bodyPr/>
        <a:lstStyle/>
        <a:p>
          <a:endParaRPr lang="es-MX"/>
        </a:p>
      </dgm:t>
    </dgm:pt>
    <dgm:pt modelId="{9F827A0D-D416-49C0-9FF8-0D59DD539294}" type="sibTrans" cxnId="{9E91CA82-C810-4F9A-A7EA-8DB5C65C26AE}">
      <dgm:prSet/>
      <dgm:spPr/>
      <dgm:t>
        <a:bodyPr/>
        <a:lstStyle/>
        <a:p>
          <a:endParaRPr lang="es-MX"/>
        </a:p>
      </dgm:t>
    </dgm:pt>
    <dgm:pt modelId="{A2E636EB-5E07-433F-9DF8-EBEC74781821}" type="pres">
      <dgm:prSet presAssocID="{99F56676-8052-44F3-812A-13D8B95E9901}" presName="diagram" presStyleCnt="0">
        <dgm:presLayoutVars>
          <dgm:chPref val="1"/>
          <dgm:dir/>
          <dgm:animOne val="branch"/>
          <dgm:animLvl val="lvl"/>
          <dgm:resizeHandles/>
        </dgm:presLayoutVars>
      </dgm:prSet>
      <dgm:spPr/>
      <dgm:t>
        <a:bodyPr/>
        <a:lstStyle/>
        <a:p>
          <a:endParaRPr lang="es-MX"/>
        </a:p>
      </dgm:t>
    </dgm:pt>
    <dgm:pt modelId="{6D7002D9-1DC1-405C-BD7B-6B011BA83377}" type="pres">
      <dgm:prSet presAssocID="{DA696582-CB48-44DA-9FA4-85FA9D776617}" presName="root" presStyleCnt="0"/>
      <dgm:spPr/>
    </dgm:pt>
    <dgm:pt modelId="{BF7CE6F7-EF5D-4D3A-AA0C-1486522A926A}" type="pres">
      <dgm:prSet presAssocID="{DA696582-CB48-44DA-9FA4-85FA9D776617}" presName="rootComposite" presStyleCnt="0"/>
      <dgm:spPr/>
    </dgm:pt>
    <dgm:pt modelId="{84F20FDD-6D7F-4036-AC0D-4FB2C3FDF419}" type="pres">
      <dgm:prSet presAssocID="{DA696582-CB48-44DA-9FA4-85FA9D776617}" presName="rootText" presStyleLbl="node1" presStyleIdx="0" presStyleCnt="3" custScaleY="131737" custLinFactNeighborX="-1393" custLinFactNeighborY="-154"/>
      <dgm:spPr/>
      <dgm:t>
        <a:bodyPr/>
        <a:lstStyle/>
        <a:p>
          <a:endParaRPr lang="es-MX"/>
        </a:p>
      </dgm:t>
    </dgm:pt>
    <dgm:pt modelId="{52425062-EBB7-4643-8FA1-B4F0C94B7017}" type="pres">
      <dgm:prSet presAssocID="{DA696582-CB48-44DA-9FA4-85FA9D776617}" presName="rootConnector" presStyleLbl="node1" presStyleIdx="0" presStyleCnt="3"/>
      <dgm:spPr/>
      <dgm:t>
        <a:bodyPr/>
        <a:lstStyle/>
        <a:p>
          <a:endParaRPr lang="es-MX"/>
        </a:p>
      </dgm:t>
    </dgm:pt>
    <dgm:pt modelId="{DA0C2D3A-5C70-490D-8626-077805A0DB22}" type="pres">
      <dgm:prSet presAssocID="{DA696582-CB48-44DA-9FA4-85FA9D776617}" presName="childShape" presStyleCnt="0"/>
      <dgm:spPr/>
    </dgm:pt>
    <dgm:pt modelId="{4E17EDD5-F9E1-48B8-997C-37DB0AE9C077}" type="pres">
      <dgm:prSet presAssocID="{DF17E5B7-A97C-466C-B8C3-2FD1E55D3BF4}" presName="root" presStyleCnt="0"/>
      <dgm:spPr/>
    </dgm:pt>
    <dgm:pt modelId="{C21BAA34-13D5-40D6-8D6D-8047749482C2}" type="pres">
      <dgm:prSet presAssocID="{DF17E5B7-A97C-466C-B8C3-2FD1E55D3BF4}" presName="rootComposite" presStyleCnt="0"/>
      <dgm:spPr/>
    </dgm:pt>
    <dgm:pt modelId="{FAA6CA60-AF02-44E7-8045-FDA3654063DB}" type="pres">
      <dgm:prSet presAssocID="{DF17E5B7-A97C-466C-B8C3-2FD1E55D3BF4}" presName="rootText" presStyleLbl="node1" presStyleIdx="1" presStyleCnt="3" custScaleY="134477"/>
      <dgm:spPr/>
      <dgm:t>
        <a:bodyPr/>
        <a:lstStyle/>
        <a:p>
          <a:endParaRPr lang="es-MX"/>
        </a:p>
      </dgm:t>
    </dgm:pt>
    <dgm:pt modelId="{3BE13AF3-1DC1-4726-A797-B246E98F1DD8}" type="pres">
      <dgm:prSet presAssocID="{DF17E5B7-A97C-466C-B8C3-2FD1E55D3BF4}" presName="rootConnector" presStyleLbl="node1" presStyleIdx="1" presStyleCnt="3"/>
      <dgm:spPr/>
      <dgm:t>
        <a:bodyPr/>
        <a:lstStyle/>
        <a:p>
          <a:endParaRPr lang="es-MX"/>
        </a:p>
      </dgm:t>
    </dgm:pt>
    <dgm:pt modelId="{BBA4A66F-27E0-4A05-9760-E4EDAE561009}" type="pres">
      <dgm:prSet presAssocID="{DF17E5B7-A97C-466C-B8C3-2FD1E55D3BF4}" presName="childShape" presStyleCnt="0"/>
      <dgm:spPr/>
    </dgm:pt>
    <dgm:pt modelId="{BEF96284-8A45-4F88-894E-10F345AA1FEF}" type="pres">
      <dgm:prSet presAssocID="{B577BBD9-2824-49DE-8053-8149ADC5D199}" presName="root" presStyleCnt="0"/>
      <dgm:spPr/>
    </dgm:pt>
    <dgm:pt modelId="{9740A64D-E4A4-43F1-8AF9-D08E8E28371B}" type="pres">
      <dgm:prSet presAssocID="{B577BBD9-2824-49DE-8053-8149ADC5D199}" presName="rootComposite" presStyleCnt="0"/>
      <dgm:spPr/>
    </dgm:pt>
    <dgm:pt modelId="{7DE61E38-7811-4C19-BA3F-E0C2355BBF56}" type="pres">
      <dgm:prSet presAssocID="{B577BBD9-2824-49DE-8053-8149ADC5D199}" presName="rootText" presStyleLbl="node1" presStyleIdx="2" presStyleCnt="3" custScaleY="117085"/>
      <dgm:spPr/>
      <dgm:t>
        <a:bodyPr/>
        <a:lstStyle/>
        <a:p>
          <a:endParaRPr lang="es-MX"/>
        </a:p>
      </dgm:t>
    </dgm:pt>
    <dgm:pt modelId="{7C5F20EA-A1D5-4656-B5B4-801A65979855}" type="pres">
      <dgm:prSet presAssocID="{B577BBD9-2824-49DE-8053-8149ADC5D199}" presName="rootConnector" presStyleLbl="node1" presStyleIdx="2" presStyleCnt="3"/>
      <dgm:spPr/>
      <dgm:t>
        <a:bodyPr/>
        <a:lstStyle/>
        <a:p>
          <a:endParaRPr lang="es-MX"/>
        </a:p>
      </dgm:t>
    </dgm:pt>
    <dgm:pt modelId="{A0415F4D-152E-4115-8C6D-1BE7A60A10F1}" type="pres">
      <dgm:prSet presAssocID="{B577BBD9-2824-49DE-8053-8149ADC5D199}" presName="childShape" presStyleCnt="0"/>
      <dgm:spPr/>
    </dgm:pt>
  </dgm:ptLst>
  <dgm:cxnLst>
    <dgm:cxn modelId="{6FD3020A-5C0D-4340-8095-D2ED45DE5145}" srcId="{99F56676-8052-44F3-812A-13D8B95E9901}" destId="{DF17E5B7-A97C-466C-B8C3-2FD1E55D3BF4}" srcOrd="1" destOrd="0" parTransId="{227B52ED-F581-4600-A697-2A3301F53701}" sibTransId="{4B398BA6-E060-436B-B471-840B83BBF6DC}"/>
    <dgm:cxn modelId="{85F652D1-ABB1-49A9-810F-79EB5F808824}" type="presOf" srcId="{B577BBD9-2824-49DE-8053-8149ADC5D199}" destId="{7DE61E38-7811-4C19-BA3F-E0C2355BBF56}" srcOrd="0" destOrd="0" presId="urn:microsoft.com/office/officeart/2005/8/layout/hierarchy3"/>
    <dgm:cxn modelId="{5DBFB12A-89D1-452C-B967-70784992A01D}" type="presOf" srcId="{DF17E5B7-A97C-466C-B8C3-2FD1E55D3BF4}" destId="{3BE13AF3-1DC1-4726-A797-B246E98F1DD8}" srcOrd="1" destOrd="0" presId="urn:microsoft.com/office/officeart/2005/8/layout/hierarchy3"/>
    <dgm:cxn modelId="{38C12E24-D524-4FD2-9A53-07E293FC7AE2}" type="presOf" srcId="{99F56676-8052-44F3-812A-13D8B95E9901}" destId="{A2E636EB-5E07-433F-9DF8-EBEC74781821}" srcOrd="0" destOrd="0" presId="urn:microsoft.com/office/officeart/2005/8/layout/hierarchy3"/>
    <dgm:cxn modelId="{EC58AD08-B1A4-40E2-9A8C-8537780DE09F}" type="presOf" srcId="{DF17E5B7-A97C-466C-B8C3-2FD1E55D3BF4}" destId="{FAA6CA60-AF02-44E7-8045-FDA3654063DB}" srcOrd="0" destOrd="0" presId="urn:microsoft.com/office/officeart/2005/8/layout/hierarchy3"/>
    <dgm:cxn modelId="{D1059F8C-BE2F-48F8-A6AC-E8FFC7557187}" type="presOf" srcId="{DA696582-CB48-44DA-9FA4-85FA9D776617}" destId="{84F20FDD-6D7F-4036-AC0D-4FB2C3FDF419}" srcOrd="0" destOrd="0" presId="urn:microsoft.com/office/officeart/2005/8/layout/hierarchy3"/>
    <dgm:cxn modelId="{8DB6B710-9FEF-448C-9362-B8DCEAF972FD}" type="presOf" srcId="{B577BBD9-2824-49DE-8053-8149ADC5D199}" destId="{7C5F20EA-A1D5-4656-B5B4-801A65979855}" srcOrd="1" destOrd="0" presId="urn:microsoft.com/office/officeart/2005/8/layout/hierarchy3"/>
    <dgm:cxn modelId="{E9C4A643-C54E-4290-9D6E-32080A83D6E7}" srcId="{99F56676-8052-44F3-812A-13D8B95E9901}" destId="{DA696582-CB48-44DA-9FA4-85FA9D776617}" srcOrd="0" destOrd="0" parTransId="{CBB6FB18-DBB8-410E-A9FD-1EB99CDCDCFA}" sibTransId="{79F51FCF-6ACC-4D52-8046-4B62C6A4E750}"/>
    <dgm:cxn modelId="{9E91CA82-C810-4F9A-A7EA-8DB5C65C26AE}" srcId="{99F56676-8052-44F3-812A-13D8B95E9901}" destId="{B577BBD9-2824-49DE-8053-8149ADC5D199}" srcOrd="2" destOrd="0" parTransId="{9EB6D07E-E9BD-410D-8ECA-C9108E3D3FDC}" sibTransId="{9F827A0D-D416-49C0-9FF8-0D59DD539294}"/>
    <dgm:cxn modelId="{09A74101-8DE2-4275-8B6A-1A357865647C}" type="presOf" srcId="{DA696582-CB48-44DA-9FA4-85FA9D776617}" destId="{52425062-EBB7-4643-8FA1-B4F0C94B7017}" srcOrd="1" destOrd="0" presId="urn:microsoft.com/office/officeart/2005/8/layout/hierarchy3"/>
    <dgm:cxn modelId="{54D2B449-078A-45C6-83EA-9686186DA948}" type="presParOf" srcId="{A2E636EB-5E07-433F-9DF8-EBEC74781821}" destId="{6D7002D9-1DC1-405C-BD7B-6B011BA83377}" srcOrd="0" destOrd="0" presId="urn:microsoft.com/office/officeart/2005/8/layout/hierarchy3"/>
    <dgm:cxn modelId="{02090696-10E7-40B8-B4EC-321D162BC490}" type="presParOf" srcId="{6D7002D9-1DC1-405C-BD7B-6B011BA83377}" destId="{BF7CE6F7-EF5D-4D3A-AA0C-1486522A926A}" srcOrd="0" destOrd="0" presId="urn:microsoft.com/office/officeart/2005/8/layout/hierarchy3"/>
    <dgm:cxn modelId="{D11A2685-F08B-4594-B6A6-8EDF357F260F}" type="presParOf" srcId="{BF7CE6F7-EF5D-4D3A-AA0C-1486522A926A}" destId="{84F20FDD-6D7F-4036-AC0D-4FB2C3FDF419}" srcOrd="0" destOrd="0" presId="urn:microsoft.com/office/officeart/2005/8/layout/hierarchy3"/>
    <dgm:cxn modelId="{F782F172-6089-4F0F-8944-55341B212FC4}" type="presParOf" srcId="{BF7CE6F7-EF5D-4D3A-AA0C-1486522A926A}" destId="{52425062-EBB7-4643-8FA1-B4F0C94B7017}" srcOrd="1" destOrd="0" presId="urn:microsoft.com/office/officeart/2005/8/layout/hierarchy3"/>
    <dgm:cxn modelId="{81286753-1042-4DEB-97CB-A49267BAD39D}" type="presParOf" srcId="{6D7002D9-1DC1-405C-BD7B-6B011BA83377}" destId="{DA0C2D3A-5C70-490D-8626-077805A0DB22}" srcOrd="1" destOrd="0" presId="urn:microsoft.com/office/officeart/2005/8/layout/hierarchy3"/>
    <dgm:cxn modelId="{138E1EF2-7B6C-4D5F-A5E9-A0C6A54FCF8B}" type="presParOf" srcId="{A2E636EB-5E07-433F-9DF8-EBEC74781821}" destId="{4E17EDD5-F9E1-48B8-997C-37DB0AE9C077}" srcOrd="1" destOrd="0" presId="urn:microsoft.com/office/officeart/2005/8/layout/hierarchy3"/>
    <dgm:cxn modelId="{CD4DC9BD-B2BD-4650-9790-124E1F9DEA66}" type="presParOf" srcId="{4E17EDD5-F9E1-48B8-997C-37DB0AE9C077}" destId="{C21BAA34-13D5-40D6-8D6D-8047749482C2}" srcOrd="0" destOrd="0" presId="urn:microsoft.com/office/officeart/2005/8/layout/hierarchy3"/>
    <dgm:cxn modelId="{AADE2608-0D54-4882-B1A0-F7AC3026B525}" type="presParOf" srcId="{C21BAA34-13D5-40D6-8D6D-8047749482C2}" destId="{FAA6CA60-AF02-44E7-8045-FDA3654063DB}" srcOrd="0" destOrd="0" presId="urn:microsoft.com/office/officeart/2005/8/layout/hierarchy3"/>
    <dgm:cxn modelId="{F42795CC-318C-4775-B6C7-2F2D90D8A4E3}" type="presParOf" srcId="{C21BAA34-13D5-40D6-8D6D-8047749482C2}" destId="{3BE13AF3-1DC1-4726-A797-B246E98F1DD8}" srcOrd="1" destOrd="0" presId="urn:microsoft.com/office/officeart/2005/8/layout/hierarchy3"/>
    <dgm:cxn modelId="{D619C99A-CB27-4428-ACE3-B3038C3EA6FF}" type="presParOf" srcId="{4E17EDD5-F9E1-48B8-997C-37DB0AE9C077}" destId="{BBA4A66F-27E0-4A05-9760-E4EDAE561009}" srcOrd="1" destOrd="0" presId="urn:microsoft.com/office/officeart/2005/8/layout/hierarchy3"/>
    <dgm:cxn modelId="{EDE09C92-AA0A-46AA-9FAB-E0AF0E5B07B2}" type="presParOf" srcId="{A2E636EB-5E07-433F-9DF8-EBEC74781821}" destId="{BEF96284-8A45-4F88-894E-10F345AA1FEF}" srcOrd="2" destOrd="0" presId="urn:microsoft.com/office/officeart/2005/8/layout/hierarchy3"/>
    <dgm:cxn modelId="{114953EE-6783-4738-A237-9F1EDC391852}" type="presParOf" srcId="{BEF96284-8A45-4F88-894E-10F345AA1FEF}" destId="{9740A64D-E4A4-43F1-8AF9-D08E8E28371B}" srcOrd="0" destOrd="0" presId="urn:microsoft.com/office/officeart/2005/8/layout/hierarchy3"/>
    <dgm:cxn modelId="{35B9D90B-3A2B-4071-B6EC-5D86D23C9B24}" type="presParOf" srcId="{9740A64D-E4A4-43F1-8AF9-D08E8E28371B}" destId="{7DE61E38-7811-4C19-BA3F-E0C2355BBF56}" srcOrd="0" destOrd="0" presId="urn:microsoft.com/office/officeart/2005/8/layout/hierarchy3"/>
    <dgm:cxn modelId="{06FB6134-8B6A-4DD0-9FD7-ECBA487B7DE0}" type="presParOf" srcId="{9740A64D-E4A4-43F1-8AF9-D08E8E28371B}" destId="{7C5F20EA-A1D5-4656-B5B4-801A65979855}" srcOrd="1" destOrd="0" presId="urn:microsoft.com/office/officeart/2005/8/layout/hierarchy3"/>
    <dgm:cxn modelId="{81FF3C24-C535-4387-BE5A-01A5661DEF6C}" type="presParOf" srcId="{BEF96284-8A45-4F88-894E-10F345AA1FEF}" destId="{A0415F4D-152E-4115-8C6D-1BE7A60A10F1}"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DD15BE-4616-43E7-AB87-1C3CE46887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151207E-33BC-41E5-B3EE-74D7F86657D2}">
      <dgm:prSet custT="1"/>
      <dgm:spPr/>
      <dgm:t>
        <a:bodyPr/>
        <a:lstStyle/>
        <a:p>
          <a:pPr algn="ctr" rtl="0"/>
          <a:r>
            <a:rPr lang="es-MX" sz="4800" b="1" dirty="0" smtClean="0">
              <a:latin typeface="Times New Roman" panose="02020603050405020304" pitchFamily="18" charset="0"/>
              <a:cs typeface="Times New Roman" panose="02020603050405020304" pitchFamily="18" charset="0"/>
            </a:rPr>
            <a:t>Hipótesis</a:t>
          </a:r>
          <a:endParaRPr lang="es-MX" sz="4800" b="1" dirty="0">
            <a:latin typeface="Times New Roman" panose="02020603050405020304" pitchFamily="18" charset="0"/>
            <a:cs typeface="Times New Roman" panose="02020603050405020304" pitchFamily="18" charset="0"/>
          </a:endParaRPr>
        </a:p>
      </dgm:t>
    </dgm:pt>
    <dgm:pt modelId="{524A1902-E83C-499D-8D7D-0FDAE98DC1C1}" type="parTrans" cxnId="{D0DD74D1-2C7C-4477-BA51-CB2050A5F56C}">
      <dgm:prSet/>
      <dgm:spPr/>
      <dgm:t>
        <a:bodyPr/>
        <a:lstStyle/>
        <a:p>
          <a:endParaRPr lang="es-MX"/>
        </a:p>
      </dgm:t>
    </dgm:pt>
    <dgm:pt modelId="{A4607D02-E4AC-4283-8856-0EC6E56B113E}" type="sibTrans" cxnId="{D0DD74D1-2C7C-4477-BA51-CB2050A5F56C}">
      <dgm:prSet/>
      <dgm:spPr/>
      <dgm:t>
        <a:bodyPr/>
        <a:lstStyle/>
        <a:p>
          <a:endParaRPr lang="es-MX"/>
        </a:p>
      </dgm:t>
    </dgm:pt>
    <dgm:pt modelId="{C9CB0DFD-68A6-4C6F-BB3B-CB8997EA2B96}" type="pres">
      <dgm:prSet presAssocID="{9BDD15BE-4616-43E7-AB87-1C3CE4688760}" presName="linear" presStyleCnt="0">
        <dgm:presLayoutVars>
          <dgm:animLvl val="lvl"/>
          <dgm:resizeHandles val="exact"/>
        </dgm:presLayoutVars>
      </dgm:prSet>
      <dgm:spPr/>
      <dgm:t>
        <a:bodyPr/>
        <a:lstStyle/>
        <a:p>
          <a:endParaRPr lang="es-MX"/>
        </a:p>
      </dgm:t>
    </dgm:pt>
    <dgm:pt modelId="{09E11787-DC6B-43A0-860E-5F431CAA3233}" type="pres">
      <dgm:prSet presAssocID="{3151207E-33BC-41E5-B3EE-74D7F86657D2}" presName="parentText" presStyleLbl="node1" presStyleIdx="0" presStyleCnt="1" custLinFactNeighborX="-26622" custLinFactNeighborY="-13863">
        <dgm:presLayoutVars>
          <dgm:chMax val="0"/>
          <dgm:bulletEnabled val="1"/>
        </dgm:presLayoutVars>
      </dgm:prSet>
      <dgm:spPr/>
      <dgm:t>
        <a:bodyPr/>
        <a:lstStyle/>
        <a:p>
          <a:endParaRPr lang="es-MX"/>
        </a:p>
      </dgm:t>
    </dgm:pt>
  </dgm:ptLst>
  <dgm:cxnLst>
    <dgm:cxn modelId="{D0DD74D1-2C7C-4477-BA51-CB2050A5F56C}" srcId="{9BDD15BE-4616-43E7-AB87-1C3CE4688760}" destId="{3151207E-33BC-41E5-B3EE-74D7F86657D2}" srcOrd="0" destOrd="0" parTransId="{524A1902-E83C-499D-8D7D-0FDAE98DC1C1}" sibTransId="{A4607D02-E4AC-4283-8856-0EC6E56B113E}"/>
    <dgm:cxn modelId="{FD5F5627-C750-4B71-BE2F-BC6985B87C67}" type="presOf" srcId="{9BDD15BE-4616-43E7-AB87-1C3CE4688760}" destId="{C9CB0DFD-68A6-4C6F-BB3B-CB8997EA2B96}" srcOrd="0" destOrd="0" presId="urn:microsoft.com/office/officeart/2005/8/layout/vList2"/>
    <dgm:cxn modelId="{7B52EC51-2245-4CCD-ABEA-D4515A316108}" type="presOf" srcId="{3151207E-33BC-41E5-B3EE-74D7F86657D2}" destId="{09E11787-DC6B-43A0-860E-5F431CAA3233}" srcOrd="0" destOrd="0" presId="urn:microsoft.com/office/officeart/2005/8/layout/vList2"/>
    <dgm:cxn modelId="{C325A7CA-8E8D-4C7C-B06B-2E8B9089E3C1}" type="presParOf" srcId="{C9CB0DFD-68A6-4C6F-BB3B-CB8997EA2B96}" destId="{09E11787-DC6B-43A0-860E-5F431CAA323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7BBFF6-F370-4412-B617-E8B64D9512BB}" type="doc">
      <dgm:prSet loTypeId="urn:microsoft.com/office/officeart/2005/8/layout/vList2" loCatId="list" qsTypeId="urn:microsoft.com/office/officeart/2005/8/quickstyle/simple3" qsCatId="simple" csTypeId="urn:microsoft.com/office/officeart/2005/8/colors/accent3_3" csCatId="accent3" phldr="1"/>
      <dgm:spPr/>
      <dgm:t>
        <a:bodyPr/>
        <a:lstStyle/>
        <a:p>
          <a:endParaRPr lang="es-MX"/>
        </a:p>
      </dgm:t>
    </dgm:pt>
    <dgm:pt modelId="{1F6C8DE3-1611-442D-B370-53657E42DEEA}">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a:t>
          </a:r>
          <a:endParaRPr lang="es-MX" sz="4800" dirty="0">
            <a:latin typeface="Times New Roman" panose="02020603050405020304" pitchFamily="18" charset="0"/>
            <a:cs typeface="Times New Roman" panose="02020603050405020304" pitchFamily="18" charset="0"/>
          </a:endParaRPr>
        </a:p>
      </dgm:t>
    </dgm:pt>
    <dgm:pt modelId="{CB6FD368-3FAF-4506-A609-B8C2B29922E9}" type="parTrans" cxnId="{FE38AE55-08C6-4839-A273-E568C3E185DC}">
      <dgm:prSet/>
      <dgm:spPr/>
      <dgm:t>
        <a:bodyPr/>
        <a:lstStyle/>
        <a:p>
          <a:endParaRPr lang="es-MX"/>
        </a:p>
      </dgm:t>
    </dgm:pt>
    <dgm:pt modelId="{6928DA16-6E7D-425B-97CE-3B251EA1CEEC}" type="sibTrans" cxnId="{FE38AE55-08C6-4839-A273-E568C3E185DC}">
      <dgm:prSet/>
      <dgm:spPr/>
      <dgm:t>
        <a:bodyPr/>
        <a:lstStyle/>
        <a:p>
          <a:endParaRPr lang="es-MX"/>
        </a:p>
      </dgm:t>
    </dgm:pt>
    <dgm:pt modelId="{1ACCC959-17D7-429A-BD2F-1C440278F048}" type="pres">
      <dgm:prSet presAssocID="{9B7BBFF6-F370-4412-B617-E8B64D9512BB}" presName="linear" presStyleCnt="0">
        <dgm:presLayoutVars>
          <dgm:animLvl val="lvl"/>
          <dgm:resizeHandles val="exact"/>
        </dgm:presLayoutVars>
      </dgm:prSet>
      <dgm:spPr/>
      <dgm:t>
        <a:bodyPr/>
        <a:lstStyle/>
        <a:p>
          <a:endParaRPr lang="es-MX"/>
        </a:p>
      </dgm:t>
    </dgm:pt>
    <dgm:pt modelId="{9F2DAF72-4D34-4DBC-B293-C857E96B9712}" type="pres">
      <dgm:prSet presAssocID="{1F6C8DE3-1611-442D-B370-53657E42DEEA}" presName="parentText" presStyleLbl="node1" presStyleIdx="0" presStyleCnt="1">
        <dgm:presLayoutVars>
          <dgm:chMax val="0"/>
          <dgm:bulletEnabled val="1"/>
        </dgm:presLayoutVars>
      </dgm:prSet>
      <dgm:spPr/>
      <dgm:t>
        <a:bodyPr/>
        <a:lstStyle/>
        <a:p>
          <a:endParaRPr lang="es-MX"/>
        </a:p>
      </dgm:t>
    </dgm:pt>
  </dgm:ptLst>
  <dgm:cxnLst>
    <dgm:cxn modelId="{0FAC3EF8-6489-4614-B802-2C3B7FEB77D3}" type="presOf" srcId="{1F6C8DE3-1611-442D-B370-53657E42DEEA}" destId="{9F2DAF72-4D34-4DBC-B293-C857E96B9712}" srcOrd="0" destOrd="0" presId="urn:microsoft.com/office/officeart/2005/8/layout/vList2"/>
    <dgm:cxn modelId="{6854A445-BAF0-463D-9F08-57C1DF68EF3B}" type="presOf" srcId="{9B7BBFF6-F370-4412-B617-E8B64D9512BB}" destId="{1ACCC959-17D7-429A-BD2F-1C440278F048}" srcOrd="0" destOrd="0" presId="urn:microsoft.com/office/officeart/2005/8/layout/vList2"/>
    <dgm:cxn modelId="{FE38AE55-08C6-4839-A273-E568C3E185DC}" srcId="{9B7BBFF6-F370-4412-B617-E8B64D9512BB}" destId="{1F6C8DE3-1611-442D-B370-53657E42DEEA}" srcOrd="0" destOrd="0" parTransId="{CB6FD368-3FAF-4506-A609-B8C2B29922E9}" sibTransId="{6928DA16-6E7D-425B-97CE-3B251EA1CEEC}"/>
    <dgm:cxn modelId="{55398652-3213-45B3-A1A7-B81901E6DE7F}" type="presParOf" srcId="{1ACCC959-17D7-429A-BD2F-1C440278F048}" destId="{9F2DAF72-4D34-4DBC-B293-C857E96B971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ACD9F2-3F6E-42D7-9A2A-FC84CDCCF7FD}"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204AE836-9B46-4F1B-BDAA-39F1691209C8}">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1</a:t>
          </a:r>
          <a:endParaRPr lang="es-MX" sz="4800" b="1" dirty="0">
            <a:latin typeface="Times New Roman" panose="02020603050405020304" pitchFamily="18" charset="0"/>
            <a:cs typeface="Times New Roman" panose="02020603050405020304" pitchFamily="18" charset="0"/>
          </a:endParaRPr>
        </a:p>
      </dgm:t>
    </dgm:pt>
    <dgm:pt modelId="{45B6E26D-F0EC-4AE2-9AFD-3AB4A7E7F4F1}" type="parTrans" cxnId="{213D59BD-E504-4365-B4ED-26600C2E184D}">
      <dgm:prSet/>
      <dgm:spPr/>
      <dgm:t>
        <a:bodyPr/>
        <a:lstStyle/>
        <a:p>
          <a:endParaRPr lang="es-MX"/>
        </a:p>
      </dgm:t>
    </dgm:pt>
    <dgm:pt modelId="{E48AA06B-617C-43D6-8905-8BDB5D21EF26}" type="sibTrans" cxnId="{213D59BD-E504-4365-B4ED-26600C2E184D}">
      <dgm:prSet/>
      <dgm:spPr/>
      <dgm:t>
        <a:bodyPr/>
        <a:lstStyle/>
        <a:p>
          <a:endParaRPr lang="es-MX"/>
        </a:p>
      </dgm:t>
    </dgm:pt>
    <dgm:pt modelId="{6CC7EF4D-B600-4B91-AEC6-D7CF375502BF}" type="pres">
      <dgm:prSet presAssocID="{9BACD9F2-3F6E-42D7-9A2A-FC84CDCCF7FD}" presName="linear" presStyleCnt="0">
        <dgm:presLayoutVars>
          <dgm:animLvl val="lvl"/>
          <dgm:resizeHandles val="exact"/>
        </dgm:presLayoutVars>
      </dgm:prSet>
      <dgm:spPr/>
      <dgm:t>
        <a:bodyPr/>
        <a:lstStyle/>
        <a:p>
          <a:endParaRPr lang="es-MX"/>
        </a:p>
      </dgm:t>
    </dgm:pt>
    <dgm:pt modelId="{E433CCBF-2860-4C2B-812E-116C1B1274CC}" type="pres">
      <dgm:prSet presAssocID="{204AE836-9B46-4F1B-BDAA-39F1691209C8}" presName="parentText" presStyleLbl="node1" presStyleIdx="0" presStyleCnt="1">
        <dgm:presLayoutVars>
          <dgm:chMax val="0"/>
          <dgm:bulletEnabled val="1"/>
        </dgm:presLayoutVars>
      </dgm:prSet>
      <dgm:spPr/>
      <dgm:t>
        <a:bodyPr/>
        <a:lstStyle/>
        <a:p>
          <a:endParaRPr lang="es-MX"/>
        </a:p>
      </dgm:t>
    </dgm:pt>
  </dgm:ptLst>
  <dgm:cxnLst>
    <dgm:cxn modelId="{213D59BD-E504-4365-B4ED-26600C2E184D}" srcId="{9BACD9F2-3F6E-42D7-9A2A-FC84CDCCF7FD}" destId="{204AE836-9B46-4F1B-BDAA-39F1691209C8}" srcOrd="0" destOrd="0" parTransId="{45B6E26D-F0EC-4AE2-9AFD-3AB4A7E7F4F1}" sibTransId="{E48AA06B-617C-43D6-8905-8BDB5D21EF26}"/>
    <dgm:cxn modelId="{92C94CD7-492D-4875-8290-72FB0D0F0085}" type="presOf" srcId="{9BACD9F2-3F6E-42D7-9A2A-FC84CDCCF7FD}" destId="{6CC7EF4D-B600-4B91-AEC6-D7CF375502BF}" srcOrd="0" destOrd="0" presId="urn:microsoft.com/office/officeart/2005/8/layout/vList2"/>
    <dgm:cxn modelId="{B838DCA5-63B6-4E0B-A6E9-7C7F807C6E9A}" type="presOf" srcId="{204AE836-9B46-4F1B-BDAA-39F1691209C8}" destId="{E433CCBF-2860-4C2B-812E-116C1B1274CC}" srcOrd="0" destOrd="0" presId="urn:microsoft.com/office/officeart/2005/8/layout/vList2"/>
    <dgm:cxn modelId="{043AC575-27FC-4C2B-A4BD-8EBB84B52DF1}" type="presParOf" srcId="{6CC7EF4D-B600-4B91-AEC6-D7CF375502BF}" destId="{E433CCBF-2860-4C2B-812E-116C1B1274C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ACD9F2-3F6E-42D7-9A2A-FC84CDCCF7FD}"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s-MX"/>
        </a:p>
      </dgm:t>
    </dgm:pt>
    <dgm:pt modelId="{204AE836-9B46-4F1B-BDAA-39F1691209C8}">
      <dgm:prSet custT="1"/>
      <dgm:spPr/>
      <dgm:t>
        <a:bodyPr/>
        <a:lstStyle/>
        <a:p>
          <a:pPr algn="ctr" rtl="0"/>
          <a:r>
            <a:rPr lang="es-MX" sz="4800" b="1" baseline="0" dirty="0" smtClean="0">
              <a:latin typeface="Times New Roman" panose="02020603050405020304" pitchFamily="18" charset="0"/>
              <a:cs typeface="Times New Roman" panose="02020603050405020304" pitchFamily="18" charset="0"/>
            </a:rPr>
            <a:t>Metodología: Objetivo 1</a:t>
          </a:r>
          <a:endParaRPr lang="es-MX" sz="4800" b="1" dirty="0">
            <a:latin typeface="Times New Roman" panose="02020603050405020304" pitchFamily="18" charset="0"/>
            <a:cs typeface="Times New Roman" panose="02020603050405020304" pitchFamily="18" charset="0"/>
          </a:endParaRPr>
        </a:p>
      </dgm:t>
    </dgm:pt>
    <dgm:pt modelId="{45B6E26D-F0EC-4AE2-9AFD-3AB4A7E7F4F1}" type="parTrans" cxnId="{213D59BD-E504-4365-B4ED-26600C2E184D}">
      <dgm:prSet/>
      <dgm:spPr/>
      <dgm:t>
        <a:bodyPr/>
        <a:lstStyle/>
        <a:p>
          <a:endParaRPr lang="es-MX"/>
        </a:p>
      </dgm:t>
    </dgm:pt>
    <dgm:pt modelId="{E48AA06B-617C-43D6-8905-8BDB5D21EF26}" type="sibTrans" cxnId="{213D59BD-E504-4365-B4ED-26600C2E184D}">
      <dgm:prSet/>
      <dgm:spPr/>
      <dgm:t>
        <a:bodyPr/>
        <a:lstStyle/>
        <a:p>
          <a:endParaRPr lang="es-MX"/>
        </a:p>
      </dgm:t>
    </dgm:pt>
    <dgm:pt modelId="{6CC7EF4D-B600-4B91-AEC6-D7CF375502BF}" type="pres">
      <dgm:prSet presAssocID="{9BACD9F2-3F6E-42D7-9A2A-FC84CDCCF7FD}" presName="linear" presStyleCnt="0">
        <dgm:presLayoutVars>
          <dgm:animLvl val="lvl"/>
          <dgm:resizeHandles val="exact"/>
        </dgm:presLayoutVars>
      </dgm:prSet>
      <dgm:spPr/>
      <dgm:t>
        <a:bodyPr/>
        <a:lstStyle/>
        <a:p>
          <a:endParaRPr lang="es-MX"/>
        </a:p>
      </dgm:t>
    </dgm:pt>
    <dgm:pt modelId="{E433CCBF-2860-4C2B-812E-116C1B1274CC}" type="pres">
      <dgm:prSet presAssocID="{204AE836-9B46-4F1B-BDAA-39F1691209C8}" presName="parentText" presStyleLbl="node1" presStyleIdx="0" presStyleCnt="1">
        <dgm:presLayoutVars>
          <dgm:chMax val="0"/>
          <dgm:bulletEnabled val="1"/>
        </dgm:presLayoutVars>
      </dgm:prSet>
      <dgm:spPr/>
      <dgm:t>
        <a:bodyPr/>
        <a:lstStyle/>
        <a:p>
          <a:endParaRPr lang="es-MX"/>
        </a:p>
      </dgm:t>
    </dgm:pt>
  </dgm:ptLst>
  <dgm:cxnLst>
    <dgm:cxn modelId="{213D59BD-E504-4365-B4ED-26600C2E184D}" srcId="{9BACD9F2-3F6E-42D7-9A2A-FC84CDCCF7FD}" destId="{204AE836-9B46-4F1B-BDAA-39F1691209C8}" srcOrd="0" destOrd="0" parTransId="{45B6E26D-F0EC-4AE2-9AFD-3AB4A7E7F4F1}" sibTransId="{E48AA06B-617C-43D6-8905-8BDB5D21EF26}"/>
    <dgm:cxn modelId="{BF4F876C-324D-4C52-942F-BC70DDDC084C}" type="presOf" srcId="{204AE836-9B46-4F1B-BDAA-39F1691209C8}" destId="{E433CCBF-2860-4C2B-812E-116C1B1274CC}" srcOrd="0" destOrd="0" presId="urn:microsoft.com/office/officeart/2005/8/layout/vList2"/>
    <dgm:cxn modelId="{984270A1-9F49-4B84-A7B0-689C90D29E35}" type="presOf" srcId="{9BACD9F2-3F6E-42D7-9A2A-FC84CDCCF7FD}" destId="{6CC7EF4D-B600-4B91-AEC6-D7CF375502BF}" srcOrd="0" destOrd="0" presId="urn:microsoft.com/office/officeart/2005/8/layout/vList2"/>
    <dgm:cxn modelId="{92C1ECF9-B023-4176-B1F0-70FB5BC1E6D5}" type="presParOf" srcId="{6CC7EF4D-B600-4B91-AEC6-D7CF375502BF}" destId="{E433CCBF-2860-4C2B-812E-116C1B1274C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CB97F-0693-4393-8722-8AA74195D364}">
      <dsp:nvSpPr>
        <dsp:cNvPr id="0" name=""/>
        <dsp:cNvSpPr/>
      </dsp:nvSpPr>
      <dsp:spPr>
        <a:xfrm>
          <a:off x="0" y="102912"/>
          <a:ext cx="10058399" cy="1216800"/>
        </a:xfrm>
        <a:prstGeom prst="roundRect">
          <a:avLst/>
        </a:prstGeom>
        <a:solidFill>
          <a:schemeClr val="accent2">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solidFill>
                <a:schemeClr val="tx1"/>
              </a:solidFill>
              <a:latin typeface="Times New Roman" panose="02020603050405020304" pitchFamily="18" charset="0"/>
              <a:cs typeface="Times New Roman" panose="02020603050405020304" pitchFamily="18" charset="0"/>
            </a:rPr>
            <a:t>Introducción</a:t>
          </a:r>
          <a:endParaRPr lang="es-MX" sz="4800" b="1" kern="1200" dirty="0">
            <a:solidFill>
              <a:schemeClr val="tx1"/>
            </a:solidFill>
            <a:latin typeface="Times New Roman" panose="02020603050405020304" pitchFamily="18" charset="0"/>
            <a:cs typeface="Times New Roman" panose="02020603050405020304" pitchFamily="18" charset="0"/>
          </a:endParaRPr>
        </a:p>
      </dsp:txBody>
      <dsp:txXfrm>
        <a:off x="59399" y="162311"/>
        <a:ext cx="9939601" cy="1098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CCBF-2860-4C2B-812E-116C1B1274CC}">
      <dsp:nvSpPr>
        <dsp:cNvPr id="0" name=""/>
        <dsp:cNvSpPr/>
      </dsp:nvSpPr>
      <dsp:spPr>
        <a:xfrm>
          <a:off x="0" y="116978"/>
          <a:ext cx="10058399"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1</a:t>
          </a:r>
          <a:endParaRPr lang="es-MX" sz="4800" b="1"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CCBF-2860-4C2B-812E-116C1B1274CC}">
      <dsp:nvSpPr>
        <dsp:cNvPr id="0" name=""/>
        <dsp:cNvSpPr/>
      </dsp:nvSpPr>
      <dsp:spPr>
        <a:xfrm>
          <a:off x="0" y="116978"/>
          <a:ext cx="10058399"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1</a:t>
          </a:r>
          <a:endParaRPr lang="es-MX" sz="4800" b="1"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26C4C-D09C-4933-93F3-57DDBA259C0C}">
      <dsp:nvSpPr>
        <dsp:cNvPr id="0" name=""/>
        <dsp:cNvSpPr/>
      </dsp:nvSpPr>
      <dsp:spPr>
        <a:xfrm>
          <a:off x="0" y="116978"/>
          <a:ext cx="10058399"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2</a:t>
          </a:r>
          <a:endParaRPr lang="es-MX" sz="4800"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26C4C-D09C-4933-93F3-57DDBA259C0C}">
      <dsp:nvSpPr>
        <dsp:cNvPr id="0" name=""/>
        <dsp:cNvSpPr/>
      </dsp:nvSpPr>
      <dsp:spPr>
        <a:xfrm>
          <a:off x="0" y="116978"/>
          <a:ext cx="10058399" cy="12168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3</a:t>
          </a:r>
          <a:endParaRPr lang="es-MX" sz="4800"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EF1D5-2A3F-4FAD-A37F-C6562DBDA068}">
      <dsp:nvSpPr>
        <dsp:cNvPr id="0" name=""/>
        <dsp:cNvSpPr/>
      </dsp:nvSpPr>
      <dsp:spPr>
        <a:xfrm>
          <a:off x="0" y="49054"/>
          <a:ext cx="10058399" cy="133087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Resultados</a:t>
          </a:r>
          <a:r>
            <a:rPr lang="es-MX" sz="6100" b="1" kern="1200" baseline="0" dirty="0" smtClean="0">
              <a:latin typeface="Times New Roman" panose="02020603050405020304" pitchFamily="18" charset="0"/>
              <a:cs typeface="Times New Roman" panose="02020603050405020304" pitchFamily="18" charset="0"/>
            </a:rPr>
            <a:t> </a:t>
          </a:r>
          <a:endParaRPr lang="es-MX" sz="6100" b="1" kern="1200" dirty="0">
            <a:latin typeface="Times New Roman" panose="02020603050405020304" pitchFamily="18" charset="0"/>
            <a:cs typeface="Times New Roman" panose="02020603050405020304" pitchFamily="18" charset="0"/>
          </a:endParaRPr>
        </a:p>
      </dsp:txBody>
      <dsp:txXfrm>
        <a:off x="64968" y="114022"/>
        <a:ext cx="9928463" cy="12009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EF1D5-2A3F-4FAD-A37F-C6562DBDA068}">
      <dsp:nvSpPr>
        <dsp:cNvPr id="0" name=""/>
        <dsp:cNvSpPr/>
      </dsp:nvSpPr>
      <dsp:spPr>
        <a:xfrm>
          <a:off x="0" y="1648"/>
          <a:ext cx="10058399" cy="1449108"/>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Análisis de Medias Cultivos - Matorral</a:t>
          </a:r>
          <a:endParaRPr lang="es-MX" sz="4800" b="1" kern="1200" dirty="0">
            <a:latin typeface="Times New Roman" panose="02020603050405020304" pitchFamily="18" charset="0"/>
            <a:cs typeface="Times New Roman" panose="02020603050405020304" pitchFamily="18" charset="0"/>
          </a:endParaRPr>
        </a:p>
      </dsp:txBody>
      <dsp:txXfrm>
        <a:off x="70740" y="72388"/>
        <a:ext cx="9916919" cy="13076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51B67-2504-4317-98A5-2012CC6D470A}">
      <dsp:nvSpPr>
        <dsp:cNvPr id="0" name=""/>
        <dsp:cNvSpPr/>
      </dsp:nvSpPr>
      <dsp:spPr>
        <a:xfrm>
          <a:off x="0" y="611"/>
          <a:ext cx="10515600" cy="1324339"/>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Correlación erosión Cultivos - Precipitación</a:t>
          </a:r>
          <a:endParaRPr lang="es-MX" sz="4800" b="1" kern="1200" dirty="0">
            <a:latin typeface="Times New Roman" panose="02020603050405020304" pitchFamily="18" charset="0"/>
            <a:cs typeface="Times New Roman" panose="02020603050405020304" pitchFamily="18" charset="0"/>
          </a:endParaRPr>
        </a:p>
      </dsp:txBody>
      <dsp:txXfrm>
        <a:off x="64649" y="65260"/>
        <a:ext cx="10386302" cy="11950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51B67-2504-4317-98A5-2012CC6D470A}">
      <dsp:nvSpPr>
        <dsp:cNvPr id="0" name=""/>
        <dsp:cNvSpPr/>
      </dsp:nvSpPr>
      <dsp:spPr>
        <a:xfrm>
          <a:off x="0" y="611"/>
          <a:ext cx="10515600" cy="132433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Correlación erosión Matorral - Precipitación</a:t>
          </a:r>
          <a:endParaRPr lang="es-MX" sz="4800" b="1" kern="1200" dirty="0">
            <a:latin typeface="Times New Roman" panose="02020603050405020304" pitchFamily="18" charset="0"/>
            <a:cs typeface="Times New Roman" panose="02020603050405020304" pitchFamily="18" charset="0"/>
          </a:endParaRPr>
        </a:p>
      </dsp:txBody>
      <dsp:txXfrm>
        <a:off x="64649" y="65260"/>
        <a:ext cx="10386302" cy="1195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EF1D5-2A3F-4FAD-A37F-C6562DBDA068}">
      <dsp:nvSpPr>
        <dsp:cNvPr id="0" name=""/>
        <dsp:cNvSpPr/>
      </dsp:nvSpPr>
      <dsp:spPr>
        <a:xfrm>
          <a:off x="0" y="0"/>
          <a:ext cx="10058399" cy="1216800"/>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Evaluación</a:t>
          </a:r>
          <a:r>
            <a:rPr lang="es-MX" sz="4800" b="1" kern="1200" baseline="0" dirty="0" smtClean="0">
              <a:latin typeface="Times New Roman" panose="02020603050405020304" pitchFamily="18" charset="0"/>
              <a:cs typeface="Times New Roman" panose="02020603050405020304" pitchFamily="18" charset="0"/>
            </a:rPr>
            <a:t> del riesgo de erosión</a:t>
          </a:r>
          <a:endParaRPr lang="es-MX" sz="4800" b="1" kern="1200" dirty="0">
            <a:latin typeface="Times New Roman" panose="02020603050405020304" pitchFamily="18" charset="0"/>
            <a:cs typeface="Times New Roman" panose="02020603050405020304" pitchFamily="18" charset="0"/>
          </a:endParaRPr>
        </a:p>
      </dsp:txBody>
      <dsp:txXfrm>
        <a:off x="59399" y="59399"/>
        <a:ext cx="9939601"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54381"/>
          <a:ext cx="10515600" cy="121680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Análisis a nivel de la cuenca</a:t>
          </a:r>
          <a:endParaRPr lang="es-MX" sz="4800" b="1"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19115-D712-4945-8759-EFEA92AAFB33}">
      <dsp:nvSpPr>
        <dsp:cNvPr id="0" name=""/>
        <dsp:cNvSpPr/>
      </dsp:nvSpPr>
      <dsp:spPr>
        <a:xfrm>
          <a:off x="2335789" y="1024347"/>
          <a:ext cx="1312259" cy="1312420"/>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E8D281-F2FC-4519-B07A-C260F30E97B6}">
      <dsp:nvSpPr>
        <dsp:cNvPr id="0" name=""/>
        <dsp:cNvSpPr/>
      </dsp:nvSpPr>
      <dsp:spPr>
        <a:xfrm>
          <a:off x="1887600" y="0"/>
          <a:ext cx="2264903" cy="80467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ES" sz="2400" b="1" kern="1200" dirty="0" smtClean="0">
              <a:latin typeface="Times New Roman" panose="02020603050405020304" pitchFamily="18" charset="0"/>
              <a:cs typeface="Times New Roman" panose="02020603050405020304" pitchFamily="18" charset="0"/>
            </a:rPr>
            <a:t>Asentamientos poblacionales </a:t>
          </a:r>
          <a:endParaRPr lang="es-MX" sz="2400" b="1" kern="1200" dirty="0">
            <a:latin typeface="Times New Roman" panose="02020603050405020304" pitchFamily="18" charset="0"/>
            <a:cs typeface="Times New Roman" panose="02020603050405020304" pitchFamily="18" charset="0"/>
          </a:endParaRPr>
        </a:p>
      </dsp:txBody>
      <dsp:txXfrm>
        <a:off x="1887600" y="0"/>
        <a:ext cx="2264903" cy="804672"/>
      </dsp:txXfrm>
    </dsp:sp>
    <dsp:sp modelId="{C12BA5F1-0D5B-4323-AF38-1E772526BC03}">
      <dsp:nvSpPr>
        <dsp:cNvPr id="0" name=""/>
        <dsp:cNvSpPr/>
      </dsp:nvSpPr>
      <dsp:spPr>
        <a:xfrm>
          <a:off x="2720719" y="1209422"/>
          <a:ext cx="1312259" cy="1312420"/>
        </a:xfrm>
        <a:prstGeom prst="ellipse">
          <a:avLst/>
        </a:prstGeom>
        <a:solidFill>
          <a:schemeClr val="accent4">
            <a:shade val="80000"/>
            <a:alpha val="50000"/>
            <a:hueOff val="797"/>
            <a:satOff val="0"/>
            <a:lumOff val="781"/>
            <a:alpha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988AF1C-F0CF-48DF-9C87-8C7FB5421860}">
      <dsp:nvSpPr>
        <dsp:cNvPr id="0" name=""/>
        <dsp:cNvSpPr/>
      </dsp:nvSpPr>
      <dsp:spPr>
        <a:xfrm>
          <a:off x="4194823" y="764438"/>
          <a:ext cx="1421614" cy="8851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lang="es-ES" sz="2200" b="1" kern="1200" dirty="0" smtClean="0">
              <a:latin typeface="Times New Roman" panose="02020603050405020304" pitchFamily="18" charset="0"/>
              <a:cs typeface="Times New Roman" panose="02020603050405020304" pitchFamily="18" charset="0"/>
            </a:rPr>
            <a:t>Expansión agrícola y ganadera</a:t>
          </a:r>
          <a:endParaRPr lang="es-MX" sz="2200" b="1" kern="1200" dirty="0">
            <a:latin typeface="Times New Roman" panose="02020603050405020304" pitchFamily="18" charset="0"/>
            <a:cs typeface="Times New Roman" panose="02020603050405020304" pitchFamily="18" charset="0"/>
          </a:endParaRPr>
        </a:p>
      </dsp:txBody>
      <dsp:txXfrm>
        <a:off x="4194823" y="764438"/>
        <a:ext cx="1421614" cy="885139"/>
      </dsp:txXfrm>
    </dsp:sp>
    <dsp:sp modelId="{A00CF88D-CB34-43B1-98C6-F0DAFCBA82FB}">
      <dsp:nvSpPr>
        <dsp:cNvPr id="0" name=""/>
        <dsp:cNvSpPr/>
      </dsp:nvSpPr>
      <dsp:spPr>
        <a:xfrm>
          <a:off x="2815311" y="1625839"/>
          <a:ext cx="1312259" cy="1312420"/>
        </a:xfrm>
        <a:prstGeom prst="ellipse">
          <a:avLst/>
        </a:prstGeom>
        <a:solidFill>
          <a:schemeClr val="accent4">
            <a:shade val="80000"/>
            <a:alpha val="50000"/>
            <a:hueOff val="1593"/>
            <a:satOff val="0"/>
            <a:lumOff val="1561"/>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C40A905-BEC0-41E1-9D19-7702F67FDD68}">
      <dsp:nvSpPr>
        <dsp:cNvPr id="0" name=""/>
        <dsp:cNvSpPr/>
      </dsp:nvSpPr>
      <dsp:spPr>
        <a:xfrm>
          <a:off x="4331517" y="1890979"/>
          <a:ext cx="1394275" cy="9454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S" sz="2000" b="1" kern="1200" dirty="0" smtClean="0">
              <a:latin typeface="Times New Roman" panose="02020603050405020304" pitchFamily="18" charset="0"/>
              <a:cs typeface="Times New Roman" panose="02020603050405020304" pitchFamily="18" charset="0"/>
            </a:rPr>
            <a:t>Explotación irracional de los recursos</a:t>
          </a:r>
          <a:endParaRPr lang="es-MX" sz="2000" b="1" kern="1200" dirty="0">
            <a:latin typeface="Times New Roman" panose="02020603050405020304" pitchFamily="18" charset="0"/>
            <a:cs typeface="Times New Roman" panose="02020603050405020304" pitchFamily="18" charset="0"/>
          </a:endParaRPr>
        </a:p>
      </dsp:txBody>
      <dsp:txXfrm>
        <a:off x="4331517" y="1890979"/>
        <a:ext cx="1394275" cy="945489"/>
      </dsp:txXfrm>
    </dsp:sp>
    <dsp:sp modelId="{D996A90A-68EE-4E10-8577-800E55C843C7}">
      <dsp:nvSpPr>
        <dsp:cNvPr id="0" name=""/>
        <dsp:cNvSpPr/>
      </dsp:nvSpPr>
      <dsp:spPr>
        <a:xfrm>
          <a:off x="2549031" y="1959778"/>
          <a:ext cx="1312259" cy="1312420"/>
        </a:xfrm>
        <a:prstGeom prst="ellipse">
          <a:avLst/>
        </a:prstGeom>
        <a:solidFill>
          <a:schemeClr val="accent4">
            <a:shade val="80000"/>
            <a:alpha val="50000"/>
            <a:hueOff val="2390"/>
            <a:satOff val="0"/>
            <a:lumOff val="2341"/>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764EB4-1092-446B-B9D1-EAC872092A4C}">
      <dsp:nvSpPr>
        <dsp:cNvPr id="0" name=""/>
        <dsp:cNvSpPr/>
      </dsp:nvSpPr>
      <dsp:spPr>
        <a:xfrm>
          <a:off x="3730065" y="3158337"/>
          <a:ext cx="1503630" cy="8650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ES" sz="2400" b="1" kern="1200" dirty="0" smtClean="0">
              <a:latin typeface="Times New Roman" panose="02020603050405020304" pitchFamily="18" charset="0"/>
              <a:cs typeface="Times New Roman" panose="02020603050405020304" pitchFamily="18" charset="0"/>
            </a:rPr>
            <a:t>Incendios</a:t>
          </a:r>
          <a:r>
            <a:rPr lang="es-ES" sz="2100" kern="1200" dirty="0" smtClean="0">
              <a:latin typeface="Times New Roman" panose="02020603050405020304" pitchFamily="18" charset="0"/>
              <a:cs typeface="Times New Roman" panose="02020603050405020304" pitchFamily="18" charset="0"/>
            </a:rPr>
            <a:t> </a:t>
          </a:r>
          <a:endParaRPr lang="es-MX" sz="2100" kern="1200" dirty="0">
            <a:latin typeface="Times New Roman" panose="02020603050405020304" pitchFamily="18" charset="0"/>
            <a:cs typeface="Times New Roman" panose="02020603050405020304" pitchFamily="18" charset="0"/>
          </a:endParaRPr>
        </a:p>
      </dsp:txBody>
      <dsp:txXfrm>
        <a:off x="3730065" y="3158337"/>
        <a:ext cx="1503630" cy="865022"/>
      </dsp:txXfrm>
    </dsp:sp>
    <dsp:sp modelId="{1BCFA6D9-2AC2-4B1A-BC1E-1B54D0353501}">
      <dsp:nvSpPr>
        <dsp:cNvPr id="0" name=""/>
        <dsp:cNvSpPr/>
      </dsp:nvSpPr>
      <dsp:spPr>
        <a:xfrm>
          <a:off x="2122547" y="1959778"/>
          <a:ext cx="1312259" cy="1312420"/>
        </a:xfrm>
        <a:prstGeom prst="ellipse">
          <a:avLst/>
        </a:prstGeom>
        <a:solidFill>
          <a:schemeClr val="accent4">
            <a:shade val="80000"/>
            <a:alpha val="50000"/>
            <a:hueOff val="3187"/>
            <a:satOff val="0"/>
            <a:lumOff val="3122"/>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0CB0CE-8B17-4657-A113-AD592C341267}">
      <dsp:nvSpPr>
        <dsp:cNvPr id="0" name=""/>
        <dsp:cNvSpPr/>
      </dsp:nvSpPr>
      <dsp:spPr>
        <a:xfrm>
          <a:off x="750143" y="3158337"/>
          <a:ext cx="1503630" cy="8650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ES" sz="2400" b="1" kern="1200" dirty="0" smtClean="0">
              <a:latin typeface="Times New Roman" panose="02020603050405020304" pitchFamily="18" charset="0"/>
              <a:cs typeface="Times New Roman" panose="02020603050405020304" pitchFamily="18" charset="0"/>
            </a:rPr>
            <a:t>Escasa cobertura vegetal</a:t>
          </a:r>
          <a:endParaRPr lang="es-MX" sz="2400" b="1" kern="1200" dirty="0">
            <a:latin typeface="Times New Roman" panose="02020603050405020304" pitchFamily="18" charset="0"/>
            <a:cs typeface="Times New Roman" panose="02020603050405020304" pitchFamily="18" charset="0"/>
          </a:endParaRPr>
        </a:p>
      </dsp:txBody>
      <dsp:txXfrm>
        <a:off x="750143" y="3158337"/>
        <a:ext cx="1503630" cy="865022"/>
      </dsp:txXfrm>
    </dsp:sp>
    <dsp:sp modelId="{F91E2C95-3684-4D1F-8885-14FCEC95E3EA}">
      <dsp:nvSpPr>
        <dsp:cNvPr id="0" name=""/>
        <dsp:cNvSpPr/>
      </dsp:nvSpPr>
      <dsp:spPr>
        <a:xfrm>
          <a:off x="1856268" y="1625839"/>
          <a:ext cx="1312259" cy="1312420"/>
        </a:xfrm>
        <a:prstGeom prst="ellipse">
          <a:avLst/>
        </a:prstGeom>
        <a:solidFill>
          <a:schemeClr val="accent4">
            <a:shade val="80000"/>
            <a:alpha val="50000"/>
            <a:hueOff val="3983"/>
            <a:satOff val="0"/>
            <a:lumOff val="3902"/>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6A28E6E-47D1-4B4C-A28D-62C2BB1B452B}">
      <dsp:nvSpPr>
        <dsp:cNvPr id="0" name=""/>
        <dsp:cNvSpPr/>
      </dsp:nvSpPr>
      <dsp:spPr>
        <a:xfrm>
          <a:off x="258046" y="1890979"/>
          <a:ext cx="1394275" cy="94548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MX" sz="2400" b="1" kern="1200" dirty="0" smtClean="0">
              <a:latin typeface="Times New Roman" panose="02020603050405020304" pitchFamily="18" charset="0"/>
              <a:cs typeface="Times New Roman" panose="02020603050405020304" pitchFamily="18" charset="0"/>
            </a:rPr>
            <a:t>Procesos erosivos</a:t>
          </a:r>
          <a:endParaRPr lang="es-MX" sz="2400" b="1" kern="1200" dirty="0">
            <a:latin typeface="Times New Roman" panose="02020603050405020304" pitchFamily="18" charset="0"/>
            <a:cs typeface="Times New Roman" panose="02020603050405020304" pitchFamily="18" charset="0"/>
          </a:endParaRPr>
        </a:p>
      </dsp:txBody>
      <dsp:txXfrm>
        <a:off x="258046" y="1890979"/>
        <a:ext cx="1394275" cy="945489"/>
      </dsp:txXfrm>
    </dsp:sp>
    <dsp:sp modelId="{8BFBADF7-ACFD-4974-9AAB-C661DCB3623D}">
      <dsp:nvSpPr>
        <dsp:cNvPr id="0" name=""/>
        <dsp:cNvSpPr/>
      </dsp:nvSpPr>
      <dsp:spPr>
        <a:xfrm>
          <a:off x="1950860" y="1209422"/>
          <a:ext cx="1312259" cy="1312420"/>
        </a:xfrm>
        <a:prstGeom prst="ellipse">
          <a:avLst/>
        </a:prstGeom>
        <a:solidFill>
          <a:schemeClr val="accent4">
            <a:shade val="80000"/>
            <a:alpha val="50000"/>
            <a:hueOff val="4780"/>
            <a:satOff val="0"/>
            <a:lumOff val="4683"/>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D4BC25D-820D-4AB1-902A-1C6B394CAC6E}">
      <dsp:nvSpPr>
        <dsp:cNvPr id="0" name=""/>
        <dsp:cNvSpPr/>
      </dsp:nvSpPr>
      <dsp:spPr>
        <a:xfrm>
          <a:off x="221671" y="764438"/>
          <a:ext cx="1713073" cy="8851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s-ES" sz="2400" b="1" kern="1200" dirty="0" smtClean="0">
              <a:latin typeface="Times New Roman" panose="02020603050405020304" pitchFamily="18" charset="0"/>
              <a:cs typeface="Times New Roman" panose="02020603050405020304" pitchFamily="18" charset="0"/>
            </a:rPr>
            <a:t>Baja producción agrícola</a:t>
          </a:r>
          <a:endParaRPr lang="es-MX" sz="2400" b="1" kern="1200" dirty="0">
            <a:latin typeface="Times New Roman" panose="02020603050405020304" pitchFamily="18" charset="0"/>
            <a:cs typeface="Times New Roman" panose="02020603050405020304" pitchFamily="18" charset="0"/>
          </a:endParaRPr>
        </a:p>
      </dsp:txBody>
      <dsp:txXfrm>
        <a:off x="221671" y="764438"/>
        <a:ext cx="1713073" cy="8851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73460"/>
          <a:ext cx="10515600" cy="121680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Pendiente</a:t>
          </a:r>
          <a:endParaRPr lang="es-MX" sz="4800" b="1" kern="1200" dirty="0">
            <a:latin typeface="Times New Roman" panose="02020603050405020304" pitchFamily="18" charset="0"/>
            <a:cs typeface="Times New Roman" panose="02020603050405020304" pitchFamily="18" charset="0"/>
          </a:endParaRPr>
        </a:p>
      </dsp:txBody>
      <dsp:txXfrm>
        <a:off x="59399" y="132859"/>
        <a:ext cx="10396802" cy="10980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54381"/>
          <a:ext cx="10515600" cy="121680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Textura del suelo</a:t>
          </a:r>
          <a:endParaRPr lang="es-MX" sz="4800" b="1"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72816"/>
          <a:ext cx="10515600" cy="12168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Uso potencial</a:t>
          </a:r>
          <a:endParaRPr lang="es-MX" sz="4800" b="1" kern="1200" dirty="0">
            <a:latin typeface="Times New Roman" panose="02020603050405020304" pitchFamily="18" charset="0"/>
            <a:cs typeface="Times New Roman" panose="02020603050405020304" pitchFamily="18" charset="0"/>
          </a:endParaRPr>
        </a:p>
      </dsp:txBody>
      <dsp:txXfrm>
        <a:off x="59399" y="132215"/>
        <a:ext cx="10396802" cy="10980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0"/>
          <a:ext cx="10515600" cy="12168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Zonificación</a:t>
          </a:r>
          <a:endParaRPr lang="es-MX" sz="4800" b="1" kern="1200" dirty="0">
            <a:latin typeface="Times New Roman" panose="02020603050405020304" pitchFamily="18" charset="0"/>
            <a:cs typeface="Times New Roman" panose="02020603050405020304" pitchFamily="18" charset="0"/>
          </a:endParaRPr>
        </a:p>
      </dsp:txBody>
      <dsp:txXfrm>
        <a:off x="59399" y="59399"/>
        <a:ext cx="10396802" cy="10980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54381"/>
          <a:ext cx="105156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Programa de manejo de suelos</a:t>
          </a:r>
          <a:endParaRPr lang="es-MX" sz="4800" b="1"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AA677-3A2C-461B-98D7-1D2593AE398F}">
      <dsp:nvSpPr>
        <dsp:cNvPr id="0" name=""/>
        <dsp:cNvSpPr/>
      </dsp:nvSpPr>
      <dsp:spPr>
        <a:xfrm rot="5400000">
          <a:off x="5410072" y="-1189323"/>
          <a:ext cx="3481070" cy="67299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Abonos verdes.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Barreras vivas.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Cortinas rompevientos.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Labranza cero.</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Reforestación con especies nativas.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Sistemas agroforestales.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Evaluación y seguimiento.</a:t>
          </a:r>
          <a:endParaRPr lang="es-MX" sz="2400" kern="1200" dirty="0">
            <a:latin typeface="Times New Roman" panose="02020603050405020304" pitchFamily="18" charset="0"/>
            <a:cs typeface="Times New Roman" panose="02020603050405020304" pitchFamily="18" charset="0"/>
          </a:endParaRPr>
        </a:p>
      </dsp:txBody>
      <dsp:txXfrm rot="-5400000">
        <a:off x="3785615" y="605066"/>
        <a:ext cx="6560052" cy="3141206"/>
      </dsp:txXfrm>
    </dsp:sp>
    <dsp:sp modelId="{504A849B-1FBB-459C-A74F-84395D78E699}">
      <dsp:nvSpPr>
        <dsp:cNvPr id="0" name=""/>
        <dsp:cNvSpPr/>
      </dsp:nvSpPr>
      <dsp:spPr>
        <a:xfrm>
          <a:off x="0" y="0"/>
          <a:ext cx="3785616" cy="4351338"/>
        </a:xfrm>
        <a:prstGeom prst="roundRect">
          <a:avLst/>
        </a:prstGeom>
        <a:solidFill>
          <a:srgbClr val="00B0F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MX" sz="2800" kern="1200" dirty="0" smtClean="0">
              <a:latin typeface="Times New Roman" panose="02020603050405020304" pitchFamily="18" charset="0"/>
              <a:cs typeface="Times New Roman" panose="02020603050405020304" pitchFamily="18" charset="0"/>
            </a:rPr>
            <a:t>Proyecto: “Recuperación de áreas degradas por procesos erosivos con la implementación de prácticas de manejo de suelos”</a:t>
          </a:r>
          <a:endParaRPr lang="es-MX" sz="2800" kern="1200" dirty="0">
            <a:latin typeface="Times New Roman" panose="02020603050405020304" pitchFamily="18" charset="0"/>
            <a:cs typeface="Times New Roman" panose="02020603050405020304" pitchFamily="18" charset="0"/>
          </a:endParaRPr>
        </a:p>
      </dsp:txBody>
      <dsp:txXfrm>
        <a:off x="184799" y="184799"/>
        <a:ext cx="3416018" cy="398174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5CC1-8A3A-4C92-8510-CA38308A88E7}">
      <dsp:nvSpPr>
        <dsp:cNvPr id="0" name=""/>
        <dsp:cNvSpPr/>
      </dsp:nvSpPr>
      <dsp:spPr>
        <a:xfrm>
          <a:off x="0" y="54381"/>
          <a:ext cx="10515600"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Programa de manejo de suelos</a:t>
          </a:r>
          <a:endParaRPr lang="es-MX" sz="4800" b="1"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AA677-3A2C-461B-98D7-1D2593AE398F}">
      <dsp:nvSpPr>
        <dsp:cNvPr id="0" name=""/>
        <dsp:cNvSpPr/>
      </dsp:nvSpPr>
      <dsp:spPr>
        <a:xfrm rot="5400000">
          <a:off x="5410072" y="-1189323"/>
          <a:ext cx="3481070" cy="67299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Capacitación a la comunidad</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Identificación de problemas ambientales</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15000"/>
            </a:spcAft>
            <a:buChar char="••"/>
          </a:pPr>
          <a:r>
            <a:rPr lang="es-MX" sz="2400" kern="1200" dirty="0" smtClean="0">
              <a:latin typeface="Times New Roman" panose="02020603050405020304" pitchFamily="18" charset="0"/>
              <a:cs typeface="Times New Roman" panose="02020603050405020304" pitchFamily="18" charset="0"/>
            </a:rPr>
            <a:t>Talleres sobre el manejo de residuos solidos</a:t>
          </a:r>
          <a:endParaRPr lang="es-MX" sz="2400" kern="1200" dirty="0">
            <a:latin typeface="Times New Roman" panose="02020603050405020304" pitchFamily="18" charset="0"/>
            <a:cs typeface="Times New Roman" panose="02020603050405020304" pitchFamily="18" charset="0"/>
          </a:endParaRPr>
        </a:p>
      </dsp:txBody>
      <dsp:txXfrm rot="-5400000">
        <a:off x="3785615" y="605066"/>
        <a:ext cx="6560052" cy="3141206"/>
      </dsp:txXfrm>
    </dsp:sp>
    <dsp:sp modelId="{504A849B-1FBB-459C-A74F-84395D78E699}">
      <dsp:nvSpPr>
        <dsp:cNvPr id="0" name=""/>
        <dsp:cNvSpPr/>
      </dsp:nvSpPr>
      <dsp:spPr>
        <a:xfrm>
          <a:off x="0" y="0"/>
          <a:ext cx="3785616" cy="4351338"/>
        </a:xfrm>
        <a:prstGeom prst="roundRect">
          <a:avLst/>
        </a:prstGeom>
        <a:solidFill>
          <a:schemeClr val="accent4">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ES" sz="2800" b="0" i="0" kern="1200" dirty="0" smtClean="0">
              <a:latin typeface="Times New Roman" panose="02020603050405020304" pitchFamily="18" charset="0"/>
              <a:cs typeface="Times New Roman" panose="02020603050405020304" pitchFamily="18" charset="0"/>
            </a:rPr>
            <a:t>Proyecto:</a:t>
          </a:r>
        </a:p>
        <a:p>
          <a:pPr lvl="0" algn="ctr" defTabSz="1244600" rtl="0">
            <a:lnSpc>
              <a:spcPct val="90000"/>
            </a:lnSpc>
            <a:spcBef>
              <a:spcPct val="0"/>
            </a:spcBef>
            <a:spcAft>
              <a:spcPct val="35000"/>
            </a:spcAft>
          </a:pPr>
          <a:r>
            <a:rPr lang="es-ES" sz="2800" b="0" i="0" kern="1200" dirty="0" smtClean="0">
              <a:latin typeface="Times New Roman" panose="02020603050405020304" pitchFamily="18" charset="0"/>
              <a:cs typeface="Times New Roman" panose="02020603050405020304" pitchFamily="18" charset="0"/>
            </a:rPr>
            <a:t> “Educación ambiental a los pobladores de la microcuenca de la Quebrada Ambuquí – Cochapamba”</a:t>
          </a:r>
          <a:endParaRPr lang="es-MX" sz="2800" b="0" i="0" kern="1200" dirty="0">
            <a:latin typeface="Times New Roman" panose="02020603050405020304" pitchFamily="18" charset="0"/>
            <a:cs typeface="Times New Roman" panose="02020603050405020304" pitchFamily="18" charset="0"/>
          </a:endParaRPr>
        </a:p>
      </dsp:txBody>
      <dsp:txXfrm>
        <a:off x="184799" y="184799"/>
        <a:ext cx="3416018" cy="39817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BC238-7ECD-4C4F-A651-1831B0999CA4}">
      <dsp:nvSpPr>
        <dsp:cNvPr id="0" name=""/>
        <dsp:cNvSpPr/>
      </dsp:nvSpPr>
      <dsp:spPr>
        <a:xfrm>
          <a:off x="0" y="42505"/>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Discusión</a:t>
          </a:r>
          <a:endParaRPr lang="es-MX" sz="4800" b="1" kern="1200" dirty="0">
            <a:latin typeface="Times New Roman" panose="02020603050405020304" pitchFamily="18" charset="0"/>
            <a:cs typeface="Times New Roman" panose="02020603050405020304" pitchFamily="18" charset="0"/>
          </a:endParaRPr>
        </a:p>
      </dsp:txBody>
      <dsp:txXfrm>
        <a:off x="59399" y="101904"/>
        <a:ext cx="1039680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CDA2E-F371-419A-BCDD-8849B291D74D}">
      <dsp:nvSpPr>
        <dsp:cNvPr id="0" name=""/>
        <dsp:cNvSpPr/>
      </dsp:nvSpPr>
      <dsp:spPr>
        <a:xfrm>
          <a:off x="0" y="116978"/>
          <a:ext cx="10058399" cy="121680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Objetivo general</a:t>
          </a:r>
          <a:endParaRPr lang="es-MX" sz="4800"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337E9-05BC-44B8-9283-7084650E6C2D}">
      <dsp:nvSpPr>
        <dsp:cNvPr id="0" name=""/>
        <dsp:cNvSpPr/>
      </dsp:nvSpPr>
      <dsp:spPr>
        <a:xfrm>
          <a:off x="0" y="1305401"/>
          <a:ext cx="10515600" cy="1740535"/>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24818B-0632-49E2-9F94-8BFF3006817C}">
      <dsp:nvSpPr>
        <dsp:cNvPr id="0" name=""/>
        <dsp:cNvSpPr/>
      </dsp:nvSpPr>
      <dsp:spPr>
        <a:xfrm>
          <a:off x="3027" y="0"/>
          <a:ext cx="250002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Los cultivos muestran mayor susceptibilidad a procesos erosivos.</a:t>
          </a:r>
          <a:endParaRPr lang="es-MX" sz="2400" kern="1200" dirty="0">
            <a:latin typeface="Times New Roman" panose="02020603050405020304" pitchFamily="18" charset="0"/>
            <a:cs typeface="Times New Roman" panose="02020603050405020304" pitchFamily="18" charset="0"/>
          </a:endParaRPr>
        </a:p>
      </dsp:txBody>
      <dsp:txXfrm>
        <a:off x="3027" y="0"/>
        <a:ext cx="2500022" cy="1740535"/>
      </dsp:txXfrm>
    </dsp:sp>
    <dsp:sp modelId="{0E6B7ADD-E5A5-4C21-A66B-061BF8032C1B}">
      <dsp:nvSpPr>
        <dsp:cNvPr id="0" name=""/>
        <dsp:cNvSpPr/>
      </dsp:nvSpPr>
      <dsp:spPr>
        <a:xfrm>
          <a:off x="1035472" y="1958102"/>
          <a:ext cx="435133" cy="43513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9A838-B186-4F81-ABCA-4012CA752FB7}">
      <dsp:nvSpPr>
        <dsp:cNvPr id="0" name=""/>
        <dsp:cNvSpPr/>
      </dsp:nvSpPr>
      <dsp:spPr>
        <a:xfrm>
          <a:off x="2628051" y="2610802"/>
          <a:ext cx="3389055"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El 72 % de procesos erosivos se produce en tierras agrícolas (Soto, 1990).</a:t>
          </a:r>
          <a:endParaRPr lang="es-MX" sz="2400" kern="1200" dirty="0">
            <a:latin typeface="Times New Roman" panose="02020603050405020304" pitchFamily="18" charset="0"/>
            <a:cs typeface="Times New Roman" panose="02020603050405020304" pitchFamily="18" charset="0"/>
          </a:endParaRPr>
        </a:p>
      </dsp:txBody>
      <dsp:txXfrm>
        <a:off x="2628051" y="2610802"/>
        <a:ext cx="3389055" cy="1740535"/>
      </dsp:txXfrm>
    </dsp:sp>
    <dsp:sp modelId="{802567E7-3AB4-4147-8FE2-881403A82AD1}">
      <dsp:nvSpPr>
        <dsp:cNvPr id="0" name=""/>
        <dsp:cNvSpPr/>
      </dsp:nvSpPr>
      <dsp:spPr>
        <a:xfrm>
          <a:off x="4105011" y="1958102"/>
          <a:ext cx="435133" cy="435133"/>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66F3B3-E5B4-480D-A084-A92457BD1985}">
      <dsp:nvSpPr>
        <dsp:cNvPr id="0" name=""/>
        <dsp:cNvSpPr/>
      </dsp:nvSpPr>
      <dsp:spPr>
        <a:xfrm>
          <a:off x="6430235" y="0"/>
          <a:ext cx="331890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La cobertura vegetal reduce la energía de la lluvia en un 50 % y la escorrentía en un 75 % (Romero et al., 2011).</a:t>
          </a:r>
          <a:endParaRPr lang="es-MX" sz="2400" kern="1200" dirty="0">
            <a:latin typeface="Times New Roman" panose="02020603050405020304" pitchFamily="18" charset="0"/>
            <a:cs typeface="Times New Roman" panose="02020603050405020304" pitchFamily="18" charset="0"/>
          </a:endParaRPr>
        </a:p>
      </dsp:txBody>
      <dsp:txXfrm>
        <a:off x="6430235" y="0"/>
        <a:ext cx="3318904" cy="1740535"/>
      </dsp:txXfrm>
    </dsp:sp>
    <dsp:sp modelId="{1368FEBA-A984-4EB7-A8E1-120879B95F33}">
      <dsp:nvSpPr>
        <dsp:cNvPr id="0" name=""/>
        <dsp:cNvSpPr/>
      </dsp:nvSpPr>
      <dsp:spPr>
        <a:xfrm>
          <a:off x="7583992" y="1958102"/>
          <a:ext cx="435133" cy="435133"/>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2F2A5-2CFB-41A7-91AD-3A63967B0A7F}">
      <dsp:nvSpPr>
        <dsp:cNvPr id="0" name=""/>
        <dsp:cNvSpPr/>
      </dsp:nvSpPr>
      <dsp:spPr>
        <a:xfrm>
          <a:off x="0" y="54381"/>
          <a:ext cx="10515600" cy="121680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Discusión</a:t>
          </a:r>
          <a:endParaRPr lang="es-MX" sz="4800"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16DA7-E94D-4382-B031-9D66E3228B65}">
      <dsp:nvSpPr>
        <dsp:cNvPr id="0" name=""/>
        <dsp:cNvSpPr/>
      </dsp:nvSpPr>
      <dsp:spPr>
        <a:xfrm>
          <a:off x="0" y="1305401"/>
          <a:ext cx="10515600" cy="1740535"/>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F997E-64D8-48A4-9897-E116198B6E32}">
      <dsp:nvSpPr>
        <dsp:cNvPr id="0" name=""/>
        <dsp:cNvSpPr/>
      </dsp:nvSpPr>
      <dsp:spPr>
        <a:xfrm>
          <a:off x="115" y="0"/>
          <a:ext cx="461649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rtl="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La cobertura vegetal,  incrementa la materia orgánica, mejora las propiedades del suelo, disminuye el grado de compactación y facilita la infiltración, evitando la escorrentía</a:t>
          </a:r>
          <a:endParaRPr lang="es-MX" sz="2000" kern="1200" dirty="0">
            <a:latin typeface="Times New Roman" panose="02020603050405020304" pitchFamily="18" charset="0"/>
            <a:cs typeface="Times New Roman" panose="02020603050405020304" pitchFamily="18" charset="0"/>
          </a:endParaRPr>
        </a:p>
      </dsp:txBody>
      <dsp:txXfrm>
        <a:off x="115" y="0"/>
        <a:ext cx="4616492" cy="1740535"/>
      </dsp:txXfrm>
    </dsp:sp>
    <dsp:sp modelId="{970F9A2E-4110-4DAE-BC40-0DDAF4721A28}">
      <dsp:nvSpPr>
        <dsp:cNvPr id="0" name=""/>
        <dsp:cNvSpPr/>
      </dsp:nvSpPr>
      <dsp:spPr>
        <a:xfrm>
          <a:off x="2090794" y="1958102"/>
          <a:ext cx="435133" cy="43513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DA147-4ED3-48D4-94E0-4B160025131D}">
      <dsp:nvSpPr>
        <dsp:cNvPr id="0" name=""/>
        <dsp:cNvSpPr/>
      </dsp:nvSpPr>
      <dsp:spPr>
        <a:xfrm>
          <a:off x="4847432" y="2610802"/>
          <a:ext cx="461649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t" anchorCtr="0">
          <a:noAutofit/>
        </a:bodyPr>
        <a:lstStyle/>
        <a:p>
          <a:pPr lvl="0" algn="ctr" defTabSz="933450" rtl="0">
            <a:lnSpc>
              <a:spcPct val="90000"/>
            </a:lnSpc>
            <a:spcBef>
              <a:spcPct val="0"/>
            </a:spcBef>
            <a:spcAft>
              <a:spcPct val="35000"/>
            </a:spcAft>
          </a:pPr>
          <a:r>
            <a:rPr lang="es-MX" sz="2100" kern="1200" dirty="0" smtClean="0">
              <a:latin typeface="Times New Roman" panose="02020603050405020304" pitchFamily="18" charset="0"/>
              <a:cs typeface="Times New Roman" panose="02020603050405020304" pitchFamily="18" charset="0"/>
            </a:rPr>
            <a:t>Según Elwell (1976), </a:t>
          </a:r>
          <a:r>
            <a:rPr lang="es-ES" sz="2100" kern="1200" dirty="0" smtClean="0">
              <a:latin typeface="Times New Roman" panose="02020603050405020304" pitchFamily="18" charset="0"/>
              <a:cs typeface="Times New Roman" panose="02020603050405020304" pitchFamily="18" charset="0"/>
            </a:rPr>
            <a:t>esta cobertura debe ser del 70 % o superior para mejorar las condiciones del suelo y brindar la protección adecuada frente a procesos erosivos.</a:t>
          </a:r>
          <a:endParaRPr lang="es-MX" sz="2100" kern="1200" dirty="0">
            <a:latin typeface="Times New Roman" panose="02020603050405020304" pitchFamily="18" charset="0"/>
            <a:cs typeface="Times New Roman" panose="02020603050405020304" pitchFamily="18" charset="0"/>
          </a:endParaRPr>
        </a:p>
      </dsp:txBody>
      <dsp:txXfrm>
        <a:off x="4847432" y="2610802"/>
        <a:ext cx="4616492" cy="1740535"/>
      </dsp:txXfrm>
    </dsp:sp>
    <dsp:sp modelId="{62BA0931-EEC3-40C7-B8C7-528793FE78FC}">
      <dsp:nvSpPr>
        <dsp:cNvPr id="0" name=""/>
        <dsp:cNvSpPr/>
      </dsp:nvSpPr>
      <dsp:spPr>
        <a:xfrm>
          <a:off x="6938111" y="1958102"/>
          <a:ext cx="435133" cy="435133"/>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3EA68-3CF9-4E2C-A7FE-5990E1B10224}">
      <dsp:nvSpPr>
        <dsp:cNvPr id="0" name=""/>
        <dsp:cNvSpPr/>
      </dsp:nvSpPr>
      <dsp:spPr>
        <a:xfrm>
          <a:off x="0" y="7581"/>
          <a:ext cx="10515600" cy="131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rtl="0">
            <a:lnSpc>
              <a:spcPct val="90000"/>
            </a:lnSpc>
            <a:spcBef>
              <a:spcPct val="0"/>
            </a:spcBef>
            <a:spcAft>
              <a:spcPct val="35000"/>
            </a:spcAft>
          </a:pPr>
          <a:r>
            <a:rPr lang="es-MX" sz="5600" kern="1200" dirty="0" smtClean="0">
              <a:latin typeface="Times New Roman" panose="02020603050405020304" pitchFamily="18" charset="0"/>
              <a:cs typeface="Times New Roman" panose="02020603050405020304" pitchFamily="18" charset="0"/>
            </a:rPr>
            <a:t>Conclusiones</a:t>
          </a:r>
          <a:endParaRPr lang="es-MX" sz="5600" kern="1200" dirty="0">
            <a:latin typeface="Times New Roman" panose="02020603050405020304" pitchFamily="18" charset="0"/>
            <a:cs typeface="Times New Roman" panose="02020603050405020304" pitchFamily="18" charset="0"/>
          </a:endParaRPr>
        </a:p>
      </dsp:txBody>
      <dsp:txXfrm>
        <a:off x="63968" y="71549"/>
        <a:ext cx="10387664" cy="118246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3EA68-3CF9-4E2C-A7FE-5990E1B10224}">
      <dsp:nvSpPr>
        <dsp:cNvPr id="0" name=""/>
        <dsp:cNvSpPr/>
      </dsp:nvSpPr>
      <dsp:spPr>
        <a:xfrm>
          <a:off x="0" y="7581"/>
          <a:ext cx="10515600" cy="131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rtl="0">
            <a:lnSpc>
              <a:spcPct val="90000"/>
            </a:lnSpc>
            <a:spcBef>
              <a:spcPct val="0"/>
            </a:spcBef>
            <a:spcAft>
              <a:spcPct val="35000"/>
            </a:spcAft>
          </a:pPr>
          <a:r>
            <a:rPr lang="es-MX" sz="5600" kern="1200" dirty="0" smtClean="0">
              <a:latin typeface="Times New Roman" panose="02020603050405020304" pitchFamily="18" charset="0"/>
              <a:cs typeface="Times New Roman" panose="02020603050405020304" pitchFamily="18" charset="0"/>
            </a:rPr>
            <a:t>Conclusiones</a:t>
          </a:r>
          <a:endParaRPr lang="es-MX" sz="5600" kern="1200" dirty="0">
            <a:latin typeface="Times New Roman" panose="02020603050405020304" pitchFamily="18" charset="0"/>
            <a:cs typeface="Times New Roman" panose="02020603050405020304" pitchFamily="18" charset="0"/>
          </a:endParaRPr>
        </a:p>
      </dsp:txBody>
      <dsp:txXfrm>
        <a:off x="63968" y="71549"/>
        <a:ext cx="10387664" cy="118246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B75BB-52F0-4879-95BD-BD3E3985495C}">
      <dsp:nvSpPr>
        <dsp:cNvPr id="0" name=""/>
        <dsp:cNvSpPr/>
      </dsp:nvSpPr>
      <dsp:spPr>
        <a:xfrm>
          <a:off x="0" y="54381"/>
          <a:ext cx="10515600" cy="121680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kern="1200" dirty="0" smtClean="0">
              <a:latin typeface="Times New Roman" panose="02020603050405020304" pitchFamily="18" charset="0"/>
              <a:cs typeface="Times New Roman" panose="02020603050405020304" pitchFamily="18" charset="0"/>
            </a:rPr>
            <a:t>Recomendaciones</a:t>
          </a:r>
          <a:endParaRPr lang="es-MX" sz="4800" kern="1200" dirty="0">
            <a:latin typeface="Times New Roman" panose="02020603050405020304" pitchFamily="18" charset="0"/>
            <a:cs typeface="Times New Roman" panose="02020603050405020304" pitchFamily="18" charset="0"/>
          </a:endParaRPr>
        </a:p>
      </dsp:txBody>
      <dsp:txXfrm>
        <a:off x="59399" y="113780"/>
        <a:ext cx="10396802"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A790F-84E1-4DB6-824D-E06ADA6EC428}">
      <dsp:nvSpPr>
        <dsp:cNvPr id="0" name=""/>
        <dsp:cNvSpPr/>
      </dsp:nvSpPr>
      <dsp:spPr>
        <a:xfrm>
          <a:off x="0" y="116978"/>
          <a:ext cx="10058399"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Objetivos específicos</a:t>
          </a:r>
          <a:endParaRPr lang="es-MX" sz="4800"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20FDD-6D7F-4036-AC0D-4FB2C3FDF419}">
      <dsp:nvSpPr>
        <dsp:cNvPr id="0" name=""/>
        <dsp:cNvSpPr/>
      </dsp:nvSpPr>
      <dsp:spPr>
        <a:xfrm>
          <a:off x="0" y="1043543"/>
          <a:ext cx="2873126" cy="189248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s-ES" sz="2400" b="0" kern="1200" dirty="0" smtClean="0">
              <a:latin typeface="Times New Roman" panose="02020603050405020304" pitchFamily="18" charset="0"/>
              <a:cs typeface="Times New Roman" panose="02020603050405020304" pitchFamily="18" charset="0"/>
            </a:rPr>
            <a:t>Estimar la pérdida anual de suelo provocada por agentes erosivos en diferentes usos de suelo.</a:t>
          </a:r>
          <a:endParaRPr lang="es-MX" sz="2400" b="0" kern="1200" dirty="0">
            <a:latin typeface="Times New Roman" panose="02020603050405020304" pitchFamily="18" charset="0"/>
            <a:cs typeface="Times New Roman" panose="02020603050405020304" pitchFamily="18" charset="0"/>
          </a:endParaRPr>
        </a:p>
      </dsp:txBody>
      <dsp:txXfrm>
        <a:off x="55429" y="1098972"/>
        <a:ext cx="2762268" cy="1781627"/>
      </dsp:txXfrm>
    </dsp:sp>
    <dsp:sp modelId="{FAA6CA60-AF02-44E7-8045-FDA3654063DB}">
      <dsp:nvSpPr>
        <dsp:cNvPr id="0" name=""/>
        <dsp:cNvSpPr/>
      </dsp:nvSpPr>
      <dsp:spPr>
        <a:xfrm>
          <a:off x="3592636" y="1045756"/>
          <a:ext cx="2873126" cy="19318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s-ES" sz="2400" b="0" kern="1200" dirty="0" smtClean="0">
              <a:latin typeface="Times New Roman" panose="02020603050405020304" pitchFamily="18" charset="0"/>
              <a:cs typeface="Times New Roman" panose="02020603050405020304" pitchFamily="18" charset="0"/>
            </a:rPr>
            <a:t>Evaluar el riesgo de erosión en las coberturas vegetales estudiadas</a:t>
          </a:r>
          <a:endParaRPr lang="es-MX" sz="2400" b="0" kern="1200" dirty="0">
            <a:latin typeface="Times New Roman" panose="02020603050405020304" pitchFamily="18" charset="0"/>
            <a:cs typeface="Times New Roman" panose="02020603050405020304" pitchFamily="18" charset="0"/>
          </a:endParaRPr>
        </a:p>
      </dsp:txBody>
      <dsp:txXfrm>
        <a:off x="3649218" y="1102338"/>
        <a:ext cx="2759962" cy="1818683"/>
      </dsp:txXfrm>
    </dsp:sp>
    <dsp:sp modelId="{7DE61E38-7811-4C19-BA3F-E0C2355BBF56}">
      <dsp:nvSpPr>
        <dsp:cNvPr id="0" name=""/>
        <dsp:cNvSpPr/>
      </dsp:nvSpPr>
      <dsp:spPr>
        <a:xfrm>
          <a:off x="7184045" y="1045756"/>
          <a:ext cx="2873126" cy="16820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rtl="0">
            <a:lnSpc>
              <a:spcPct val="90000"/>
            </a:lnSpc>
            <a:spcBef>
              <a:spcPct val="0"/>
            </a:spcBef>
            <a:spcAft>
              <a:spcPct val="35000"/>
            </a:spcAft>
          </a:pPr>
          <a:r>
            <a:rPr lang="es-ES" sz="2400" b="0" kern="1200" dirty="0" smtClean="0">
              <a:latin typeface="Times New Roman" panose="02020603050405020304" pitchFamily="18" charset="0"/>
              <a:cs typeface="Times New Roman" panose="02020603050405020304" pitchFamily="18" charset="0"/>
            </a:rPr>
            <a:t>Determinar prácticas adecuadas de manejo de </a:t>
          </a:r>
          <a:r>
            <a:rPr lang="es-ES" sz="2400" b="0" kern="1200" dirty="0" smtClean="0">
              <a:latin typeface="Times New Roman" panose="02020603050405020304" pitchFamily="18" charset="0"/>
              <a:cs typeface="Times New Roman" panose="02020603050405020304" pitchFamily="18" charset="0"/>
            </a:rPr>
            <a:t>suelos en la microcuenca. </a:t>
          </a:r>
          <a:endParaRPr lang="es-MX" sz="2400" b="0" kern="1200" dirty="0">
            <a:latin typeface="Times New Roman" panose="02020603050405020304" pitchFamily="18" charset="0"/>
            <a:cs typeface="Times New Roman" panose="02020603050405020304" pitchFamily="18" charset="0"/>
          </a:endParaRPr>
        </a:p>
      </dsp:txBody>
      <dsp:txXfrm>
        <a:off x="7233309" y="1095020"/>
        <a:ext cx="2774598" cy="15834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11787-DC6B-43A0-860E-5F431CAA3233}">
      <dsp:nvSpPr>
        <dsp:cNvPr id="0" name=""/>
        <dsp:cNvSpPr/>
      </dsp:nvSpPr>
      <dsp:spPr>
        <a:xfrm>
          <a:off x="0" y="0"/>
          <a:ext cx="10515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dirty="0" smtClean="0">
              <a:latin typeface="Times New Roman" panose="02020603050405020304" pitchFamily="18" charset="0"/>
              <a:cs typeface="Times New Roman" panose="02020603050405020304" pitchFamily="18" charset="0"/>
            </a:rPr>
            <a:t>Hipótesis</a:t>
          </a:r>
          <a:endParaRPr lang="es-MX" sz="4800" b="1" kern="1200" dirty="0">
            <a:latin typeface="Times New Roman" panose="02020603050405020304" pitchFamily="18" charset="0"/>
            <a:cs typeface="Times New Roman" panose="02020603050405020304" pitchFamily="18" charset="0"/>
          </a:endParaRPr>
        </a:p>
      </dsp:txBody>
      <dsp:txXfrm>
        <a:off x="59399" y="59399"/>
        <a:ext cx="103968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AF72-4D34-4DBC-B293-C857E96B9712}">
      <dsp:nvSpPr>
        <dsp:cNvPr id="0" name=""/>
        <dsp:cNvSpPr/>
      </dsp:nvSpPr>
      <dsp:spPr>
        <a:xfrm>
          <a:off x="0" y="116978"/>
          <a:ext cx="10058399" cy="1216800"/>
        </a:xfrm>
        <a:prstGeom prst="roundRect">
          <a:avLst/>
        </a:prstGeom>
        <a:gradFill rotWithShape="0">
          <a:gsLst>
            <a:gs pos="0">
              <a:schemeClr val="accent3">
                <a:shade val="80000"/>
                <a:hueOff val="0"/>
                <a:satOff val="0"/>
                <a:lumOff val="0"/>
                <a:alphaOff val="0"/>
                <a:lumMod val="110000"/>
                <a:satMod val="105000"/>
                <a:tint val="67000"/>
              </a:schemeClr>
            </a:gs>
            <a:gs pos="50000">
              <a:schemeClr val="accent3">
                <a:shade val="80000"/>
                <a:hueOff val="0"/>
                <a:satOff val="0"/>
                <a:lumOff val="0"/>
                <a:alphaOff val="0"/>
                <a:lumMod val="105000"/>
                <a:satMod val="103000"/>
                <a:tint val="73000"/>
              </a:schemeClr>
            </a:gs>
            <a:gs pos="100000">
              <a:schemeClr val="accent3">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a:t>
          </a:r>
          <a:endParaRPr lang="es-MX" sz="4800"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CCBF-2860-4C2B-812E-116C1B1274CC}">
      <dsp:nvSpPr>
        <dsp:cNvPr id="0" name=""/>
        <dsp:cNvSpPr/>
      </dsp:nvSpPr>
      <dsp:spPr>
        <a:xfrm>
          <a:off x="0" y="116978"/>
          <a:ext cx="10058399"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1</a:t>
          </a:r>
          <a:endParaRPr lang="es-MX" sz="4800" b="1"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3CCBF-2860-4C2B-812E-116C1B1274CC}">
      <dsp:nvSpPr>
        <dsp:cNvPr id="0" name=""/>
        <dsp:cNvSpPr/>
      </dsp:nvSpPr>
      <dsp:spPr>
        <a:xfrm>
          <a:off x="0" y="116978"/>
          <a:ext cx="10058399" cy="121680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s-MX" sz="4800" b="1" kern="1200" baseline="0" dirty="0" smtClean="0">
              <a:latin typeface="Times New Roman" panose="02020603050405020304" pitchFamily="18" charset="0"/>
              <a:cs typeface="Times New Roman" panose="02020603050405020304" pitchFamily="18" charset="0"/>
            </a:rPr>
            <a:t>Metodología: Objetivo 1</a:t>
          </a:r>
          <a:endParaRPr lang="es-MX" sz="4800" b="1" kern="1200" dirty="0">
            <a:latin typeface="Times New Roman" panose="02020603050405020304" pitchFamily="18" charset="0"/>
            <a:cs typeface="Times New Roman" panose="02020603050405020304" pitchFamily="18" charset="0"/>
          </a:endParaRPr>
        </a:p>
      </dsp:txBody>
      <dsp:txXfrm>
        <a:off x="59399" y="176377"/>
        <a:ext cx="993960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2FC02-10FD-41EC-9CB8-57CBFC8C181E}" type="datetimeFigureOut">
              <a:rPr lang="es-MX" smtClean="0"/>
              <a:t>28/05/2017</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48D3B-C57B-4CE0-B742-47E98929D74A}" type="slidenum">
              <a:rPr lang="es-MX" smtClean="0"/>
              <a:t>‹Nº›</a:t>
            </a:fld>
            <a:endParaRPr lang="es-MX"/>
          </a:p>
        </p:txBody>
      </p:sp>
    </p:spTree>
    <p:extLst>
      <p:ext uri="{BB962C8B-B14F-4D97-AF65-F5344CB8AC3E}">
        <p14:creationId xmlns:p14="http://schemas.microsoft.com/office/powerpoint/2010/main" val="262913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0413024A-12FF-4765-BF26-B78FA4490156}" type="datetimeFigureOut">
              <a:rPr lang="es-MX" smtClean="0"/>
              <a:t>28/05/2017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189988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413024A-12FF-4765-BF26-B78FA4490156}" type="datetimeFigureOut">
              <a:rPr lang="es-MX" smtClean="0"/>
              <a:t>28/05/2017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156269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413024A-12FF-4765-BF26-B78FA4490156}" type="datetimeFigureOut">
              <a:rPr lang="es-MX" smtClean="0"/>
              <a:t>28/05/2017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215394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0413024A-12FF-4765-BF26-B78FA4490156}" type="datetimeFigureOut">
              <a:rPr lang="es-MX" smtClean="0"/>
              <a:t>28/05/2017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132323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0413024A-12FF-4765-BF26-B78FA4490156}" type="datetimeFigureOut">
              <a:rPr lang="es-MX" smtClean="0"/>
              <a:t>28/05/2017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322835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0413024A-12FF-4765-BF26-B78FA4490156}" type="datetimeFigureOut">
              <a:rPr lang="es-MX" smtClean="0"/>
              <a:t>28/05/2017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31260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0413024A-12FF-4765-BF26-B78FA4490156}" type="datetimeFigureOut">
              <a:rPr lang="es-MX" smtClean="0"/>
              <a:t>28/05/2017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30675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0413024A-12FF-4765-BF26-B78FA4490156}" type="datetimeFigureOut">
              <a:rPr lang="es-MX" smtClean="0"/>
              <a:t>28/05/2017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99179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413024A-12FF-4765-BF26-B78FA4490156}" type="datetimeFigureOut">
              <a:rPr lang="es-MX" smtClean="0"/>
              <a:t>28/05/2017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35433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13024A-12FF-4765-BF26-B78FA4490156}" type="datetimeFigureOut">
              <a:rPr lang="es-MX" smtClean="0"/>
              <a:t>28/05/2017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321323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0413024A-12FF-4765-BF26-B78FA4490156}" type="datetimeFigureOut">
              <a:rPr lang="es-MX" smtClean="0"/>
              <a:t>28/05/2017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AFE68CC-BED4-4C3A-97C2-B076765B0AC0}" type="slidenum">
              <a:rPr lang="es-MX" smtClean="0"/>
              <a:t>‹Nº›</a:t>
            </a:fld>
            <a:endParaRPr lang="es-MX"/>
          </a:p>
        </p:txBody>
      </p:sp>
    </p:spTree>
    <p:extLst>
      <p:ext uri="{BB962C8B-B14F-4D97-AF65-F5344CB8AC3E}">
        <p14:creationId xmlns:p14="http://schemas.microsoft.com/office/powerpoint/2010/main" val="183571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rgbClr val="92D050"/>
          </a:fgClr>
          <a:bgClr>
            <a:schemeClr val="bg1"/>
          </a:bgClr>
        </a:patt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3024A-12FF-4765-BF26-B78FA4490156}" type="datetimeFigureOut">
              <a:rPr lang="es-MX" smtClean="0"/>
              <a:t>28/05/2017</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E68CC-BED4-4C3A-97C2-B076765B0AC0}" type="slidenum">
              <a:rPr lang="es-MX" smtClean="0"/>
              <a:t>‹Nº›</a:t>
            </a:fld>
            <a:endParaRPr lang="es-MX"/>
          </a:p>
        </p:txBody>
      </p:sp>
    </p:spTree>
    <p:extLst>
      <p:ext uri="{BB962C8B-B14F-4D97-AF65-F5344CB8AC3E}">
        <p14:creationId xmlns:p14="http://schemas.microsoft.com/office/powerpoint/2010/main" val="6063196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0.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chart" Target="../charts/chart1.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chart" Target="../charts/chart2.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chart" Target="../charts/chart3.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21.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22.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3.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4.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5.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6.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12" Type="http://schemas.openxmlformats.org/officeDocument/2006/relationships/image" Target="../media/image27.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2.xml"/><Relationship Id="rId13" Type="http://schemas.openxmlformats.org/officeDocument/2006/relationships/image" Target="../media/image29.jpeg"/><Relationship Id="rId3" Type="http://schemas.openxmlformats.org/officeDocument/2006/relationships/diagramLayout" Target="../diagrams/layout31.xml"/><Relationship Id="rId7" Type="http://schemas.openxmlformats.org/officeDocument/2006/relationships/diagramData" Target="../diagrams/data32.xml"/><Relationship Id="rId12" Type="http://schemas.openxmlformats.org/officeDocument/2006/relationships/image" Target="../media/image28.jpe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6.xml"/><Relationship Id="rId13" Type="http://schemas.openxmlformats.org/officeDocument/2006/relationships/image" Target="../media/image33.jpeg"/><Relationship Id="rId3" Type="http://schemas.openxmlformats.org/officeDocument/2006/relationships/diagramLayout" Target="../diagrams/layout35.xml"/><Relationship Id="rId7" Type="http://schemas.openxmlformats.org/officeDocument/2006/relationships/diagramData" Target="../diagrams/data36.xml"/><Relationship Id="rId12" Type="http://schemas.openxmlformats.org/officeDocument/2006/relationships/image" Target="../media/image32.jpe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6.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6.xml"/><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0.png"/><Relationship Id="rId5" Type="http://schemas.openxmlformats.org/officeDocument/2006/relationships/diagramColors" Target="../diagrams/colors6.xml"/><Relationship Id="rId10" Type="http://schemas.microsoft.com/office/2007/relationships/hdphoto" Target="../media/hdphoto3.wdp"/><Relationship Id="rId4" Type="http://schemas.openxmlformats.org/officeDocument/2006/relationships/diagramQuickStyle" Target="../diagrams/quickStyle6.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1.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8.xml"/><Relationship Id="rId7" Type="http://schemas.openxmlformats.org/officeDocument/2006/relationships/image" Target="../media/image1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14.png"/><Relationship Id="rId4" Type="http://schemas.openxmlformats.org/officeDocument/2006/relationships/diagramQuickStyle" Target="../diagrams/quickStyle8.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9.xml"/><Relationship Id="rId7" Type="http://schemas.openxmlformats.org/officeDocument/2006/relationships/image" Target="../media/image1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0.xml"/><Relationship Id="rId7" Type="http://schemas.openxmlformats.org/officeDocument/2006/relationships/image" Target="../media/image17.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9.png"/><Relationship Id="rId4" Type="http://schemas.openxmlformats.org/officeDocument/2006/relationships/diagramQuickStyle" Target="../diagrams/quickStyle10.xml"/><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550571"/>
            <a:ext cx="9144000" cy="2775694"/>
          </a:xfrm>
        </p:spPr>
        <p:txBody>
          <a:bodyPr>
            <a:noAutofit/>
          </a:bodyPr>
          <a:lstStyle/>
          <a:p>
            <a:r>
              <a:rPr lang="es-MX" sz="3600" b="1" dirty="0" smtClean="0">
                <a:latin typeface="Times New Roman" panose="02020603050405020304" pitchFamily="18" charset="0"/>
                <a:cs typeface="Times New Roman" panose="02020603050405020304" pitchFamily="18" charset="0"/>
              </a:rPr>
              <a:t>UNIVERSIDAD TÉCNICA DEL NORTE</a:t>
            </a:r>
            <a:r>
              <a:rPr lang="es-MX" sz="3200" b="1" dirty="0" smtClean="0">
                <a:latin typeface="Times New Roman" panose="02020603050405020304" pitchFamily="18" charset="0"/>
                <a:cs typeface="Times New Roman" panose="02020603050405020304" pitchFamily="18" charset="0"/>
              </a:rPr>
              <a:t/>
            </a:r>
            <a:br>
              <a:rPr lang="es-MX" sz="3200" b="1" dirty="0" smtClean="0">
                <a:latin typeface="Times New Roman" panose="02020603050405020304" pitchFamily="18" charset="0"/>
                <a:cs typeface="Times New Roman" panose="02020603050405020304" pitchFamily="18" charset="0"/>
              </a:rPr>
            </a:br>
            <a:r>
              <a:rPr lang="es-MX" sz="2400" b="1" dirty="0" smtClean="0">
                <a:latin typeface="Times New Roman" panose="02020603050405020304" pitchFamily="18" charset="0"/>
                <a:cs typeface="Times New Roman" panose="02020603050405020304" pitchFamily="18" charset="0"/>
              </a:rPr>
              <a:t/>
            </a:r>
            <a:br>
              <a:rPr lang="es-MX" sz="2400" b="1" dirty="0" smtClean="0">
                <a:latin typeface="Times New Roman" panose="02020603050405020304" pitchFamily="18" charset="0"/>
                <a:cs typeface="Times New Roman" panose="02020603050405020304" pitchFamily="18" charset="0"/>
              </a:rPr>
            </a:br>
            <a:r>
              <a:rPr lang="es-EC" sz="2800" b="1" dirty="0" smtClean="0">
                <a:solidFill>
                  <a:schemeClr val="bg2">
                    <a:lumMod val="25000"/>
                  </a:schemeClr>
                </a:solidFill>
                <a:latin typeface="Times New Roman" pitchFamily="18" charset="0"/>
                <a:cs typeface="Times New Roman" pitchFamily="18" charset="0"/>
              </a:rPr>
              <a:t>FACULTAD DE INGENIERÍA EN CIENCIAS </a:t>
            </a:r>
            <a:br>
              <a:rPr lang="es-EC" sz="2800" b="1" dirty="0" smtClean="0">
                <a:solidFill>
                  <a:schemeClr val="bg2">
                    <a:lumMod val="25000"/>
                  </a:schemeClr>
                </a:solidFill>
                <a:latin typeface="Times New Roman" pitchFamily="18" charset="0"/>
                <a:cs typeface="Times New Roman" pitchFamily="18" charset="0"/>
              </a:rPr>
            </a:br>
            <a:r>
              <a:rPr lang="es-EC" sz="2800" b="1" dirty="0" smtClean="0">
                <a:solidFill>
                  <a:schemeClr val="bg2">
                    <a:lumMod val="25000"/>
                  </a:schemeClr>
                </a:solidFill>
                <a:latin typeface="Times New Roman" pitchFamily="18" charset="0"/>
                <a:cs typeface="Times New Roman" pitchFamily="18" charset="0"/>
              </a:rPr>
              <a:t>AGROPECUARIAS Y AMBIENTALES</a:t>
            </a:r>
            <a:r>
              <a:rPr lang="es-EC" sz="4400" b="1" dirty="0" smtClean="0">
                <a:solidFill>
                  <a:schemeClr val="bg2">
                    <a:lumMod val="25000"/>
                  </a:schemeClr>
                </a:solidFill>
                <a:latin typeface="Times New Roman" pitchFamily="18" charset="0"/>
                <a:cs typeface="Times New Roman" pitchFamily="18" charset="0"/>
              </a:rPr>
              <a:t/>
            </a:r>
            <a:br>
              <a:rPr lang="es-EC" sz="4400" b="1" dirty="0" smtClean="0">
                <a:solidFill>
                  <a:schemeClr val="bg2">
                    <a:lumMod val="25000"/>
                  </a:schemeClr>
                </a:solidFill>
                <a:latin typeface="Times New Roman" pitchFamily="18" charset="0"/>
                <a:cs typeface="Times New Roman" pitchFamily="18" charset="0"/>
              </a:rPr>
            </a:br>
            <a:r>
              <a:rPr lang="es-MX" sz="4400" dirty="0" smtClean="0"/>
              <a:t/>
            </a:r>
            <a:br>
              <a:rPr lang="es-MX" sz="4400" dirty="0" smtClean="0"/>
            </a:br>
            <a:endParaRPr lang="es-MX" sz="4400" dirty="0"/>
          </a:p>
        </p:txBody>
      </p:sp>
      <p:sp>
        <p:nvSpPr>
          <p:cNvPr id="3" name="Subtítulo 2"/>
          <p:cNvSpPr>
            <a:spLocks noGrp="1"/>
          </p:cNvSpPr>
          <p:nvPr>
            <p:ph type="subTitle" idx="1"/>
          </p:nvPr>
        </p:nvSpPr>
        <p:spPr>
          <a:xfrm>
            <a:off x="1524000" y="2362067"/>
            <a:ext cx="9144000" cy="3410891"/>
          </a:xfrm>
        </p:spPr>
        <p:txBody>
          <a:bodyPr>
            <a:normAutofit lnSpcReduction="10000"/>
          </a:bodyPr>
          <a:lstStyle/>
          <a:p>
            <a:pPr algn="ctr"/>
            <a:r>
              <a:rPr lang="es-MX" b="1" dirty="0">
                <a:latin typeface="Times New Roman" panose="02020603050405020304" pitchFamily="18" charset="0"/>
                <a:cs typeface="Times New Roman" panose="02020603050405020304" pitchFamily="18" charset="0"/>
              </a:rPr>
              <a:t>CARRERA DE INGENIERÍA </a:t>
            </a:r>
            <a:r>
              <a:rPr lang="es-MX" b="1" dirty="0" smtClean="0">
                <a:latin typeface="Times New Roman" panose="02020603050405020304" pitchFamily="18" charset="0"/>
                <a:cs typeface="Times New Roman" panose="02020603050405020304" pitchFamily="18" charset="0"/>
              </a:rPr>
              <a:t>FORESTAL</a:t>
            </a:r>
          </a:p>
          <a:p>
            <a:r>
              <a:rPr lang="es-ES" sz="2000" b="1" dirty="0" smtClean="0">
                <a:latin typeface="Times New Roman" pitchFamily="18" charset="0"/>
                <a:cs typeface="Times New Roman" pitchFamily="18" charset="0"/>
              </a:rPr>
              <a:t>Trabajo de titulación presentado como requisito previo a la </a:t>
            </a:r>
          </a:p>
          <a:p>
            <a:r>
              <a:rPr lang="es-ES" sz="2000" b="1" dirty="0" smtClean="0">
                <a:latin typeface="Times New Roman" pitchFamily="18" charset="0"/>
                <a:cs typeface="Times New Roman" pitchFamily="18" charset="0"/>
              </a:rPr>
              <a:t>obtención del título de Ingeniero Forestal</a:t>
            </a:r>
            <a:endParaRPr lang="es-EC" sz="2000" dirty="0" smtClean="0">
              <a:latin typeface="Times New Roman" pitchFamily="18" charset="0"/>
              <a:cs typeface="Times New Roman" pitchFamily="18" charset="0"/>
            </a:endParaRPr>
          </a:p>
          <a:p>
            <a:pPr algn="ctr"/>
            <a:endParaRPr lang="es-MX" sz="1900" b="1" dirty="0" smtClean="0">
              <a:latin typeface="Times New Roman" panose="02020603050405020304" pitchFamily="18" charset="0"/>
              <a:cs typeface="Times New Roman" panose="02020603050405020304" pitchFamily="18" charset="0"/>
            </a:endParaRPr>
          </a:p>
          <a:p>
            <a:pPr algn="ctr"/>
            <a:r>
              <a:rPr lang="es-MX" sz="2000" b="1" dirty="0" smtClean="0">
                <a:solidFill>
                  <a:schemeClr val="tx1"/>
                </a:solidFill>
                <a:latin typeface="Times New Roman" panose="02020603050405020304" pitchFamily="18" charset="0"/>
                <a:cs typeface="Times New Roman" panose="02020603050405020304" pitchFamily="18" charset="0"/>
              </a:rPr>
              <a:t>“Evaluación de los procesos erosivos en la microcuenca de la Quebrada </a:t>
            </a:r>
            <a:r>
              <a:rPr lang="es-MX" sz="2000" b="1" dirty="0" smtClean="0">
                <a:latin typeface="Times New Roman" panose="02020603050405020304" pitchFamily="18" charset="0"/>
                <a:cs typeface="Times New Roman" panose="02020603050405020304" pitchFamily="18" charset="0"/>
              </a:rPr>
              <a:t>A</a:t>
            </a:r>
            <a:r>
              <a:rPr lang="es-MX" sz="2000" b="1" dirty="0" smtClean="0">
                <a:solidFill>
                  <a:schemeClr val="tx1"/>
                </a:solidFill>
                <a:latin typeface="Times New Roman" panose="02020603050405020304" pitchFamily="18" charset="0"/>
                <a:cs typeface="Times New Roman" panose="02020603050405020304" pitchFamily="18" charset="0"/>
              </a:rPr>
              <a:t>mbuquí-</a:t>
            </a:r>
            <a:r>
              <a:rPr lang="es-MX" sz="2000" b="1" dirty="0">
                <a:latin typeface="Times New Roman" panose="02020603050405020304" pitchFamily="18" charset="0"/>
                <a:cs typeface="Times New Roman" panose="02020603050405020304" pitchFamily="18" charset="0"/>
              </a:rPr>
              <a:t>C</a:t>
            </a:r>
            <a:r>
              <a:rPr lang="es-MX" sz="2000" b="1" dirty="0" smtClean="0">
                <a:solidFill>
                  <a:schemeClr val="tx1"/>
                </a:solidFill>
                <a:latin typeface="Times New Roman" panose="02020603050405020304" pitchFamily="18" charset="0"/>
                <a:cs typeface="Times New Roman" panose="02020603050405020304" pitchFamily="18" charset="0"/>
              </a:rPr>
              <a:t>ochapamba, norte del Ecuador” </a:t>
            </a:r>
          </a:p>
          <a:p>
            <a:endParaRPr lang="es-MX" sz="1900" dirty="0" smtClean="0">
              <a:latin typeface="Times New Roman" panose="02020603050405020304" pitchFamily="18" charset="0"/>
              <a:cs typeface="Times New Roman" panose="02020603050405020304" pitchFamily="18" charset="0"/>
            </a:endParaRPr>
          </a:p>
          <a:p>
            <a:r>
              <a:rPr lang="es-MX" sz="1900" b="1" dirty="0" smtClean="0">
                <a:solidFill>
                  <a:schemeClr val="tx1"/>
                </a:solidFill>
                <a:latin typeface="Times New Roman" panose="02020603050405020304" pitchFamily="18" charset="0"/>
                <a:cs typeface="Times New Roman" panose="02020603050405020304" pitchFamily="18" charset="0"/>
              </a:rPr>
              <a:t>Director: </a:t>
            </a:r>
            <a:r>
              <a:rPr lang="es-MX" sz="1900" dirty="0">
                <a:latin typeface="Times New Roman" panose="02020603050405020304" pitchFamily="18" charset="0"/>
                <a:cs typeface="Times New Roman" panose="02020603050405020304" pitchFamily="18" charset="0"/>
              </a:rPr>
              <a:t>Ing. Jorge Luis Ramírez López, MSc</a:t>
            </a:r>
            <a:endParaRPr lang="es-MX" sz="1900" b="1" dirty="0" smtClean="0">
              <a:solidFill>
                <a:schemeClr val="tx1"/>
              </a:solidFill>
              <a:latin typeface="Times New Roman" panose="02020603050405020304" pitchFamily="18" charset="0"/>
              <a:cs typeface="Times New Roman" panose="02020603050405020304" pitchFamily="18" charset="0"/>
            </a:endParaRPr>
          </a:p>
          <a:p>
            <a:pPr algn="ctr"/>
            <a:r>
              <a:rPr lang="es-MX" sz="1900" b="1" dirty="0" smtClean="0">
                <a:solidFill>
                  <a:schemeClr val="tx1"/>
                </a:solidFill>
                <a:latin typeface="Times New Roman" panose="02020603050405020304" pitchFamily="18" charset="0"/>
                <a:cs typeface="Times New Roman" panose="02020603050405020304" pitchFamily="18" charset="0"/>
              </a:rPr>
              <a:t>Autor: </a:t>
            </a:r>
            <a:r>
              <a:rPr lang="es-MX" sz="1900" dirty="0" smtClean="0">
                <a:latin typeface="Times New Roman" panose="02020603050405020304" pitchFamily="18" charset="0"/>
                <a:cs typeface="Times New Roman" panose="02020603050405020304" pitchFamily="18" charset="0"/>
              </a:rPr>
              <a:t>Cristian Gustavo Benalcázar Chandi</a:t>
            </a:r>
            <a:endParaRPr lang="es-MX" sz="1900" dirty="0" smtClean="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98448" y="629455"/>
            <a:ext cx="1653728" cy="1653728"/>
          </a:xfrm>
          <a:prstGeom prst="ellipse">
            <a:avLst/>
          </a:prstGeom>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0297631" y="550571"/>
            <a:ext cx="1708463" cy="1811496"/>
          </a:xfrm>
          <a:prstGeom prst="round2SameRect">
            <a:avLst/>
          </a:prstGeom>
        </p:spPr>
      </p:pic>
    </p:spTree>
    <p:extLst>
      <p:ext uri="{BB962C8B-B14F-4D97-AF65-F5344CB8AC3E}">
        <p14:creationId xmlns:p14="http://schemas.microsoft.com/office/powerpoint/2010/main" val="3964669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6040192" y="3379416"/>
            <a:ext cx="2730321" cy="4327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graphicFrame>
        <p:nvGraphicFramePr>
          <p:cNvPr id="4" name="Diagrama 3"/>
          <p:cNvGraphicFramePr/>
          <p:nvPr>
            <p:extLst>
              <p:ext uri="{D42A27DB-BD31-4B8C-83A1-F6EECF244321}">
                <p14:modId xmlns:p14="http://schemas.microsoft.com/office/powerpoint/2010/main" val="2103905186"/>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3090929" y="2191983"/>
            <a:ext cx="8374612" cy="3693662"/>
          </a:xfrm>
          <a:ln>
            <a:solidFill>
              <a:schemeClr val="tx1"/>
            </a:solidFill>
          </a:ln>
        </p:spPr>
        <p:style>
          <a:lnRef idx="2">
            <a:schemeClr val="dk1"/>
          </a:lnRef>
          <a:fillRef idx="1">
            <a:schemeClr val="lt1"/>
          </a:fillRef>
          <a:effectRef idx="0">
            <a:schemeClr val="dk1"/>
          </a:effectRef>
          <a:fontRef idx="minor">
            <a:schemeClr val="dk1"/>
          </a:fontRef>
        </p:style>
        <p:txBody>
          <a:bodyPr>
            <a:normAutofit fontScale="92500"/>
          </a:bodyPr>
          <a:lstStyle/>
          <a:p>
            <a:pPr marL="0" indent="0" algn="just">
              <a:buNone/>
            </a:pPr>
            <a:r>
              <a:rPr lang="es-ES" sz="2600" dirty="0" smtClean="0">
                <a:latin typeface="Times New Roman" panose="02020603050405020304" pitchFamily="18" charset="0"/>
                <a:cs typeface="Times New Roman" panose="02020603050405020304" pitchFamily="18" charset="0"/>
              </a:rPr>
              <a:t>Para la cuantificación se empleo la siguiente expresión planteada por Cuitiño y Pizarro (2002):</a:t>
            </a:r>
          </a:p>
          <a:p>
            <a:pPr marL="0" indent="0">
              <a:buNone/>
            </a:pPr>
            <a:endParaRPr lang="es-ES" sz="2600" b="1" dirty="0" smtClean="0">
              <a:latin typeface="Times New Roman" panose="02020603050405020304" pitchFamily="18" charset="0"/>
              <a:cs typeface="Times New Roman" panose="02020603050405020304" pitchFamily="18" charset="0"/>
            </a:endParaRPr>
          </a:p>
          <a:p>
            <a:pPr marL="0" indent="0" algn="ctr">
              <a:buNone/>
            </a:pPr>
            <a:r>
              <a:rPr lang="es-ES" sz="2600" b="1" dirty="0" smtClean="0">
                <a:ln>
                  <a:solidFill>
                    <a:schemeClr val="tx1"/>
                  </a:solidFill>
                </a:ln>
                <a:latin typeface="Times New Roman" panose="02020603050405020304" pitchFamily="18" charset="0"/>
                <a:cs typeface="Times New Roman" panose="02020603050405020304" pitchFamily="18" charset="0"/>
              </a:rPr>
              <a:t>Ps = h ∗ ʃap ∗ 10</a:t>
            </a:r>
            <a:endParaRPr lang="es-MX" sz="2600" dirty="0" smtClean="0">
              <a:ln>
                <a:solidFill>
                  <a:schemeClr val="tx1"/>
                </a:solidFill>
              </a:ln>
              <a:latin typeface="Times New Roman" panose="02020603050405020304" pitchFamily="18" charset="0"/>
              <a:cs typeface="Times New Roman" panose="02020603050405020304" pitchFamily="18" charset="0"/>
            </a:endParaRPr>
          </a:p>
          <a:p>
            <a:r>
              <a:rPr lang="es-ES" sz="2600" b="1" dirty="0" smtClean="0">
                <a:latin typeface="Times New Roman" panose="02020603050405020304" pitchFamily="18" charset="0"/>
                <a:cs typeface="Times New Roman" panose="02020603050405020304" pitchFamily="18" charset="0"/>
              </a:rPr>
              <a:t>Ps</a:t>
            </a:r>
            <a:r>
              <a:rPr lang="es-ES" sz="2600" b="1" dirty="0">
                <a:latin typeface="Times New Roman" panose="02020603050405020304" pitchFamily="18" charset="0"/>
                <a:cs typeface="Times New Roman" panose="02020603050405020304" pitchFamily="18" charset="0"/>
              </a:rPr>
              <a:t>= </a:t>
            </a:r>
            <a:r>
              <a:rPr lang="es-ES" sz="2600" dirty="0">
                <a:latin typeface="Times New Roman" panose="02020603050405020304" pitchFamily="18" charset="0"/>
                <a:cs typeface="Times New Roman" panose="02020603050405020304" pitchFamily="18" charset="0"/>
              </a:rPr>
              <a:t>Pérdida </a:t>
            </a:r>
            <a:r>
              <a:rPr lang="es-ES" sz="2600" dirty="0" smtClean="0">
                <a:latin typeface="Times New Roman" panose="02020603050405020304" pitchFamily="18" charset="0"/>
                <a:cs typeface="Times New Roman" panose="02020603050405020304" pitchFamily="18" charset="0"/>
              </a:rPr>
              <a:t>suelo (erosionado</a:t>
            </a:r>
            <a:r>
              <a:rPr lang="es-ES" sz="2600" dirty="0">
                <a:latin typeface="Times New Roman" panose="02020603050405020304" pitchFamily="18" charset="0"/>
                <a:cs typeface="Times New Roman" panose="02020603050405020304" pitchFamily="18" charset="0"/>
              </a:rPr>
              <a:t> </a:t>
            </a:r>
            <a:r>
              <a:rPr lang="es-ES" sz="2600" dirty="0" smtClean="0">
                <a:latin typeface="Times New Roman" panose="02020603050405020304" pitchFamily="18" charset="0"/>
                <a:cs typeface="Times New Roman" panose="02020603050405020304" pitchFamily="18" charset="0"/>
              </a:rPr>
              <a:t>o sedimentado) </a:t>
            </a:r>
            <a:r>
              <a:rPr lang="es-ES" sz="2600" dirty="0">
                <a:latin typeface="Times New Roman" panose="02020603050405020304" pitchFamily="18" charset="0"/>
                <a:cs typeface="Times New Roman" panose="02020603050405020304" pitchFamily="18" charset="0"/>
              </a:rPr>
              <a:t>(</a:t>
            </a:r>
            <a:r>
              <a:rPr lang="es-ES" sz="2600" dirty="0" smtClean="0">
                <a:latin typeface="Times New Roman" panose="02020603050405020304" pitchFamily="18" charset="0"/>
                <a:cs typeface="Times New Roman" panose="02020603050405020304" pitchFamily="18" charset="0"/>
              </a:rPr>
              <a:t>t/ha</a:t>
            </a:r>
            <a:r>
              <a:rPr lang="es-ES" sz="2600" dirty="0">
                <a:latin typeface="Times New Roman" panose="02020603050405020304" pitchFamily="18" charset="0"/>
                <a:cs typeface="Times New Roman" panose="02020603050405020304" pitchFamily="18" charset="0"/>
              </a:rPr>
              <a:t>)</a:t>
            </a:r>
            <a:endParaRPr lang="es-MX" sz="2600" dirty="0">
              <a:latin typeface="Times New Roman" panose="02020603050405020304" pitchFamily="18" charset="0"/>
              <a:cs typeface="Times New Roman" panose="02020603050405020304" pitchFamily="18" charset="0"/>
            </a:endParaRPr>
          </a:p>
          <a:p>
            <a:r>
              <a:rPr lang="es-ES" sz="2600" b="1" dirty="0">
                <a:latin typeface="Times New Roman" panose="02020603050405020304" pitchFamily="18" charset="0"/>
                <a:cs typeface="Times New Roman" panose="02020603050405020304" pitchFamily="18" charset="0"/>
              </a:rPr>
              <a:t>H=  </a:t>
            </a:r>
            <a:r>
              <a:rPr lang="es-ES" sz="2600" dirty="0">
                <a:latin typeface="Times New Roman" panose="02020603050405020304" pitchFamily="18" charset="0"/>
                <a:cs typeface="Times New Roman" panose="02020603050405020304" pitchFamily="18" charset="0"/>
              </a:rPr>
              <a:t>Lámina de suelo erosionado (mm)</a:t>
            </a:r>
            <a:endParaRPr lang="es-MX" sz="2600" dirty="0">
              <a:latin typeface="Times New Roman" panose="02020603050405020304" pitchFamily="18" charset="0"/>
              <a:cs typeface="Times New Roman" panose="02020603050405020304" pitchFamily="18" charset="0"/>
            </a:endParaRPr>
          </a:p>
          <a:p>
            <a:r>
              <a:rPr lang="es-ES" sz="2600" b="1" dirty="0">
                <a:latin typeface="Times New Roman" panose="02020603050405020304" pitchFamily="18" charset="0"/>
                <a:cs typeface="Times New Roman" panose="02020603050405020304" pitchFamily="18" charset="0"/>
              </a:rPr>
              <a:t>ʃ</a:t>
            </a:r>
            <a:r>
              <a:rPr lang="es-ES" sz="2600" b="1" dirty="0" smtClean="0">
                <a:latin typeface="Times New Roman" panose="02020603050405020304" pitchFamily="18" charset="0"/>
                <a:cs typeface="Times New Roman" panose="02020603050405020304" pitchFamily="18" charset="0"/>
              </a:rPr>
              <a:t>ap</a:t>
            </a:r>
            <a:r>
              <a:rPr lang="es-ES" sz="2600" b="1" dirty="0">
                <a:latin typeface="Times New Roman" panose="02020603050405020304" pitchFamily="18" charset="0"/>
                <a:cs typeface="Times New Roman" panose="02020603050405020304" pitchFamily="18" charset="0"/>
              </a:rPr>
              <a:t>= </a:t>
            </a:r>
            <a:r>
              <a:rPr lang="es-ES" sz="2600" dirty="0">
                <a:latin typeface="Times New Roman" panose="02020603050405020304" pitchFamily="18" charset="0"/>
                <a:cs typeface="Times New Roman" panose="02020603050405020304" pitchFamily="18" charset="0"/>
              </a:rPr>
              <a:t>Densidad aparente del suelo (</a:t>
            </a:r>
            <a:r>
              <a:rPr lang="es-MX" sz="2600" dirty="0" smtClean="0">
                <a:latin typeface="Times New Roman" panose="02020603050405020304" pitchFamily="18" charset="0"/>
                <a:cs typeface="Times New Roman" panose="02020603050405020304" pitchFamily="18" charset="0"/>
              </a:rPr>
              <a:t>peso seco del suelo </a:t>
            </a:r>
            <a:r>
              <a:rPr lang="es-MX" sz="2600" dirty="0">
                <a:latin typeface="Times New Roman" panose="02020603050405020304" pitchFamily="18" charset="0"/>
                <a:cs typeface="Times New Roman" panose="02020603050405020304" pitchFamily="18" charset="0"/>
              </a:rPr>
              <a:t>/volumen) </a:t>
            </a:r>
            <a:endParaRPr lang="es-MX" sz="2600" dirty="0" smtClean="0">
              <a:latin typeface="Times New Roman" panose="02020603050405020304" pitchFamily="18" charset="0"/>
              <a:cs typeface="Times New Roman" panose="02020603050405020304" pitchFamily="18" charset="0"/>
            </a:endParaRPr>
          </a:p>
          <a:p>
            <a:r>
              <a:rPr lang="es-ES" sz="2600" b="1" dirty="0" smtClean="0">
                <a:latin typeface="Times New Roman" panose="02020603050405020304" pitchFamily="18" charset="0"/>
                <a:cs typeface="Times New Roman" panose="02020603050405020304" pitchFamily="18" charset="0"/>
              </a:rPr>
              <a:t>10</a:t>
            </a:r>
            <a:r>
              <a:rPr lang="es-ES" sz="2600" b="1" dirty="0">
                <a:latin typeface="Times New Roman" panose="02020603050405020304" pitchFamily="18" charset="0"/>
                <a:cs typeface="Times New Roman" panose="02020603050405020304" pitchFamily="18" charset="0"/>
              </a:rPr>
              <a:t>= </a:t>
            </a:r>
            <a:r>
              <a:rPr lang="es-ES" sz="2600" dirty="0" smtClean="0">
                <a:latin typeface="Times New Roman" panose="02020603050405020304" pitchFamily="18" charset="0"/>
                <a:cs typeface="Times New Roman" panose="02020603050405020304" pitchFamily="18" charset="0"/>
              </a:rPr>
              <a:t>constante</a:t>
            </a:r>
          </a:p>
          <a:p>
            <a:endParaRPr lang="es-MX" sz="2900" dirty="0" smtClean="0">
              <a:latin typeface="Times New Roman" panose="02020603050405020304" pitchFamily="18" charset="0"/>
              <a:cs typeface="Times New Roman" panose="02020603050405020304" pitchFamily="18" charset="0"/>
            </a:endParaRPr>
          </a:p>
        </p:txBody>
      </p:sp>
      <p:grpSp>
        <p:nvGrpSpPr>
          <p:cNvPr id="5" name="Grupo 4"/>
          <p:cNvGrpSpPr/>
          <p:nvPr/>
        </p:nvGrpSpPr>
        <p:grpSpPr>
          <a:xfrm>
            <a:off x="633047" y="2962141"/>
            <a:ext cx="2272464" cy="1390918"/>
            <a:chOff x="4028836" y="0"/>
            <a:chExt cx="1982629" cy="4023360"/>
          </a:xfrm>
          <a:solidFill>
            <a:schemeClr val="accent4"/>
          </a:solidFill>
        </p:grpSpPr>
        <p:sp>
          <p:nvSpPr>
            <p:cNvPr id="6" name="Rectángulo redondeado 5"/>
            <p:cNvSpPr/>
            <p:nvPr/>
          </p:nvSpPr>
          <p:spPr>
            <a:xfrm>
              <a:off x="4046934" y="0"/>
              <a:ext cx="1964531" cy="402336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ángulo 6"/>
            <p:cNvSpPr/>
            <p:nvPr/>
          </p:nvSpPr>
          <p:spPr>
            <a:xfrm>
              <a:off x="4028836" y="1207007"/>
              <a:ext cx="1964531" cy="16093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Cuantificación pérdida de suelo</a:t>
              </a:r>
              <a:endParaRPr lang="es-MX"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51726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171780950"/>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9959926" cy="4351338"/>
          </a:xfrm>
        </p:spPr>
        <p:txBody>
          <a:bodyPr/>
          <a:lstStyle/>
          <a:p>
            <a:pPr lvl="0" algn="just"/>
            <a:r>
              <a:rPr lang="es-ES" sz="2400" dirty="0">
                <a:latin typeface="Times New Roman" panose="02020603050405020304" pitchFamily="18" charset="0"/>
                <a:cs typeface="Times New Roman" panose="02020603050405020304" pitchFamily="18" charset="0"/>
              </a:rPr>
              <a:t>Objetivo 2: </a:t>
            </a:r>
            <a:r>
              <a:rPr lang="es-ES" sz="2400" b="1" dirty="0" smtClean="0">
                <a:latin typeface="Times New Roman" panose="02020603050405020304" pitchFamily="18" charset="0"/>
                <a:cs typeface="Times New Roman" panose="02020603050405020304" pitchFamily="18" charset="0"/>
              </a:rPr>
              <a:t>evaluar </a:t>
            </a:r>
            <a:r>
              <a:rPr lang="es-ES" sz="2400" b="1" dirty="0" smtClean="0">
                <a:latin typeface="Times New Roman" panose="02020603050405020304" pitchFamily="18" charset="0"/>
                <a:cs typeface="Times New Roman" panose="02020603050405020304" pitchFamily="18" charset="0"/>
              </a:rPr>
              <a:t>el riesgo de erosión en las coberturas vegetales estudiadas.</a:t>
            </a:r>
            <a:endParaRPr lang="es-ES" sz="2400" dirty="0">
              <a:latin typeface="Times New Roman" panose="02020603050405020304" pitchFamily="18" charset="0"/>
              <a:cs typeface="Times New Roman" panose="02020603050405020304" pitchFamily="18" charset="0"/>
            </a:endParaRPr>
          </a:p>
          <a:p>
            <a:pPr marL="0" indent="0" algn="just">
              <a:buNone/>
            </a:pPr>
            <a:r>
              <a:rPr lang="es-ES" sz="2400" dirty="0" smtClean="0">
                <a:latin typeface="Times New Roman" panose="02020603050405020304" pitchFamily="18" charset="0"/>
                <a:cs typeface="Times New Roman" panose="02020603050405020304" pitchFamily="18" charset="0"/>
              </a:rPr>
              <a:t>El </a:t>
            </a:r>
            <a:r>
              <a:rPr lang="es-ES" sz="2400" dirty="0">
                <a:latin typeface="Times New Roman" panose="02020603050405020304" pitchFamily="18" charset="0"/>
                <a:cs typeface="Times New Roman" panose="02020603050405020304" pitchFamily="18" charset="0"/>
              </a:rPr>
              <a:t>riesgo de erosión </a:t>
            </a:r>
            <a:r>
              <a:rPr lang="es-ES" sz="2400" dirty="0" smtClean="0">
                <a:latin typeface="Times New Roman" panose="02020603050405020304" pitchFamily="18" charset="0"/>
                <a:cs typeface="Times New Roman" panose="02020603050405020304" pitchFamily="18" charset="0"/>
              </a:rPr>
              <a:t>se consideró </a:t>
            </a:r>
            <a:r>
              <a:rPr lang="es-ES" sz="2400" dirty="0">
                <a:latin typeface="Times New Roman" panose="02020603050405020304" pitchFamily="18" charset="0"/>
                <a:cs typeface="Times New Roman" panose="02020603050405020304" pitchFamily="18" charset="0"/>
              </a:rPr>
              <a:t>de acuerdo </a:t>
            </a:r>
            <a:r>
              <a:rPr lang="es-ES" sz="2400" dirty="0" smtClean="0">
                <a:latin typeface="Times New Roman" panose="02020603050405020304" pitchFamily="18" charset="0"/>
                <a:cs typeface="Times New Roman" panose="02020603050405020304" pitchFamily="18" charset="0"/>
              </a:rPr>
              <a:t>a las valores de erosión obtenidos en las parcelas de medición, con relación a la tabla de pérdidas </a:t>
            </a:r>
            <a:r>
              <a:rPr lang="es-ES" sz="2400" dirty="0">
                <a:latin typeface="Times New Roman" panose="02020603050405020304" pitchFamily="18" charset="0"/>
                <a:cs typeface="Times New Roman" panose="02020603050405020304" pitchFamily="18" charset="0"/>
              </a:rPr>
              <a:t>de </a:t>
            </a:r>
            <a:r>
              <a:rPr lang="es-ES" sz="2400" dirty="0" smtClean="0">
                <a:latin typeface="Times New Roman" panose="02020603050405020304" pitchFamily="18" charset="0"/>
                <a:cs typeface="Times New Roman" panose="02020603050405020304" pitchFamily="18" charset="0"/>
              </a:rPr>
              <a:t>suelo propuesta por la FAO (1984).</a:t>
            </a:r>
            <a:endParaRPr lang="es-MX" sz="2400" dirty="0">
              <a:latin typeface="Times New Roman" panose="02020603050405020304" pitchFamily="18" charset="0"/>
              <a:cs typeface="Times New Roman" panose="02020603050405020304" pitchFamily="18" charset="0"/>
            </a:endParaRPr>
          </a:p>
          <a:p>
            <a:pPr algn="just"/>
            <a:endParaRPr lang="es-MX" dirty="0"/>
          </a:p>
          <a:p>
            <a:pPr algn="just"/>
            <a:endParaRPr lang="es-MX" dirty="0">
              <a:latin typeface="Times New Roman" panose="02020603050405020304" pitchFamily="18" charset="0"/>
              <a:cs typeface="Times New Roman" panose="02020603050405020304" pitchFamily="18" charset="0"/>
            </a:endParaRPr>
          </a:p>
          <a:p>
            <a:pPr algn="just"/>
            <a:endParaRPr lang="es-MX" dirty="0"/>
          </a:p>
        </p:txBody>
      </p:sp>
      <p:graphicFrame>
        <p:nvGraphicFramePr>
          <p:cNvPr id="7" name="Tabla 6"/>
          <p:cNvGraphicFramePr>
            <a:graphicFrameLocks noGrp="1"/>
          </p:cNvGraphicFramePr>
          <p:nvPr>
            <p:extLst>
              <p:ext uri="{D42A27DB-BD31-4B8C-83A1-F6EECF244321}">
                <p14:modId xmlns:p14="http://schemas.microsoft.com/office/powerpoint/2010/main" val="533528706"/>
              </p:ext>
            </p:extLst>
          </p:nvPr>
        </p:nvGraphicFramePr>
        <p:xfrm>
          <a:off x="4340180" y="3662680"/>
          <a:ext cx="4523656" cy="3195320"/>
        </p:xfrm>
        <a:graphic>
          <a:graphicData uri="http://schemas.openxmlformats.org/drawingml/2006/table">
            <a:tbl>
              <a:tblPr firstRow="1" firstCol="1" bandRow="1">
                <a:tableStyleId>{912C8C85-51F0-491E-9774-3900AFEF0FD7}</a:tableStyleId>
              </a:tblPr>
              <a:tblGrid>
                <a:gridCol w="1461842"/>
                <a:gridCol w="1419910"/>
                <a:gridCol w="1641904"/>
              </a:tblGrid>
              <a:tr h="873880">
                <a:tc>
                  <a:txBody>
                    <a:bodyPr/>
                    <a:lstStyle/>
                    <a:p>
                      <a:pPr indent="180340" algn="just">
                        <a:spcBef>
                          <a:spcPts val="1000"/>
                        </a:spcBef>
                        <a:spcAft>
                          <a:spcPts val="0"/>
                        </a:spcAft>
                      </a:pPr>
                      <a:r>
                        <a:rPr lang="es-ES" sz="2000" dirty="0">
                          <a:effectLst/>
                          <a:latin typeface="Times New Roman" panose="02020603050405020304" pitchFamily="18" charset="0"/>
                          <a:cs typeface="Times New Roman" panose="02020603050405020304" pitchFamily="18" charset="0"/>
                        </a:rPr>
                        <a:t>Grado</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r">
                        <a:spcBef>
                          <a:spcPts val="1000"/>
                        </a:spcBef>
                        <a:spcAft>
                          <a:spcPts val="0"/>
                        </a:spcAft>
                      </a:pPr>
                      <a:r>
                        <a:rPr lang="es-ES" sz="2000" dirty="0">
                          <a:effectLst/>
                          <a:latin typeface="Times New Roman" panose="02020603050405020304" pitchFamily="18" charset="0"/>
                          <a:cs typeface="Times New Roman" panose="02020603050405020304" pitchFamily="18" charset="0"/>
                        </a:rPr>
                        <a:t>Pérdida de suelo </a:t>
                      </a:r>
                      <a:r>
                        <a:rPr lang="es-ES" sz="2000" dirty="0" smtClean="0">
                          <a:effectLst/>
                          <a:latin typeface="Times New Roman" panose="02020603050405020304" pitchFamily="18" charset="0"/>
                          <a:cs typeface="Times New Roman" panose="02020603050405020304" pitchFamily="18" charset="0"/>
                        </a:rPr>
                        <a:t>t/ha/</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Riesgo de erosión</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10610">
                <a:tc>
                  <a:txBody>
                    <a:bodyPr/>
                    <a:lstStyle/>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1</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2</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3</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4</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5</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6</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&lt; </a:t>
                      </a:r>
                      <a:r>
                        <a:rPr lang="es-ES" sz="1800" dirty="0" smtClean="0">
                          <a:effectLst/>
                          <a:latin typeface="Times New Roman" panose="02020603050405020304" pitchFamily="18" charset="0"/>
                          <a:cs typeface="Times New Roman" panose="02020603050405020304" pitchFamily="18" charset="0"/>
                        </a:rPr>
                        <a:t>0.5</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smtClean="0">
                          <a:effectLst/>
                          <a:latin typeface="Times New Roman" panose="02020603050405020304" pitchFamily="18" charset="0"/>
                          <a:cs typeface="Times New Roman" panose="02020603050405020304" pitchFamily="18" charset="0"/>
                        </a:rPr>
                        <a:t>0.5- 5</a:t>
                      </a:r>
                    </a:p>
                    <a:p>
                      <a:pPr indent="180340" algn="r">
                        <a:spcBef>
                          <a:spcPts val="1000"/>
                        </a:spcBef>
                        <a:spcAft>
                          <a:spcPts val="0"/>
                        </a:spcAft>
                      </a:pPr>
                      <a:r>
                        <a:rPr lang="es-ES" sz="1800" dirty="0" smtClean="0">
                          <a:effectLst/>
                          <a:latin typeface="Times New Roman" panose="02020603050405020304" pitchFamily="18" charset="0"/>
                          <a:cs typeface="Times New Roman" panose="02020603050405020304" pitchFamily="18" charset="0"/>
                        </a:rPr>
                        <a:t>5 </a:t>
                      </a:r>
                      <a:r>
                        <a:rPr lang="es-ES" sz="1800" dirty="0">
                          <a:effectLst/>
                          <a:latin typeface="Times New Roman" panose="02020603050405020304" pitchFamily="18" charset="0"/>
                          <a:cs typeface="Times New Roman" panose="02020603050405020304" pitchFamily="18" charset="0"/>
                        </a:rPr>
                        <a:t>-</a:t>
                      </a:r>
                      <a:r>
                        <a:rPr lang="es-ES" sz="1800" dirty="0" smtClean="0">
                          <a:effectLst/>
                          <a:latin typeface="Times New Roman" panose="02020603050405020304" pitchFamily="18" charset="0"/>
                          <a:cs typeface="Times New Roman" panose="02020603050405020304" pitchFamily="18" charset="0"/>
                        </a:rPr>
                        <a:t>15</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15-50</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50-200</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&gt;200</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Normal</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Ligera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Moderada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Severa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Muy severa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Catastrófica</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87217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060022382"/>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10058400" cy="4351338"/>
          </a:xfrm>
        </p:spPr>
        <p:txBody>
          <a:bodyPr>
            <a:normAutofit/>
          </a:bodyPr>
          <a:lstStyle/>
          <a:p>
            <a:pPr algn="just"/>
            <a:r>
              <a:rPr lang="es-ES" sz="2400" dirty="0" smtClean="0">
                <a:latin typeface="Times New Roman" panose="02020603050405020304" pitchFamily="18" charset="0"/>
                <a:cs typeface="Times New Roman" panose="02020603050405020304" pitchFamily="18" charset="0"/>
              </a:rPr>
              <a:t>Objetivo </a:t>
            </a:r>
            <a:r>
              <a:rPr lang="es-ES" sz="2400" dirty="0">
                <a:latin typeface="Times New Roman" panose="02020603050405020304" pitchFamily="18" charset="0"/>
                <a:cs typeface="Times New Roman" panose="02020603050405020304" pitchFamily="18" charset="0"/>
              </a:rPr>
              <a:t>3: </a:t>
            </a:r>
            <a:r>
              <a:rPr lang="es-ES" sz="2400" b="1" dirty="0">
                <a:latin typeface="Times New Roman" panose="02020603050405020304" pitchFamily="18" charset="0"/>
                <a:cs typeface="Times New Roman" panose="02020603050405020304" pitchFamily="18" charset="0"/>
              </a:rPr>
              <a:t>determinar prácticas adecuadas de manejo de </a:t>
            </a:r>
            <a:r>
              <a:rPr lang="es-ES" sz="2400" b="1" dirty="0" smtClean="0">
                <a:latin typeface="Times New Roman" panose="02020603050405020304" pitchFamily="18" charset="0"/>
                <a:cs typeface="Times New Roman" panose="02020603050405020304" pitchFamily="18" charset="0"/>
              </a:rPr>
              <a:t>suelos en la microcuenca. </a:t>
            </a:r>
            <a:endParaRPr lang="es-MX" sz="2400" b="1" dirty="0">
              <a:latin typeface="Times New Roman" panose="02020603050405020304" pitchFamily="18" charset="0"/>
              <a:cs typeface="Times New Roman" panose="02020603050405020304" pitchFamily="18" charset="0"/>
            </a:endParaRPr>
          </a:p>
          <a:p>
            <a:pPr marL="0" indent="0" algn="just">
              <a:buNone/>
            </a:pPr>
            <a:r>
              <a:rPr lang="es-MX" sz="2400" dirty="0">
                <a:latin typeface="Times New Roman" panose="02020603050405020304" pitchFamily="18" charset="0"/>
                <a:cs typeface="Times New Roman" panose="02020603050405020304" pitchFamily="18" charset="0"/>
              </a:rPr>
              <a:t>Para este objetivo fue necesario </a:t>
            </a:r>
            <a:r>
              <a:rPr lang="es-MX" sz="2400" dirty="0" smtClean="0">
                <a:latin typeface="Times New Roman" panose="02020603050405020304" pitchFamily="18" charset="0"/>
                <a:cs typeface="Times New Roman" panose="02020603050405020304" pitchFamily="18" charset="0"/>
              </a:rPr>
              <a:t>realizar un análisis a nivel de la microcuenca a través de la elaboración de mapas temáticos, para al final realizar la zonificación, que permita definir criterios en la implementación de un plan de manejo en la microcuenca de la Quebrada Ambuquí – Cochapamba.</a:t>
            </a:r>
            <a:endParaRPr lang="es-MX" sz="2400" dirty="0"/>
          </a:p>
        </p:txBody>
      </p:sp>
      <p:pic>
        <p:nvPicPr>
          <p:cNvPr id="2050" name="Picture 2" descr="http://wwv.lamarihuana.com/wp-content/uploads/2012/06/correcto.jpg"/>
          <p:cNvPicPr>
            <a:picLocks noChangeAspect="1" noChangeArrowheads="1"/>
          </p:cNvPicPr>
          <p:nvPr/>
        </p:nvPicPr>
        <p:blipFill rotWithShape="1">
          <a:blip r:embed="rId7">
            <a:extLst>
              <a:ext uri="{28A0092B-C50C-407E-A947-70E740481C1C}">
                <a14:useLocalDpi xmlns:a14="http://schemas.microsoft.com/office/drawing/2010/main" val="0"/>
              </a:ext>
            </a:extLst>
          </a:blip>
          <a:srcRect t="10001"/>
          <a:stretch/>
        </p:blipFill>
        <p:spPr bwMode="auto">
          <a:xfrm>
            <a:off x="4892943" y="4001294"/>
            <a:ext cx="2664022" cy="241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986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481850918"/>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79" y="1910129"/>
            <a:ext cx="9929611" cy="4023360"/>
          </a:xfrm>
        </p:spPr>
        <p:txBody>
          <a:bodyPr>
            <a:normAutofit/>
          </a:bodyPr>
          <a:lstStyle/>
          <a:p>
            <a:pPr marL="0" indent="0" algn="just">
              <a:buNone/>
            </a:pPr>
            <a:r>
              <a:rPr lang="es-MX" sz="2400" dirty="0" smtClean="0">
                <a:latin typeface="Times New Roman" panose="02020603050405020304" pitchFamily="18" charset="0"/>
                <a:cs typeface="Times New Roman" panose="02020603050405020304" pitchFamily="18" charset="0"/>
              </a:rPr>
              <a:t>Cuantificación de pérdidas de suelo por procesos erosivos:</a:t>
            </a:r>
            <a:endParaRPr lang="es-MX" sz="2400" dirty="0">
              <a:latin typeface="Times New Roman" panose="02020603050405020304" pitchFamily="18" charset="0"/>
              <a:cs typeface="Times New Roman" panose="02020603050405020304" pitchFamily="18" charset="0"/>
            </a:endParaRPr>
          </a:p>
        </p:txBody>
      </p:sp>
      <p:graphicFrame>
        <p:nvGraphicFramePr>
          <p:cNvPr id="6" name="Gráfico 5"/>
          <p:cNvGraphicFramePr>
            <a:graphicFrameLocks/>
          </p:cNvGraphicFramePr>
          <p:nvPr>
            <p:extLst>
              <p:ext uri="{D42A27DB-BD31-4B8C-83A1-F6EECF244321}">
                <p14:modId xmlns:p14="http://schemas.microsoft.com/office/powerpoint/2010/main" val="27432920"/>
              </p:ext>
            </p:extLst>
          </p:nvPr>
        </p:nvGraphicFramePr>
        <p:xfrm>
          <a:off x="2739635" y="2704953"/>
          <a:ext cx="6980348" cy="378113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66003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10321455"/>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4"/>
          <p:cNvSpPr>
            <a:spLocks noGrp="1"/>
          </p:cNvSpPr>
          <p:nvPr>
            <p:ph idx="1"/>
          </p:nvPr>
        </p:nvSpPr>
        <p:spPr>
          <a:xfrm>
            <a:off x="1097280" y="1825625"/>
            <a:ext cx="10058400" cy="4351338"/>
          </a:xfrm>
        </p:spPr>
        <p:txBody>
          <a:bodyPr>
            <a:normAutofit/>
          </a:bodyPr>
          <a:lstStyle/>
          <a:p>
            <a:pPr marL="0" indent="0" algn="just">
              <a:buNone/>
            </a:pPr>
            <a:r>
              <a:rPr lang="es-ES" sz="2400" dirty="0">
                <a:latin typeface="Times New Roman" panose="02020603050405020304" pitchFamily="18" charset="0"/>
                <a:cs typeface="Times New Roman" panose="02020603050405020304" pitchFamily="18" charset="0"/>
              </a:rPr>
              <a:t>Para realizar este análisis se empleó el método de la t pareada. Los </a:t>
            </a:r>
            <a:r>
              <a:rPr lang="es-ES" sz="2400" dirty="0" smtClean="0">
                <a:latin typeface="Times New Roman" panose="02020603050405020304" pitchFamily="18" charset="0"/>
                <a:cs typeface="Times New Roman" panose="02020603050405020304" pitchFamily="18" charset="0"/>
              </a:rPr>
              <a:t>resultados </a:t>
            </a:r>
            <a:r>
              <a:rPr lang="es-ES" sz="2400" dirty="0">
                <a:latin typeface="Times New Roman" panose="02020603050405020304" pitchFamily="18" charset="0"/>
                <a:cs typeface="Times New Roman" panose="02020603050405020304" pitchFamily="18" charset="0"/>
              </a:rPr>
              <a:t>se detallan </a:t>
            </a:r>
            <a:r>
              <a:rPr lang="es-ES" sz="2400" dirty="0" smtClean="0">
                <a:latin typeface="Times New Roman" panose="02020603050405020304" pitchFamily="18" charset="0"/>
                <a:cs typeface="Times New Roman" panose="02020603050405020304" pitchFamily="18" charset="0"/>
              </a:rPr>
              <a:t>a continuación.</a:t>
            </a:r>
          </a:p>
          <a:p>
            <a:pPr marL="0" indent="0">
              <a:buNone/>
            </a:pPr>
            <a:r>
              <a:rPr lang="es-ES" sz="2400" dirty="0" smtClean="0">
                <a:latin typeface="Times New Roman" panose="02020603050405020304" pitchFamily="18" charset="0"/>
                <a:cs typeface="Times New Roman" panose="02020603050405020304" pitchFamily="18" charset="0"/>
              </a:rPr>
              <a:t>                                          </a:t>
            </a:r>
            <a:r>
              <a:rPr lang="es-ES" sz="2400" b="1" dirty="0">
                <a:latin typeface="Times New Roman" panose="02020603050405020304" pitchFamily="18" charset="0"/>
                <a:cs typeface="Times New Roman" panose="02020603050405020304" pitchFamily="18" charset="0"/>
              </a:rPr>
              <a:t>5%</a:t>
            </a:r>
            <a:r>
              <a:rPr lang="es-ES" sz="2400" dirty="0">
                <a:latin typeface="Times New Roman" panose="02020603050405020304" pitchFamily="18" charset="0"/>
                <a:cs typeface="Times New Roman" panose="02020603050405020304" pitchFamily="18" charset="0"/>
              </a:rPr>
              <a:t> = </a:t>
            </a:r>
            <a:r>
              <a:rPr lang="es-ES" sz="2400" dirty="0" smtClean="0">
                <a:latin typeface="Times New Roman" panose="02020603050405020304" pitchFamily="18" charset="0"/>
                <a:cs typeface="Times New Roman" panose="02020603050405020304" pitchFamily="18" charset="0"/>
              </a:rPr>
              <a:t>4.30</a:t>
            </a:r>
            <a:endParaRPr lang="es-MX" sz="2400" dirty="0">
              <a:latin typeface="Times New Roman" panose="02020603050405020304" pitchFamily="18" charset="0"/>
              <a:cs typeface="Times New Roman" panose="02020603050405020304" pitchFamily="18" charset="0"/>
            </a:endParaRPr>
          </a:p>
          <a:p>
            <a:pPr marL="0" indent="0">
              <a:buNone/>
            </a:pPr>
            <a:r>
              <a:rPr lang="es-ES" sz="2400" b="1" dirty="0">
                <a:latin typeface="Times New Roman" panose="02020603050405020304" pitchFamily="18" charset="0"/>
                <a:cs typeface="Times New Roman" panose="02020603050405020304" pitchFamily="18" charset="0"/>
              </a:rPr>
              <a:t>t =</a:t>
            </a:r>
            <a:r>
              <a:rPr lang="es-ES" sz="2400" dirty="0">
                <a:latin typeface="Times New Roman" panose="02020603050405020304" pitchFamily="18" charset="0"/>
                <a:cs typeface="Times New Roman" panose="02020603050405020304" pitchFamily="18" charset="0"/>
              </a:rPr>
              <a:t> </a:t>
            </a:r>
            <a:r>
              <a:rPr lang="es-ES" sz="2400" b="1" dirty="0">
                <a:solidFill>
                  <a:schemeClr val="accent1">
                    <a:lumMod val="75000"/>
                  </a:schemeClr>
                </a:solidFill>
                <a:latin typeface="Times New Roman" panose="02020603050405020304" pitchFamily="18" charset="0"/>
                <a:cs typeface="Times New Roman" panose="02020603050405020304" pitchFamily="18" charset="0"/>
              </a:rPr>
              <a:t>14.35</a:t>
            </a:r>
            <a:r>
              <a:rPr lang="es-ES" sz="2400" dirty="0">
                <a:latin typeface="Times New Roman" panose="02020603050405020304" pitchFamily="18" charset="0"/>
                <a:cs typeface="Times New Roman" panose="02020603050405020304" pitchFamily="18" charset="0"/>
              </a:rPr>
              <a:t>           </a:t>
            </a:r>
            <a:r>
              <a:rPr lang="es-ES" sz="2400" b="1" dirty="0">
                <a:latin typeface="Times New Roman" panose="02020603050405020304" pitchFamily="18" charset="0"/>
                <a:cs typeface="Times New Roman" panose="02020603050405020304" pitchFamily="18" charset="0"/>
              </a:rPr>
              <a:t>2 g.l. </a:t>
            </a:r>
            <a:endParaRPr lang="es-MX" sz="2400" dirty="0">
              <a:latin typeface="Times New Roman" panose="02020603050405020304" pitchFamily="18" charset="0"/>
              <a:cs typeface="Times New Roman" panose="02020603050405020304" pitchFamily="18" charset="0"/>
            </a:endParaRPr>
          </a:p>
          <a:p>
            <a:pPr marL="0" indent="0">
              <a:buNone/>
            </a:pPr>
            <a:r>
              <a:rPr lang="es-ES" sz="2400" dirty="0">
                <a:latin typeface="Times New Roman" panose="02020603050405020304" pitchFamily="18" charset="0"/>
                <a:cs typeface="Times New Roman" panose="02020603050405020304" pitchFamily="18" charset="0"/>
              </a:rPr>
              <a:t>                                    </a:t>
            </a:r>
            <a:r>
              <a:rPr lang="es-ES" sz="2400" dirty="0" smtClean="0">
                <a:latin typeface="Times New Roman" panose="02020603050405020304" pitchFamily="18" charset="0"/>
                <a:cs typeface="Times New Roman" panose="02020603050405020304" pitchFamily="18" charset="0"/>
              </a:rPr>
              <a:t>      </a:t>
            </a:r>
            <a:r>
              <a:rPr lang="es-ES" sz="2400" b="1" dirty="0">
                <a:latin typeface="Times New Roman" panose="02020603050405020304" pitchFamily="18" charset="0"/>
                <a:cs typeface="Times New Roman" panose="02020603050405020304" pitchFamily="18" charset="0"/>
              </a:rPr>
              <a:t>1%</a:t>
            </a:r>
            <a:r>
              <a:rPr lang="es-ES" sz="2400" dirty="0">
                <a:latin typeface="Times New Roman" panose="02020603050405020304" pitchFamily="18" charset="0"/>
                <a:cs typeface="Times New Roman" panose="02020603050405020304" pitchFamily="18" charset="0"/>
              </a:rPr>
              <a:t> = </a:t>
            </a:r>
            <a:r>
              <a:rPr lang="es-ES" sz="2400" dirty="0" smtClean="0">
                <a:latin typeface="Times New Roman" panose="02020603050405020304" pitchFamily="18" charset="0"/>
                <a:cs typeface="Times New Roman" panose="02020603050405020304" pitchFamily="18" charset="0"/>
              </a:rPr>
              <a:t>9.93</a:t>
            </a:r>
          </a:p>
          <a:p>
            <a:pPr marL="0" indent="0">
              <a:buNone/>
            </a:pPr>
            <a:endParaRPr lang="es-ES" sz="2400" dirty="0" smtClean="0">
              <a:latin typeface="Times New Roman" panose="02020603050405020304" pitchFamily="18" charset="0"/>
              <a:cs typeface="Times New Roman" panose="02020603050405020304" pitchFamily="18" charset="0"/>
            </a:endParaRPr>
          </a:p>
          <a:p>
            <a:pPr marL="0" indent="0" algn="just">
              <a:buNone/>
            </a:pPr>
            <a:r>
              <a:rPr lang="es-MX" sz="2400" dirty="0">
                <a:latin typeface="Times New Roman" panose="02020603050405020304" pitchFamily="18" charset="0"/>
                <a:cs typeface="Times New Roman" panose="02020603050405020304" pitchFamily="18" charset="0"/>
              </a:rPr>
              <a:t>E</a:t>
            </a:r>
            <a:r>
              <a:rPr lang="es-MX" sz="2400" dirty="0" smtClean="0">
                <a:latin typeface="Times New Roman" panose="02020603050405020304" pitchFamily="18" charset="0"/>
                <a:cs typeface="Times New Roman" panose="02020603050405020304" pitchFamily="18" charset="0"/>
              </a:rPr>
              <a:t>l </a:t>
            </a:r>
            <a:r>
              <a:rPr lang="es-MX" sz="2400" dirty="0">
                <a:latin typeface="Times New Roman" panose="02020603050405020304" pitchFamily="18" charset="0"/>
                <a:cs typeface="Times New Roman" panose="02020603050405020304" pitchFamily="18" charset="0"/>
              </a:rPr>
              <a:t>valor </a:t>
            </a:r>
            <a:r>
              <a:rPr lang="es-MX" sz="2400" dirty="0" smtClean="0">
                <a:latin typeface="Times New Roman" panose="02020603050405020304" pitchFamily="18" charset="0"/>
                <a:cs typeface="Times New Roman" panose="02020603050405020304" pitchFamily="18" charset="0"/>
              </a:rPr>
              <a:t>calculado de t, </a:t>
            </a:r>
            <a:r>
              <a:rPr lang="es-MX" sz="2400" dirty="0">
                <a:latin typeface="Times New Roman" panose="02020603050405020304" pitchFamily="18" charset="0"/>
                <a:cs typeface="Times New Roman" panose="02020603050405020304" pitchFamily="18" charset="0"/>
              </a:rPr>
              <a:t>es muy superior a sus correspondientes tabulares al 95 y 99 % de probabilidad estadística; </a:t>
            </a:r>
            <a:r>
              <a:rPr lang="es-MX" sz="2400" dirty="0" smtClean="0">
                <a:latin typeface="Times New Roman" panose="02020603050405020304" pitchFamily="18" charset="0"/>
                <a:cs typeface="Times New Roman" panose="02020603050405020304" pitchFamily="18" charset="0"/>
              </a:rPr>
              <a:t>por </a:t>
            </a:r>
            <a:r>
              <a:rPr lang="es-MX" sz="2400" dirty="0">
                <a:latin typeface="Times New Roman" panose="02020603050405020304" pitchFamily="18" charset="0"/>
                <a:cs typeface="Times New Roman" panose="02020603050405020304" pitchFamily="18" charset="0"/>
              </a:rPr>
              <a:t>lo cual se infiere que existen diferencias altamente significativas entre las parcelas analizadas (cultivos y matorral) en cuanto a cantidad de suelo </a:t>
            </a:r>
            <a:r>
              <a:rPr lang="es-MX" sz="2400" dirty="0" smtClean="0">
                <a:latin typeface="Times New Roman" panose="02020603050405020304" pitchFamily="18" charset="0"/>
                <a:cs typeface="Times New Roman" panose="02020603050405020304" pitchFamily="18" charset="0"/>
              </a:rPr>
              <a:t>erosionado.</a:t>
            </a:r>
          </a:p>
        </p:txBody>
      </p:sp>
    </p:spTree>
    <p:extLst>
      <p:ext uri="{BB962C8B-B14F-4D97-AF65-F5344CB8AC3E}">
        <p14:creationId xmlns:p14="http://schemas.microsoft.com/office/powerpoint/2010/main" val="277901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365857960"/>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4"/>
          <p:cNvGraphicFramePr>
            <a:graphicFrameLocks noGrp="1"/>
          </p:cNvGraphicFramePr>
          <p:nvPr>
            <p:ph idx="1"/>
            <p:extLst>
              <p:ext uri="{D42A27DB-BD31-4B8C-83A1-F6EECF244321}">
                <p14:modId xmlns:p14="http://schemas.microsoft.com/office/powerpoint/2010/main" val="3107478052"/>
              </p:ext>
            </p:extLst>
          </p:nvPr>
        </p:nvGraphicFramePr>
        <p:xfrm>
          <a:off x="2970480" y="3619972"/>
          <a:ext cx="6251039" cy="3027729"/>
        </p:xfrm>
        <a:graphic>
          <a:graphicData uri="http://schemas.openxmlformats.org/drawingml/2006/chart">
            <c:chart xmlns:c="http://schemas.openxmlformats.org/drawingml/2006/chart" xmlns:r="http://schemas.openxmlformats.org/officeDocument/2006/relationships" r:id="rId7"/>
          </a:graphicData>
        </a:graphic>
      </p:graphicFrame>
      <p:sp>
        <p:nvSpPr>
          <p:cNvPr id="8" name="CuadroTexto 7"/>
          <p:cNvSpPr txBox="1"/>
          <p:nvPr/>
        </p:nvSpPr>
        <p:spPr>
          <a:xfrm>
            <a:off x="838200" y="1997613"/>
            <a:ext cx="10515600" cy="1846659"/>
          </a:xfrm>
          <a:prstGeom prst="rect">
            <a:avLst/>
          </a:prstGeom>
          <a:noFill/>
        </p:spPr>
        <p:txBody>
          <a:bodyPr wrap="square" rtlCol="0">
            <a:spAutoFit/>
          </a:bodyPr>
          <a:lstStyle/>
          <a:p>
            <a:pPr algn="just"/>
            <a:r>
              <a:rPr lang="es-MX" sz="2400" dirty="0">
                <a:latin typeface="Times New Roman" panose="02020603050405020304" pitchFamily="18" charset="0"/>
                <a:cs typeface="Times New Roman" panose="02020603050405020304" pitchFamily="18" charset="0"/>
              </a:rPr>
              <a:t>El coeficiente de correlación simple es de </a:t>
            </a:r>
            <a:r>
              <a:rPr lang="es-MX" sz="2400" b="1" dirty="0" smtClean="0">
                <a:latin typeface="Times New Roman" panose="02020603050405020304" pitchFamily="18" charset="0"/>
                <a:cs typeface="Times New Roman" panose="02020603050405020304" pitchFamily="18" charset="0"/>
              </a:rPr>
              <a:t>0,91</a:t>
            </a:r>
            <a:r>
              <a:rPr lang="es-MX" sz="2400" dirty="0" smtClean="0">
                <a:latin typeface="Times New Roman" panose="02020603050405020304" pitchFamily="18" charset="0"/>
                <a:cs typeface="Times New Roman" panose="02020603050405020304" pitchFamily="18" charset="0"/>
              </a:rPr>
              <a:t> comparado con los correspondientes tabulares al 95 % (0,67) al y 99 % (0,80), se </a:t>
            </a:r>
            <a:r>
              <a:rPr lang="es-MX" sz="2400" dirty="0">
                <a:latin typeface="Times New Roman" panose="02020603050405020304" pitchFamily="18" charset="0"/>
                <a:cs typeface="Times New Roman" panose="02020603050405020304" pitchFamily="18" charset="0"/>
              </a:rPr>
              <a:t>determina </a:t>
            </a:r>
            <a:r>
              <a:rPr lang="es-MX" sz="2400" dirty="0" smtClean="0">
                <a:latin typeface="Times New Roman" panose="02020603050405020304" pitchFamily="18" charset="0"/>
                <a:cs typeface="Times New Roman" panose="02020603050405020304" pitchFamily="18" charset="0"/>
              </a:rPr>
              <a:t>que existe una </a:t>
            </a:r>
            <a:r>
              <a:rPr lang="es-MX" sz="2400" dirty="0">
                <a:latin typeface="Times New Roman" panose="02020603050405020304" pitchFamily="18" charset="0"/>
                <a:cs typeface="Times New Roman" panose="02020603050405020304" pitchFamily="18" charset="0"/>
              </a:rPr>
              <a:t>correlación </a:t>
            </a:r>
            <a:r>
              <a:rPr lang="es-MX" sz="2400" b="1" dirty="0">
                <a:latin typeface="Times New Roman" panose="02020603050405020304" pitchFamily="18" charset="0"/>
                <a:cs typeface="Times New Roman" panose="02020603050405020304" pitchFamily="18" charset="0"/>
              </a:rPr>
              <a:t>altamente significativa</a:t>
            </a:r>
            <a:r>
              <a:rPr lang="es-MX" sz="2400" dirty="0">
                <a:latin typeface="Times New Roman" panose="02020603050405020304" pitchFamily="18" charset="0"/>
                <a:cs typeface="Times New Roman" panose="02020603050405020304" pitchFamily="18" charset="0"/>
              </a:rPr>
              <a:t>, donde existe alta asociación entre las variables de precipitación con los valores de pérdida de suelo.</a:t>
            </a:r>
          </a:p>
          <a:p>
            <a:endParaRPr lang="es-MX" dirty="0"/>
          </a:p>
        </p:txBody>
      </p:sp>
    </p:spTree>
    <p:extLst>
      <p:ext uri="{BB962C8B-B14F-4D97-AF65-F5344CB8AC3E}">
        <p14:creationId xmlns:p14="http://schemas.microsoft.com/office/powerpoint/2010/main" val="1974478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294909847"/>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contenido 1"/>
          <p:cNvSpPr>
            <a:spLocks noGrp="1"/>
          </p:cNvSpPr>
          <p:nvPr>
            <p:ph idx="1"/>
          </p:nvPr>
        </p:nvSpPr>
        <p:spPr/>
        <p:txBody>
          <a:bodyPr/>
          <a:lstStyle/>
          <a:p>
            <a:pPr marL="0" indent="0" algn="just">
              <a:buNone/>
            </a:pPr>
            <a:r>
              <a:rPr lang="es-MX" sz="2400" dirty="0">
                <a:latin typeface="Times New Roman" panose="02020603050405020304" pitchFamily="18" charset="0"/>
                <a:cs typeface="Times New Roman" panose="02020603050405020304" pitchFamily="18" charset="0"/>
              </a:rPr>
              <a:t>El valor correspondiente al coeficiente de correlación es de </a:t>
            </a:r>
            <a:r>
              <a:rPr lang="es-MX" sz="2400" b="1" dirty="0" smtClean="0">
                <a:latin typeface="Times New Roman" panose="02020603050405020304" pitchFamily="18" charset="0"/>
                <a:cs typeface="Times New Roman" panose="02020603050405020304" pitchFamily="18" charset="0"/>
              </a:rPr>
              <a:t>0,84</a:t>
            </a:r>
            <a:r>
              <a:rPr lang="es-MX" sz="2400" dirty="0">
                <a:latin typeface="Times New Roman" panose="02020603050405020304" pitchFamily="18" charset="0"/>
                <a:cs typeface="Times New Roman" panose="02020603050405020304" pitchFamily="18" charset="0"/>
              </a:rPr>
              <a:t>, valor altamente significativo al nivel del 95 </a:t>
            </a:r>
            <a:r>
              <a:rPr lang="es-MX" sz="2400" dirty="0" smtClean="0">
                <a:latin typeface="Times New Roman" panose="02020603050405020304" pitchFamily="18" charset="0"/>
                <a:cs typeface="Times New Roman" panose="02020603050405020304" pitchFamily="18" charset="0"/>
              </a:rPr>
              <a:t>% (0,67) y al </a:t>
            </a:r>
            <a:r>
              <a:rPr lang="es-MX" sz="2400" dirty="0">
                <a:latin typeface="Times New Roman" panose="02020603050405020304" pitchFamily="18" charset="0"/>
                <a:cs typeface="Times New Roman" panose="02020603050405020304" pitchFamily="18" charset="0"/>
              </a:rPr>
              <a:t>99 </a:t>
            </a:r>
            <a:r>
              <a:rPr lang="es-MX" sz="2400" dirty="0" smtClean="0">
                <a:latin typeface="Times New Roman" panose="02020603050405020304" pitchFamily="18" charset="0"/>
                <a:cs typeface="Times New Roman" panose="02020603050405020304" pitchFamily="18" charset="0"/>
              </a:rPr>
              <a:t>% (0,80) </a:t>
            </a:r>
            <a:r>
              <a:rPr lang="es-MX" sz="2400" dirty="0">
                <a:latin typeface="Times New Roman" panose="02020603050405020304" pitchFamily="18" charset="0"/>
                <a:cs typeface="Times New Roman" panose="02020603050405020304" pitchFamily="18" charset="0"/>
              </a:rPr>
              <a:t>de probabilidad estadística. Por tanto se concluye que existe un alto grado de asociación entre las variables de precipitación y erosión registradas en matorral.</a:t>
            </a:r>
          </a:p>
          <a:p>
            <a:pPr marL="0" indent="0">
              <a:buNone/>
            </a:pPr>
            <a:endParaRPr lang="es-MX" dirty="0"/>
          </a:p>
        </p:txBody>
      </p:sp>
      <p:graphicFrame>
        <p:nvGraphicFramePr>
          <p:cNvPr id="6" name="Gráfico 5"/>
          <p:cNvGraphicFramePr/>
          <p:nvPr>
            <p:extLst>
              <p:ext uri="{D42A27DB-BD31-4B8C-83A1-F6EECF244321}">
                <p14:modId xmlns:p14="http://schemas.microsoft.com/office/powerpoint/2010/main" val="1386811404"/>
              </p:ext>
            </p:extLst>
          </p:nvPr>
        </p:nvGraphicFramePr>
        <p:xfrm>
          <a:off x="3092547" y="3179299"/>
          <a:ext cx="6006905" cy="354857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76370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542348861"/>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79" y="1871492"/>
            <a:ext cx="10058401" cy="4023360"/>
          </a:xfrm>
        </p:spPr>
        <p:txBody>
          <a:bodyPr/>
          <a:lstStyle/>
          <a:p>
            <a:pPr marL="0" indent="0" algn="just">
              <a:buNone/>
            </a:pPr>
            <a:r>
              <a:rPr lang="es-MX" sz="2400" dirty="0" smtClean="0">
                <a:latin typeface="Times New Roman" panose="02020603050405020304" pitchFamily="18" charset="0"/>
                <a:cs typeface="Times New Roman" panose="02020603050405020304" pitchFamily="18" charset="0"/>
              </a:rPr>
              <a:t>El riesgo de erosión se determinó a partir de la pérdida de suelo registrada por procesos erosivos con los valores propuestos por la FA0 (1980).</a:t>
            </a:r>
          </a:p>
          <a:p>
            <a:pPr marL="0" indent="0" algn="just">
              <a:buNone/>
            </a:pPr>
            <a:endParaRPr lang="es-MX"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599670567"/>
              </p:ext>
            </p:extLst>
          </p:nvPr>
        </p:nvGraphicFramePr>
        <p:xfrm>
          <a:off x="1097279" y="2966068"/>
          <a:ext cx="5213369" cy="1923427"/>
        </p:xfrm>
        <a:graphic>
          <a:graphicData uri="http://schemas.openxmlformats.org/drawingml/2006/table">
            <a:tbl>
              <a:tblPr firstRow="1" firstCol="1" bandRow="1">
                <a:tableStyleId>{72833802-FEF1-4C79-8D5D-14CF1EAF98D9}</a:tableStyleId>
              </a:tblPr>
              <a:tblGrid>
                <a:gridCol w="1840153"/>
                <a:gridCol w="1672230"/>
                <a:gridCol w="1700986"/>
              </a:tblGrid>
              <a:tr h="951927">
                <a:tc>
                  <a:txBody>
                    <a:bodyPr/>
                    <a:lstStyle/>
                    <a:p>
                      <a:pPr indent="180340"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Uso de suelo</a:t>
                      </a:r>
                      <a:endParaRPr lang="es-MX"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Erosión (</a:t>
                      </a:r>
                      <a:r>
                        <a:rPr lang="es-ES" sz="2000" dirty="0" smtClean="0">
                          <a:effectLst/>
                          <a:latin typeface="Times New Roman" panose="02020603050405020304" pitchFamily="18" charset="0"/>
                          <a:cs typeface="Times New Roman" panose="02020603050405020304" pitchFamily="18" charset="0"/>
                        </a:rPr>
                        <a:t>ton/ha/año)</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Riesgo de erosión</a:t>
                      </a:r>
                      <a:endParaRPr lang="es-MX"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5750">
                <a:tc>
                  <a:txBody>
                    <a:bodyPr/>
                    <a:lstStyle/>
                    <a:p>
                      <a:pPr indent="180340" algn="just">
                        <a:lnSpc>
                          <a:spcPct val="150000"/>
                        </a:lnSpc>
                        <a:spcAft>
                          <a:spcPts val="0"/>
                        </a:spcAft>
                      </a:pPr>
                      <a:r>
                        <a:rPr lang="es-ES" sz="1800" b="0">
                          <a:effectLst/>
                          <a:latin typeface="Times New Roman" panose="02020603050405020304" pitchFamily="18" charset="0"/>
                          <a:cs typeface="Times New Roman" panose="02020603050405020304" pitchFamily="18" charset="0"/>
                        </a:rPr>
                        <a:t>Matorral</a:t>
                      </a:r>
                      <a:endParaRPr lang="es-MX"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800" dirty="0" smtClean="0">
                          <a:effectLst/>
                          <a:latin typeface="Times New Roman" panose="02020603050405020304" pitchFamily="18" charset="0"/>
                          <a:cs typeface="Times New Roman" panose="02020603050405020304" pitchFamily="18" charset="0"/>
                        </a:rPr>
                        <a:t>33,53</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tabLst>
                          <a:tab pos="1212850" algn="r"/>
                        </a:tabLst>
                      </a:pPr>
                      <a:r>
                        <a:rPr lang="es-MX" sz="1800" b="0" dirty="0" smtClean="0">
                          <a:effectLst/>
                          <a:latin typeface="Times New Roman" panose="02020603050405020304" pitchFamily="18" charset="0"/>
                          <a:cs typeface="Times New Roman" panose="02020603050405020304" pitchFamily="18" charset="0"/>
                        </a:rPr>
                        <a:t>Severa</a:t>
                      </a:r>
                      <a:endParaRPr lang="es-MX"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85750">
                <a:tc>
                  <a:txBody>
                    <a:bodyPr/>
                    <a:lstStyle/>
                    <a:p>
                      <a:pPr indent="180340" algn="just">
                        <a:lnSpc>
                          <a:spcPct val="150000"/>
                        </a:lnSpc>
                        <a:spcAft>
                          <a:spcPts val="0"/>
                        </a:spcAft>
                      </a:pPr>
                      <a:r>
                        <a:rPr lang="es-ES" sz="1800" b="0">
                          <a:effectLst/>
                          <a:latin typeface="Times New Roman" panose="02020603050405020304" pitchFamily="18" charset="0"/>
                          <a:cs typeface="Times New Roman" panose="02020603050405020304" pitchFamily="18" charset="0"/>
                        </a:rPr>
                        <a:t>Cultivos</a:t>
                      </a:r>
                      <a:endParaRPr lang="es-MX"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800" dirty="0" smtClean="0">
                          <a:effectLst/>
                          <a:latin typeface="Times New Roman" panose="02020603050405020304" pitchFamily="18" charset="0"/>
                          <a:cs typeface="Times New Roman" panose="02020603050405020304" pitchFamily="18" charset="0"/>
                        </a:rPr>
                        <a:t>146,65</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800" b="0" dirty="0">
                          <a:effectLst/>
                          <a:latin typeface="Times New Roman" panose="02020603050405020304" pitchFamily="18" charset="0"/>
                          <a:cs typeface="Times New Roman" panose="02020603050405020304" pitchFamily="18" charset="0"/>
                        </a:rPr>
                        <a:t>Muy severa</a:t>
                      </a:r>
                      <a:endParaRPr lang="es-MX"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633665916"/>
              </p:ext>
            </p:extLst>
          </p:nvPr>
        </p:nvGraphicFramePr>
        <p:xfrm>
          <a:off x="7006107" y="2966068"/>
          <a:ext cx="4523656" cy="3298185"/>
        </p:xfrm>
        <a:graphic>
          <a:graphicData uri="http://schemas.openxmlformats.org/drawingml/2006/table">
            <a:tbl>
              <a:tblPr firstRow="1" firstCol="1" bandRow="1">
                <a:tableStyleId>{912C8C85-51F0-491E-9774-3900AFEF0FD7}</a:tableStyleId>
              </a:tblPr>
              <a:tblGrid>
                <a:gridCol w="1461842"/>
                <a:gridCol w="1419910"/>
                <a:gridCol w="1641904"/>
              </a:tblGrid>
              <a:tr h="636651">
                <a:tc>
                  <a:txBody>
                    <a:bodyPr/>
                    <a:lstStyle/>
                    <a:p>
                      <a:pPr indent="180340" algn="just">
                        <a:spcBef>
                          <a:spcPts val="1000"/>
                        </a:spcBef>
                        <a:spcAft>
                          <a:spcPts val="0"/>
                        </a:spcAft>
                      </a:pPr>
                      <a:r>
                        <a:rPr lang="es-ES" sz="2000" dirty="0">
                          <a:effectLst/>
                          <a:latin typeface="Times New Roman" panose="02020603050405020304" pitchFamily="18" charset="0"/>
                          <a:cs typeface="Times New Roman" panose="02020603050405020304" pitchFamily="18" charset="0"/>
                        </a:rPr>
                        <a:t>Grado</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r">
                        <a:spcBef>
                          <a:spcPts val="1000"/>
                        </a:spcBef>
                        <a:spcAft>
                          <a:spcPts val="0"/>
                        </a:spcAft>
                      </a:pPr>
                      <a:r>
                        <a:rPr lang="es-ES" sz="2000" dirty="0">
                          <a:effectLst/>
                          <a:latin typeface="Times New Roman" panose="02020603050405020304" pitchFamily="18" charset="0"/>
                          <a:cs typeface="Times New Roman" panose="02020603050405020304" pitchFamily="18" charset="0"/>
                        </a:rPr>
                        <a:t>Pérdida de suelo </a:t>
                      </a:r>
                      <a:r>
                        <a:rPr lang="es-ES" sz="2000" dirty="0" smtClean="0">
                          <a:effectLst/>
                          <a:latin typeface="Times New Roman" panose="02020603050405020304" pitchFamily="18" charset="0"/>
                          <a:cs typeface="Times New Roman" panose="02020603050405020304" pitchFamily="18" charset="0"/>
                        </a:rPr>
                        <a:t>t/ha/año</a:t>
                      </a:r>
                      <a:endParaRPr lang="es-MX"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Riesgo de erosión</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3785">
                <a:tc>
                  <a:txBody>
                    <a:bodyPr/>
                    <a:lstStyle/>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1</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2</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3</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4</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5</a:t>
                      </a:r>
                      <a:endParaRPr lang="es-MX" sz="1800" dirty="0">
                        <a:effectLst/>
                        <a:latin typeface="Times New Roman" panose="02020603050405020304" pitchFamily="18" charset="0"/>
                        <a:cs typeface="Times New Roman" panose="02020603050405020304" pitchFamily="18" charset="0"/>
                      </a:endParaRPr>
                    </a:p>
                    <a:p>
                      <a:pPr indent="180340" algn="ctr">
                        <a:spcBef>
                          <a:spcPts val="1000"/>
                        </a:spcBef>
                        <a:spcAft>
                          <a:spcPts val="0"/>
                        </a:spcAft>
                      </a:pPr>
                      <a:r>
                        <a:rPr lang="es-ES" sz="1800" dirty="0">
                          <a:effectLst/>
                          <a:latin typeface="Times New Roman" panose="02020603050405020304" pitchFamily="18" charset="0"/>
                          <a:cs typeface="Times New Roman" panose="02020603050405020304" pitchFamily="18" charset="0"/>
                        </a:rPr>
                        <a:t>6</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&lt; </a:t>
                      </a:r>
                      <a:r>
                        <a:rPr lang="es-ES" sz="1800" dirty="0" smtClean="0">
                          <a:effectLst/>
                          <a:latin typeface="Times New Roman" panose="02020603050405020304" pitchFamily="18" charset="0"/>
                          <a:cs typeface="Times New Roman" panose="02020603050405020304" pitchFamily="18" charset="0"/>
                        </a:rPr>
                        <a:t>0.5</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smtClean="0">
                          <a:effectLst/>
                          <a:latin typeface="Times New Roman" panose="02020603050405020304" pitchFamily="18" charset="0"/>
                          <a:cs typeface="Times New Roman" panose="02020603050405020304" pitchFamily="18" charset="0"/>
                        </a:rPr>
                        <a:t>0.5- 5</a:t>
                      </a:r>
                    </a:p>
                    <a:p>
                      <a:pPr indent="180340" algn="r">
                        <a:spcBef>
                          <a:spcPts val="1000"/>
                        </a:spcBef>
                        <a:spcAft>
                          <a:spcPts val="0"/>
                        </a:spcAft>
                      </a:pPr>
                      <a:r>
                        <a:rPr lang="es-ES" sz="1800" dirty="0" smtClean="0">
                          <a:effectLst/>
                          <a:latin typeface="Times New Roman" panose="02020603050405020304" pitchFamily="18" charset="0"/>
                          <a:cs typeface="Times New Roman" panose="02020603050405020304" pitchFamily="18" charset="0"/>
                        </a:rPr>
                        <a:t>5 </a:t>
                      </a:r>
                      <a:r>
                        <a:rPr lang="es-ES" sz="1800" dirty="0">
                          <a:effectLst/>
                          <a:latin typeface="Times New Roman" panose="02020603050405020304" pitchFamily="18" charset="0"/>
                          <a:cs typeface="Times New Roman" panose="02020603050405020304" pitchFamily="18" charset="0"/>
                        </a:rPr>
                        <a:t>-</a:t>
                      </a:r>
                      <a:r>
                        <a:rPr lang="es-ES" sz="1800" dirty="0" smtClean="0">
                          <a:effectLst/>
                          <a:latin typeface="Times New Roman" panose="02020603050405020304" pitchFamily="18" charset="0"/>
                          <a:cs typeface="Times New Roman" panose="02020603050405020304" pitchFamily="18" charset="0"/>
                        </a:rPr>
                        <a:t>15</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15-50</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50-200</a:t>
                      </a:r>
                      <a:endParaRPr lang="es-MX" sz="1800" dirty="0">
                        <a:effectLst/>
                        <a:latin typeface="Times New Roman" panose="02020603050405020304" pitchFamily="18" charset="0"/>
                        <a:cs typeface="Times New Roman" panose="02020603050405020304" pitchFamily="18" charset="0"/>
                      </a:endParaRPr>
                    </a:p>
                    <a:p>
                      <a:pPr indent="180340" algn="r">
                        <a:spcBef>
                          <a:spcPts val="1000"/>
                        </a:spcBef>
                        <a:spcAft>
                          <a:spcPts val="0"/>
                        </a:spcAft>
                      </a:pPr>
                      <a:r>
                        <a:rPr lang="es-ES" sz="1800" dirty="0">
                          <a:effectLst/>
                          <a:latin typeface="Times New Roman" panose="02020603050405020304" pitchFamily="18" charset="0"/>
                          <a:cs typeface="Times New Roman" panose="02020603050405020304" pitchFamily="18" charset="0"/>
                        </a:rPr>
                        <a:t>&gt;200</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Normal</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Ligera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Moderada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Severa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Muy severa</a:t>
                      </a:r>
                      <a:endParaRPr lang="es-MX" sz="1800" dirty="0">
                        <a:effectLst/>
                        <a:latin typeface="Times New Roman" panose="02020603050405020304" pitchFamily="18" charset="0"/>
                        <a:cs typeface="Times New Roman" panose="02020603050405020304" pitchFamily="18" charset="0"/>
                      </a:endParaRPr>
                    </a:p>
                    <a:p>
                      <a:pPr indent="180340" algn="l">
                        <a:spcBef>
                          <a:spcPts val="1000"/>
                        </a:spcBef>
                        <a:spcAft>
                          <a:spcPts val="0"/>
                        </a:spcAft>
                      </a:pPr>
                      <a:r>
                        <a:rPr lang="es-ES" sz="1800" dirty="0">
                          <a:effectLst/>
                          <a:latin typeface="Times New Roman" panose="02020603050405020304" pitchFamily="18" charset="0"/>
                          <a:cs typeface="Times New Roman" panose="02020603050405020304" pitchFamily="18" charset="0"/>
                        </a:rPr>
                        <a:t>Catastrófica</a:t>
                      </a:r>
                      <a:endParaRPr lang="es-MX"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2885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266160223"/>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838199" y="1812891"/>
            <a:ext cx="3784815" cy="4922905"/>
          </a:xfrm>
        </p:spPr>
        <p:txBody>
          <a:bodyPr>
            <a:normAutofit/>
          </a:bodyPr>
          <a:lstStyle/>
          <a:p>
            <a:pPr marL="0" indent="0" algn="ctr">
              <a:buNone/>
            </a:pPr>
            <a:r>
              <a:rPr lang="es-ES" b="1" dirty="0" smtClean="0">
                <a:latin typeface="Times New Roman" panose="02020603050405020304" pitchFamily="18" charset="0"/>
                <a:cs typeface="Times New Roman" panose="02020603050405020304" pitchFamily="18" charset="0"/>
              </a:rPr>
              <a:t>Delimitación</a:t>
            </a:r>
          </a:p>
          <a:p>
            <a:pPr marL="0" indent="0" algn="just">
              <a:buNone/>
            </a:pPr>
            <a:r>
              <a:rPr lang="es-ES" sz="2400" dirty="0" smtClean="0">
                <a:latin typeface="Times New Roman" panose="02020603050405020304" pitchFamily="18" charset="0"/>
                <a:cs typeface="Times New Roman" panose="02020603050405020304" pitchFamily="18" charset="0"/>
              </a:rPr>
              <a:t>Para </a:t>
            </a:r>
            <a:r>
              <a:rPr lang="es-ES" sz="2400" dirty="0">
                <a:latin typeface="Times New Roman" panose="02020603050405020304" pitchFamily="18" charset="0"/>
                <a:cs typeface="Times New Roman" panose="02020603050405020304" pitchFamily="18" charset="0"/>
              </a:rPr>
              <a:t>este estudio se </a:t>
            </a:r>
            <a:r>
              <a:rPr lang="es-ES" sz="2400" dirty="0" smtClean="0">
                <a:latin typeface="Times New Roman" panose="02020603050405020304" pitchFamily="18" charset="0"/>
                <a:cs typeface="Times New Roman" panose="02020603050405020304" pitchFamily="18" charset="0"/>
              </a:rPr>
              <a:t>delimitó la microcuenca </a:t>
            </a:r>
            <a:r>
              <a:rPr lang="es-ES" sz="2400" dirty="0">
                <a:latin typeface="Times New Roman" panose="02020603050405020304" pitchFamily="18" charset="0"/>
                <a:cs typeface="Times New Roman" panose="02020603050405020304" pitchFamily="18" charset="0"/>
              </a:rPr>
              <a:t>de la Quebrada Ambuquí – Cochapamba, la cual cuenta con una superficie total de </a:t>
            </a:r>
            <a:r>
              <a:rPr lang="es-ES" sz="2400" dirty="0" smtClean="0">
                <a:latin typeface="Times New Roman" panose="02020603050405020304" pitchFamily="18" charset="0"/>
                <a:cs typeface="Times New Roman" panose="02020603050405020304" pitchFamily="18" charset="0"/>
              </a:rPr>
              <a:t>8125,74 </a:t>
            </a:r>
            <a:r>
              <a:rPr lang="es-ES" sz="2400" dirty="0">
                <a:latin typeface="Times New Roman" panose="02020603050405020304" pitchFamily="18" charset="0"/>
                <a:cs typeface="Times New Roman" panose="02020603050405020304" pitchFamily="18" charset="0"/>
              </a:rPr>
              <a:t>ha. </a:t>
            </a:r>
            <a:endParaRPr lang="es-MX" sz="2400" dirty="0">
              <a:latin typeface="Times New Roman" panose="02020603050405020304" pitchFamily="18" charset="0"/>
              <a:cs typeface="Times New Roman" panose="02020603050405020304" pitchFamily="18" charset="0"/>
            </a:endParaRPr>
          </a:p>
          <a:p>
            <a:pPr marL="0" indent="0">
              <a:buNone/>
            </a:pPr>
            <a:endParaRPr lang="es-MX" dirty="0">
              <a:latin typeface="Times New Roman" panose="02020603050405020304" pitchFamily="18" charset="0"/>
              <a:cs typeface="Times New Roman" panose="02020603050405020304" pitchFamily="18" charset="0"/>
            </a:endParaRPr>
          </a:p>
        </p:txBody>
      </p:sp>
      <p:pic>
        <p:nvPicPr>
          <p:cNvPr id="9" name="Imagen 8" descr="C:\Users\Usuario\Downloads\mapa_delimitacion-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8062" y="1690687"/>
            <a:ext cx="6575737" cy="5167312"/>
          </a:xfrm>
          <a:prstGeom prst="rect">
            <a:avLst/>
          </a:prstGeom>
          <a:noFill/>
          <a:ln>
            <a:noFill/>
          </a:ln>
        </p:spPr>
      </p:pic>
    </p:spTree>
    <p:extLst>
      <p:ext uri="{BB962C8B-B14F-4D97-AF65-F5344CB8AC3E}">
        <p14:creationId xmlns:p14="http://schemas.microsoft.com/office/powerpoint/2010/main" val="3367988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021030732"/>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838199" y="1812891"/>
            <a:ext cx="3784815" cy="4922905"/>
          </a:xfrm>
        </p:spPr>
        <p:txBody>
          <a:bodyPr>
            <a:normAutofit/>
          </a:bodyPr>
          <a:lstStyle/>
          <a:p>
            <a:pPr marL="0" indent="0" algn="ctr">
              <a:buNone/>
            </a:pPr>
            <a:r>
              <a:rPr lang="es-ES" b="1" dirty="0" smtClean="0">
                <a:latin typeface="Times New Roman" panose="02020603050405020304" pitchFamily="18" charset="0"/>
                <a:cs typeface="Times New Roman" panose="02020603050405020304" pitchFamily="18" charset="0"/>
              </a:rPr>
              <a:t>Pendiente</a:t>
            </a:r>
          </a:p>
          <a:p>
            <a:pPr marL="0" indent="0" algn="just">
              <a:buNone/>
            </a:pPr>
            <a:endParaRPr lang="es-MX" dirty="0">
              <a:latin typeface="Times New Roman" panose="02020603050405020304" pitchFamily="18" charset="0"/>
              <a:cs typeface="Times New Roman" panose="02020603050405020304" pitchFamily="18" charset="0"/>
            </a:endParaRPr>
          </a:p>
        </p:txBody>
      </p:sp>
      <p:pic>
        <p:nvPicPr>
          <p:cNvPr id="5" name="Imagen 4" descr="C:\Users\Usuario\Downloads\mapa_pendientes-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3384" y="1812891"/>
            <a:ext cx="6300416" cy="5045109"/>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1035433640"/>
              </p:ext>
            </p:extLst>
          </p:nvPr>
        </p:nvGraphicFramePr>
        <p:xfrm>
          <a:off x="363271" y="2313805"/>
          <a:ext cx="4518218" cy="2971800"/>
        </p:xfrm>
        <a:graphic>
          <a:graphicData uri="http://schemas.openxmlformats.org/drawingml/2006/table">
            <a:tbl>
              <a:tblPr firstRow="1" firstCol="1" bandRow="1">
                <a:tableStyleId>{5C22544A-7EE6-4342-B048-85BDC9FD1C3A}</a:tableStyleId>
              </a:tblPr>
              <a:tblGrid>
                <a:gridCol w="1082342"/>
                <a:gridCol w="1534075"/>
                <a:gridCol w="176879"/>
                <a:gridCol w="1724922"/>
              </a:tblGrid>
              <a:tr h="0">
                <a:tc>
                  <a:txBody>
                    <a:bodyPr/>
                    <a:lstStyle/>
                    <a:p>
                      <a:pPr indent="180340" algn="ctr">
                        <a:lnSpc>
                          <a:spcPct val="150000"/>
                        </a:lnSpc>
                        <a:spcAft>
                          <a:spcPts val="0"/>
                        </a:spcAft>
                      </a:pPr>
                      <a:r>
                        <a:rPr lang="es-MX" sz="1600" b="1" dirty="0" smtClean="0">
                          <a:effectLst/>
                          <a:latin typeface="Times New Roman" panose="02020603050405020304" pitchFamily="18" charset="0"/>
                          <a:cs typeface="Times New Roman" panose="02020603050405020304" pitchFamily="18" charset="0"/>
                        </a:rPr>
                        <a:t>Grado </a:t>
                      </a:r>
                      <a:r>
                        <a:rPr lang="es-MX" sz="1600" b="1" dirty="0">
                          <a:effectLst/>
                          <a:latin typeface="Times New Roman" panose="02020603050405020304" pitchFamily="18" charset="0"/>
                          <a:cs typeface="Times New Roman" panose="02020603050405020304" pitchFamily="18" charset="0"/>
                        </a:rPr>
                        <a:t>(%)</a:t>
                      </a:r>
                      <a:endParaRPr lang="es-MX"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MX" sz="1600" b="1" dirty="0" smtClean="0">
                          <a:effectLst/>
                          <a:latin typeface="Times New Roman" panose="02020603050405020304" pitchFamily="18" charset="0"/>
                          <a:cs typeface="Times New Roman" panose="02020603050405020304" pitchFamily="18" charset="0"/>
                        </a:rPr>
                        <a:t>Relieve</a:t>
                      </a:r>
                      <a:endParaRPr lang="es-MX"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MX" sz="1600" b="1" dirty="0" smtClean="0">
                          <a:effectLst/>
                          <a:latin typeface="Times New Roman" panose="02020603050405020304" pitchFamily="18" charset="0"/>
                          <a:cs typeface="Times New Roman" panose="02020603050405020304" pitchFamily="18" charset="0"/>
                        </a:rPr>
                        <a:t>Porcentaje </a:t>
                      </a:r>
                      <a:r>
                        <a:rPr lang="es-MX" sz="1600" b="1" dirty="0">
                          <a:effectLst/>
                          <a:latin typeface="Times New Roman" panose="02020603050405020304" pitchFamily="18" charset="0"/>
                          <a:cs typeface="Times New Roman" panose="02020603050405020304" pitchFamily="18" charset="0"/>
                        </a:rPr>
                        <a:t>(%)</a:t>
                      </a:r>
                      <a:endParaRPr lang="es-MX"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0 – 5</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a:effectLst/>
                          <a:latin typeface="Times New Roman" panose="02020603050405020304" pitchFamily="18" charset="0"/>
                          <a:cs typeface="Times New Roman" panose="02020603050405020304" pitchFamily="18" charset="0"/>
                        </a:rPr>
                        <a:t>Plano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20,56</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5 – 12</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a:effectLst/>
                          <a:latin typeface="Times New Roman" panose="02020603050405020304" pitchFamily="18" charset="0"/>
                          <a:cs typeface="Times New Roman" panose="02020603050405020304" pitchFamily="18" charset="0"/>
                        </a:rPr>
                        <a:t>Ligeramente ondulado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1,67</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12 – 25</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a:effectLst/>
                          <a:latin typeface="Times New Roman" panose="02020603050405020304" pitchFamily="18" charset="0"/>
                          <a:cs typeface="Times New Roman" panose="02020603050405020304" pitchFamily="18" charset="0"/>
                        </a:rPr>
                        <a:t>Ondulado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8,02</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25 – 50</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a:effectLst/>
                          <a:latin typeface="Times New Roman" panose="02020603050405020304" pitchFamily="18" charset="0"/>
                          <a:cs typeface="Times New Roman" panose="02020603050405020304" pitchFamily="18" charset="0"/>
                        </a:rPr>
                        <a:t>Montañoso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32,15</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50 – 70</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Muy </a:t>
                      </a:r>
                      <a:r>
                        <a:rPr lang="es-MX" sz="1400" dirty="0">
                          <a:effectLst/>
                          <a:latin typeface="Times New Roman" panose="02020603050405020304" pitchFamily="18" charset="0"/>
                          <a:cs typeface="Times New Roman" panose="02020603050405020304" pitchFamily="18" charset="0"/>
                        </a:rPr>
                        <a:t>montañoso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25,72</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6372">
                <a:tc>
                  <a:txBody>
                    <a:bodyPr/>
                    <a:lstStyle/>
                    <a:p>
                      <a:pPr indent="180340" algn="r">
                        <a:lnSpc>
                          <a:spcPct val="150000"/>
                        </a:lnSpc>
                        <a:spcAft>
                          <a:spcPts val="0"/>
                        </a:spcAft>
                      </a:pPr>
                      <a:r>
                        <a:rPr lang="es-MX" sz="1400">
                          <a:effectLst/>
                          <a:latin typeface="Times New Roman" panose="02020603050405020304" pitchFamily="18" charset="0"/>
                          <a:cs typeface="Times New Roman" panose="02020603050405020304" pitchFamily="18" charset="0"/>
                        </a:rPr>
                        <a:t>&gt; 70</a:t>
                      </a:r>
                      <a:endParaRPr lang="es-MX"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a:effectLst/>
                          <a:latin typeface="Times New Roman" panose="02020603050405020304" pitchFamily="18" charset="0"/>
                          <a:cs typeface="Times New Roman" panose="02020603050405020304" pitchFamily="18" charset="0"/>
                        </a:rPr>
                        <a:t>Escarpado</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400" dirty="0" smtClean="0">
                          <a:effectLst/>
                          <a:latin typeface="Times New Roman" panose="02020603050405020304" pitchFamily="18" charset="0"/>
                          <a:cs typeface="Times New Roman" panose="02020603050405020304" pitchFamily="18" charset="0"/>
                        </a:rPr>
                        <a:t>11,88</a:t>
                      </a:r>
                      <a:endParaRPr lang="es-MX"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96826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159471279"/>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4"/>
          <p:cNvGraphicFramePr>
            <a:graphicFrameLocks noGrp="1"/>
          </p:cNvGraphicFramePr>
          <p:nvPr>
            <p:ph idx="1"/>
            <p:extLst>
              <p:ext uri="{D42A27DB-BD31-4B8C-83A1-F6EECF244321}">
                <p14:modId xmlns:p14="http://schemas.microsoft.com/office/powerpoint/2010/main" val="4058960964"/>
              </p:ext>
            </p:extLst>
          </p:nvPr>
        </p:nvGraphicFramePr>
        <p:xfrm>
          <a:off x="1097281" y="1845734"/>
          <a:ext cx="5947464" cy="4023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Flecha derecha 1"/>
          <p:cNvSpPr/>
          <p:nvPr/>
        </p:nvSpPr>
        <p:spPr>
          <a:xfrm>
            <a:off x="7044745" y="337426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Elipse 2"/>
          <p:cNvSpPr/>
          <p:nvPr/>
        </p:nvSpPr>
        <p:spPr>
          <a:xfrm>
            <a:off x="8242479" y="2761069"/>
            <a:ext cx="3155324" cy="171102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2400" dirty="0" smtClean="0">
                <a:latin typeface="Times New Roman" panose="02020603050405020304" pitchFamily="18" charset="0"/>
                <a:cs typeface="Times New Roman" panose="02020603050405020304" pitchFamily="18" charset="0"/>
              </a:rPr>
              <a:t>Proponer acciones de manejo en microcuencas</a:t>
            </a:r>
            <a:r>
              <a:rPr lang="es-MX" sz="2400" dirty="0" smtClean="0"/>
              <a:t>.</a:t>
            </a:r>
            <a:endParaRPr lang="es-MX" sz="2400" dirty="0"/>
          </a:p>
        </p:txBody>
      </p:sp>
      <p:pic>
        <p:nvPicPr>
          <p:cNvPr id="6" name="Imagen 5"/>
          <p:cNvPicPr>
            <a:picLocks noChangeAspect="1"/>
          </p:cNvPicPr>
          <p:nvPr/>
        </p:nvPicPr>
        <p:blipFill>
          <a:blip r:embed="rId12"/>
          <a:stretch>
            <a:fillRect/>
          </a:stretch>
        </p:blipFill>
        <p:spPr>
          <a:xfrm>
            <a:off x="8464250" y="4795650"/>
            <a:ext cx="1943129" cy="1774161"/>
          </a:xfrm>
          <a:prstGeom prst="rect">
            <a:avLst/>
          </a:prstGeom>
        </p:spPr>
      </p:pic>
    </p:spTree>
    <p:extLst>
      <p:ext uri="{BB962C8B-B14F-4D97-AF65-F5344CB8AC3E}">
        <p14:creationId xmlns:p14="http://schemas.microsoft.com/office/powerpoint/2010/main" val="2211096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365144643"/>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Marcador de contenido 1"/>
          <p:cNvGraphicFramePr>
            <a:graphicFrameLocks noGrp="1"/>
          </p:cNvGraphicFramePr>
          <p:nvPr>
            <p:ph idx="1"/>
            <p:extLst>
              <p:ext uri="{D42A27DB-BD31-4B8C-83A1-F6EECF244321}">
                <p14:modId xmlns:p14="http://schemas.microsoft.com/office/powerpoint/2010/main" val="1508960678"/>
              </p:ext>
            </p:extLst>
          </p:nvPr>
        </p:nvGraphicFramePr>
        <p:xfrm>
          <a:off x="605401" y="3067105"/>
          <a:ext cx="3938465" cy="2078931"/>
        </p:xfrm>
        <a:graphic>
          <a:graphicData uri="http://schemas.openxmlformats.org/drawingml/2006/table">
            <a:tbl>
              <a:tblPr firstRow="1" firstCol="1" bandRow="1">
                <a:tableStyleId>{5C22544A-7EE6-4342-B048-85BDC9FD1C3A}</a:tableStyleId>
              </a:tblPr>
              <a:tblGrid>
                <a:gridCol w="1270549"/>
                <a:gridCol w="1143731"/>
                <a:gridCol w="1524185"/>
              </a:tblGrid>
              <a:tr h="634923">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Textura</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Área (ha)</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Porcentaje (%)</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r>
              <a:tr h="449137">
                <a:tc>
                  <a:txBody>
                    <a:bodyPr/>
                    <a:lstStyle/>
                    <a:p>
                      <a:pPr indent="180340" algn="r">
                        <a:lnSpc>
                          <a:spcPct val="150000"/>
                        </a:lnSpc>
                        <a:spcAft>
                          <a:spcPts val="0"/>
                        </a:spcAft>
                      </a:pPr>
                      <a:r>
                        <a:rPr lang="es-ES" sz="1600" b="0" dirty="0">
                          <a:effectLst/>
                          <a:latin typeface="Times New Roman" panose="02020603050405020304" pitchFamily="18" charset="0"/>
                          <a:cs typeface="Times New Roman" panose="02020603050405020304" pitchFamily="18" charset="0"/>
                        </a:rPr>
                        <a:t>Fina </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598,04</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7,36</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r>
              <a:tr h="449137">
                <a:tc>
                  <a:txBody>
                    <a:bodyPr/>
                    <a:lstStyle/>
                    <a:p>
                      <a:pPr indent="180340" algn="r">
                        <a:lnSpc>
                          <a:spcPct val="150000"/>
                        </a:lnSpc>
                        <a:spcAft>
                          <a:spcPts val="0"/>
                        </a:spcAft>
                      </a:pPr>
                      <a:r>
                        <a:rPr lang="es-ES" sz="1600" b="0" dirty="0">
                          <a:effectLst/>
                          <a:latin typeface="Times New Roman" panose="02020603050405020304" pitchFamily="18" charset="0"/>
                          <a:cs typeface="Times New Roman" panose="02020603050405020304" pitchFamily="18" charset="0"/>
                        </a:rPr>
                        <a:t>Media</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a:effectLst/>
                          <a:latin typeface="Times New Roman" panose="02020603050405020304" pitchFamily="18" charset="0"/>
                          <a:cs typeface="Times New Roman" panose="02020603050405020304" pitchFamily="18" charset="0"/>
                        </a:rPr>
                        <a:t> </a:t>
                      </a:r>
                      <a:r>
                        <a:rPr lang="es-ES" sz="1600" dirty="0" smtClean="0">
                          <a:effectLst/>
                          <a:latin typeface="Times New Roman" panose="02020603050405020304" pitchFamily="18" charset="0"/>
                          <a:cs typeface="Times New Roman" panose="02020603050405020304" pitchFamily="18" charset="0"/>
                        </a:rPr>
                        <a:t>6691,84</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82,35</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r>
              <a:tr h="449137">
                <a:tc>
                  <a:txBody>
                    <a:bodyPr/>
                    <a:lstStyle/>
                    <a:p>
                      <a:pPr indent="180340" algn="r">
                        <a:lnSpc>
                          <a:spcPct val="150000"/>
                        </a:lnSpc>
                        <a:spcAft>
                          <a:spcPts val="0"/>
                        </a:spcAft>
                      </a:pPr>
                      <a:r>
                        <a:rPr lang="es-ES" sz="1600" b="0" dirty="0">
                          <a:effectLst/>
                          <a:latin typeface="Times New Roman" panose="02020603050405020304" pitchFamily="18" charset="0"/>
                          <a:cs typeface="Times New Roman" panose="02020603050405020304" pitchFamily="18" charset="0"/>
                        </a:rPr>
                        <a:t>Gruesa</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835,87</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10,29</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82" marR="24682" marT="0" marB="0"/>
                </a:tc>
              </a:tr>
            </a:tbl>
          </a:graphicData>
        </a:graphic>
      </p:graphicFrame>
      <p:pic>
        <p:nvPicPr>
          <p:cNvPr id="5" name="Imagen 4" descr="C:\Users\Usuario\Downloads\mapa_textura-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9425" y="1690688"/>
            <a:ext cx="6614375" cy="5167312"/>
          </a:xfrm>
          <a:prstGeom prst="rect">
            <a:avLst/>
          </a:prstGeom>
          <a:noFill/>
          <a:ln>
            <a:noFill/>
          </a:ln>
        </p:spPr>
      </p:pic>
      <p:sp>
        <p:nvSpPr>
          <p:cNvPr id="6" name="CuadroTexto 5"/>
          <p:cNvSpPr txBox="1"/>
          <p:nvPr/>
        </p:nvSpPr>
        <p:spPr>
          <a:xfrm>
            <a:off x="838200" y="1901843"/>
            <a:ext cx="3705666" cy="954107"/>
          </a:xfrm>
          <a:prstGeom prst="rect">
            <a:avLst/>
          </a:prstGeom>
          <a:noFill/>
        </p:spPr>
        <p:txBody>
          <a:bodyPr wrap="square" rtlCol="0">
            <a:spAutoFit/>
          </a:bodyPr>
          <a:lstStyle/>
          <a:p>
            <a:pPr algn="ctr"/>
            <a:r>
              <a:rPr lang="es-MX" sz="2800" b="1" dirty="0" smtClean="0">
                <a:latin typeface="Times New Roman" panose="02020603050405020304" pitchFamily="18" charset="0"/>
                <a:cs typeface="Times New Roman" panose="02020603050405020304" pitchFamily="18" charset="0"/>
              </a:rPr>
              <a:t>Textura de la microcuenca</a:t>
            </a:r>
            <a:endParaRPr lang="es-MX"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04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947943725"/>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838200" y="1702959"/>
            <a:ext cx="3843019" cy="954107"/>
          </a:xfrm>
          <a:prstGeom prst="rect">
            <a:avLst/>
          </a:prstGeom>
          <a:noFill/>
        </p:spPr>
        <p:txBody>
          <a:bodyPr wrap="square" rtlCol="0">
            <a:spAutoFit/>
          </a:bodyPr>
          <a:lstStyle/>
          <a:p>
            <a:pPr algn="ctr"/>
            <a:r>
              <a:rPr lang="es-MX" sz="2800" b="1" dirty="0" smtClean="0">
                <a:latin typeface="Times New Roman" panose="02020603050405020304" pitchFamily="18" charset="0"/>
                <a:cs typeface="Times New Roman" panose="02020603050405020304" pitchFamily="18" charset="0"/>
              </a:rPr>
              <a:t>Susceptibilidad a la erosión</a:t>
            </a:r>
            <a:endParaRPr lang="es-MX" sz="2400" b="1" dirty="0">
              <a:latin typeface="Times New Roman" panose="02020603050405020304" pitchFamily="18" charset="0"/>
              <a:cs typeface="Times New Roman" panose="02020603050405020304" pitchFamily="18" charset="0"/>
            </a:endParaRP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713193334"/>
              </p:ext>
            </p:extLst>
          </p:nvPr>
        </p:nvGraphicFramePr>
        <p:xfrm>
          <a:off x="611999" y="2669337"/>
          <a:ext cx="4069220" cy="1904957"/>
        </p:xfrm>
        <a:graphic>
          <a:graphicData uri="http://schemas.openxmlformats.org/drawingml/2006/table">
            <a:tbl>
              <a:tblPr firstRow="1" firstCol="1" bandRow="1">
                <a:tableStyleId>{5C22544A-7EE6-4342-B048-85BDC9FD1C3A}</a:tableStyleId>
              </a:tblPr>
              <a:tblGrid>
                <a:gridCol w="1519706"/>
                <a:gridCol w="1210614"/>
                <a:gridCol w="1338900"/>
              </a:tblGrid>
              <a:tr h="290945">
                <a:tc>
                  <a:txBody>
                    <a:bodyPr/>
                    <a:lstStyle/>
                    <a:p>
                      <a:pPr indent="180340" algn="l">
                        <a:lnSpc>
                          <a:spcPct val="150000"/>
                        </a:lnSpc>
                        <a:spcAft>
                          <a:spcPts val="0"/>
                        </a:spcAft>
                      </a:pPr>
                      <a:r>
                        <a:rPr lang="es-ES" sz="1600" dirty="0">
                          <a:effectLst/>
                          <a:latin typeface="Times New Roman" panose="02020603050405020304" pitchFamily="18" charset="0"/>
                          <a:cs typeface="Times New Roman" panose="02020603050405020304" pitchFamily="18" charset="0"/>
                        </a:rPr>
                        <a:t>Riesgo </a:t>
                      </a:r>
                      <a:r>
                        <a:rPr lang="es-ES" sz="1600" dirty="0" smtClean="0">
                          <a:effectLst/>
                          <a:latin typeface="Times New Roman" panose="02020603050405020304" pitchFamily="18" charset="0"/>
                          <a:cs typeface="Times New Roman" panose="02020603050405020304" pitchFamily="18" charset="0"/>
                        </a:rPr>
                        <a:t>de susceptibilidad</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a:effectLst/>
                          <a:latin typeface="Times New Roman" panose="02020603050405020304" pitchFamily="18" charset="0"/>
                          <a:cs typeface="Times New Roman" panose="02020603050405020304" pitchFamily="18" charset="0"/>
                        </a:rPr>
                        <a:t>Área (ha)</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S" sz="1600" dirty="0">
                          <a:effectLst/>
                          <a:latin typeface="Times New Roman" panose="02020603050405020304" pitchFamily="18" charset="0"/>
                          <a:cs typeface="Times New Roman" panose="02020603050405020304" pitchFamily="18" charset="0"/>
                        </a:rPr>
                        <a:t>Porcentaje (%)</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41917">
                <a:tc>
                  <a:txBody>
                    <a:bodyPr/>
                    <a:lstStyle/>
                    <a:p>
                      <a:pPr indent="180340" algn="l">
                        <a:lnSpc>
                          <a:spcPct val="150000"/>
                        </a:lnSpc>
                        <a:spcAft>
                          <a:spcPts val="0"/>
                        </a:spcAft>
                      </a:pPr>
                      <a:r>
                        <a:rPr lang="es-MX" sz="1600" b="0" dirty="0" smtClean="0">
                          <a:effectLst/>
                          <a:latin typeface="Times New Roman" panose="02020603050405020304" pitchFamily="18" charset="0"/>
                          <a:ea typeface="Calibri" panose="020F0502020204030204" pitchFamily="34" charset="0"/>
                          <a:cs typeface="Times New Roman" panose="02020603050405020304" pitchFamily="18" charset="0"/>
                        </a:rPr>
                        <a:t>Alta</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2344,34</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28,85</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0945">
                <a:tc>
                  <a:txBody>
                    <a:bodyPr/>
                    <a:lstStyle/>
                    <a:p>
                      <a:pPr indent="180340" algn="l">
                        <a:lnSpc>
                          <a:spcPct val="150000"/>
                        </a:lnSpc>
                        <a:spcAft>
                          <a:spcPts val="0"/>
                        </a:spcAft>
                      </a:pPr>
                      <a:r>
                        <a:rPr lang="es-ES" sz="1600" b="0" dirty="0" smtClean="0">
                          <a:effectLst/>
                          <a:latin typeface="Times New Roman" panose="02020603050405020304" pitchFamily="18" charset="0"/>
                          <a:cs typeface="Times New Roman" panose="02020603050405020304" pitchFamily="18" charset="0"/>
                        </a:rPr>
                        <a:t>Moderada</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3896,16</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47,95</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0945">
                <a:tc>
                  <a:txBody>
                    <a:bodyPr/>
                    <a:lstStyle/>
                    <a:p>
                      <a:pPr indent="180340" algn="l">
                        <a:lnSpc>
                          <a:spcPct val="150000"/>
                        </a:lnSpc>
                        <a:spcAft>
                          <a:spcPts val="0"/>
                        </a:spcAft>
                      </a:pPr>
                      <a:r>
                        <a:rPr lang="es-ES" sz="1600" b="0" dirty="0" smtClean="0">
                          <a:effectLst/>
                          <a:latin typeface="Times New Roman" panose="02020603050405020304" pitchFamily="18" charset="0"/>
                          <a:cs typeface="Times New Roman" panose="02020603050405020304" pitchFamily="18" charset="0"/>
                        </a:rPr>
                        <a:t>Baja</a:t>
                      </a:r>
                      <a:endParaRPr lang="es-MX"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1885,25</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ES" sz="1600" dirty="0" smtClean="0">
                          <a:effectLst/>
                          <a:latin typeface="Times New Roman" panose="02020603050405020304" pitchFamily="18" charset="0"/>
                          <a:cs typeface="Times New Roman" panose="02020603050405020304" pitchFamily="18" charset="0"/>
                        </a:rPr>
                        <a:t>23,20</a:t>
                      </a:r>
                      <a:endParaRPr lang="es-MX"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480612111"/>
              </p:ext>
            </p:extLst>
          </p:nvPr>
        </p:nvGraphicFramePr>
        <p:xfrm>
          <a:off x="611999" y="4703420"/>
          <a:ext cx="3290312" cy="1597351"/>
        </p:xfrm>
        <a:graphic>
          <a:graphicData uri="http://schemas.openxmlformats.org/drawingml/2006/table">
            <a:tbl>
              <a:tblPr firstRow="1" bandRow="1">
                <a:tableStyleId>{5C22544A-7EE6-4342-B048-85BDC9FD1C3A}</a:tableStyleId>
              </a:tblPr>
              <a:tblGrid>
                <a:gridCol w="1645156"/>
                <a:gridCol w="1645156"/>
              </a:tblGrid>
              <a:tr h="396416">
                <a:tc>
                  <a:txBody>
                    <a:bodyPr/>
                    <a:lstStyle/>
                    <a:p>
                      <a:r>
                        <a:rPr lang="es-MX" sz="1600" dirty="0" smtClean="0">
                          <a:latin typeface="Times New Roman" panose="02020603050405020304" pitchFamily="18" charset="0"/>
                          <a:cs typeface="Times New Roman" panose="02020603050405020304" pitchFamily="18" charset="0"/>
                        </a:rPr>
                        <a:t>Susceptibilidad</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Rangos (t/ha/año)</a:t>
                      </a:r>
                      <a:endParaRPr lang="es-MX" sz="1600" dirty="0">
                        <a:latin typeface="Times New Roman" panose="02020603050405020304" pitchFamily="18" charset="0"/>
                        <a:cs typeface="Times New Roman" panose="02020603050405020304" pitchFamily="18" charset="0"/>
                      </a:endParaRPr>
                    </a:p>
                  </a:txBody>
                  <a:tcPr/>
                </a:tc>
              </a:tr>
              <a:tr h="324723">
                <a:tc>
                  <a:txBody>
                    <a:bodyPr/>
                    <a:lstStyle/>
                    <a:p>
                      <a:r>
                        <a:rPr lang="es-MX" sz="1600" dirty="0" smtClean="0">
                          <a:latin typeface="Times New Roman" panose="02020603050405020304" pitchFamily="18" charset="0"/>
                          <a:cs typeface="Times New Roman" panose="02020603050405020304" pitchFamily="18" charset="0"/>
                        </a:rPr>
                        <a:t>Alta</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50 – 200</a:t>
                      </a:r>
                      <a:endParaRPr lang="es-MX" sz="1600" dirty="0">
                        <a:latin typeface="Times New Roman" panose="02020603050405020304" pitchFamily="18" charset="0"/>
                        <a:cs typeface="Times New Roman" panose="02020603050405020304" pitchFamily="18" charset="0"/>
                      </a:endParaRPr>
                    </a:p>
                  </a:txBody>
                  <a:tcPr/>
                </a:tc>
              </a:tr>
              <a:tr h="324723">
                <a:tc>
                  <a:txBody>
                    <a:bodyPr/>
                    <a:lstStyle/>
                    <a:p>
                      <a:r>
                        <a:rPr lang="es-MX" sz="1600" dirty="0" smtClean="0">
                          <a:latin typeface="Times New Roman" panose="02020603050405020304" pitchFamily="18" charset="0"/>
                          <a:cs typeface="Times New Roman" panose="02020603050405020304" pitchFamily="18" charset="0"/>
                        </a:rPr>
                        <a:t>Moderada</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10 – 50</a:t>
                      </a:r>
                      <a:endParaRPr lang="es-MX" sz="1600" dirty="0">
                        <a:latin typeface="Times New Roman" panose="02020603050405020304" pitchFamily="18" charset="0"/>
                        <a:cs typeface="Times New Roman" panose="02020603050405020304" pitchFamily="18" charset="0"/>
                      </a:endParaRPr>
                    </a:p>
                  </a:txBody>
                  <a:tcPr/>
                </a:tc>
              </a:tr>
              <a:tr h="347671">
                <a:tc>
                  <a:txBody>
                    <a:bodyPr/>
                    <a:lstStyle/>
                    <a:p>
                      <a:r>
                        <a:rPr lang="es-MX" sz="1600" dirty="0" smtClean="0">
                          <a:latin typeface="Times New Roman" panose="02020603050405020304" pitchFamily="18" charset="0"/>
                          <a:cs typeface="Times New Roman" panose="02020603050405020304" pitchFamily="18" charset="0"/>
                        </a:rPr>
                        <a:t>Baja</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&lt;</a:t>
                      </a:r>
                      <a:r>
                        <a:rPr lang="es-MX" sz="1600" baseline="0" dirty="0" smtClean="0">
                          <a:latin typeface="Times New Roman" panose="02020603050405020304" pitchFamily="18" charset="0"/>
                          <a:cs typeface="Times New Roman" panose="02020603050405020304" pitchFamily="18" charset="0"/>
                        </a:rPr>
                        <a:t> 10</a:t>
                      </a:r>
                      <a:endParaRPr lang="es-MX" sz="1600" dirty="0">
                        <a:latin typeface="Times New Roman" panose="02020603050405020304" pitchFamily="18" charset="0"/>
                        <a:cs typeface="Times New Roman" panose="02020603050405020304" pitchFamily="18" charset="0"/>
                      </a:endParaRPr>
                    </a:p>
                  </a:txBody>
                  <a:tcPr/>
                </a:tc>
              </a:tr>
            </a:tbl>
          </a:graphicData>
        </a:graphic>
      </p:graphicFrame>
      <p:sp>
        <p:nvSpPr>
          <p:cNvPr id="9" name="CuadroTexto 8"/>
          <p:cNvSpPr txBox="1"/>
          <p:nvPr/>
        </p:nvSpPr>
        <p:spPr>
          <a:xfrm>
            <a:off x="611999" y="6245231"/>
            <a:ext cx="2883794" cy="307777"/>
          </a:xfrm>
          <a:prstGeom prst="rect">
            <a:avLst/>
          </a:prstGeom>
          <a:noFill/>
        </p:spPr>
        <p:txBody>
          <a:bodyPr wrap="square" rtlCol="0">
            <a:spAutoFit/>
          </a:bodyPr>
          <a:lstStyle/>
          <a:p>
            <a:r>
              <a:rPr lang="es-MX" sz="1400" b="1" dirty="0" smtClean="0">
                <a:latin typeface="Times New Roman" panose="02020603050405020304" pitchFamily="18" charset="0"/>
                <a:cs typeface="Times New Roman" panose="02020603050405020304" pitchFamily="18" charset="0"/>
              </a:rPr>
              <a:t>Fuente: </a:t>
            </a:r>
            <a:r>
              <a:rPr lang="es-MX" sz="1400" dirty="0" smtClean="0">
                <a:latin typeface="Times New Roman" panose="02020603050405020304" pitchFamily="18" charset="0"/>
                <a:cs typeface="Times New Roman" panose="02020603050405020304" pitchFamily="18" charset="0"/>
              </a:rPr>
              <a:t>SENPLADES (2012</a:t>
            </a:r>
            <a:r>
              <a:rPr lang="es-MX" sz="1400" dirty="0" smtClean="0"/>
              <a:t>)</a:t>
            </a:r>
            <a:endParaRPr lang="es-MX" sz="1400" dirty="0"/>
          </a:p>
        </p:txBody>
      </p:sp>
      <p:pic>
        <p:nvPicPr>
          <p:cNvPr id="11" name="Imagen 10"/>
          <p:cNvPicPr>
            <a:picLocks noChangeAspect="1"/>
          </p:cNvPicPr>
          <p:nvPr/>
        </p:nvPicPr>
        <p:blipFill rotWithShape="1">
          <a:blip r:embed="rId7"/>
          <a:srcRect l="29873" t="28284" r="29840" b="16963"/>
          <a:stretch/>
        </p:blipFill>
        <p:spPr>
          <a:xfrm>
            <a:off x="4945487" y="1803042"/>
            <a:ext cx="6408313" cy="4749966"/>
          </a:xfrm>
          <a:prstGeom prst="rect">
            <a:avLst/>
          </a:prstGeom>
        </p:spPr>
      </p:pic>
    </p:spTree>
    <p:extLst>
      <p:ext uri="{BB962C8B-B14F-4D97-AF65-F5344CB8AC3E}">
        <p14:creationId xmlns:p14="http://schemas.microsoft.com/office/powerpoint/2010/main" val="2721388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214540592"/>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956604" y="1690688"/>
            <a:ext cx="3724616" cy="523220"/>
          </a:xfrm>
          <a:prstGeom prst="rect">
            <a:avLst/>
          </a:prstGeom>
          <a:noFill/>
        </p:spPr>
        <p:txBody>
          <a:bodyPr wrap="square" rtlCol="0">
            <a:spAutoFit/>
          </a:bodyPr>
          <a:lstStyle/>
          <a:p>
            <a:pPr algn="ctr"/>
            <a:r>
              <a:rPr lang="es-MX" sz="2800" b="1" dirty="0" smtClean="0">
                <a:latin typeface="Times New Roman" panose="02020603050405020304" pitchFamily="18" charset="0"/>
                <a:cs typeface="Times New Roman" panose="02020603050405020304" pitchFamily="18" charset="0"/>
              </a:rPr>
              <a:t>Uso potencial del suelo</a:t>
            </a:r>
            <a:endParaRPr lang="es-MX" sz="2400" b="1" dirty="0">
              <a:latin typeface="Times New Roman" panose="02020603050405020304" pitchFamily="18" charset="0"/>
              <a:cs typeface="Times New Roman" panose="02020603050405020304" pitchFamily="18" charset="0"/>
            </a:endParaRPr>
          </a:p>
        </p:txBody>
      </p:sp>
      <p:pic>
        <p:nvPicPr>
          <p:cNvPr id="10" name="Imagen 9" descr="C:\Users\Usuario\Downloads\mapa_agrologicas-1.png"/>
          <p:cNvPicPr/>
          <p:nvPr/>
        </p:nvPicPr>
        <p:blipFill rotWithShape="1">
          <a:blip r:embed="rId7" cstate="print">
            <a:extLst>
              <a:ext uri="{28A0092B-C50C-407E-A947-70E740481C1C}">
                <a14:useLocalDpi xmlns:a14="http://schemas.microsoft.com/office/drawing/2010/main" val="0"/>
              </a:ext>
            </a:extLst>
          </a:blip>
          <a:srcRect t="3479" b="3105"/>
          <a:stretch/>
        </p:blipFill>
        <p:spPr bwMode="auto">
          <a:xfrm>
            <a:off x="5117778" y="1645004"/>
            <a:ext cx="6236022" cy="5167312"/>
          </a:xfrm>
          <a:prstGeom prst="rect">
            <a:avLst/>
          </a:prstGeom>
          <a:noFill/>
          <a:ln>
            <a:noFill/>
          </a:ln>
          <a:extLst>
            <a:ext uri="{53640926-AAD7-44D8-BBD7-CCE9431645EC}">
              <a14:shadowObscured xmlns:a14="http://schemas.microsoft.com/office/drawing/2010/main"/>
            </a:ext>
          </a:extLst>
        </p:spPr>
      </p:pic>
      <p:graphicFrame>
        <p:nvGraphicFramePr>
          <p:cNvPr id="3" name="Marcador de contenido 2"/>
          <p:cNvGraphicFramePr>
            <a:graphicFrameLocks noGrp="1"/>
          </p:cNvGraphicFramePr>
          <p:nvPr>
            <p:ph idx="1"/>
            <p:extLst>
              <p:ext uri="{D42A27DB-BD31-4B8C-83A1-F6EECF244321}">
                <p14:modId xmlns:p14="http://schemas.microsoft.com/office/powerpoint/2010/main" val="993894326"/>
              </p:ext>
            </p:extLst>
          </p:nvPr>
        </p:nvGraphicFramePr>
        <p:xfrm>
          <a:off x="1312937" y="2434163"/>
          <a:ext cx="3368283" cy="3588993"/>
        </p:xfrm>
        <a:graphic>
          <a:graphicData uri="http://schemas.openxmlformats.org/drawingml/2006/table">
            <a:tbl>
              <a:tblPr firstRow="1" bandRow="1">
                <a:tableStyleId>{5C22544A-7EE6-4342-B048-85BDC9FD1C3A}</a:tableStyleId>
              </a:tblPr>
              <a:tblGrid>
                <a:gridCol w="1157490"/>
                <a:gridCol w="1021539"/>
                <a:gridCol w="1189254"/>
              </a:tblGrid>
              <a:tr h="398777">
                <a:tc>
                  <a:txBody>
                    <a:bodyPr/>
                    <a:lstStyle/>
                    <a:p>
                      <a:r>
                        <a:rPr lang="es-MX" sz="1600" dirty="0" smtClean="0">
                          <a:latin typeface="Times New Roman" panose="02020603050405020304" pitchFamily="18" charset="0"/>
                          <a:cs typeface="Times New Roman" panose="02020603050405020304" pitchFamily="18" charset="0"/>
                        </a:rPr>
                        <a:t>Clase</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Área</a:t>
                      </a:r>
                      <a:endParaRPr lang="es-MX" sz="1600" dirty="0">
                        <a:latin typeface="Times New Roman" panose="02020603050405020304" pitchFamily="18" charset="0"/>
                        <a:cs typeface="Times New Roman" panose="02020603050405020304" pitchFamily="18" charset="0"/>
                      </a:endParaRPr>
                    </a:p>
                  </a:txBody>
                  <a:tcPr/>
                </a:tc>
                <a:tc>
                  <a:txBody>
                    <a:bodyPr/>
                    <a:lstStyle/>
                    <a:p>
                      <a:r>
                        <a:rPr lang="es-MX" sz="1600" dirty="0" smtClean="0">
                          <a:latin typeface="Times New Roman" panose="02020603050405020304" pitchFamily="18" charset="0"/>
                          <a:cs typeface="Times New Roman" panose="02020603050405020304" pitchFamily="18" charset="0"/>
                        </a:rPr>
                        <a:t>Porcentaje</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1,65</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0,02</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II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375,52</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4,63</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III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IV</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459,42</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5,66</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V</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933,32</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11,49</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VI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VII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672,74</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8,28</a:t>
                      </a:r>
                      <a:endParaRPr lang="es-MX" sz="1600" dirty="0">
                        <a:latin typeface="Times New Roman" panose="02020603050405020304" pitchFamily="18" charset="0"/>
                        <a:cs typeface="Times New Roman" panose="02020603050405020304" pitchFamily="18" charset="0"/>
                      </a:endParaRPr>
                    </a:p>
                  </a:txBody>
                  <a:tcPr/>
                </a:tc>
              </a:tr>
              <a:tr h="398777">
                <a:tc>
                  <a:txBody>
                    <a:bodyPr/>
                    <a:lstStyle/>
                    <a:p>
                      <a:r>
                        <a:rPr lang="es-MX" sz="1600" dirty="0" smtClean="0">
                          <a:latin typeface="Times New Roman" panose="02020603050405020304" pitchFamily="18" charset="0"/>
                          <a:cs typeface="Times New Roman" panose="02020603050405020304" pitchFamily="18" charset="0"/>
                        </a:rPr>
                        <a:t>VIII</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5863,00</a:t>
                      </a:r>
                      <a:endParaRPr lang="es-MX" sz="1600" dirty="0">
                        <a:latin typeface="Times New Roman" panose="02020603050405020304" pitchFamily="18" charset="0"/>
                        <a:cs typeface="Times New Roman" panose="02020603050405020304" pitchFamily="18" charset="0"/>
                      </a:endParaRPr>
                    </a:p>
                  </a:txBody>
                  <a:tcPr/>
                </a:tc>
                <a:tc>
                  <a:txBody>
                    <a:bodyPr/>
                    <a:lstStyle/>
                    <a:p>
                      <a:pPr algn="r"/>
                      <a:r>
                        <a:rPr lang="es-MX" sz="1600" dirty="0" smtClean="0">
                          <a:latin typeface="Times New Roman" panose="02020603050405020304" pitchFamily="18" charset="0"/>
                          <a:cs typeface="Times New Roman" panose="02020603050405020304" pitchFamily="18" charset="0"/>
                        </a:rPr>
                        <a:t>69,94</a:t>
                      </a:r>
                      <a:endParaRPr lang="es-MX" sz="16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297147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25206380"/>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962026" y="1702959"/>
            <a:ext cx="3719194" cy="954107"/>
          </a:xfrm>
          <a:prstGeom prst="rect">
            <a:avLst/>
          </a:prstGeom>
          <a:noFill/>
        </p:spPr>
        <p:txBody>
          <a:bodyPr wrap="square" rtlCol="0">
            <a:spAutoFit/>
          </a:bodyPr>
          <a:lstStyle/>
          <a:p>
            <a:pPr algn="ctr"/>
            <a:r>
              <a:rPr lang="es-MX" sz="2800" b="1" dirty="0" smtClean="0">
                <a:latin typeface="Times New Roman" panose="02020603050405020304" pitchFamily="18" charset="0"/>
                <a:cs typeface="Times New Roman" panose="02020603050405020304" pitchFamily="18" charset="0"/>
              </a:rPr>
              <a:t>Zonificación de la microcuenca</a:t>
            </a:r>
            <a:endParaRPr lang="es-MX" sz="2400"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7"/>
          <a:stretch>
            <a:fillRect/>
          </a:stretch>
        </p:blipFill>
        <p:spPr>
          <a:xfrm>
            <a:off x="4839021" y="1702959"/>
            <a:ext cx="6514779" cy="5142355"/>
          </a:xfrm>
          <a:prstGeom prst="rect">
            <a:avLst/>
          </a:prstGeom>
        </p:spPr>
      </p:pic>
      <p:graphicFrame>
        <p:nvGraphicFramePr>
          <p:cNvPr id="12" name="Marcador de contenido 11"/>
          <p:cNvGraphicFramePr>
            <a:graphicFrameLocks noGrp="1"/>
          </p:cNvGraphicFramePr>
          <p:nvPr>
            <p:ph idx="1"/>
            <p:extLst>
              <p:ext uri="{D42A27DB-BD31-4B8C-83A1-F6EECF244321}">
                <p14:modId xmlns:p14="http://schemas.microsoft.com/office/powerpoint/2010/main" val="1543914602"/>
              </p:ext>
            </p:extLst>
          </p:nvPr>
        </p:nvGraphicFramePr>
        <p:xfrm>
          <a:off x="154481" y="2807019"/>
          <a:ext cx="4684540" cy="2477034"/>
        </p:xfrm>
        <a:graphic>
          <a:graphicData uri="http://schemas.openxmlformats.org/drawingml/2006/table">
            <a:tbl>
              <a:tblPr firstRow="1" firstCol="1" bandRow="1">
                <a:tableStyleId>{5C22544A-7EE6-4342-B048-85BDC9FD1C3A}</a:tableStyleId>
              </a:tblPr>
              <a:tblGrid>
                <a:gridCol w="1786595"/>
                <a:gridCol w="1055077"/>
                <a:gridCol w="1842868"/>
              </a:tblGrid>
              <a:tr h="373914">
                <a:tc>
                  <a:txBody>
                    <a:bodyPr/>
                    <a:lstStyle/>
                    <a:p>
                      <a:pPr indent="180340" algn="l">
                        <a:lnSpc>
                          <a:spcPct val="150000"/>
                        </a:lnSpc>
                        <a:spcAft>
                          <a:spcPts val="0"/>
                        </a:spcAft>
                      </a:pPr>
                      <a:r>
                        <a:rPr lang="es-MX" sz="1600" dirty="0" smtClean="0">
                          <a:effectLst/>
                          <a:latin typeface="Times New Roman" panose="02020603050405020304" pitchFamily="18" charset="0"/>
                          <a:cs typeface="Times New Roman" panose="02020603050405020304" pitchFamily="18" charset="0"/>
                        </a:rPr>
                        <a:t>Zonas</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600" dirty="0" smtClean="0">
                          <a:effectLst/>
                          <a:latin typeface="Times New Roman" panose="02020603050405020304" pitchFamily="18" charset="0"/>
                          <a:cs typeface="Times New Roman" panose="02020603050405020304" pitchFamily="18" charset="0"/>
                        </a:rPr>
                        <a:t>Área </a:t>
                      </a:r>
                      <a:r>
                        <a:rPr lang="es-MX" sz="1600" dirty="0">
                          <a:effectLst/>
                          <a:latin typeface="Times New Roman" panose="02020603050405020304" pitchFamily="18" charset="0"/>
                          <a:cs typeface="Times New Roman" panose="02020603050405020304" pitchFamily="18" charset="0"/>
                        </a:rPr>
                        <a:t>(ha)</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600" dirty="0" smtClean="0">
                          <a:effectLst/>
                          <a:latin typeface="Times New Roman" panose="02020603050405020304" pitchFamily="18" charset="0"/>
                          <a:cs typeface="Times New Roman" panose="02020603050405020304" pitchFamily="18" charset="0"/>
                        </a:rPr>
                        <a:t>Porcentaje </a:t>
                      </a:r>
                      <a:r>
                        <a:rPr lang="es-MX" sz="1600" dirty="0">
                          <a:effectLst/>
                          <a:latin typeface="Times New Roman" panose="02020603050405020304" pitchFamily="18" charset="0"/>
                          <a:cs typeface="Times New Roman" panose="02020603050405020304" pitchFamily="18" charset="0"/>
                        </a:rPr>
                        <a:t>(%)</a:t>
                      </a:r>
                      <a:endParaRPr lang="es-MX"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73914">
                <a:tc>
                  <a:txBody>
                    <a:bodyPr/>
                    <a:lstStyle/>
                    <a:p>
                      <a:pPr algn="l">
                        <a:lnSpc>
                          <a:spcPct val="150000"/>
                        </a:lnSpc>
                        <a:spcAft>
                          <a:spcPts val="0"/>
                        </a:spcAft>
                      </a:pPr>
                      <a:r>
                        <a:rPr lang="es-MX" sz="1500" b="0">
                          <a:effectLst/>
                          <a:latin typeface="Times New Roman" panose="02020603050405020304" pitchFamily="18" charset="0"/>
                          <a:cs typeface="Times New Roman" panose="02020603050405020304" pitchFamily="18" charset="0"/>
                        </a:rPr>
                        <a:t>Uso Múltiple</a:t>
                      </a:r>
                      <a:endParaRPr lang="es-MX" sz="15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377,27</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4,64</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73914">
                <a:tc>
                  <a:txBody>
                    <a:bodyPr/>
                    <a:lstStyle/>
                    <a:p>
                      <a:pPr algn="l">
                        <a:lnSpc>
                          <a:spcPct val="150000"/>
                        </a:lnSpc>
                        <a:spcAft>
                          <a:spcPts val="0"/>
                        </a:spcAft>
                      </a:pPr>
                      <a:r>
                        <a:rPr lang="es-MX" sz="1500" b="0" dirty="0">
                          <a:effectLst/>
                          <a:latin typeface="Times New Roman" panose="02020603050405020304" pitchFamily="18" charset="0"/>
                          <a:cs typeface="Times New Roman" panose="02020603050405020304" pitchFamily="18" charset="0"/>
                        </a:rPr>
                        <a:t>Manejo y Recuperación </a:t>
                      </a:r>
                      <a:endParaRPr lang="es-MX"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1810,03</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22,28</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73914">
                <a:tc>
                  <a:txBody>
                    <a:bodyPr/>
                    <a:lstStyle/>
                    <a:p>
                      <a:pPr algn="l">
                        <a:lnSpc>
                          <a:spcPct val="150000"/>
                        </a:lnSpc>
                        <a:spcAft>
                          <a:spcPts val="0"/>
                        </a:spcAft>
                      </a:pPr>
                      <a:r>
                        <a:rPr lang="es-MX" sz="1500" b="0" dirty="0">
                          <a:effectLst/>
                          <a:latin typeface="Times New Roman" panose="02020603050405020304" pitchFamily="18" charset="0"/>
                          <a:cs typeface="Times New Roman" panose="02020603050405020304" pitchFamily="18" charset="0"/>
                        </a:rPr>
                        <a:t>Protección Permanente</a:t>
                      </a:r>
                      <a:endParaRPr lang="es-MX" sz="15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5938,46</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r">
                        <a:lnSpc>
                          <a:spcPct val="150000"/>
                        </a:lnSpc>
                        <a:spcAft>
                          <a:spcPts val="0"/>
                        </a:spcAft>
                      </a:pPr>
                      <a:r>
                        <a:rPr lang="es-MX" sz="1500" dirty="0" smtClean="0">
                          <a:effectLst/>
                          <a:latin typeface="Times New Roman" panose="02020603050405020304" pitchFamily="18" charset="0"/>
                          <a:cs typeface="Times New Roman" panose="02020603050405020304" pitchFamily="18" charset="0"/>
                        </a:rPr>
                        <a:t>73,08</a:t>
                      </a:r>
                      <a:endParaRPr lang="es-MX"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144964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799813608"/>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Marcador de contenido 1"/>
          <p:cNvGraphicFramePr>
            <a:graphicFrameLocks noGrp="1"/>
          </p:cNvGraphicFramePr>
          <p:nvPr>
            <p:ph idx="1"/>
            <p:extLst>
              <p:ext uri="{D42A27DB-BD31-4B8C-83A1-F6EECF244321}">
                <p14:modId xmlns:p14="http://schemas.microsoft.com/office/powerpoint/2010/main" val="3156629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53456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82698286"/>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Marcador de contenido 1"/>
          <p:cNvGraphicFramePr>
            <a:graphicFrameLocks noGrp="1"/>
          </p:cNvGraphicFramePr>
          <p:nvPr>
            <p:ph idx="1"/>
            <p:extLst>
              <p:ext uri="{D42A27DB-BD31-4B8C-83A1-F6EECF244321}">
                <p14:modId xmlns:p14="http://schemas.microsoft.com/office/powerpoint/2010/main" val="34661167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5234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22491690"/>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5"/>
          <p:cNvGraphicFramePr>
            <a:graphicFrameLocks noGrp="1"/>
          </p:cNvGraphicFramePr>
          <p:nvPr>
            <p:ph idx="1"/>
            <p:extLst>
              <p:ext uri="{D42A27DB-BD31-4B8C-83A1-F6EECF244321}">
                <p14:modId xmlns:p14="http://schemas.microsoft.com/office/powerpoint/2010/main" val="23276972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319855" y="1035745"/>
            <a:ext cx="1863883" cy="3173772"/>
          </a:xfrm>
          <a:prstGeom prst="rect">
            <a:avLst/>
          </a:prstGeom>
        </p:spPr>
      </p:pic>
    </p:spTree>
    <p:extLst>
      <p:ext uri="{BB962C8B-B14F-4D97-AF65-F5344CB8AC3E}">
        <p14:creationId xmlns:p14="http://schemas.microsoft.com/office/powerpoint/2010/main" val="484309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067571940"/>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4"/>
          <p:cNvGraphicFramePr>
            <a:graphicFrameLocks noGrp="1"/>
          </p:cNvGraphicFramePr>
          <p:nvPr>
            <p:ph idx="1"/>
            <p:extLst>
              <p:ext uri="{D42A27DB-BD31-4B8C-83A1-F6EECF244321}">
                <p14:modId xmlns:p14="http://schemas.microsoft.com/office/powerpoint/2010/main" val="36922016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p:cNvPicPr>
            <a:picLocks noChangeAspect="1"/>
          </p:cNvPicPr>
          <p:nvPr/>
        </p:nvPicPr>
        <p:blipFill rotWithShape="1">
          <a:blip r:embed="rId12" cstate="print">
            <a:extLst>
              <a:ext uri="{28A0092B-C50C-407E-A947-70E740481C1C}">
                <a14:useLocalDpi xmlns:a14="http://schemas.microsoft.com/office/drawing/2010/main" val="0"/>
              </a:ext>
            </a:extLst>
          </a:blip>
          <a:srcRect r="51549"/>
          <a:stretch/>
        </p:blipFill>
        <p:spPr>
          <a:xfrm rot="5400000">
            <a:off x="1423841" y="3881307"/>
            <a:ext cx="2137514" cy="3308797"/>
          </a:xfrm>
          <a:prstGeom prst="rect">
            <a:avLst/>
          </a:prstGeom>
        </p:spPr>
      </p:pic>
      <p:pic>
        <p:nvPicPr>
          <p:cNvPr id="8" name="Imagen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00045" y="1584102"/>
            <a:ext cx="3674771" cy="2022320"/>
          </a:xfrm>
          <a:prstGeom prst="rect">
            <a:avLst/>
          </a:prstGeom>
        </p:spPr>
      </p:pic>
    </p:spTree>
    <p:extLst>
      <p:ext uri="{BB962C8B-B14F-4D97-AF65-F5344CB8AC3E}">
        <p14:creationId xmlns:p14="http://schemas.microsoft.com/office/powerpoint/2010/main" val="6293845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08458970"/>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Marcador de contenido 2"/>
          <p:cNvGraphicFramePr>
            <a:graphicFrameLocks noGrp="1"/>
          </p:cNvGraphicFramePr>
          <p:nvPr>
            <p:ph idx="1"/>
            <p:extLst>
              <p:ext uri="{D42A27DB-BD31-4B8C-83A1-F6EECF244321}">
                <p14:modId xmlns:p14="http://schemas.microsoft.com/office/powerpoint/2010/main" val="12087169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12916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16135178"/>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4"/>
          <p:cNvGraphicFramePr>
            <a:graphicFrameLocks noGrp="1"/>
          </p:cNvGraphicFramePr>
          <p:nvPr>
            <p:ph idx="1"/>
            <p:extLst>
              <p:ext uri="{D42A27DB-BD31-4B8C-83A1-F6EECF244321}">
                <p14:modId xmlns:p14="http://schemas.microsoft.com/office/powerpoint/2010/main" val="17162711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n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59824" y="1604001"/>
            <a:ext cx="2607972" cy="3051220"/>
          </a:xfrm>
          <a:prstGeom prst="rect">
            <a:avLst/>
          </a:prstGeom>
          <a:ln>
            <a:solidFill>
              <a:schemeClr val="tx1"/>
            </a:solidFill>
          </a:ln>
        </p:spPr>
      </p:pic>
      <p:pic>
        <p:nvPicPr>
          <p:cNvPr id="7" name="Imagen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8656111" y="3361823"/>
            <a:ext cx="2182969" cy="3212408"/>
          </a:xfrm>
          <a:prstGeom prst="rect">
            <a:avLst/>
          </a:prstGeom>
          <a:ln>
            <a:solidFill>
              <a:schemeClr val="tx1"/>
            </a:solidFill>
          </a:ln>
        </p:spPr>
      </p:pic>
    </p:spTree>
    <p:extLst>
      <p:ext uri="{BB962C8B-B14F-4D97-AF65-F5344CB8AC3E}">
        <p14:creationId xmlns:p14="http://schemas.microsoft.com/office/powerpoint/2010/main" val="1587502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rgbClr val="92D050"/>
          </a:fgClr>
          <a:bgClr>
            <a:schemeClr val="bg1"/>
          </a:bgClr>
        </a:pattFill>
        <a:effectLst/>
      </p:bgPr>
    </p:bg>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27599722"/>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10058400" cy="4351338"/>
          </a:xfrm>
        </p:spPr>
        <p:txBody>
          <a:bodyPr/>
          <a:lstStyle/>
          <a:p>
            <a:pPr lvl="0"/>
            <a:endParaRPr lang="es-ES" dirty="0" smtClean="0"/>
          </a:p>
          <a:p>
            <a:pPr lvl="0"/>
            <a:endParaRPr lang="es-ES" dirty="0">
              <a:latin typeface="Times New Roman" panose="02020603050405020304" pitchFamily="18" charset="0"/>
              <a:cs typeface="Times New Roman" panose="02020603050405020304" pitchFamily="18" charset="0"/>
            </a:endParaRPr>
          </a:p>
          <a:p>
            <a:pPr marL="0" indent="0" algn="ctr">
              <a:buNone/>
            </a:pPr>
            <a:r>
              <a:rPr lang="es-ES" sz="2400" b="1" dirty="0" smtClean="0">
                <a:solidFill>
                  <a:schemeClr val="tx1"/>
                </a:solidFill>
                <a:latin typeface="Times New Roman" panose="02020603050405020304" pitchFamily="18" charset="0"/>
                <a:cs typeface="Times New Roman" panose="02020603050405020304" pitchFamily="18" charset="0"/>
              </a:rPr>
              <a:t>“</a:t>
            </a:r>
            <a:r>
              <a:rPr lang="es-MX" sz="2400" b="1" dirty="0" smtClean="0">
                <a:latin typeface="Times New Roman" panose="02020603050405020304" pitchFamily="18" charset="0"/>
                <a:cs typeface="Times New Roman" panose="02020603050405020304" pitchFamily="18" charset="0"/>
              </a:rPr>
              <a:t>Cuantificar </a:t>
            </a:r>
            <a:r>
              <a:rPr lang="es-MX" sz="2400" b="1" dirty="0">
                <a:latin typeface="Times New Roman" panose="02020603050405020304" pitchFamily="18" charset="0"/>
                <a:cs typeface="Times New Roman" panose="02020603050405020304" pitchFamily="18" charset="0"/>
              </a:rPr>
              <a:t>procesos erosivos en diferentes usos de suelo, de un mismo piso altitudinal de la </a:t>
            </a:r>
            <a:r>
              <a:rPr lang="es-MX" sz="2400" b="1" dirty="0" smtClean="0">
                <a:latin typeface="Times New Roman" panose="02020603050405020304" pitchFamily="18" charset="0"/>
                <a:cs typeface="Times New Roman" panose="02020603050405020304" pitchFamily="18" charset="0"/>
              </a:rPr>
              <a:t>microcuenca</a:t>
            </a:r>
            <a:r>
              <a:rPr lang="es-ES" sz="2400" b="1" dirty="0" smtClean="0">
                <a:solidFill>
                  <a:schemeClr val="tx1"/>
                </a:solidFill>
                <a:latin typeface="Times New Roman" panose="02020603050405020304" pitchFamily="18" charset="0"/>
                <a:cs typeface="Times New Roman" panose="02020603050405020304" pitchFamily="18" charset="0"/>
              </a:rPr>
              <a:t>”</a:t>
            </a:r>
            <a:endParaRPr lang="es-MX" sz="2400" b="1" dirty="0">
              <a:solidFill>
                <a:schemeClr val="tx1"/>
              </a:solidFill>
              <a:latin typeface="Times New Roman" panose="02020603050405020304" pitchFamily="18" charset="0"/>
              <a:cs typeface="Times New Roman" panose="02020603050405020304" pitchFamily="18" charset="0"/>
            </a:endParaRPr>
          </a:p>
          <a:p>
            <a:endParaRPr lang="es-MX" dirty="0"/>
          </a:p>
        </p:txBody>
      </p:sp>
      <p:pic>
        <p:nvPicPr>
          <p:cNvPr id="6" name="Imagen 5"/>
          <p:cNvPicPr>
            <a:picLocks noChangeAspect="1"/>
          </p:cNvPicPr>
          <p:nvPr/>
        </p:nvPicPr>
        <p:blipFill>
          <a:blip r:embed="rId7"/>
          <a:stretch>
            <a:fillRect/>
          </a:stretch>
        </p:blipFill>
        <p:spPr>
          <a:xfrm>
            <a:off x="4811151" y="4009519"/>
            <a:ext cx="2283362" cy="2283362"/>
          </a:xfrm>
          <a:prstGeom prst="rect">
            <a:avLst/>
          </a:prstGeom>
        </p:spPr>
      </p:pic>
    </p:spTree>
    <p:extLst>
      <p:ext uri="{BB962C8B-B14F-4D97-AF65-F5344CB8AC3E}">
        <p14:creationId xmlns:p14="http://schemas.microsoft.com/office/powerpoint/2010/main" val="586062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168714214"/>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p:txBody>
          <a:bodyPr>
            <a:normAutofit fontScale="85000" lnSpcReduction="20000"/>
          </a:bodyPr>
          <a:lstStyle/>
          <a:p>
            <a:pPr lvl="0" algn="just"/>
            <a:r>
              <a:rPr lang="es-ES" dirty="0">
                <a:latin typeface="Times New Roman" panose="02020603050405020304" pitchFamily="18" charset="0"/>
                <a:cs typeface="Times New Roman" panose="02020603050405020304" pitchFamily="18" charset="0"/>
              </a:rPr>
              <a:t>La pérdida promedio del suelo por procesos erosivos en cultivos es de </a:t>
            </a:r>
            <a:r>
              <a:rPr lang="es-ES" dirty="0" smtClean="0">
                <a:latin typeface="Times New Roman" panose="02020603050405020304" pitchFamily="18" charset="0"/>
                <a:cs typeface="Times New Roman" panose="02020603050405020304" pitchFamily="18" charset="0"/>
              </a:rPr>
              <a:t>146,65 t/ha/año </a:t>
            </a:r>
            <a:r>
              <a:rPr lang="es-ES" dirty="0">
                <a:latin typeface="Times New Roman" panose="02020603050405020304" pitchFamily="18" charset="0"/>
                <a:cs typeface="Times New Roman" panose="02020603050405020304" pitchFamily="18" charset="0"/>
              </a:rPr>
              <a:t>y en matorral de </a:t>
            </a:r>
            <a:r>
              <a:rPr lang="es-ES" dirty="0" smtClean="0">
                <a:latin typeface="Times New Roman" panose="02020603050405020304" pitchFamily="18" charset="0"/>
                <a:cs typeface="Times New Roman" panose="02020603050405020304" pitchFamily="18" charset="0"/>
              </a:rPr>
              <a:t>39,78 t/ha/año</a:t>
            </a:r>
            <a:r>
              <a:rPr lang="es-ES" dirty="0">
                <a:latin typeface="Times New Roman" panose="02020603050405020304" pitchFamily="18" charset="0"/>
                <a:cs typeface="Times New Roman" panose="02020603050405020304" pitchFamily="18" charset="0"/>
              </a:rPr>
              <a:t>, en condiciones de pendientes superiores al 70 %. E</a:t>
            </a:r>
            <a:r>
              <a:rPr lang="es-ES" dirty="0" smtClean="0">
                <a:latin typeface="Times New Roman" panose="02020603050405020304" pitchFamily="18" charset="0"/>
                <a:cs typeface="Times New Roman" panose="02020603050405020304" pitchFamily="18" charset="0"/>
              </a:rPr>
              <a:t>l </a:t>
            </a:r>
            <a:r>
              <a:rPr lang="es-ES" dirty="0">
                <a:latin typeface="Times New Roman" panose="02020603050405020304" pitchFamily="18" charset="0"/>
                <a:cs typeface="Times New Roman" panose="02020603050405020304" pitchFamily="18" charset="0"/>
              </a:rPr>
              <a:t>factor de mayor incidencia frente a procesos erosivos es la cobertura vegetal, que brinda mayor protección al suelo, específicamente frente a eventos de precipitación, donde se registra el mayor movimiento del suelo.</a:t>
            </a:r>
            <a:endParaRPr lang="es-MX" dirty="0">
              <a:latin typeface="Times New Roman" panose="02020603050405020304" pitchFamily="18" charset="0"/>
              <a:cs typeface="Times New Roman" panose="02020603050405020304" pitchFamily="18" charset="0"/>
            </a:endParaRPr>
          </a:p>
          <a:p>
            <a:pPr marL="0" indent="0" algn="just">
              <a:buNone/>
            </a:pPr>
            <a:endParaRPr lang="es-MX" dirty="0">
              <a:latin typeface="Times New Roman" panose="02020603050405020304" pitchFamily="18" charset="0"/>
              <a:cs typeface="Times New Roman" panose="02020603050405020304" pitchFamily="18" charset="0"/>
            </a:endParaRPr>
          </a:p>
          <a:p>
            <a:pPr lvl="0" algn="just"/>
            <a:r>
              <a:rPr lang="es-MX" dirty="0">
                <a:latin typeface="Times New Roman" panose="02020603050405020304" pitchFamily="18" charset="0"/>
                <a:cs typeface="Times New Roman" panose="02020603050405020304" pitchFamily="18" charset="0"/>
              </a:rPr>
              <a:t>La correlación entre precipitación y pérdida de suelo es proporcional, los valores de erosión se asocian con los datos de precipitación para el caso de cultivos y matorral. Los meses considerados </a:t>
            </a:r>
            <a:r>
              <a:rPr lang="es-MX" dirty="0" smtClean="0">
                <a:latin typeface="Times New Roman" panose="02020603050405020304" pitchFamily="18" charset="0"/>
                <a:cs typeface="Times New Roman" panose="02020603050405020304" pitchFamily="18" charset="0"/>
              </a:rPr>
              <a:t>lluviosos (octubre – abril) </a:t>
            </a:r>
            <a:r>
              <a:rPr lang="es-MX" dirty="0">
                <a:latin typeface="Times New Roman" panose="02020603050405020304" pitchFamily="18" charset="0"/>
                <a:cs typeface="Times New Roman" panose="02020603050405020304" pitchFamily="18" charset="0"/>
              </a:rPr>
              <a:t>presentan mayor relación con la pérdida de suelo registrada. En los meses secos </a:t>
            </a:r>
            <a:r>
              <a:rPr lang="es-MX" dirty="0" smtClean="0">
                <a:latin typeface="Times New Roman" panose="02020603050405020304" pitchFamily="18" charset="0"/>
                <a:cs typeface="Times New Roman" panose="02020603050405020304" pitchFamily="18" charset="0"/>
              </a:rPr>
              <a:t>(mayo – septiembre) las </a:t>
            </a:r>
            <a:r>
              <a:rPr lang="es-MX" dirty="0">
                <a:latin typeface="Times New Roman" panose="02020603050405020304" pitchFamily="18" charset="0"/>
                <a:cs typeface="Times New Roman" panose="02020603050405020304" pitchFamily="18" charset="0"/>
              </a:rPr>
              <a:t>pérdidas en matorral no son considerables, a diferencia de cultivos, donde a pesar que precipitación es menor, al tener un suelo desnudo los movimientos del suelo se originan por la fuerza ejercida por el viento (erosión eólica).</a:t>
            </a:r>
          </a:p>
          <a:p>
            <a:pPr marL="0" indent="0">
              <a:buNone/>
            </a:pPr>
            <a:endParaRPr lang="es-MX" dirty="0" smtClean="0"/>
          </a:p>
          <a:p>
            <a:pPr algn="just"/>
            <a:endParaRPr lang="es-MX" dirty="0"/>
          </a:p>
          <a:p>
            <a:pPr algn="just"/>
            <a:endParaRPr lang="es-MX" dirty="0"/>
          </a:p>
          <a:p>
            <a:endParaRPr lang="es-MX" dirty="0" smtClean="0"/>
          </a:p>
        </p:txBody>
      </p:sp>
    </p:spTree>
    <p:extLst>
      <p:ext uri="{BB962C8B-B14F-4D97-AF65-F5344CB8AC3E}">
        <p14:creationId xmlns:p14="http://schemas.microsoft.com/office/powerpoint/2010/main" val="2751538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168714214"/>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p:txBody>
          <a:bodyPr>
            <a:normAutofit fontScale="85000" lnSpcReduction="10000"/>
          </a:bodyPr>
          <a:lstStyle/>
          <a:p>
            <a:pPr algn="just"/>
            <a:r>
              <a:rPr lang="es-MX" dirty="0"/>
              <a:t> </a:t>
            </a:r>
            <a:r>
              <a:rPr lang="es-MX" dirty="0" smtClean="0">
                <a:latin typeface="Times New Roman" panose="02020603050405020304" pitchFamily="18" charset="0"/>
                <a:cs typeface="Times New Roman" panose="02020603050405020304" pitchFamily="18" charset="0"/>
              </a:rPr>
              <a:t>El </a:t>
            </a:r>
            <a:r>
              <a:rPr lang="es-MX" dirty="0">
                <a:latin typeface="Times New Roman" panose="02020603050405020304" pitchFamily="18" charset="0"/>
                <a:cs typeface="Times New Roman" panose="02020603050405020304" pitchFamily="18" charset="0"/>
              </a:rPr>
              <a:t>riesgo de erosión en la microcuenca, para matorral fue severo, las pérdidas no superaron las 50 </a:t>
            </a:r>
            <a:r>
              <a:rPr lang="es-MX" dirty="0" smtClean="0">
                <a:latin typeface="Times New Roman" panose="02020603050405020304" pitchFamily="18" charset="0"/>
                <a:cs typeface="Times New Roman" panose="02020603050405020304" pitchFamily="18" charset="0"/>
              </a:rPr>
              <a:t>t/ha/año</a:t>
            </a:r>
            <a:r>
              <a:rPr lang="es-MX" dirty="0">
                <a:latin typeface="Times New Roman" panose="02020603050405020304" pitchFamily="18" charset="0"/>
                <a:cs typeface="Times New Roman" panose="02020603050405020304" pitchFamily="18" charset="0"/>
              </a:rPr>
              <a:t>, mientras que para cultivos el riesgo es muy severo con pérdidas superiores a las 100 </a:t>
            </a:r>
            <a:r>
              <a:rPr lang="es-MX" dirty="0" smtClean="0">
                <a:latin typeface="Times New Roman" panose="02020603050405020304" pitchFamily="18" charset="0"/>
                <a:cs typeface="Times New Roman" panose="02020603050405020304" pitchFamily="18" charset="0"/>
              </a:rPr>
              <a:t>t/ha/año</a:t>
            </a:r>
            <a:r>
              <a:rPr lang="es-MX" dirty="0">
                <a:latin typeface="Times New Roman" panose="02020603050405020304" pitchFamily="18" charset="0"/>
                <a:cs typeface="Times New Roman" panose="02020603050405020304" pitchFamily="18" charset="0"/>
              </a:rPr>
              <a:t>, las parcelas analizadas se ubicaron en la misma pendiente, por el tal razón el factor que incidió en la variación de las tasas de erosión es la cobertura vegetal para cada caso</a:t>
            </a:r>
            <a:r>
              <a:rPr lang="es-MX" dirty="0" smtClean="0">
                <a:latin typeface="Times New Roman" panose="02020603050405020304" pitchFamily="18" charset="0"/>
                <a:cs typeface="Times New Roman" panose="02020603050405020304" pitchFamily="18" charset="0"/>
              </a:rPr>
              <a:t>.</a:t>
            </a:r>
          </a:p>
          <a:p>
            <a:pPr marL="0" lvl="0" indent="0" algn="just">
              <a:buNone/>
            </a:pPr>
            <a:r>
              <a:rPr lang="es-MX" dirty="0">
                <a:latin typeface="Times New Roman" panose="02020603050405020304" pitchFamily="18" charset="0"/>
                <a:cs typeface="Times New Roman" panose="02020603050405020304" pitchFamily="18" charset="0"/>
              </a:rPr>
              <a:t> </a:t>
            </a:r>
          </a:p>
          <a:p>
            <a:pPr lvl="0" algn="just"/>
            <a:r>
              <a:rPr lang="es-MX" dirty="0">
                <a:latin typeface="Times New Roman" panose="02020603050405020304" pitchFamily="18" charset="0"/>
                <a:cs typeface="Times New Roman" panose="02020603050405020304" pitchFamily="18" charset="0"/>
              </a:rPr>
              <a:t>A partir de las diferencias encontradas entre las tasas de erosión tanto de cultivo como  matorral, se infiere que, la mejor práctica para mitigar los procesos erosivos es el aumento de la cobertura vegetal que brinda la protección necesaria para mitigar la pérdida de suelo, especialmente cuando se presentan eventos lluviosos, que es cuando más se genera el movimiento de partículas de suelo, además esta práctica permite mejorar </a:t>
            </a:r>
            <a:r>
              <a:rPr lang="es-ES" dirty="0">
                <a:latin typeface="Times New Roman" panose="02020603050405020304" pitchFamily="18" charset="0"/>
                <a:cs typeface="Times New Roman" panose="02020603050405020304" pitchFamily="18" charset="0"/>
              </a:rPr>
              <a:t>la estructura del suelo, consecuentemente la infiltración, evitando que se produzca escorrentía y transporte de sedimentos.</a:t>
            </a:r>
            <a:endParaRPr lang="es-MX" dirty="0">
              <a:latin typeface="Times New Roman" panose="02020603050405020304" pitchFamily="18" charset="0"/>
              <a:cs typeface="Times New Roman" panose="02020603050405020304" pitchFamily="18" charset="0"/>
            </a:endParaRPr>
          </a:p>
          <a:p>
            <a:pPr marL="0" lvl="0" indent="0" algn="just">
              <a:buNone/>
            </a:pPr>
            <a:endParaRPr lang="es-MX" dirty="0" smtClean="0"/>
          </a:p>
          <a:p>
            <a:pPr algn="just"/>
            <a:endParaRPr lang="es-MX" dirty="0"/>
          </a:p>
          <a:p>
            <a:pPr algn="just"/>
            <a:endParaRPr lang="es-MX" dirty="0"/>
          </a:p>
          <a:p>
            <a:pPr algn="just"/>
            <a:endParaRPr lang="es-MX" dirty="0" smtClean="0"/>
          </a:p>
        </p:txBody>
      </p:sp>
    </p:spTree>
    <p:extLst>
      <p:ext uri="{BB962C8B-B14F-4D97-AF65-F5344CB8AC3E}">
        <p14:creationId xmlns:p14="http://schemas.microsoft.com/office/powerpoint/2010/main" val="4194585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90581857"/>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838200" y="1825624"/>
            <a:ext cx="10515600" cy="4758055"/>
          </a:xfrm>
        </p:spPr>
        <p:txBody>
          <a:bodyPr>
            <a:normAutofit lnSpcReduction="10000"/>
          </a:bodyPr>
          <a:lstStyle/>
          <a:p>
            <a:pPr lvl="0" algn="just"/>
            <a:r>
              <a:rPr lang="es-MX" sz="2400" dirty="0" smtClean="0">
                <a:latin typeface="Times New Roman" panose="02020603050405020304" pitchFamily="18" charset="0"/>
                <a:cs typeface="Times New Roman" panose="02020603050405020304" pitchFamily="18" charset="0"/>
              </a:rPr>
              <a:t>Para </a:t>
            </a:r>
            <a:r>
              <a:rPr lang="es-MX" sz="2400" dirty="0">
                <a:latin typeface="Times New Roman" panose="02020603050405020304" pitchFamily="18" charset="0"/>
                <a:cs typeface="Times New Roman" panose="02020603050405020304" pitchFamily="18" charset="0"/>
              </a:rPr>
              <a:t>futuros estudios en este campo experimental, se debe considerar el cuidado de las parcelas, mediante el cerramiento con postes y alambre de púas, para evitar alteración de los resultados por factores externos como personas y animales</a:t>
            </a:r>
            <a:r>
              <a:rPr lang="es-MX" sz="2400" dirty="0" smtClean="0">
                <a:latin typeface="Times New Roman" panose="02020603050405020304" pitchFamily="18" charset="0"/>
                <a:cs typeface="Times New Roman" panose="02020603050405020304" pitchFamily="18" charset="0"/>
              </a:rPr>
              <a:t>.</a:t>
            </a:r>
          </a:p>
          <a:p>
            <a:pPr marL="0" lvl="0" indent="0" algn="just">
              <a:buNone/>
            </a:pPr>
            <a:endParaRPr lang="es-MX" sz="2400" dirty="0">
              <a:latin typeface="Times New Roman" panose="02020603050405020304" pitchFamily="18" charset="0"/>
              <a:cs typeface="Times New Roman" panose="02020603050405020304" pitchFamily="18" charset="0"/>
            </a:endParaRPr>
          </a:p>
          <a:p>
            <a:pPr lvl="0" algn="just"/>
            <a:r>
              <a:rPr lang="es-MX" sz="2400" dirty="0" smtClean="0">
                <a:latin typeface="Times New Roman" panose="02020603050405020304" pitchFamily="18" charset="0"/>
                <a:cs typeface="Times New Roman" panose="02020603050405020304" pitchFamily="18" charset="0"/>
              </a:rPr>
              <a:t>Difundir </a:t>
            </a:r>
            <a:r>
              <a:rPr lang="es-MX" sz="2400" dirty="0">
                <a:latin typeface="Times New Roman" panose="02020603050405020304" pitchFamily="18" charset="0"/>
                <a:cs typeface="Times New Roman" panose="02020603050405020304" pitchFamily="18" charset="0"/>
              </a:rPr>
              <a:t>los resultados obtenidos con los habitantes del microcuenca, haciendo énfasis en las mejores prácticas de manejo de suelo propuestas</a:t>
            </a:r>
            <a:r>
              <a:rPr lang="es-MX" sz="2400" dirty="0" smtClean="0">
                <a:latin typeface="Times New Roman" panose="02020603050405020304" pitchFamily="18" charset="0"/>
                <a:cs typeface="Times New Roman" panose="02020603050405020304" pitchFamily="18" charset="0"/>
              </a:rPr>
              <a:t>.</a:t>
            </a:r>
          </a:p>
          <a:p>
            <a:pPr marL="0" lvl="0" indent="0" algn="just">
              <a:buNone/>
            </a:pPr>
            <a:endParaRPr lang="es-MX" sz="2400" dirty="0">
              <a:latin typeface="Times New Roman" panose="02020603050405020304" pitchFamily="18" charset="0"/>
              <a:cs typeface="Times New Roman" panose="02020603050405020304" pitchFamily="18" charset="0"/>
            </a:endParaRPr>
          </a:p>
          <a:p>
            <a:pPr lvl="0" algn="just"/>
            <a:r>
              <a:rPr lang="es-MX" sz="2400" dirty="0" smtClean="0">
                <a:latin typeface="Times New Roman" panose="02020603050405020304" pitchFamily="18" charset="0"/>
                <a:cs typeface="Times New Roman" panose="02020603050405020304" pitchFamily="18" charset="0"/>
              </a:rPr>
              <a:t>Para </a:t>
            </a:r>
            <a:r>
              <a:rPr lang="es-MX" sz="2400" dirty="0">
                <a:latin typeface="Times New Roman" panose="02020603050405020304" pitchFamily="18" charset="0"/>
                <a:cs typeface="Times New Roman" panose="02020603050405020304" pitchFamily="18" charset="0"/>
              </a:rPr>
              <a:t>incrementar la precisión en el estudio, es necesario aumentar el número de varillas, en un 50 %, para lograr cuantificar la pérdida de suelo con mayor precisión</a:t>
            </a:r>
            <a:r>
              <a:rPr lang="es-MX" sz="2400" dirty="0" smtClean="0">
                <a:latin typeface="Times New Roman" panose="02020603050405020304" pitchFamily="18" charset="0"/>
                <a:cs typeface="Times New Roman" panose="02020603050405020304" pitchFamily="18" charset="0"/>
              </a:rPr>
              <a:t>.</a:t>
            </a:r>
          </a:p>
          <a:p>
            <a:pPr algn="just"/>
            <a:r>
              <a:rPr lang="es-MX" sz="2400" dirty="0">
                <a:latin typeface="Times New Roman" panose="02020603050405020304" pitchFamily="18" charset="0"/>
                <a:cs typeface="Times New Roman" panose="02020603050405020304" pitchFamily="18" charset="0"/>
              </a:rPr>
              <a:t>Las tierras de uso agrícola son las más afectadas por procesos erosivos, por tal razón es necesario implementar alternativas agronómicas, ya probadas que contribuyan a disminuir el grado erosivo de los suelos de la zona.</a:t>
            </a:r>
            <a:endParaRPr lang="es-ES" sz="2400" dirty="0">
              <a:latin typeface="Times New Roman" panose="02020603050405020304" pitchFamily="18" charset="0"/>
              <a:cs typeface="Times New Roman" panose="02020603050405020304" pitchFamily="18" charset="0"/>
            </a:endParaRPr>
          </a:p>
          <a:p>
            <a:pPr lvl="0" algn="just"/>
            <a:endParaRPr lang="es-MX" sz="2400" dirty="0">
              <a:latin typeface="Times New Roman" panose="02020603050405020304" pitchFamily="18" charset="0"/>
              <a:cs typeface="Times New Roman" panose="02020603050405020304" pitchFamily="18" charset="0"/>
            </a:endParaRPr>
          </a:p>
          <a:p>
            <a:endParaRPr lang="es-MX" dirty="0"/>
          </a:p>
        </p:txBody>
      </p:sp>
    </p:spTree>
    <p:extLst>
      <p:ext uri="{BB962C8B-B14F-4D97-AF65-F5344CB8AC3E}">
        <p14:creationId xmlns:p14="http://schemas.microsoft.com/office/powerpoint/2010/main" val="1462879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096"/>
            <a:ext cx="12192000" cy="6280484"/>
          </a:xfrm>
        </p:spPr>
      </p:pic>
      <p:sp>
        <p:nvSpPr>
          <p:cNvPr id="5" name="Rectángulo 4"/>
          <p:cNvSpPr/>
          <p:nvPr/>
        </p:nvSpPr>
        <p:spPr>
          <a:xfrm>
            <a:off x="3397846" y="2540077"/>
            <a:ext cx="4494870" cy="1200329"/>
          </a:xfrm>
          <a:prstGeom prst="rect">
            <a:avLst/>
          </a:prstGeom>
          <a:noFill/>
        </p:spPr>
        <p:txBody>
          <a:bodyPr wrap="square" lIns="91440" tIns="45720" rIns="91440" bIns="45720">
            <a:spAutoFit/>
          </a:bodyPr>
          <a:lstStyle/>
          <a:p>
            <a:pPr algn="ctr"/>
            <a:r>
              <a:rPr lang="es-ES" sz="7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GRACIAS</a:t>
            </a:r>
            <a:endParaRPr lang="es-E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87661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231722971"/>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Marcador de contenido 4"/>
          <p:cNvGraphicFramePr>
            <a:graphicFrameLocks noGrp="1"/>
          </p:cNvGraphicFramePr>
          <p:nvPr>
            <p:ph idx="1"/>
            <p:extLst>
              <p:ext uri="{D42A27DB-BD31-4B8C-83A1-F6EECF244321}">
                <p14:modId xmlns:p14="http://schemas.microsoft.com/office/powerpoint/2010/main" val="3379798161"/>
              </p:ext>
            </p:extLst>
          </p:nvPr>
        </p:nvGraphicFramePr>
        <p:xfrm>
          <a:off x="1136084" y="959470"/>
          <a:ext cx="10058400" cy="40233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n 5"/>
          <p:cNvPicPr>
            <a:picLocks noChangeAspect="1"/>
          </p:cNvPicPr>
          <p:nvPr/>
        </p:nvPicPr>
        <p:blipFill>
          <a:blip r:embed="rId12"/>
          <a:stretch>
            <a:fillRect/>
          </a:stretch>
        </p:blipFill>
        <p:spPr>
          <a:xfrm>
            <a:off x="4770263" y="4286518"/>
            <a:ext cx="2755951" cy="1800290"/>
          </a:xfrm>
          <a:prstGeom prst="rect">
            <a:avLst/>
          </a:prstGeom>
        </p:spPr>
      </p:pic>
      <p:pic>
        <p:nvPicPr>
          <p:cNvPr id="7" name="Imagen 6"/>
          <p:cNvPicPr>
            <a:picLocks noChangeAspect="1"/>
          </p:cNvPicPr>
          <p:nvPr/>
        </p:nvPicPr>
        <p:blipFill>
          <a:blip r:embed="rId13"/>
          <a:stretch>
            <a:fillRect/>
          </a:stretch>
        </p:blipFill>
        <p:spPr>
          <a:xfrm>
            <a:off x="8380946" y="4286518"/>
            <a:ext cx="2760666" cy="1805052"/>
          </a:xfrm>
          <a:prstGeom prst="rect">
            <a:avLst/>
          </a:prstGeom>
        </p:spPr>
      </p:pic>
      <p:pic>
        <p:nvPicPr>
          <p:cNvPr id="10" name="Imagen 9"/>
          <p:cNvPicPr>
            <a:picLocks noChangeAspect="1"/>
          </p:cNvPicPr>
          <p:nvPr/>
        </p:nvPicPr>
        <p:blipFill>
          <a:blip r:embed="rId14"/>
          <a:stretch>
            <a:fillRect/>
          </a:stretch>
        </p:blipFill>
        <p:spPr>
          <a:xfrm>
            <a:off x="1167619" y="4200515"/>
            <a:ext cx="2747912" cy="1886293"/>
          </a:xfrm>
          <a:prstGeom prst="rect">
            <a:avLst/>
          </a:prstGeom>
        </p:spPr>
      </p:pic>
    </p:spTree>
    <p:extLst>
      <p:ext uri="{BB962C8B-B14F-4D97-AF65-F5344CB8AC3E}">
        <p14:creationId xmlns:p14="http://schemas.microsoft.com/office/powerpoint/2010/main" val="2134987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90591778"/>
              </p:ext>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p:txBody>
          <a:bodyPr>
            <a:normAutofit/>
          </a:bodyPr>
          <a:lstStyle/>
          <a:p>
            <a:pPr algn="just"/>
            <a:r>
              <a:rPr lang="es-MX" sz="2400" dirty="0">
                <a:latin typeface="Times New Roman" panose="02020603050405020304" pitchFamily="18" charset="0"/>
                <a:cs typeface="Times New Roman" panose="02020603050405020304" pitchFamily="18" charset="0"/>
              </a:rPr>
              <a:t>Las diferentes coberturas vegetales influyen en la perdida de suelo de la microcuenca.</a:t>
            </a:r>
          </a:p>
        </p:txBody>
      </p:sp>
      <p:pic>
        <p:nvPicPr>
          <p:cNvPr id="5" name="Imagen 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4805374" y="2793695"/>
            <a:ext cx="2846484" cy="3045363"/>
          </a:xfrm>
          <a:prstGeom prst="rect">
            <a:avLst/>
          </a:prstGeom>
          <a:ln>
            <a:solidFill>
              <a:schemeClr val="tx1"/>
            </a:solidFill>
          </a:ln>
        </p:spPr>
      </p:pic>
      <p:pic>
        <p:nvPicPr>
          <p:cNvPr id="7" name="Imagen 6"/>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1077437" y="2821831"/>
            <a:ext cx="2846483" cy="2989092"/>
          </a:xfrm>
          <a:prstGeom prst="rect">
            <a:avLst/>
          </a:prstGeom>
          <a:ln>
            <a:solidFill>
              <a:schemeClr val="tx1"/>
            </a:solidFill>
          </a:ln>
        </p:spPr>
      </p:pic>
      <p:pic>
        <p:nvPicPr>
          <p:cNvPr id="8" name="Imagen 7"/>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201465" y="2893134"/>
            <a:ext cx="3152335" cy="2846485"/>
          </a:xfrm>
          <a:prstGeom prst="rect">
            <a:avLst/>
          </a:prstGeom>
          <a:ln>
            <a:solidFill>
              <a:schemeClr val="tx1"/>
            </a:solidFill>
          </a:ln>
        </p:spPr>
      </p:pic>
    </p:spTree>
    <p:extLst>
      <p:ext uri="{BB962C8B-B14F-4D97-AF65-F5344CB8AC3E}">
        <p14:creationId xmlns:p14="http://schemas.microsoft.com/office/powerpoint/2010/main" val="2278329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425435745"/>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10256520" cy="4351338"/>
          </a:xfrm>
        </p:spPr>
        <p:txBody>
          <a:bodyPr/>
          <a:lstStyle/>
          <a:p>
            <a:pPr marL="0" indent="0">
              <a:buNone/>
            </a:pPr>
            <a:r>
              <a:rPr lang="es-MX" b="1" dirty="0" smtClean="0">
                <a:latin typeface="Times New Roman" panose="02020603050405020304" pitchFamily="18" charset="0"/>
                <a:cs typeface="Times New Roman" panose="02020603050405020304" pitchFamily="18" charset="0"/>
              </a:rPr>
              <a:t>ÁREA DE ESTUDIO:</a:t>
            </a:r>
            <a:endParaRPr lang="es-MX"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097280" y="2369904"/>
            <a:ext cx="3214401" cy="3229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imes New Roman" panose="02020603050405020304" pitchFamily="18" charset="0"/>
                <a:cs typeface="Times New Roman" panose="02020603050405020304" pitchFamily="18" charset="0"/>
              </a:rPr>
              <a:t>El estudio se realizó en la microcuenca de la Quebrada Ambuquí - Cochapamba, Parroquia El Sagrario, Cantón San Miguel de Ibarra, ubicado a 22 km de la cabecera cantonal. </a:t>
            </a:r>
            <a:endParaRPr lang="es-MX" sz="2400" dirty="0">
              <a:latin typeface="Times New Roman" panose="02020603050405020304" pitchFamily="18" charset="0"/>
              <a:cs typeface="Times New Roman" panose="02020603050405020304" pitchFamily="18" charset="0"/>
            </a:endParaRPr>
          </a:p>
        </p:txBody>
      </p:sp>
      <p:pic>
        <p:nvPicPr>
          <p:cNvPr id="6" name="Imagen 5" descr="C:\Users\Usuario\Downloads\mapa_base_ensayos.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6090" y="1737360"/>
            <a:ext cx="6699590" cy="5032375"/>
          </a:xfrm>
          <a:prstGeom prst="rect">
            <a:avLst/>
          </a:prstGeom>
          <a:noFill/>
          <a:ln>
            <a:noFill/>
          </a:ln>
        </p:spPr>
      </p:pic>
    </p:spTree>
    <p:extLst>
      <p:ext uri="{BB962C8B-B14F-4D97-AF65-F5344CB8AC3E}">
        <p14:creationId xmlns:p14="http://schemas.microsoft.com/office/powerpoint/2010/main" val="2536110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82953736"/>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10058400" cy="4351338"/>
          </a:xfrm>
        </p:spPr>
        <p:txBody>
          <a:bodyPr>
            <a:normAutofit/>
          </a:bodyPr>
          <a:lstStyle/>
          <a:p>
            <a:pPr marL="0" lvl="0" indent="0" algn="just">
              <a:buNone/>
            </a:pPr>
            <a:r>
              <a:rPr lang="es-ES" sz="2400" dirty="0" smtClean="0">
                <a:solidFill>
                  <a:schemeClr val="tx1"/>
                </a:solidFill>
                <a:latin typeface="Times New Roman" panose="02020603050405020304" pitchFamily="18" charset="0"/>
                <a:cs typeface="Times New Roman" panose="02020603050405020304" pitchFamily="18" charset="0"/>
              </a:rPr>
              <a:t>Objetivo </a:t>
            </a:r>
            <a:r>
              <a:rPr lang="es-ES" sz="2400" dirty="0">
                <a:solidFill>
                  <a:schemeClr val="tx1"/>
                </a:solidFill>
                <a:latin typeface="Times New Roman" panose="02020603050405020304" pitchFamily="18" charset="0"/>
                <a:cs typeface="Times New Roman" panose="02020603050405020304" pitchFamily="18" charset="0"/>
              </a:rPr>
              <a:t>1: </a:t>
            </a:r>
            <a:r>
              <a:rPr lang="es-ES" sz="2400" b="1" dirty="0">
                <a:latin typeface="Times New Roman" panose="02020603050405020304" pitchFamily="18" charset="0"/>
                <a:cs typeface="Times New Roman" panose="02020603050405020304" pitchFamily="18" charset="0"/>
              </a:rPr>
              <a:t>E</a:t>
            </a:r>
            <a:r>
              <a:rPr lang="es-ES" sz="2400" b="1" dirty="0" smtClean="0">
                <a:latin typeface="Times New Roman" panose="02020603050405020304" pitchFamily="18" charset="0"/>
                <a:cs typeface="Times New Roman" panose="02020603050405020304" pitchFamily="18" charset="0"/>
              </a:rPr>
              <a:t>stimar </a:t>
            </a:r>
            <a:r>
              <a:rPr lang="es-ES" sz="2400" b="1" dirty="0">
                <a:latin typeface="Times New Roman" panose="02020603050405020304" pitchFamily="18" charset="0"/>
                <a:cs typeface="Times New Roman" panose="02020603050405020304" pitchFamily="18" charset="0"/>
              </a:rPr>
              <a:t>la pérdida anual de suelo provocada por agentes erosivos en </a:t>
            </a:r>
            <a:r>
              <a:rPr lang="es-ES" sz="2400" b="1" dirty="0" smtClean="0">
                <a:latin typeface="Times New Roman" panose="02020603050405020304" pitchFamily="18" charset="0"/>
                <a:cs typeface="Times New Roman" panose="02020603050405020304" pitchFamily="18" charset="0"/>
              </a:rPr>
              <a:t>diferentes usos de suelo.</a:t>
            </a:r>
          </a:p>
          <a:p>
            <a:pPr marL="0" lvl="0" indent="0">
              <a:buNone/>
            </a:pPr>
            <a:endParaRPr lang="es-MX" b="1" dirty="0">
              <a:latin typeface="Times New Roman" panose="02020603050405020304" pitchFamily="18" charset="0"/>
              <a:cs typeface="Times New Roman" panose="02020603050405020304" pitchFamily="18" charset="0"/>
            </a:endParaRPr>
          </a:p>
          <a:p>
            <a:endParaRPr lang="es-MX" b="1" dirty="0"/>
          </a:p>
        </p:txBody>
      </p:sp>
      <p:grpSp>
        <p:nvGrpSpPr>
          <p:cNvPr id="5" name="Grupo 4"/>
          <p:cNvGrpSpPr/>
          <p:nvPr/>
        </p:nvGrpSpPr>
        <p:grpSpPr>
          <a:xfrm>
            <a:off x="464646" y="3343522"/>
            <a:ext cx="1964531" cy="1315544"/>
            <a:chOff x="0" y="0"/>
            <a:chExt cx="1964531" cy="4023360"/>
          </a:xfrm>
        </p:grpSpPr>
        <p:sp>
          <p:nvSpPr>
            <p:cNvPr id="18" name="Rectángulo redondeado 17"/>
            <p:cNvSpPr/>
            <p:nvPr/>
          </p:nvSpPr>
          <p:spPr>
            <a:xfrm>
              <a:off x="0" y="0"/>
              <a:ext cx="1964531" cy="40233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ángulo 18"/>
            <p:cNvSpPr/>
            <p:nvPr/>
          </p:nvSpPr>
          <p:spPr>
            <a:xfrm>
              <a:off x="0" y="1609344"/>
              <a:ext cx="1964531" cy="1609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000" kern="1200" dirty="0" smtClean="0">
                  <a:latin typeface="Times New Roman" panose="02020603050405020304" pitchFamily="18" charset="0"/>
                  <a:cs typeface="Times New Roman" panose="02020603050405020304" pitchFamily="18" charset="0"/>
                </a:rPr>
                <a:t>Identificación de usos de suelo</a:t>
              </a:r>
              <a:endParaRPr lang="es-MX" sz="2000" kern="1200" dirty="0">
                <a:latin typeface="Times New Roman" panose="02020603050405020304" pitchFamily="18" charset="0"/>
                <a:cs typeface="Times New Roman" panose="02020603050405020304" pitchFamily="18" charset="0"/>
              </a:endParaRPr>
            </a:p>
          </p:txBody>
        </p:sp>
      </p:grpSp>
      <p:grpSp>
        <p:nvGrpSpPr>
          <p:cNvPr id="6" name="Grupo 5"/>
          <p:cNvGrpSpPr/>
          <p:nvPr/>
        </p:nvGrpSpPr>
        <p:grpSpPr>
          <a:xfrm>
            <a:off x="5868823" y="3175041"/>
            <a:ext cx="1964531" cy="1652505"/>
            <a:chOff x="2023467" y="0"/>
            <a:chExt cx="1964531" cy="4023360"/>
          </a:xfrm>
        </p:grpSpPr>
        <p:sp>
          <p:nvSpPr>
            <p:cNvPr id="16" name="Rectángulo redondeado 15"/>
            <p:cNvSpPr/>
            <p:nvPr/>
          </p:nvSpPr>
          <p:spPr>
            <a:xfrm>
              <a:off x="2023467" y="0"/>
              <a:ext cx="1964531" cy="40233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ángulo 16"/>
            <p:cNvSpPr/>
            <p:nvPr/>
          </p:nvSpPr>
          <p:spPr>
            <a:xfrm>
              <a:off x="2023467" y="1609344"/>
              <a:ext cx="1964531" cy="1609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000" kern="1200" dirty="0" smtClean="0">
                  <a:latin typeface="Times New Roman" panose="02020603050405020304" pitchFamily="18" charset="0"/>
                  <a:cs typeface="Times New Roman" panose="02020603050405020304" pitchFamily="18" charset="0"/>
                </a:rPr>
                <a:t>Establecimiento de varillas y pluviómetro</a:t>
              </a:r>
              <a:endParaRPr lang="es-MX" sz="2000" kern="1200" dirty="0">
                <a:latin typeface="Times New Roman" panose="02020603050405020304" pitchFamily="18" charset="0"/>
                <a:cs typeface="Times New Roman" panose="02020603050405020304" pitchFamily="18" charset="0"/>
              </a:endParaRPr>
            </a:p>
          </p:txBody>
        </p:sp>
      </p:grpSp>
      <p:pic>
        <p:nvPicPr>
          <p:cNvPr id="25" name="Imagen 24"/>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640857" y="2839896"/>
            <a:ext cx="2999100" cy="2749839"/>
          </a:xfrm>
          <a:prstGeom prst="rect">
            <a:avLst/>
          </a:prstGeom>
        </p:spPr>
      </p:pic>
      <p:pic>
        <p:nvPicPr>
          <p:cNvPr id="26" name="Imagen 25"/>
          <p:cNvPicPr>
            <a:picLocks noChangeAspect="1"/>
          </p:cNvPicPr>
          <p:nvPr/>
        </p:nvPicPr>
        <p:blipFill rotWithShape="1">
          <a:blip r:embed="rId9" cstate="print">
            <a:extLst>
              <a:ext uri="{28A0092B-C50C-407E-A947-70E740481C1C}">
                <a14:useLocalDpi xmlns:a14="http://schemas.microsoft.com/office/drawing/2010/main" val="0"/>
              </a:ext>
            </a:extLst>
          </a:blip>
          <a:srcRect l="19444" t="36871" r="28357" b="18550"/>
          <a:stretch/>
        </p:blipFill>
        <p:spPr>
          <a:xfrm rot="5400000">
            <a:off x="8358875" y="2254202"/>
            <a:ext cx="1866458" cy="1841679"/>
          </a:xfrm>
          <a:prstGeom prst="rect">
            <a:avLst/>
          </a:prstGeom>
        </p:spPr>
      </p:pic>
      <p:pic>
        <p:nvPicPr>
          <p:cNvPr id="27" name="Imagen 26"/>
          <p:cNvPicPr>
            <a:picLocks noChangeAspect="1"/>
          </p:cNvPicPr>
          <p:nvPr/>
        </p:nvPicPr>
        <p:blipFill rotWithShape="1">
          <a:blip r:embed="rId10" cstate="print">
            <a:extLst>
              <a:ext uri="{28A0092B-C50C-407E-A947-70E740481C1C}">
                <a14:useLocalDpi xmlns:a14="http://schemas.microsoft.com/office/drawing/2010/main" val="0"/>
              </a:ext>
            </a:extLst>
          </a:blip>
          <a:srcRect l="10892"/>
          <a:stretch/>
        </p:blipFill>
        <p:spPr>
          <a:xfrm rot="5400000">
            <a:off x="8393804" y="4252865"/>
            <a:ext cx="1796603" cy="1841680"/>
          </a:xfrm>
          <a:prstGeom prst="rect">
            <a:avLst/>
          </a:prstGeom>
        </p:spPr>
      </p:pic>
    </p:spTree>
    <p:extLst>
      <p:ext uri="{BB962C8B-B14F-4D97-AF65-F5344CB8AC3E}">
        <p14:creationId xmlns:p14="http://schemas.microsoft.com/office/powerpoint/2010/main" val="17175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401414629"/>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ectángulo 18"/>
          <p:cNvSpPr/>
          <p:nvPr/>
        </p:nvSpPr>
        <p:spPr>
          <a:xfrm>
            <a:off x="373990" y="3731621"/>
            <a:ext cx="1964531" cy="690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000" kern="1200" dirty="0" smtClean="0"/>
              <a:t>Identificación de usos de suelo</a:t>
            </a:r>
            <a:endParaRPr lang="es-MX" sz="2000" kern="1200" dirty="0"/>
          </a:p>
        </p:txBody>
      </p:sp>
      <p:pic>
        <p:nvPicPr>
          <p:cNvPr id="13" name="Marcador de contenido 12"/>
          <p:cNvPicPr>
            <a:picLocks noGrp="1"/>
          </p:cNvPicPr>
          <p:nvPr>
            <p:ph idx="1"/>
          </p:nvPr>
        </p:nvPicPr>
        <p:blipFill rotWithShape="1">
          <a:blip r:embed="rId7"/>
          <a:srcRect l="35062" t="35058" r="15835" b="26454"/>
          <a:stretch/>
        </p:blipFill>
        <p:spPr bwMode="auto">
          <a:xfrm>
            <a:off x="1097281" y="2336763"/>
            <a:ext cx="5367914" cy="3252668"/>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4" name="Imagen 13"/>
          <p:cNvPicPr/>
          <p:nvPr/>
        </p:nvPicPr>
        <p:blipFill rotWithShape="1">
          <a:blip r:embed="rId8"/>
          <a:srcRect l="37691" t="40827" r="37377" b="24631"/>
          <a:stretch/>
        </p:blipFill>
        <p:spPr bwMode="auto">
          <a:xfrm>
            <a:off x="7266586" y="2323884"/>
            <a:ext cx="3505835" cy="325266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2111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686450877"/>
              </p:ext>
            </p:extLst>
          </p:nvPr>
        </p:nvGraphicFramePr>
        <p:xfrm>
          <a:off x="1097280" y="286603"/>
          <a:ext cx="10058400" cy="1450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1097280" y="1825625"/>
            <a:ext cx="10058400" cy="4351338"/>
          </a:xfrm>
        </p:spPr>
        <p:txBody>
          <a:bodyPr>
            <a:normAutofit/>
          </a:bodyPr>
          <a:lstStyle/>
          <a:p>
            <a:pPr marL="0" lvl="0" indent="0" algn="just">
              <a:buNone/>
            </a:pPr>
            <a:r>
              <a:rPr lang="es-ES" sz="2400" dirty="0" smtClean="0">
                <a:solidFill>
                  <a:schemeClr val="tx1"/>
                </a:solidFill>
                <a:latin typeface="Times New Roman" panose="02020603050405020304" pitchFamily="18" charset="0"/>
                <a:cs typeface="Times New Roman" panose="02020603050405020304" pitchFamily="18" charset="0"/>
              </a:rPr>
              <a:t>Objetivo 1:</a:t>
            </a:r>
            <a:r>
              <a:rPr lang="es-ES" sz="2400" b="1" dirty="0" smtClean="0">
                <a:solidFill>
                  <a:schemeClr val="tx1"/>
                </a:solidFill>
                <a:latin typeface="Times New Roman" panose="02020603050405020304" pitchFamily="18" charset="0"/>
                <a:cs typeface="Times New Roman" panose="02020603050405020304" pitchFamily="18" charset="0"/>
              </a:rPr>
              <a:t> </a:t>
            </a:r>
            <a:r>
              <a:rPr lang="es-ES" sz="2400" b="1" dirty="0" smtClean="0">
                <a:latin typeface="Times New Roman" panose="02020603050405020304" pitchFamily="18" charset="0"/>
                <a:cs typeface="Times New Roman" panose="02020603050405020304" pitchFamily="18" charset="0"/>
              </a:rPr>
              <a:t>estimar </a:t>
            </a:r>
            <a:r>
              <a:rPr lang="es-ES" sz="2400" b="1" dirty="0">
                <a:latin typeface="Times New Roman" panose="02020603050405020304" pitchFamily="18" charset="0"/>
                <a:cs typeface="Times New Roman" panose="02020603050405020304" pitchFamily="18" charset="0"/>
              </a:rPr>
              <a:t>la pérdida anual de suelo provocada por agentes erosivos en </a:t>
            </a:r>
            <a:r>
              <a:rPr lang="es-ES" sz="2400" b="1" dirty="0" smtClean="0">
                <a:latin typeface="Times New Roman" panose="02020603050405020304" pitchFamily="18" charset="0"/>
                <a:cs typeface="Times New Roman" panose="02020603050405020304" pitchFamily="18" charset="0"/>
              </a:rPr>
              <a:t>diferentes usos de </a:t>
            </a:r>
            <a:r>
              <a:rPr lang="es-ES" sz="2400" b="1" dirty="0">
                <a:latin typeface="Times New Roman" panose="02020603050405020304" pitchFamily="18" charset="0"/>
                <a:cs typeface="Times New Roman" panose="02020603050405020304" pitchFamily="18" charset="0"/>
              </a:rPr>
              <a:t>suelo.</a:t>
            </a:r>
            <a:endParaRPr lang="es-MX" sz="2400" b="1" dirty="0">
              <a:latin typeface="Times New Roman" panose="02020603050405020304" pitchFamily="18" charset="0"/>
              <a:cs typeface="Times New Roman" panose="02020603050405020304" pitchFamily="18" charset="0"/>
            </a:endParaRPr>
          </a:p>
          <a:p>
            <a:endParaRPr lang="es-MX" b="1" dirty="0"/>
          </a:p>
        </p:txBody>
      </p:sp>
      <p:grpSp>
        <p:nvGrpSpPr>
          <p:cNvPr id="7" name="Grupo 6"/>
          <p:cNvGrpSpPr/>
          <p:nvPr/>
        </p:nvGrpSpPr>
        <p:grpSpPr>
          <a:xfrm>
            <a:off x="2811570" y="2697767"/>
            <a:ext cx="2365341" cy="1390918"/>
            <a:chOff x="4046934" y="105895"/>
            <a:chExt cx="1964531" cy="4023360"/>
          </a:xfrm>
          <a:solidFill>
            <a:srgbClr val="00B050"/>
          </a:solidFill>
        </p:grpSpPr>
        <p:sp>
          <p:nvSpPr>
            <p:cNvPr id="14" name="Rectángulo redondeado 13"/>
            <p:cNvSpPr/>
            <p:nvPr/>
          </p:nvSpPr>
          <p:spPr>
            <a:xfrm>
              <a:off x="4046934" y="105895"/>
              <a:ext cx="1964531" cy="402336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14"/>
            <p:cNvSpPr/>
            <p:nvPr/>
          </p:nvSpPr>
          <p:spPr>
            <a:xfrm>
              <a:off x="4046934" y="1609344"/>
              <a:ext cx="1964531" cy="16093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Determinación densidad del suelo</a:t>
              </a:r>
              <a:endParaRPr lang="es-MX" sz="2400" kern="1200" dirty="0">
                <a:latin typeface="Times New Roman" panose="02020603050405020304" pitchFamily="18" charset="0"/>
                <a:cs typeface="Times New Roman" panose="02020603050405020304" pitchFamily="18" charset="0"/>
              </a:endParaRPr>
            </a:p>
          </p:txBody>
        </p:sp>
      </p:grpSp>
      <p:grpSp>
        <p:nvGrpSpPr>
          <p:cNvPr id="8" name="Grupo 7"/>
          <p:cNvGrpSpPr/>
          <p:nvPr/>
        </p:nvGrpSpPr>
        <p:grpSpPr>
          <a:xfrm>
            <a:off x="7044731" y="2697767"/>
            <a:ext cx="2211811" cy="1390918"/>
            <a:chOff x="6070400" y="-1433699"/>
            <a:chExt cx="1964531" cy="4023360"/>
          </a:xfrm>
        </p:grpSpPr>
        <p:sp>
          <p:nvSpPr>
            <p:cNvPr id="12" name="Rectángulo redondeado 11"/>
            <p:cNvSpPr/>
            <p:nvPr/>
          </p:nvSpPr>
          <p:spPr>
            <a:xfrm>
              <a:off x="6070400" y="-1433699"/>
              <a:ext cx="1964531" cy="40233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12"/>
            <p:cNvSpPr/>
            <p:nvPr/>
          </p:nvSpPr>
          <p:spPr>
            <a:xfrm>
              <a:off x="6070400" y="-374119"/>
              <a:ext cx="1964531" cy="1609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s-MX" sz="2400" kern="1200" dirty="0" smtClean="0">
                  <a:latin typeface="Times New Roman" panose="02020603050405020304" pitchFamily="18" charset="0"/>
                  <a:cs typeface="Times New Roman" panose="02020603050405020304" pitchFamily="18" charset="0"/>
                </a:rPr>
                <a:t>Medición en varillas</a:t>
              </a:r>
              <a:endParaRPr lang="es-MX" sz="2400" kern="1200" dirty="0">
                <a:latin typeface="Times New Roman" panose="02020603050405020304" pitchFamily="18" charset="0"/>
                <a:cs typeface="Times New Roman" panose="02020603050405020304" pitchFamily="18" charset="0"/>
              </a:endParaRPr>
            </a:p>
          </p:txBody>
        </p:sp>
      </p:grpSp>
      <p:pic>
        <p:nvPicPr>
          <p:cNvPr id="2" name="Imagen 1"/>
          <p:cNvPicPr>
            <a:picLocks noChangeAspect="1"/>
          </p:cNvPicPr>
          <p:nvPr/>
        </p:nvPicPr>
        <p:blipFill rotWithShape="1">
          <a:blip r:embed="rId7" cstate="print">
            <a:extLst>
              <a:ext uri="{28A0092B-C50C-407E-A947-70E740481C1C}">
                <a14:useLocalDpi xmlns:a14="http://schemas.microsoft.com/office/drawing/2010/main" val="0"/>
              </a:ext>
            </a:extLst>
          </a:blip>
          <a:srcRect r="34076"/>
          <a:stretch/>
        </p:blipFill>
        <p:spPr>
          <a:xfrm>
            <a:off x="5071361" y="4088686"/>
            <a:ext cx="2229791" cy="1902593"/>
          </a:xfrm>
          <a:prstGeom prst="rect">
            <a:avLst/>
          </a:prstGeom>
        </p:spPr>
      </p:pic>
      <p:pic>
        <p:nvPicPr>
          <p:cNvPr id="5" name="Imagen 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30887" t="26291" b="28450"/>
          <a:stretch/>
        </p:blipFill>
        <p:spPr>
          <a:xfrm>
            <a:off x="1741224" y="4161547"/>
            <a:ext cx="2079800" cy="1815921"/>
          </a:xfrm>
          <a:prstGeom prst="rect">
            <a:avLst/>
          </a:prstGeom>
        </p:spPr>
      </p:pic>
      <p:pic>
        <p:nvPicPr>
          <p:cNvPr id="6" name="Imagen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905" y="4088685"/>
            <a:ext cx="2207694" cy="1902593"/>
          </a:xfrm>
          <a:prstGeom prst="rect">
            <a:avLst/>
          </a:prstGeom>
        </p:spPr>
      </p:pic>
    </p:spTree>
    <p:extLst>
      <p:ext uri="{BB962C8B-B14F-4D97-AF65-F5344CB8AC3E}">
        <p14:creationId xmlns:p14="http://schemas.microsoft.com/office/powerpoint/2010/main" val="510933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5160</TotalTime>
  <Words>1641</Words>
  <Application>Microsoft Office PowerPoint</Application>
  <PresentationFormat>Panorámica</PresentationFormat>
  <Paragraphs>289</Paragraphs>
  <Slides>33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Calibri</vt:lpstr>
      <vt:lpstr>Calibri Light</vt:lpstr>
      <vt:lpstr>Times New Roman</vt:lpstr>
      <vt:lpstr>Tema de Office</vt:lpstr>
      <vt:lpstr>UNIVERSIDAD TÉCNICA DEL NORTE  FACULTAD DE INGENIERÍA EN CIENCIAS  AGROPECUARIAS Y AMBIENTALES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dc:title>
  <dc:creator>Usuario</dc:creator>
  <cp:lastModifiedBy>Usuario</cp:lastModifiedBy>
  <cp:revision>169</cp:revision>
  <dcterms:created xsi:type="dcterms:W3CDTF">2015-07-17T14:30:57Z</dcterms:created>
  <dcterms:modified xsi:type="dcterms:W3CDTF">2017-05-29T02:20:23Z</dcterms:modified>
</cp:coreProperties>
</file>