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drawing2.xml" ContentType="application/vnd.ms-office.drawingml.diagramDrawing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layout3.xml" ContentType="application/vnd.openxmlformats-officedocument.drawingml.diagramLayout+xml"/>
  <Default Extension="vml" ContentType="application/vnd.openxmlformats-officedocument.vmlDrawing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data3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charts/chart1.xml" ContentType="application/vnd.openxmlformats-officedocument.drawingml.char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diagrams/colors2.xml" ContentType="application/vnd.openxmlformats-officedocument.drawingml.diagramColors+xml"/>
  <Override PartName="/ppt/diagrams/drawing3.xml" ContentType="application/vnd.ms-office.drawingml.diagramDrawing+xml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diagrams/drawing1.xml" ContentType="application/vnd.ms-office.drawingml.diagramDrawing+xml"/>
  <Override PartName="/ppt/diagrams/quickStyle3.xml" ContentType="application/vnd.openxmlformats-officedocument.drawingml.diagramStyl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4">
  <p:sldMasterIdLst>
    <p:sldMasterId id="2147483763" r:id="rId1"/>
  </p:sldMasterIdLst>
  <p:sldIdLst>
    <p:sldId id="256" r:id="rId2"/>
    <p:sldId id="258" r:id="rId3"/>
    <p:sldId id="257" r:id="rId4"/>
    <p:sldId id="260" r:id="rId5"/>
    <p:sldId id="262" r:id="rId6"/>
    <p:sldId id="263" r:id="rId7"/>
    <p:sldId id="264" r:id="rId8"/>
    <p:sldId id="292" r:id="rId9"/>
    <p:sldId id="291" r:id="rId10"/>
    <p:sldId id="274" r:id="rId11"/>
    <p:sldId id="275" r:id="rId12"/>
    <p:sldId id="277" r:id="rId13"/>
    <p:sldId id="278" r:id="rId14"/>
    <p:sldId id="280" r:id="rId15"/>
    <p:sldId id="285" r:id="rId16"/>
    <p:sldId id="281" r:id="rId17"/>
    <p:sldId id="286" r:id="rId18"/>
    <p:sldId id="282" r:id="rId19"/>
    <p:sldId id="283" r:id="rId20"/>
    <p:sldId id="284" r:id="rId21"/>
    <p:sldId id="287" r:id="rId22"/>
    <p:sldId id="288" r:id="rId23"/>
    <p:sldId id="272" r:id="rId24"/>
    <p:sldId id="289" r:id="rId25"/>
    <p:sldId id="290" r:id="rId26"/>
    <p:sldId id="293" r:id="rId27"/>
    <p:sldId id="273" r:id="rId28"/>
    <p:sldId id="265" r:id="rId29"/>
    <p:sldId id="266" r:id="rId30"/>
    <p:sldId id="267" r:id="rId31"/>
    <p:sldId id="268" r:id="rId32"/>
    <p:sldId id="269" r:id="rId33"/>
    <p:sldId id="270" r:id="rId34"/>
    <p:sldId id="271" r:id="rId35"/>
    <p:sldId id="276" r:id="rId36"/>
  </p:sldIdLst>
  <p:sldSz cx="9144000" cy="5715000" type="screen16x10"/>
  <p:notesSz cx="6858000" cy="9144000"/>
  <p:defaultTextStyle>
    <a:defPPr>
      <a:defRPr lang="es-EC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CCFF"/>
    <a:srgbClr val="FFCC99"/>
    <a:srgbClr val="CCFFCC"/>
    <a:srgbClr val="006600"/>
    <a:srgbClr val="00CC00"/>
    <a:srgbClr val="CCFF66"/>
  </p:clrMru>
</p:presentationPr>
</file>

<file path=ppt/tableStyles.xml><?xml version="1.0" encoding="utf-8"?>
<a:tblStyleLst xmlns:a="http://schemas.openxmlformats.org/drawingml/2006/main" def="{5C22544A-7EE6-4342-B048-85BDC9FD1C3A}">
  <a:tblStyle styleId="{775DCB02-9BB8-47FD-8907-85C794F793BA}" styleName="Estilo temático 1 - Énfasis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08FB837D-C827-4EFA-A057-4D05807E0F7C}" styleName="Estilo temático 1 - Énfasis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3C2FFA5D-87B4-456A-9821-1D502468CF0F}" styleName="Estilo temático 1 - Énfasis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69C7853C-536D-4A76-A0AE-DD22124D55A5}" styleName="Estilo temático 1 - Énfasis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868" autoAdjust="0"/>
    <p:restoredTop sz="94660"/>
  </p:normalViewPr>
  <p:slideViewPr>
    <p:cSldViewPr>
      <p:cViewPr varScale="1">
        <p:scale>
          <a:sx n="82" d="100"/>
          <a:sy n="82" d="100"/>
        </p:scale>
        <p:origin x="-1134" y="-78"/>
      </p:cViewPr>
      <p:guideLst>
        <p:guide orient="horz" pos="180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F:\Anexo%20Ecuaciones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s-EC"/>
  <c:chart>
    <c:autoTitleDeleted val="1"/>
    <c:plotArea>
      <c:layout/>
      <c:barChart>
        <c:barDir val="col"/>
        <c:grouping val="clustered"/>
        <c:ser>
          <c:idx val="0"/>
          <c:order val="0"/>
          <c:tx>
            <c:strRef>
              <c:f>Hoja2!$D$8</c:f>
              <c:strCache>
                <c:ptCount val="1"/>
                <c:pt idx="0">
                  <c:v>Araucaria angustifolia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shade val="51000"/>
                    <a:satMod val="130000"/>
                  </a:schemeClr>
                </a:gs>
                <a:gs pos="80000">
                  <a:schemeClr val="accent1">
                    <a:shade val="93000"/>
                    <a:satMod val="130000"/>
                  </a:schemeClr>
                </a:gs>
                <a:gs pos="100000">
                  <a:schemeClr val="accent1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cat>
            <c:strRef>
              <c:f>Hoja2!$E$7:$F$7</c:f>
              <c:strCache>
                <c:ptCount val="2"/>
                <c:pt idx="0">
                  <c:v>Biomasa (t/ha)</c:v>
                </c:pt>
                <c:pt idx="1">
                  <c:v>Carbono (t/ha)</c:v>
                </c:pt>
              </c:strCache>
            </c:strRef>
          </c:cat>
          <c:val>
            <c:numRef>
              <c:f>Hoja2!$E$8:$F$8</c:f>
              <c:numCache>
                <c:formatCode>General</c:formatCode>
                <c:ptCount val="2"/>
                <c:pt idx="0">
                  <c:v>629.08000000000004</c:v>
                </c:pt>
                <c:pt idx="1">
                  <c:v>314.54000000000002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6F3D-4A32-91C5-55E8DE2D6B9E}"/>
            </c:ext>
          </c:extLst>
        </c:ser>
        <c:ser>
          <c:idx val="1"/>
          <c:order val="1"/>
          <c:tx>
            <c:strRef>
              <c:f>Hoja2!$D$9</c:f>
              <c:strCache>
                <c:ptCount val="1"/>
                <c:pt idx="0">
                  <c:v>Pinus tecunumanii</c:v>
                </c:pt>
              </c:strCache>
            </c:strRef>
          </c:tx>
          <c:spPr>
            <a:solidFill>
              <a:srgbClr val="0070C0"/>
            </a:solidFill>
            <a:ln>
              <a:solidFill>
                <a:schemeClr val="accent4">
                  <a:lumMod val="75000"/>
                </a:schemeClr>
              </a:solidFill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cat>
            <c:strRef>
              <c:f>Hoja2!$E$7:$F$7</c:f>
              <c:strCache>
                <c:ptCount val="2"/>
                <c:pt idx="0">
                  <c:v>Biomasa (t/ha)</c:v>
                </c:pt>
                <c:pt idx="1">
                  <c:v>Carbono (t/ha)</c:v>
                </c:pt>
              </c:strCache>
            </c:strRef>
          </c:cat>
          <c:val>
            <c:numRef>
              <c:f>Hoja2!$E$9:$F$9</c:f>
              <c:numCache>
                <c:formatCode>General</c:formatCode>
                <c:ptCount val="2"/>
                <c:pt idx="0">
                  <c:v>182.13</c:v>
                </c:pt>
                <c:pt idx="1">
                  <c:v>91.06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6F3D-4A32-91C5-55E8DE2D6B9E}"/>
            </c:ext>
          </c:extLst>
        </c:ser>
        <c:gapWidth val="100"/>
        <c:overlap val="-24"/>
        <c:axId val="143105408"/>
        <c:axId val="149447808"/>
      </c:barChart>
      <c:catAx>
        <c:axId val="143105408"/>
        <c:scaling>
          <c:orientation val="minMax"/>
        </c:scaling>
        <c:axPos val="b"/>
        <c:numFmt formatCode="General" sourceLinked="0"/>
        <c:majorTickMark val="none"/>
        <c:tickLblPos val="nextTo"/>
        <c:spPr>
          <a:noFill/>
          <a:ln w="1270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vert="horz"/>
          <a:lstStyle/>
          <a:p>
            <a:pPr>
              <a:defRPr/>
            </a:pPr>
            <a:endParaRPr lang="es-EC"/>
          </a:p>
        </c:txPr>
        <c:crossAx val="149447808"/>
        <c:crosses val="autoZero"/>
        <c:auto val="1"/>
        <c:lblAlgn val="ctr"/>
        <c:lblOffset val="100"/>
      </c:catAx>
      <c:valAx>
        <c:axId val="149447808"/>
        <c:scaling>
          <c:orientation val="minMax"/>
        </c:scaling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s-ES"/>
                  <a:t>t/ha</a:t>
                </a:r>
              </a:p>
            </c:rich>
          </c:tx>
          <c:layout/>
          <c:spPr>
            <a:noFill/>
            <a:ln>
              <a:noFill/>
            </a:ln>
            <a:effectLst/>
          </c:spPr>
        </c:title>
        <c:numFmt formatCode="General" sourceLinked="1"/>
        <c:majorTickMark val="none"/>
        <c:tickLblPos val="nextTo"/>
        <c:spPr>
          <a:noFill/>
          <a:ln>
            <a:noFill/>
          </a:ln>
          <a:effectLst/>
        </c:spPr>
        <c:txPr>
          <a:bodyPr rot="-60000000" vert="horz"/>
          <a:lstStyle/>
          <a:p>
            <a:pPr>
              <a:defRPr/>
            </a:pPr>
            <a:endParaRPr lang="es-EC"/>
          </a:p>
        </c:txPr>
        <c:crossAx val="143105408"/>
        <c:crosses val="autoZero"/>
        <c:crossBetween val="between"/>
      </c:valAx>
      <c:dTable>
        <c:showHorzBorder val="1"/>
        <c:showVertBorder val="1"/>
        <c:showOutline val="1"/>
        <c:showKeys val="1"/>
        <c:spPr>
          <a:noFill/>
          <a:ln w="3175">
            <a:solidFill>
              <a:srgbClr val="FFFFFF">
                <a:alpha val="9020"/>
              </a:srgbClr>
            </a:solidFill>
            <a:prstDash val="solid"/>
          </a:ln>
          <a:effectLst/>
        </c:spPr>
      </c:dTable>
      <c:spPr>
        <a:noFill/>
        <a:ln>
          <a:noFill/>
        </a:ln>
        <a:effectLst/>
      </c:spPr>
    </c:plotArea>
    <c:plotVisOnly val="1"/>
    <c:dispBlanksAs val="gap"/>
  </c:chart>
  <c:spPr>
    <a:solidFill>
      <a:schemeClr val="tx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 sz="1800" i="1">
          <a:solidFill>
            <a:schemeClr val="bg2"/>
          </a:solidFill>
        </a:defRPr>
      </a:pPr>
      <a:endParaRPr lang="es-EC"/>
    </a:p>
  </c:txPr>
  <c:externalData r:id="rId1"/>
</c:chartSpace>
</file>

<file path=ppt/diagrams/_rels/data3.xml.rels><?xml version="1.0" encoding="UTF-8" standalone="yes"?>
<Relationships xmlns="http://schemas.openxmlformats.org/package/2006/relationships"><Relationship Id="rId8" Type="http://schemas.openxmlformats.org/officeDocument/2006/relationships/slide" Target="../slides/slide35.xml"/><Relationship Id="rId3" Type="http://schemas.openxmlformats.org/officeDocument/2006/relationships/slide" Target="../slides/slide30.xml"/><Relationship Id="rId7" Type="http://schemas.openxmlformats.org/officeDocument/2006/relationships/slide" Target="../slides/slide34.xml"/><Relationship Id="rId2" Type="http://schemas.openxmlformats.org/officeDocument/2006/relationships/slide" Target="../slides/slide29.xml"/><Relationship Id="rId1" Type="http://schemas.openxmlformats.org/officeDocument/2006/relationships/slide" Target="../slides/slide28.xml"/><Relationship Id="rId6" Type="http://schemas.openxmlformats.org/officeDocument/2006/relationships/slide" Target="../slides/slide33.xml"/><Relationship Id="rId5" Type="http://schemas.openxmlformats.org/officeDocument/2006/relationships/slide" Target="../slides/slide32.xml"/><Relationship Id="rId4" Type="http://schemas.openxmlformats.org/officeDocument/2006/relationships/slide" Target="../slides/slide3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3">
  <dgm:title val=""/>
  <dgm:desc val=""/>
  <dgm:catLst>
    <dgm:cat type="accent1" pri="11300"/>
  </dgm:catLst>
  <dgm:styleLbl name="node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shade val="80000"/>
      </a:schemeClr>
      <a:schemeClr val="accent1">
        <a:tint val="7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/>
    <dgm:txEffectClrLst/>
  </dgm:styleLbl>
  <dgm:styleLbl name="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9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8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4">
  <dgm:title val=""/>
  <dgm:desc val=""/>
  <dgm:catLst>
    <dgm:cat type="accent1" pri="11400"/>
  </dgm:catLst>
  <dgm:styleLbl name="node0">
    <dgm:fillClrLst meth="cycle">
      <a:schemeClr val="accent1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1">
        <a:shade val="50000"/>
      </a:schemeClr>
      <a:schemeClr val="accent1">
        <a:tint val="55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1">
        <a:shade val="80000"/>
        <a:alpha val="50000"/>
      </a:schemeClr>
      <a:schemeClr val="accent1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55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CB98D11-8CBD-4807-92D3-A8D8F56B9DCC}" type="doc">
      <dgm:prSet loTypeId="urn:microsoft.com/office/officeart/2005/8/layout/hierarchy2" loCatId="hierarchy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s-EC"/>
        </a:p>
      </dgm:t>
    </dgm:pt>
    <dgm:pt modelId="{6AC36B78-3232-4793-BAE8-3FEC06A97CF9}">
      <dgm:prSet phldrT="[Texto]" custT="1"/>
      <dgm:spPr>
        <a:solidFill>
          <a:srgbClr val="006600"/>
        </a:solidFill>
      </dgm:spPr>
      <dgm:t>
        <a:bodyPr/>
        <a:lstStyle/>
        <a:p>
          <a:r>
            <a:rPr lang="es-ES" sz="1800" dirty="0" smtClean="0"/>
            <a:t>Determinar el balance entre la cantidad de biomasa y carbono secuestrado en las plantaciones </a:t>
          </a:r>
          <a:r>
            <a:rPr lang="es-EC" sz="1800" dirty="0" smtClean="0"/>
            <a:t>de </a:t>
          </a:r>
          <a:r>
            <a:rPr lang="es-EC" sz="1800" i="1" dirty="0" smtClean="0"/>
            <a:t>Pinus tecunumanii</a:t>
          </a:r>
          <a:r>
            <a:rPr lang="es-EC" sz="1800" dirty="0" smtClean="0"/>
            <a:t> y </a:t>
          </a:r>
          <a:r>
            <a:rPr lang="es-EC" sz="1800" i="1" dirty="0" smtClean="0"/>
            <a:t>Araucaria angustifolia</a:t>
          </a:r>
          <a:endParaRPr lang="es-EC" sz="1800" dirty="0"/>
        </a:p>
      </dgm:t>
    </dgm:pt>
    <dgm:pt modelId="{2E33619B-6FE9-47D0-B2A9-ED1D10524309}" type="parTrans" cxnId="{6A9F3089-41E2-472D-8349-31B087629E35}">
      <dgm:prSet/>
      <dgm:spPr/>
      <dgm:t>
        <a:bodyPr/>
        <a:lstStyle/>
        <a:p>
          <a:endParaRPr lang="es-EC" sz="1800"/>
        </a:p>
      </dgm:t>
    </dgm:pt>
    <dgm:pt modelId="{AEF4E73B-586C-4CE8-8B42-90525F4E00B5}" type="sibTrans" cxnId="{6A9F3089-41E2-472D-8349-31B087629E35}">
      <dgm:prSet/>
      <dgm:spPr/>
      <dgm:t>
        <a:bodyPr/>
        <a:lstStyle/>
        <a:p>
          <a:endParaRPr lang="es-EC" sz="1800"/>
        </a:p>
      </dgm:t>
    </dgm:pt>
    <dgm:pt modelId="{86FDC9F5-12A8-46DE-9627-3209122DCB11}">
      <dgm:prSet phldrT="[Texto]" custT="1"/>
      <dgm:spPr>
        <a:solidFill>
          <a:srgbClr val="00CC00"/>
        </a:solidFill>
      </dgm:spPr>
      <dgm:t>
        <a:bodyPr/>
        <a:lstStyle/>
        <a:p>
          <a:r>
            <a:rPr lang="es-ES" sz="1800" dirty="0" smtClean="0">
              <a:solidFill>
                <a:schemeClr val="tx1"/>
              </a:solidFill>
            </a:rPr>
            <a:t>Cuantificar la biomasa aérea y superficial de las plantaciones</a:t>
          </a:r>
          <a:endParaRPr lang="es-EC" sz="1800" dirty="0">
            <a:solidFill>
              <a:schemeClr val="tx1"/>
            </a:solidFill>
          </a:endParaRPr>
        </a:p>
      </dgm:t>
    </dgm:pt>
    <dgm:pt modelId="{11CEA767-E4B5-4615-A7EB-E2CAC4918410}" type="parTrans" cxnId="{9E9F95CB-1CEA-4595-BBB9-F20583267228}">
      <dgm:prSet custT="1"/>
      <dgm:spPr/>
      <dgm:t>
        <a:bodyPr/>
        <a:lstStyle/>
        <a:p>
          <a:endParaRPr lang="es-EC" sz="1800"/>
        </a:p>
      </dgm:t>
    </dgm:pt>
    <dgm:pt modelId="{1EC0F202-3E0A-4A81-A53E-2633827D246C}" type="sibTrans" cxnId="{9E9F95CB-1CEA-4595-BBB9-F20583267228}">
      <dgm:prSet/>
      <dgm:spPr/>
      <dgm:t>
        <a:bodyPr/>
        <a:lstStyle/>
        <a:p>
          <a:endParaRPr lang="es-EC" sz="1800"/>
        </a:p>
      </dgm:t>
    </dgm:pt>
    <dgm:pt modelId="{7B279B14-ACAE-4F9A-8D84-C89B7F6A2B71}">
      <dgm:prSet phldrT="[Texto]" custT="1"/>
      <dgm:spPr>
        <a:solidFill>
          <a:srgbClr val="00CC00"/>
        </a:solidFill>
      </dgm:spPr>
      <dgm:t>
        <a:bodyPr/>
        <a:lstStyle/>
        <a:p>
          <a:r>
            <a:rPr lang="es-ES" sz="1800" dirty="0" smtClean="0">
              <a:solidFill>
                <a:schemeClr val="tx1"/>
              </a:solidFill>
            </a:rPr>
            <a:t>Comparar la producción de biomasa y captura de carbono entre las plantaciones </a:t>
          </a:r>
          <a:r>
            <a:rPr lang="es-EC" sz="1800" dirty="0" smtClean="0">
              <a:solidFill>
                <a:schemeClr val="tx1"/>
              </a:solidFill>
            </a:rPr>
            <a:t>de </a:t>
          </a:r>
          <a:r>
            <a:rPr lang="es-EC" sz="1800" i="1" dirty="0" smtClean="0">
              <a:solidFill>
                <a:schemeClr val="tx1"/>
              </a:solidFill>
            </a:rPr>
            <a:t>Pinus tecunumanii</a:t>
          </a:r>
          <a:r>
            <a:rPr lang="es-EC" sz="1800" dirty="0" smtClean="0">
              <a:solidFill>
                <a:schemeClr val="tx1"/>
              </a:solidFill>
            </a:rPr>
            <a:t> y </a:t>
          </a:r>
          <a:r>
            <a:rPr lang="es-EC" sz="1800" i="1" dirty="0" smtClean="0">
              <a:solidFill>
                <a:schemeClr val="tx1"/>
              </a:solidFill>
            </a:rPr>
            <a:t>Araucaria angustifolia.</a:t>
          </a:r>
          <a:endParaRPr lang="es-EC" sz="1800" dirty="0">
            <a:solidFill>
              <a:schemeClr val="tx1"/>
            </a:solidFill>
          </a:endParaRPr>
        </a:p>
      </dgm:t>
    </dgm:pt>
    <dgm:pt modelId="{5A57C10F-8662-4A1A-84AE-3E2AFBE7B3C4}" type="parTrans" cxnId="{68C192BF-48B6-4AC1-B6E3-7A0A251ECD63}">
      <dgm:prSet custT="1"/>
      <dgm:spPr/>
      <dgm:t>
        <a:bodyPr/>
        <a:lstStyle/>
        <a:p>
          <a:endParaRPr lang="es-EC" sz="1800"/>
        </a:p>
      </dgm:t>
    </dgm:pt>
    <dgm:pt modelId="{55A84BD9-36B4-4ECD-B463-9B9273926D51}" type="sibTrans" cxnId="{68C192BF-48B6-4AC1-B6E3-7A0A251ECD63}">
      <dgm:prSet/>
      <dgm:spPr/>
      <dgm:t>
        <a:bodyPr/>
        <a:lstStyle/>
        <a:p>
          <a:endParaRPr lang="es-EC" sz="1800"/>
        </a:p>
      </dgm:t>
    </dgm:pt>
    <dgm:pt modelId="{BCFBAC5E-9455-4C26-9823-31008BB07663}">
      <dgm:prSet custT="1"/>
      <dgm:spPr>
        <a:solidFill>
          <a:srgbClr val="00CC00"/>
        </a:solidFill>
      </dgm:spPr>
      <dgm:t>
        <a:bodyPr/>
        <a:lstStyle/>
        <a:p>
          <a:r>
            <a:rPr lang="es-ES" sz="1800" dirty="0" smtClean="0">
              <a:solidFill>
                <a:schemeClr val="tx1"/>
              </a:solidFill>
            </a:rPr>
            <a:t>Calcular el carbono capturado en plantaciones</a:t>
          </a:r>
          <a:endParaRPr lang="es-EC" sz="1800" dirty="0">
            <a:solidFill>
              <a:schemeClr val="tx1"/>
            </a:solidFill>
          </a:endParaRPr>
        </a:p>
      </dgm:t>
    </dgm:pt>
    <dgm:pt modelId="{08BBADFA-9266-4CDF-AA1A-B39ECDFCF20D}" type="parTrans" cxnId="{5F2067FA-5B7B-4051-98BB-75143C18E6BA}">
      <dgm:prSet custT="1"/>
      <dgm:spPr/>
      <dgm:t>
        <a:bodyPr/>
        <a:lstStyle/>
        <a:p>
          <a:endParaRPr lang="es-EC" sz="1800"/>
        </a:p>
      </dgm:t>
    </dgm:pt>
    <dgm:pt modelId="{B397A966-7365-4C94-8BB0-26E1D65B9EB0}" type="sibTrans" cxnId="{5F2067FA-5B7B-4051-98BB-75143C18E6BA}">
      <dgm:prSet/>
      <dgm:spPr/>
      <dgm:t>
        <a:bodyPr/>
        <a:lstStyle/>
        <a:p>
          <a:endParaRPr lang="es-EC" sz="1800"/>
        </a:p>
      </dgm:t>
    </dgm:pt>
    <dgm:pt modelId="{414708D4-E844-4AE7-9908-D492215B15CC}">
      <dgm:prSet custT="1"/>
      <dgm:spPr>
        <a:solidFill>
          <a:srgbClr val="00CC00"/>
        </a:solidFill>
      </dgm:spPr>
      <dgm:t>
        <a:bodyPr/>
        <a:lstStyle/>
        <a:p>
          <a:r>
            <a:rPr lang="es-ES" sz="1800" dirty="0" smtClean="0">
              <a:solidFill>
                <a:schemeClr val="tx1"/>
              </a:solidFill>
            </a:rPr>
            <a:t>Determinar el balance entre biomasa y carbono capturado.</a:t>
          </a:r>
          <a:endParaRPr lang="es-EC" sz="1800" dirty="0">
            <a:solidFill>
              <a:schemeClr val="tx1"/>
            </a:solidFill>
          </a:endParaRPr>
        </a:p>
      </dgm:t>
    </dgm:pt>
    <dgm:pt modelId="{80FBC57D-1AF4-489E-8532-EC9633C2F344}" type="parTrans" cxnId="{B3A9E1F7-27FD-4C80-994D-D5D0C1F46475}">
      <dgm:prSet custT="1"/>
      <dgm:spPr/>
      <dgm:t>
        <a:bodyPr/>
        <a:lstStyle/>
        <a:p>
          <a:endParaRPr lang="es-EC" sz="1800"/>
        </a:p>
      </dgm:t>
    </dgm:pt>
    <dgm:pt modelId="{8A98DFB1-0A2F-4F2C-93D8-C8BB2B2C81D0}" type="sibTrans" cxnId="{B3A9E1F7-27FD-4C80-994D-D5D0C1F46475}">
      <dgm:prSet/>
      <dgm:spPr/>
      <dgm:t>
        <a:bodyPr/>
        <a:lstStyle/>
        <a:p>
          <a:endParaRPr lang="es-EC" sz="1800"/>
        </a:p>
      </dgm:t>
    </dgm:pt>
    <dgm:pt modelId="{29970AB5-087D-4E23-BE75-359FD7B21159}" type="pres">
      <dgm:prSet presAssocID="{9CB98D11-8CBD-4807-92D3-A8D8F56B9DCC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es-EC"/>
        </a:p>
      </dgm:t>
    </dgm:pt>
    <dgm:pt modelId="{E4AEE90F-015E-4544-B4A6-0D9436ECED50}" type="pres">
      <dgm:prSet presAssocID="{6AC36B78-3232-4793-BAE8-3FEC06A97CF9}" presName="root1" presStyleCnt="0"/>
      <dgm:spPr/>
    </dgm:pt>
    <dgm:pt modelId="{E4A232B2-ED61-428A-B28A-CBFCC0E39C0D}" type="pres">
      <dgm:prSet presAssocID="{6AC36B78-3232-4793-BAE8-3FEC06A97CF9}" presName="LevelOneTextNode" presStyleLbl="node0" presStyleIdx="0" presStyleCnt="1" custScaleX="108690" custScaleY="216114">
        <dgm:presLayoutVars>
          <dgm:chPref val="3"/>
        </dgm:presLayoutVars>
      </dgm:prSet>
      <dgm:spPr/>
      <dgm:t>
        <a:bodyPr/>
        <a:lstStyle/>
        <a:p>
          <a:endParaRPr lang="es-EC"/>
        </a:p>
      </dgm:t>
    </dgm:pt>
    <dgm:pt modelId="{409550B6-AD34-4776-9C21-91CC0D864C69}" type="pres">
      <dgm:prSet presAssocID="{6AC36B78-3232-4793-BAE8-3FEC06A97CF9}" presName="level2hierChild" presStyleCnt="0"/>
      <dgm:spPr/>
    </dgm:pt>
    <dgm:pt modelId="{1FD018FF-11E0-4668-945A-D91B85650356}" type="pres">
      <dgm:prSet presAssocID="{11CEA767-E4B5-4615-A7EB-E2CAC4918410}" presName="conn2-1" presStyleLbl="parChTrans1D2" presStyleIdx="0" presStyleCnt="4"/>
      <dgm:spPr/>
      <dgm:t>
        <a:bodyPr/>
        <a:lstStyle/>
        <a:p>
          <a:endParaRPr lang="es-EC"/>
        </a:p>
      </dgm:t>
    </dgm:pt>
    <dgm:pt modelId="{EFF0883F-D1BF-4BE6-9239-B4BA192D854D}" type="pres">
      <dgm:prSet presAssocID="{11CEA767-E4B5-4615-A7EB-E2CAC4918410}" presName="connTx" presStyleLbl="parChTrans1D2" presStyleIdx="0" presStyleCnt="4"/>
      <dgm:spPr/>
      <dgm:t>
        <a:bodyPr/>
        <a:lstStyle/>
        <a:p>
          <a:endParaRPr lang="es-EC"/>
        </a:p>
      </dgm:t>
    </dgm:pt>
    <dgm:pt modelId="{4CDADC7F-CEBF-42B2-A6F1-3D99BD183D73}" type="pres">
      <dgm:prSet presAssocID="{86FDC9F5-12A8-46DE-9627-3209122DCB11}" presName="root2" presStyleCnt="0"/>
      <dgm:spPr/>
    </dgm:pt>
    <dgm:pt modelId="{A591BB7B-135A-4EF0-96BD-8DF38482E9DD}" type="pres">
      <dgm:prSet presAssocID="{86FDC9F5-12A8-46DE-9627-3209122DCB11}" presName="LevelTwoTextNode" presStyleLbl="node2" presStyleIdx="0" presStyleCnt="4" custScaleX="149066" custScaleY="55190">
        <dgm:presLayoutVars>
          <dgm:chPref val="3"/>
        </dgm:presLayoutVars>
      </dgm:prSet>
      <dgm:spPr/>
      <dgm:t>
        <a:bodyPr/>
        <a:lstStyle/>
        <a:p>
          <a:endParaRPr lang="es-EC"/>
        </a:p>
      </dgm:t>
    </dgm:pt>
    <dgm:pt modelId="{B4E1F579-BD6C-4D4E-8181-48AA40301498}" type="pres">
      <dgm:prSet presAssocID="{86FDC9F5-12A8-46DE-9627-3209122DCB11}" presName="level3hierChild" presStyleCnt="0"/>
      <dgm:spPr/>
    </dgm:pt>
    <dgm:pt modelId="{6341D5EC-9744-4624-BEC7-38023254A45C}" type="pres">
      <dgm:prSet presAssocID="{08BBADFA-9266-4CDF-AA1A-B39ECDFCF20D}" presName="conn2-1" presStyleLbl="parChTrans1D2" presStyleIdx="1" presStyleCnt="4"/>
      <dgm:spPr/>
      <dgm:t>
        <a:bodyPr/>
        <a:lstStyle/>
        <a:p>
          <a:endParaRPr lang="es-EC"/>
        </a:p>
      </dgm:t>
    </dgm:pt>
    <dgm:pt modelId="{78624250-A32B-40FE-A1A5-982F9DC8CD2D}" type="pres">
      <dgm:prSet presAssocID="{08BBADFA-9266-4CDF-AA1A-B39ECDFCF20D}" presName="connTx" presStyleLbl="parChTrans1D2" presStyleIdx="1" presStyleCnt="4"/>
      <dgm:spPr/>
      <dgm:t>
        <a:bodyPr/>
        <a:lstStyle/>
        <a:p>
          <a:endParaRPr lang="es-EC"/>
        </a:p>
      </dgm:t>
    </dgm:pt>
    <dgm:pt modelId="{F7BC663F-C0D7-4B74-B714-ABEAF2AB2CE8}" type="pres">
      <dgm:prSet presAssocID="{BCFBAC5E-9455-4C26-9823-31008BB07663}" presName="root2" presStyleCnt="0"/>
      <dgm:spPr/>
    </dgm:pt>
    <dgm:pt modelId="{4CD2D9DD-BBAD-45A1-B72D-1A1F2B5E83D9}" type="pres">
      <dgm:prSet presAssocID="{BCFBAC5E-9455-4C26-9823-31008BB07663}" presName="LevelTwoTextNode" presStyleLbl="node2" presStyleIdx="1" presStyleCnt="4" custScaleX="149066" custScaleY="60193">
        <dgm:presLayoutVars>
          <dgm:chPref val="3"/>
        </dgm:presLayoutVars>
      </dgm:prSet>
      <dgm:spPr/>
      <dgm:t>
        <a:bodyPr/>
        <a:lstStyle/>
        <a:p>
          <a:endParaRPr lang="es-EC"/>
        </a:p>
      </dgm:t>
    </dgm:pt>
    <dgm:pt modelId="{D7E0C3FA-C4EA-46E5-801B-65BAC073F554}" type="pres">
      <dgm:prSet presAssocID="{BCFBAC5E-9455-4C26-9823-31008BB07663}" presName="level3hierChild" presStyleCnt="0"/>
      <dgm:spPr/>
    </dgm:pt>
    <dgm:pt modelId="{4790FDE8-5417-46BE-85EE-D3E335DC4C2A}" type="pres">
      <dgm:prSet presAssocID="{80FBC57D-1AF4-489E-8532-EC9633C2F344}" presName="conn2-1" presStyleLbl="parChTrans1D2" presStyleIdx="2" presStyleCnt="4"/>
      <dgm:spPr/>
      <dgm:t>
        <a:bodyPr/>
        <a:lstStyle/>
        <a:p>
          <a:endParaRPr lang="es-EC"/>
        </a:p>
      </dgm:t>
    </dgm:pt>
    <dgm:pt modelId="{FD49D5DC-71F9-4503-B05F-45FFE645F849}" type="pres">
      <dgm:prSet presAssocID="{80FBC57D-1AF4-489E-8532-EC9633C2F344}" presName="connTx" presStyleLbl="parChTrans1D2" presStyleIdx="2" presStyleCnt="4"/>
      <dgm:spPr/>
      <dgm:t>
        <a:bodyPr/>
        <a:lstStyle/>
        <a:p>
          <a:endParaRPr lang="es-EC"/>
        </a:p>
      </dgm:t>
    </dgm:pt>
    <dgm:pt modelId="{305A7103-1779-4AC4-ABA3-60999CEC68F7}" type="pres">
      <dgm:prSet presAssocID="{414708D4-E844-4AE7-9908-D492215B15CC}" presName="root2" presStyleCnt="0"/>
      <dgm:spPr/>
    </dgm:pt>
    <dgm:pt modelId="{FD02C9F4-0E87-4D6E-981E-12558776B9EB}" type="pres">
      <dgm:prSet presAssocID="{414708D4-E844-4AE7-9908-D492215B15CC}" presName="LevelTwoTextNode" presStyleLbl="node2" presStyleIdx="2" presStyleCnt="4" custScaleX="149066" custScaleY="65463">
        <dgm:presLayoutVars>
          <dgm:chPref val="3"/>
        </dgm:presLayoutVars>
      </dgm:prSet>
      <dgm:spPr/>
      <dgm:t>
        <a:bodyPr/>
        <a:lstStyle/>
        <a:p>
          <a:endParaRPr lang="es-EC"/>
        </a:p>
      </dgm:t>
    </dgm:pt>
    <dgm:pt modelId="{48809912-A49D-4557-A2E5-33D134996456}" type="pres">
      <dgm:prSet presAssocID="{414708D4-E844-4AE7-9908-D492215B15CC}" presName="level3hierChild" presStyleCnt="0"/>
      <dgm:spPr/>
    </dgm:pt>
    <dgm:pt modelId="{0681066A-AC36-4740-BA67-FD70EF8182FB}" type="pres">
      <dgm:prSet presAssocID="{5A57C10F-8662-4A1A-84AE-3E2AFBE7B3C4}" presName="conn2-1" presStyleLbl="parChTrans1D2" presStyleIdx="3" presStyleCnt="4"/>
      <dgm:spPr/>
      <dgm:t>
        <a:bodyPr/>
        <a:lstStyle/>
        <a:p>
          <a:endParaRPr lang="es-EC"/>
        </a:p>
      </dgm:t>
    </dgm:pt>
    <dgm:pt modelId="{1749ECE8-5026-4B41-B012-423448D30C57}" type="pres">
      <dgm:prSet presAssocID="{5A57C10F-8662-4A1A-84AE-3E2AFBE7B3C4}" presName="connTx" presStyleLbl="parChTrans1D2" presStyleIdx="3" presStyleCnt="4"/>
      <dgm:spPr/>
      <dgm:t>
        <a:bodyPr/>
        <a:lstStyle/>
        <a:p>
          <a:endParaRPr lang="es-EC"/>
        </a:p>
      </dgm:t>
    </dgm:pt>
    <dgm:pt modelId="{28B59F05-349D-44F6-A8CF-273060F80728}" type="pres">
      <dgm:prSet presAssocID="{7B279B14-ACAE-4F9A-8D84-C89B7F6A2B71}" presName="root2" presStyleCnt="0"/>
      <dgm:spPr/>
    </dgm:pt>
    <dgm:pt modelId="{7EB7D21A-1119-4F35-957A-0C45C25C836A}" type="pres">
      <dgm:prSet presAssocID="{7B279B14-ACAE-4F9A-8D84-C89B7F6A2B71}" presName="LevelTwoTextNode" presStyleLbl="node2" presStyleIdx="3" presStyleCnt="4" custScaleX="149066" custScaleY="112045">
        <dgm:presLayoutVars>
          <dgm:chPref val="3"/>
        </dgm:presLayoutVars>
      </dgm:prSet>
      <dgm:spPr/>
      <dgm:t>
        <a:bodyPr/>
        <a:lstStyle/>
        <a:p>
          <a:endParaRPr lang="es-EC"/>
        </a:p>
      </dgm:t>
    </dgm:pt>
    <dgm:pt modelId="{F1C99C3C-860E-4902-9CBD-A3B7003E2215}" type="pres">
      <dgm:prSet presAssocID="{7B279B14-ACAE-4F9A-8D84-C89B7F6A2B71}" presName="level3hierChild" presStyleCnt="0"/>
      <dgm:spPr/>
    </dgm:pt>
  </dgm:ptLst>
  <dgm:cxnLst>
    <dgm:cxn modelId="{82601503-09DB-41C6-9F6A-918F6701BBAB}" type="presOf" srcId="{5A57C10F-8662-4A1A-84AE-3E2AFBE7B3C4}" destId="{1749ECE8-5026-4B41-B012-423448D30C57}" srcOrd="1" destOrd="0" presId="urn:microsoft.com/office/officeart/2005/8/layout/hierarchy2"/>
    <dgm:cxn modelId="{49D860DE-BEA1-485D-AB95-E35F3B2FFF88}" type="presOf" srcId="{BCFBAC5E-9455-4C26-9823-31008BB07663}" destId="{4CD2D9DD-BBAD-45A1-B72D-1A1F2B5E83D9}" srcOrd="0" destOrd="0" presId="urn:microsoft.com/office/officeart/2005/8/layout/hierarchy2"/>
    <dgm:cxn modelId="{6891E4DB-6FD4-4C20-8FAB-C9FD1139E34E}" type="presOf" srcId="{86FDC9F5-12A8-46DE-9627-3209122DCB11}" destId="{A591BB7B-135A-4EF0-96BD-8DF38482E9DD}" srcOrd="0" destOrd="0" presId="urn:microsoft.com/office/officeart/2005/8/layout/hierarchy2"/>
    <dgm:cxn modelId="{6A9F3089-41E2-472D-8349-31B087629E35}" srcId="{9CB98D11-8CBD-4807-92D3-A8D8F56B9DCC}" destId="{6AC36B78-3232-4793-BAE8-3FEC06A97CF9}" srcOrd="0" destOrd="0" parTransId="{2E33619B-6FE9-47D0-B2A9-ED1D10524309}" sibTransId="{AEF4E73B-586C-4CE8-8B42-90525F4E00B5}"/>
    <dgm:cxn modelId="{FC1A47AC-EF49-4D05-AB96-BEEA4AB8A14D}" type="presOf" srcId="{6AC36B78-3232-4793-BAE8-3FEC06A97CF9}" destId="{E4A232B2-ED61-428A-B28A-CBFCC0E39C0D}" srcOrd="0" destOrd="0" presId="urn:microsoft.com/office/officeart/2005/8/layout/hierarchy2"/>
    <dgm:cxn modelId="{5F2067FA-5B7B-4051-98BB-75143C18E6BA}" srcId="{6AC36B78-3232-4793-BAE8-3FEC06A97CF9}" destId="{BCFBAC5E-9455-4C26-9823-31008BB07663}" srcOrd="1" destOrd="0" parTransId="{08BBADFA-9266-4CDF-AA1A-B39ECDFCF20D}" sibTransId="{B397A966-7365-4C94-8BB0-26E1D65B9EB0}"/>
    <dgm:cxn modelId="{A5F9F125-77F8-4C47-B824-D30FA54817F9}" type="presOf" srcId="{11CEA767-E4B5-4615-A7EB-E2CAC4918410}" destId="{1FD018FF-11E0-4668-945A-D91B85650356}" srcOrd="0" destOrd="0" presId="urn:microsoft.com/office/officeart/2005/8/layout/hierarchy2"/>
    <dgm:cxn modelId="{D19B7B4A-F7B6-45B3-BDA6-B5F1E6B8A936}" type="presOf" srcId="{5A57C10F-8662-4A1A-84AE-3E2AFBE7B3C4}" destId="{0681066A-AC36-4740-BA67-FD70EF8182FB}" srcOrd="0" destOrd="0" presId="urn:microsoft.com/office/officeart/2005/8/layout/hierarchy2"/>
    <dgm:cxn modelId="{02E294B1-5C49-4DBE-82AC-08F1BA6B7ECA}" type="presOf" srcId="{80FBC57D-1AF4-489E-8532-EC9633C2F344}" destId="{FD49D5DC-71F9-4503-B05F-45FFE645F849}" srcOrd="1" destOrd="0" presId="urn:microsoft.com/office/officeart/2005/8/layout/hierarchy2"/>
    <dgm:cxn modelId="{0F306B15-1825-4ECE-A8BC-B26C1EB64679}" type="presOf" srcId="{11CEA767-E4B5-4615-A7EB-E2CAC4918410}" destId="{EFF0883F-D1BF-4BE6-9239-B4BA192D854D}" srcOrd="1" destOrd="0" presId="urn:microsoft.com/office/officeart/2005/8/layout/hierarchy2"/>
    <dgm:cxn modelId="{68C192BF-48B6-4AC1-B6E3-7A0A251ECD63}" srcId="{6AC36B78-3232-4793-BAE8-3FEC06A97CF9}" destId="{7B279B14-ACAE-4F9A-8D84-C89B7F6A2B71}" srcOrd="3" destOrd="0" parTransId="{5A57C10F-8662-4A1A-84AE-3E2AFBE7B3C4}" sibTransId="{55A84BD9-36B4-4ECD-B463-9B9273926D51}"/>
    <dgm:cxn modelId="{AA95E5F6-A8BA-4EAB-AD13-46A04C4BDC1B}" type="presOf" srcId="{08BBADFA-9266-4CDF-AA1A-B39ECDFCF20D}" destId="{78624250-A32B-40FE-A1A5-982F9DC8CD2D}" srcOrd="1" destOrd="0" presId="urn:microsoft.com/office/officeart/2005/8/layout/hierarchy2"/>
    <dgm:cxn modelId="{49EFB622-921A-4E6F-A77F-775537F66651}" type="presOf" srcId="{7B279B14-ACAE-4F9A-8D84-C89B7F6A2B71}" destId="{7EB7D21A-1119-4F35-957A-0C45C25C836A}" srcOrd="0" destOrd="0" presId="urn:microsoft.com/office/officeart/2005/8/layout/hierarchy2"/>
    <dgm:cxn modelId="{43EF62C1-EA89-489B-A4CE-F2B741B36D85}" type="presOf" srcId="{414708D4-E844-4AE7-9908-D492215B15CC}" destId="{FD02C9F4-0E87-4D6E-981E-12558776B9EB}" srcOrd="0" destOrd="0" presId="urn:microsoft.com/office/officeart/2005/8/layout/hierarchy2"/>
    <dgm:cxn modelId="{401FFA58-F01A-4199-A9D3-06BA99409468}" type="presOf" srcId="{9CB98D11-8CBD-4807-92D3-A8D8F56B9DCC}" destId="{29970AB5-087D-4E23-BE75-359FD7B21159}" srcOrd="0" destOrd="0" presId="urn:microsoft.com/office/officeart/2005/8/layout/hierarchy2"/>
    <dgm:cxn modelId="{9E9F95CB-1CEA-4595-BBB9-F20583267228}" srcId="{6AC36B78-3232-4793-BAE8-3FEC06A97CF9}" destId="{86FDC9F5-12A8-46DE-9627-3209122DCB11}" srcOrd="0" destOrd="0" parTransId="{11CEA767-E4B5-4615-A7EB-E2CAC4918410}" sibTransId="{1EC0F202-3E0A-4A81-A53E-2633827D246C}"/>
    <dgm:cxn modelId="{8B291112-2D7A-473C-8662-E84689816231}" type="presOf" srcId="{80FBC57D-1AF4-489E-8532-EC9633C2F344}" destId="{4790FDE8-5417-46BE-85EE-D3E335DC4C2A}" srcOrd="0" destOrd="0" presId="urn:microsoft.com/office/officeart/2005/8/layout/hierarchy2"/>
    <dgm:cxn modelId="{B3A9E1F7-27FD-4C80-994D-D5D0C1F46475}" srcId="{6AC36B78-3232-4793-BAE8-3FEC06A97CF9}" destId="{414708D4-E844-4AE7-9908-D492215B15CC}" srcOrd="2" destOrd="0" parTransId="{80FBC57D-1AF4-489E-8532-EC9633C2F344}" sibTransId="{8A98DFB1-0A2F-4F2C-93D8-C8BB2B2C81D0}"/>
    <dgm:cxn modelId="{6F3AE15F-3343-40EB-B78D-43505719EC71}" type="presOf" srcId="{08BBADFA-9266-4CDF-AA1A-B39ECDFCF20D}" destId="{6341D5EC-9744-4624-BEC7-38023254A45C}" srcOrd="0" destOrd="0" presId="urn:microsoft.com/office/officeart/2005/8/layout/hierarchy2"/>
    <dgm:cxn modelId="{B7521816-56AE-4EFB-AD05-EC889F82CA04}" type="presParOf" srcId="{29970AB5-087D-4E23-BE75-359FD7B21159}" destId="{E4AEE90F-015E-4544-B4A6-0D9436ECED50}" srcOrd="0" destOrd="0" presId="urn:microsoft.com/office/officeart/2005/8/layout/hierarchy2"/>
    <dgm:cxn modelId="{276121A2-3EFE-4E60-9847-AC7C2053493F}" type="presParOf" srcId="{E4AEE90F-015E-4544-B4A6-0D9436ECED50}" destId="{E4A232B2-ED61-428A-B28A-CBFCC0E39C0D}" srcOrd="0" destOrd="0" presId="urn:microsoft.com/office/officeart/2005/8/layout/hierarchy2"/>
    <dgm:cxn modelId="{823F7BEF-34F4-412C-8308-3129FC30268D}" type="presParOf" srcId="{E4AEE90F-015E-4544-B4A6-0D9436ECED50}" destId="{409550B6-AD34-4776-9C21-91CC0D864C69}" srcOrd="1" destOrd="0" presId="urn:microsoft.com/office/officeart/2005/8/layout/hierarchy2"/>
    <dgm:cxn modelId="{9AEC2807-5AB1-4B65-8FDD-D8DE5EB74AC1}" type="presParOf" srcId="{409550B6-AD34-4776-9C21-91CC0D864C69}" destId="{1FD018FF-11E0-4668-945A-D91B85650356}" srcOrd="0" destOrd="0" presId="urn:microsoft.com/office/officeart/2005/8/layout/hierarchy2"/>
    <dgm:cxn modelId="{12327CA4-5CC3-4D89-8F41-55866D0198D6}" type="presParOf" srcId="{1FD018FF-11E0-4668-945A-D91B85650356}" destId="{EFF0883F-D1BF-4BE6-9239-B4BA192D854D}" srcOrd="0" destOrd="0" presId="urn:microsoft.com/office/officeart/2005/8/layout/hierarchy2"/>
    <dgm:cxn modelId="{E88E503D-4B5D-4C0A-82B5-0E2DF4824045}" type="presParOf" srcId="{409550B6-AD34-4776-9C21-91CC0D864C69}" destId="{4CDADC7F-CEBF-42B2-A6F1-3D99BD183D73}" srcOrd="1" destOrd="0" presId="urn:microsoft.com/office/officeart/2005/8/layout/hierarchy2"/>
    <dgm:cxn modelId="{4184100E-0725-402E-A4C2-0CBCCE3EADC9}" type="presParOf" srcId="{4CDADC7F-CEBF-42B2-A6F1-3D99BD183D73}" destId="{A591BB7B-135A-4EF0-96BD-8DF38482E9DD}" srcOrd="0" destOrd="0" presId="urn:microsoft.com/office/officeart/2005/8/layout/hierarchy2"/>
    <dgm:cxn modelId="{FADEA0C4-8C70-4D10-A532-F0C31E415AEF}" type="presParOf" srcId="{4CDADC7F-CEBF-42B2-A6F1-3D99BD183D73}" destId="{B4E1F579-BD6C-4D4E-8181-48AA40301498}" srcOrd="1" destOrd="0" presId="urn:microsoft.com/office/officeart/2005/8/layout/hierarchy2"/>
    <dgm:cxn modelId="{7CFDDD19-3300-467F-83D7-30F849E46B8F}" type="presParOf" srcId="{409550B6-AD34-4776-9C21-91CC0D864C69}" destId="{6341D5EC-9744-4624-BEC7-38023254A45C}" srcOrd="2" destOrd="0" presId="urn:microsoft.com/office/officeart/2005/8/layout/hierarchy2"/>
    <dgm:cxn modelId="{1B7CAAC5-2FD8-4448-886F-9D461C7E43F3}" type="presParOf" srcId="{6341D5EC-9744-4624-BEC7-38023254A45C}" destId="{78624250-A32B-40FE-A1A5-982F9DC8CD2D}" srcOrd="0" destOrd="0" presId="urn:microsoft.com/office/officeart/2005/8/layout/hierarchy2"/>
    <dgm:cxn modelId="{E417F708-5FCE-4A1C-A9C3-039E7C910A10}" type="presParOf" srcId="{409550B6-AD34-4776-9C21-91CC0D864C69}" destId="{F7BC663F-C0D7-4B74-B714-ABEAF2AB2CE8}" srcOrd="3" destOrd="0" presId="urn:microsoft.com/office/officeart/2005/8/layout/hierarchy2"/>
    <dgm:cxn modelId="{41C920EA-C83E-428D-81D2-E26FB931DEA1}" type="presParOf" srcId="{F7BC663F-C0D7-4B74-B714-ABEAF2AB2CE8}" destId="{4CD2D9DD-BBAD-45A1-B72D-1A1F2B5E83D9}" srcOrd="0" destOrd="0" presId="urn:microsoft.com/office/officeart/2005/8/layout/hierarchy2"/>
    <dgm:cxn modelId="{DB3891AE-2685-43F1-BD55-29A7703A4549}" type="presParOf" srcId="{F7BC663F-C0D7-4B74-B714-ABEAF2AB2CE8}" destId="{D7E0C3FA-C4EA-46E5-801B-65BAC073F554}" srcOrd="1" destOrd="0" presId="urn:microsoft.com/office/officeart/2005/8/layout/hierarchy2"/>
    <dgm:cxn modelId="{99926E87-1052-4C3F-BDF1-0007C9DF11AA}" type="presParOf" srcId="{409550B6-AD34-4776-9C21-91CC0D864C69}" destId="{4790FDE8-5417-46BE-85EE-D3E335DC4C2A}" srcOrd="4" destOrd="0" presId="urn:microsoft.com/office/officeart/2005/8/layout/hierarchy2"/>
    <dgm:cxn modelId="{A1B9CD64-CD92-4ABD-A71A-745DC38E1A92}" type="presParOf" srcId="{4790FDE8-5417-46BE-85EE-D3E335DC4C2A}" destId="{FD49D5DC-71F9-4503-B05F-45FFE645F849}" srcOrd="0" destOrd="0" presId="urn:microsoft.com/office/officeart/2005/8/layout/hierarchy2"/>
    <dgm:cxn modelId="{D439547C-36F3-400B-9F19-0F4A683F0E44}" type="presParOf" srcId="{409550B6-AD34-4776-9C21-91CC0D864C69}" destId="{305A7103-1779-4AC4-ABA3-60999CEC68F7}" srcOrd="5" destOrd="0" presId="urn:microsoft.com/office/officeart/2005/8/layout/hierarchy2"/>
    <dgm:cxn modelId="{80A2B90B-C682-4C5D-8B01-D6447048B2A7}" type="presParOf" srcId="{305A7103-1779-4AC4-ABA3-60999CEC68F7}" destId="{FD02C9F4-0E87-4D6E-981E-12558776B9EB}" srcOrd="0" destOrd="0" presId="urn:microsoft.com/office/officeart/2005/8/layout/hierarchy2"/>
    <dgm:cxn modelId="{D2D2F724-D2BD-44FA-8194-680E12AB2495}" type="presParOf" srcId="{305A7103-1779-4AC4-ABA3-60999CEC68F7}" destId="{48809912-A49D-4557-A2E5-33D134996456}" srcOrd="1" destOrd="0" presId="urn:microsoft.com/office/officeart/2005/8/layout/hierarchy2"/>
    <dgm:cxn modelId="{E721E797-44F4-4082-9CA1-3BC0283A4782}" type="presParOf" srcId="{409550B6-AD34-4776-9C21-91CC0D864C69}" destId="{0681066A-AC36-4740-BA67-FD70EF8182FB}" srcOrd="6" destOrd="0" presId="urn:microsoft.com/office/officeart/2005/8/layout/hierarchy2"/>
    <dgm:cxn modelId="{A537E4D2-6C6D-4C4C-B983-BA3D9C09078B}" type="presParOf" srcId="{0681066A-AC36-4740-BA67-FD70EF8182FB}" destId="{1749ECE8-5026-4B41-B012-423448D30C57}" srcOrd="0" destOrd="0" presId="urn:microsoft.com/office/officeart/2005/8/layout/hierarchy2"/>
    <dgm:cxn modelId="{5B5F00E5-EB82-4D1D-9FC3-68899E42E833}" type="presParOf" srcId="{409550B6-AD34-4776-9C21-91CC0D864C69}" destId="{28B59F05-349D-44F6-A8CF-273060F80728}" srcOrd="7" destOrd="0" presId="urn:microsoft.com/office/officeart/2005/8/layout/hierarchy2"/>
    <dgm:cxn modelId="{DE7083D7-DF29-45FF-8D91-9FC8D030E025}" type="presParOf" srcId="{28B59F05-349D-44F6-A8CF-273060F80728}" destId="{7EB7D21A-1119-4F35-957A-0C45C25C836A}" srcOrd="0" destOrd="0" presId="urn:microsoft.com/office/officeart/2005/8/layout/hierarchy2"/>
    <dgm:cxn modelId="{AFC6CBF5-FD16-4686-A8E6-48B353086271}" type="presParOf" srcId="{28B59F05-349D-44F6-A8CF-273060F80728}" destId="{F1C99C3C-860E-4902-9CBD-A3B7003E2215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66FCB95-DE0F-4321-B815-3EAB2E665942}" type="doc">
      <dgm:prSet loTypeId="urn:microsoft.com/office/officeart/2005/8/layout/chevron2" loCatId="process" qsTypeId="urn:microsoft.com/office/officeart/2005/8/quickstyle/3d7" qsCatId="3D" csTypeId="urn:microsoft.com/office/officeart/2005/8/colors/accent1_3" csCatId="accent1" phldr="1"/>
      <dgm:spPr/>
      <dgm:t>
        <a:bodyPr/>
        <a:lstStyle/>
        <a:p>
          <a:endParaRPr lang="es-EC"/>
        </a:p>
      </dgm:t>
    </dgm:pt>
    <dgm:pt modelId="{96DFB359-8F5E-4479-B5C0-264A37EF325F}">
      <dgm:prSet phldrT="[Texto]"/>
      <dgm:spPr/>
      <dgm:t>
        <a:bodyPr/>
        <a:lstStyle/>
        <a:p>
          <a:r>
            <a:rPr lang="es-CO" dirty="0" smtClean="0"/>
            <a:t>Ho</a:t>
          </a:r>
          <a:endParaRPr lang="es-EC" dirty="0"/>
        </a:p>
      </dgm:t>
    </dgm:pt>
    <dgm:pt modelId="{DFD62879-3A67-474C-987D-AE54F90DD559}" type="parTrans" cxnId="{A08C0369-E9E4-475B-AEA2-996313A6A448}">
      <dgm:prSet/>
      <dgm:spPr/>
      <dgm:t>
        <a:bodyPr/>
        <a:lstStyle/>
        <a:p>
          <a:endParaRPr lang="es-EC"/>
        </a:p>
      </dgm:t>
    </dgm:pt>
    <dgm:pt modelId="{CD79C43A-68CD-4606-B4F5-BCAA0FB15B9F}" type="sibTrans" cxnId="{A08C0369-E9E4-475B-AEA2-996313A6A448}">
      <dgm:prSet/>
      <dgm:spPr/>
      <dgm:t>
        <a:bodyPr/>
        <a:lstStyle/>
        <a:p>
          <a:endParaRPr lang="es-EC"/>
        </a:p>
      </dgm:t>
    </dgm:pt>
    <dgm:pt modelId="{1FAECD2C-3DBA-47B4-9EFC-DD2F204D6122}">
      <dgm:prSet phldrT="[Texto]" custT="1"/>
      <dgm:spPr/>
      <dgm:t>
        <a:bodyPr/>
        <a:lstStyle/>
        <a:p>
          <a:r>
            <a:rPr lang="es-EC" sz="2400" dirty="0" smtClean="0"/>
            <a:t>La producción de biomasa y captura de carbono es similar en </a:t>
          </a:r>
          <a:r>
            <a:rPr lang="es-EC" sz="2400" i="1" dirty="0" smtClean="0"/>
            <a:t>Pinus tecunumanii</a:t>
          </a:r>
          <a:r>
            <a:rPr lang="es-EC" sz="2400" dirty="0" smtClean="0"/>
            <a:t> y </a:t>
          </a:r>
          <a:r>
            <a:rPr lang="es-EC" sz="2400" i="1" dirty="0" smtClean="0"/>
            <a:t>Araucaria angustifolia</a:t>
          </a:r>
          <a:r>
            <a:rPr lang="es-EC" sz="2400" b="1" dirty="0" smtClean="0"/>
            <a:t> </a:t>
          </a:r>
          <a:endParaRPr lang="es-EC" sz="2400" dirty="0"/>
        </a:p>
      </dgm:t>
    </dgm:pt>
    <dgm:pt modelId="{E085470D-F1E6-494B-9252-41BEBBB1E6A2}" type="parTrans" cxnId="{AFA253CC-79DB-40EE-8DC2-6C2B49249859}">
      <dgm:prSet/>
      <dgm:spPr/>
      <dgm:t>
        <a:bodyPr/>
        <a:lstStyle/>
        <a:p>
          <a:endParaRPr lang="es-EC"/>
        </a:p>
      </dgm:t>
    </dgm:pt>
    <dgm:pt modelId="{69A9FB44-D2DB-4BBC-9F9B-F2BD5CB2B6E4}" type="sibTrans" cxnId="{AFA253CC-79DB-40EE-8DC2-6C2B49249859}">
      <dgm:prSet/>
      <dgm:spPr/>
      <dgm:t>
        <a:bodyPr/>
        <a:lstStyle/>
        <a:p>
          <a:endParaRPr lang="es-EC"/>
        </a:p>
      </dgm:t>
    </dgm:pt>
    <dgm:pt modelId="{32D74ACB-7E11-4D66-ABF0-BB6D46C56895}">
      <dgm:prSet phldrT="[Texto]"/>
      <dgm:spPr/>
      <dgm:t>
        <a:bodyPr/>
        <a:lstStyle/>
        <a:p>
          <a:r>
            <a:rPr lang="es-CO" dirty="0" smtClean="0"/>
            <a:t>Ha</a:t>
          </a:r>
          <a:endParaRPr lang="es-EC" dirty="0"/>
        </a:p>
      </dgm:t>
    </dgm:pt>
    <dgm:pt modelId="{41FC676C-8C5D-44A5-80FF-264456F1C427}" type="parTrans" cxnId="{5DF0567D-688F-43B6-B93F-80D57ADA1D67}">
      <dgm:prSet/>
      <dgm:spPr/>
      <dgm:t>
        <a:bodyPr/>
        <a:lstStyle/>
        <a:p>
          <a:endParaRPr lang="es-EC"/>
        </a:p>
      </dgm:t>
    </dgm:pt>
    <dgm:pt modelId="{70448412-B227-4712-886F-FDF5136FB65B}" type="sibTrans" cxnId="{5DF0567D-688F-43B6-B93F-80D57ADA1D67}">
      <dgm:prSet/>
      <dgm:spPr/>
      <dgm:t>
        <a:bodyPr/>
        <a:lstStyle/>
        <a:p>
          <a:endParaRPr lang="es-EC"/>
        </a:p>
      </dgm:t>
    </dgm:pt>
    <dgm:pt modelId="{C69890C6-32B6-4DF6-94F0-FEC13CCC083F}">
      <dgm:prSet phldrT="[Texto]" custT="1"/>
      <dgm:spPr/>
      <dgm:t>
        <a:bodyPr/>
        <a:lstStyle/>
        <a:p>
          <a:r>
            <a:rPr lang="es-EC" sz="2400" dirty="0" smtClean="0"/>
            <a:t>La producción de biomasa y captura de carbono es diferente en </a:t>
          </a:r>
          <a:r>
            <a:rPr lang="es-EC" sz="2400" i="1" dirty="0" smtClean="0"/>
            <a:t>Pinus tecunumanii</a:t>
          </a:r>
          <a:r>
            <a:rPr lang="es-EC" sz="2400" dirty="0" smtClean="0"/>
            <a:t> y </a:t>
          </a:r>
          <a:r>
            <a:rPr lang="es-EC" sz="2400" i="1" dirty="0" smtClean="0"/>
            <a:t>Araucaria angustifolia</a:t>
          </a:r>
          <a:r>
            <a:rPr lang="es-EC" sz="2400" b="1" dirty="0" smtClean="0"/>
            <a:t> </a:t>
          </a:r>
          <a:endParaRPr lang="es-EC" sz="2400" dirty="0"/>
        </a:p>
      </dgm:t>
    </dgm:pt>
    <dgm:pt modelId="{7CDD365B-74CE-4D2E-ABA7-B23830013ED3}" type="parTrans" cxnId="{64AD8AD3-D2CB-41D4-9031-87D224D19D99}">
      <dgm:prSet/>
      <dgm:spPr/>
      <dgm:t>
        <a:bodyPr/>
        <a:lstStyle/>
        <a:p>
          <a:endParaRPr lang="es-EC"/>
        </a:p>
      </dgm:t>
    </dgm:pt>
    <dgm:pt modelId="{9266AADD-40E0-4370-B355-2C6E103D620E}" type="sibTrans" cxnId="{64AD8AD3-D2CB-41D4-9031-87D224D19D99}">
      <dgm:prSet/>
      <dgm:spPr/>
      <dgm:t>
        <a:bodyPr/>
        <a:lstStyle/>
        <a:p>
          <a:endParaRPr lang="es-EC"/>
        </a:p>
      </dgm:t>
    </dgm:pt>
    <dgm:pt modelId="{79068FAA-C69D-40FC-B827-3D7A520D17BF}" type="pres">
      <dgm:prSet presAssocID="{066FCB95-DE0F-4321-B815-3EAB2E665942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EC"/>
        </a:p>
      </dgm:t>
    </dgm:pt>
    <dgm:pt modelId="{BAA0E94A-D0B4-4819-B2F0-689193BF6793}" type="pres">
      <dgm:prSet presAssocID="{96DFB359-8F5E-4479-B5C0-264A37EF325F}" presName="composite" presStyleCnt="0"/>
      <dgm:spPr/>
    </dgm:pt>
    <dgm:pt modelId="{5CE72332-EC38-4521-86FB-2DEC2906161C}" type="pres">
      <dgm:prSet presAssocID="{96DFB359-8F5E-4479-B5C0-264A37EF325F}" presName="parentText" presStyleLbl="alignNode1" presStyleIdx="0" presStyleCnt="2">
        <dgm:presLayoutVars>
          <dgm:chMax val="1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3E5B3E0E-2A33-4115-9EF4-45EF1EA64E06}" type="pres">
      <dgm:prSet presAssocID="{96DFB359-8F5E-4479-B5C0-264A37EF325F}" presName="descendantText" presStyleLbl="alignAcc1" presStyleIdx="0" presStyleCnt="2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37E0DC2B-EF84-464E-9311-8750D45F24A9}" type="pres">
      <dgm:prSet presAssocID="{CD79C43A-68CD-4606-B4F5-BCAA0FB15B9F}" presName="sp" presStyleCnt="0"/>
      <dgm:spPr/>
    </dgm:pt>
    <dgm:pt modelId="{C2465635-437D-47DA-A63E-1B26CA0E19F1}" type="pres">
      <dgm:prSet presAssocID="{32D74ACB-7E11-4D66-ABF0-BB6D46C56895}" presName="composite" presStyleCnt="0"/>
      <dgm:spPr/>
    </dgm:pt>
    <dgm:pt modelId="{11BDA510-8A03-4E8E-BD1C-B28EBCED23A4}" type="pres">
      <dgm:prSet presAssocID="{32D74ACB-7E11-4D66-ABF0-BB6D46C56895}" presName="parentText" presStyleLbl="alignNode1" presStyleIdx="1" presStyleCnt="2">
        <dgm:presLayoutVars>
          <dgm:chMax val="1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A5D0A46F-BB3B-446C-B4B4-245025249A62}" type="pres">
      <dgm:prSet presAssocID="{32D74ACB-7E11-4D66-ABF0-BB6D46C56895}" presName="descendantText" presStyleLbl="alignAcc1" presStyleIdx="1" presStyleCnt="2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</dgm:ptLst>
  <dgm:cxnLst>
    <dgm:cxn modelId="{F2D6BE50-1947-4046-9896-FEF80F76D25C}" type="presOf" srcId="{1FAECD2C-3DBA-47B4-9EFC-DD2F204D6122}" destId="{3E5B3E0E-2A33-4115-9EF4-45EF1EA64E06}" srcOrd="0" destOrd="0" presId="urn:microsoft.com/office/officeart/2005/8/layout/chevron2"/>
    <dgm:cxn modelId="{E0C0F62E-47C2-4D53-93DB-C8694951B924}" type="presOf" srcId="{066FCB95-DE0F-4321-B815-3EAB2E665942}" destId="{79068FAA-C69D-40FC-B827-3D7A520D17BF}" srcOrd="0" destOrd="0" presId="urn:microsoft.com/office/officeart/2005/8/layout/chevron2"/>
    <dgm:cxn modelId="{A189F315-00E8-493E-B691-A9435B7A82F4}" type="presOf" srcId="{96DFB359-8F5E-4479-B5C0-264A37EF325F}" destId="{5CE72332-EC38-4521-86FB-2DEC2906161C}" srcOrd="0" destOrd="0" presId="urn:microsoft.com/office/officeart/2005/8/layout/chevron2"/>
    <dgm:cxn modelId="{64AD8AD3-D2CB-41D4-9031-87D224D19D99}" srcId="{32D74ACB-7E11-4D66-ABF0-BB6D46C56895}" destId="{C69890C6-32B6-4DF6-94F0-FEC13CCC083F}" srcOrd="0" destOrd="0" parTransId="{7CDD365B-74CE-4D2E-ABA7-B23830013ED3}" sibTransId="{9266AADD-40E0-4370-B355-2C6E103D620E}"/>
    <dgm:cxn modelId="{5AC01F99-E977-4E75-9016-B2A4B98A5AB9}" type="presOf" srcId="{32D74ACB-7E11-4D66-ABF0-BB6D46C56895}" destId="{11BDA510-8A03-4E8E-BD1C-B28EBCED23A4}" srcOrd="0" destOrd="0" presId="urn:microsoft.com/office/officeart/2005/8/layout/chevron2"/>
    <dgm:cxn modelId="{AFA253CC-79DB-40EE-8DC2-6C2B49249859}" srcId="{96DFB359-8F5E-4479-B5C0-264A37EF325F}" destId="{1FAECD2C-3DBA-47B4-9EFC-DD2F204D6122}" srcOrd="0" destOrd="0" parTransId="{E085470D-F1E6-494B-9252-41BEBBB1E6A2}" sibTransId="{69A9FB44-D2DB-4BBC-9F9B-F2BD5CB2B6E4}"/>
    <dgm:cxn modelId="{A08C0369-E9E4-475B-AEA2-996313A6A448}" srcId="{066FCB95-DE0F-4321-B815-3EAB2E665942}" destId="{96DFB359-8F5E-4479-B5C0-264A37EF325F}" srcOrd="0" destOrd="0" parTransId="{DFD62879-3A67-474C-987D-AE54F90DD559}" sibTransId="{CD79C43A-68CD-4606-B4F5-BCAA0FB15B9F}"/>
    <dgm:cxn modelId="{4F34F2E5-DE36-4C68-90BF-5D0AB61C1417}" type="presOf" srcId="{C69890C6-32B6-4DF6-94F0-FEC13CCC083F}" destId="{A5D0A46F-BB3B-446C-B4B4-245025249A62}" srcOrd="0" destOrd="0" presId="urn:microsoft.com/office/officeart/2005/8/layout/chevron2"/>
    <dgm:cxn modelId="{5DF0567D-688F-43B6-B93F-80D57ADA1D67}" srcId="{066FCB95-DE0F-4321-B815-3EAB2E665942}" destId="{32D74ACB-7E11-4D66-ABF0-BB6D46C56895}" srcOrd="1" destOrd="0" parTransId="{41FC676C-8C5D-44A5-80FF-264456F1C427}" sibTransId="{70448412-B227-4712-886F-FDF5136FB65B}"/>
    <dgm:cxn modelId="{B1A2E69E-6079-4E5A-A1DD-65A310A1EEDC}" type="presParOf" srcId="{79068FAA-C69D-40FC-B827-3D7A520D17BF}" destId="{BAA0E94A-D0B4-4819-B2F0-689193BF6793}" srcOrd="0" destOrd="0" presId="urn:microsoft.com/office/officeart/2005/8/layout/chevron2"/>
    <dgm:cxn modelId="{899F42B0-41AA-478D-B3E1-9C3DC754B179}" type="presParOf" srcId="{BAA0E94A-D0B4-4819-B2F0-689193BF6793}" destId="{5CE72332-EC38-4521-86FB-2DEC2906161C}" srcOrd="0" destOrd="0" presId="urn:microsoft.com/office/officeart/2005/8/layout/chevron2"/>
    <dgm:cxn modelId="{0F04C5F8-D39C-49F5-97E3-726F71DAF9E6}" type="presParOf" srcId="{BAA0E94A-D0B4-4819-B2F0-689193BF6793}" destId="{3E5B3E0E-2A33-4115-9EF4-45EF1EA64E06}" srcOrd="1" destOrd="0" presId="urn:microsoft.com/office/officeart/2005/8/layout/chevron2"/>
    <dgm:cxn modelId="{CCAB1376-A1D0-4E30-804D-E9074974DBB0}" type="presParOf" srcId="{79068FAA-C69D-40FC-B827-3D7A520D17BF}" destId="{37E0DC2B-EF84-464E-9311-8750D45F24A9}" srcOrd="1" destOrd="0" presId="urn:microsoft.com/office/officeart/2005/8/layout/chevron2"/>
    <dgm:cxn modelId="{18F05635-66F4-4C15-B7B7-1B0C6667DB63}" type="presParOf" srcId="{79068FAA-C69D-40FC-B827-3D7A520D17BF}" destId="{C2465635-437D-47DA-A63E-1B26CA0E19F1}" srcOrd="2" destOrd="0" presId="urn:microsoft.com/office/officeart/2005/8/layout/chevron2"/>
    <dgm:cxn modelId="{21E861F2-94EB-44FB-8132-D4EBB7AF7288}" type="presParOf" srcId="{C2465635-437D-47DA-A63E-1B26CA0E19F1}" destId="{11BDA510-8A03-4E8E-BD1C-B28EBCED23A4}" srcOrd="0" destOrd="0" presId="urn:microsoft.com/office/officeart/2005/8/layout/chevron2"/>
    <dgm:cxn modelId="{D2E987A5-66D2-4006-AEBB-C20A91E46E6F}" type="presParOf" srcId="{C2465635-437D-47DA-A63E-1B26CA0E19F1}" destId="{A5D0A46F-BB3B-446C-B4B4-245025249A62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55FBD6FA-7A03-416A-83B4-9B5E89F57931}" type="doc">
      <dgm:prSet loTypeId="urn:microsoft.com/office/officeart/2005/8/layout/bProcess3" loCatId="process" qsTypeId="urn:microsoft.com/office/officeart/2005/8/quickstyle/3d2" qsCatId="3D" csTypeId="urn:microsoft.com/office/officeart/2005/8/colors/accent1_4" csCatId="accent1" phldr="1"/>
      <dgm:spPr/>
      <dgm:t>
        <a:bodyPr/>
        <a:lstStyle/>
        <a:p>
          <a:endParaRPr lang="es-EC"/>
        </a:p>
      </dgm:t>
    </dgm:pt>
    <dgm:pt modelId="{B612AFDF-5CB6-420F-9446-26C44A24DBEE}">
      <dgm:prSet phldrT="[Texto]" custT="1"/>
      <dgm:spPr/>
      <dgm:t>
        <a:bodyPr/>
        <a:lstStyle/>
        <a:p>
          <a:r>
            <a:rPr lang="es-ES" sz="1800" dirty="0" smtClean="0"/>
            <a:t>Delimitación de las plantaciones</a:t>
          </a:r>
          <a:endParaRPr lang="es-EC" sz="1800" dirty="0"/>
        </a:p>
      </dgm:t>
    </dgm:pt>
    <dgm:pt modelId="{825E68AD-E514-4F2B-89DC-2F7931E60507}" type="parTrans" cxnId="{7D4E6551-62FE-49A3-A2EC-262F166FA456}">
      <dgm:prSet/>
      <dgm:spPr/>
      <dgm:t>
        <a:bodyPr/>
        <a:lstStyle/>
        <a:p>
          <a:endParaRPr lang="es-EC" sz="1800"/>
        </a:p>
      </dgm:t>
    </dgm:pt>
    <dgm:pt modelId="{C816A9B9-72BC-4F60-9DC2-904945B7DA7A}" type="sibTrans" cxnId="{7D4E6551-62FE-49A3-A2EC-262F166FA456}">
      <dgm:prSet custT="1"/>
      <dgm:spPr/>
      <dgm:t>
        <a:bodyPr/>
        <a:lstStyle/>
        <a:p>
          <a:endParaRPr lang="es-EC" sz="1800"/>
        </a:p>
      </dgm:t>
    </dgm:pt>
    <dgm:pt modelId="{46CD30FA-A816-498D-9AC9-43CF3EAD38B5}">
      <dgm:prSet phldrT="[Texto]" custT="1"/>
      <dgm:spPr/>
      <dgm:t>
        <a:bodyPr/>
        <a:lstStyle/>
        <a:p>
          <a:r>
            <a:rPr lang="es-ES" sz="1800" dirty="0" smtClean="0">
              <a:solidFill>
                <a:schemeClr val="tx1"/>
              </a:solidFill>
              <a:hlinkClick xmlns:r="http://schemas.openxmlformats.org/officeDocument/2006/relationships" r:id="rId1" action="ppaction://hlinksldjump"/>
            </a:rPr>
            <a:t>Delimitación de las plantaciones</a:t>
          </a:r>
          <a:endParaRPr lang="es-EC" sz="1800" dirty="0">
            <a:solidFill>
              <a:schemeClr val="tx1"/>
            </a:solidFill>
          </a:endParaRPr>
        </a:p>
      </dgm:t>
    </dgm:pt>
    <dgm:pt modelId="{D1C60BE8-3316-4643-9A84-A1ABEEA66129}" type="parTrans" cxnId="{B39873FE-24F8-41A9-9879-4149A988CC93}">
      <dgm:prSet/>
      <dgm:spPr/>
      <dgm:t>
        <a:bodyPr/>
        <a:lstStyle/>
        <a:p>
          <a:endParaRPr lang="es-EC" sz="1800"/>
        </a:p>
      </dgm:t>
    </dgm:pt>
    <dgm:pt modelId="{62131F84-9278-4018-A1DF-9C8211310FF4}" type="sibTrans" cxnId="{B39873FE-24F8-41A9-9879-4149A988CC93}">
      <dgm:prSet custT="1"/>
      <dgm:spPr/>
      <dgm:t>
        <a:bodyPr/>
        <a:lstStyle/>
        <a:p>
          <a:endParaRPr lang="es-EC" sz="1800"/>
        </a:p>
      </dgm:t>
    </dgm:pt>
    <dgm:pt modelId="{77049EE3-1ACE-423D-A6F6-8615755586E8}">
      <dgm:prSet phldrT="[Texto]" custT="1"/>
      <dgm:spPr/>
      <dgm:t>
        <a:bodyPr/>
        <a:lstStyle/>
        <a:p>
          <a:r>
            <a:rPr lang="es-ES" sz="1800" dirty="0" smtClean="0">
              <a:hlinkClick xmlns:r="http://schemas.openxmlformats.org/officeDocument/2006/relationships" r:id="rId2" action="ppaction://hlinksldjump"/>
            </a:rPr>
            <a:t>Recolección de muestras del suelo</a:t>
          </a:r>
          <a:endParaRPr lang="es-EC" sz="1800" dirty="0"/>
        </a:p>
      </dgm:t>
    </dgm:pt>
    <dgm:pt modelId="{D86CD98A-1EAE-49CC-8D27-9C784ED32F9E}" type="parTrans" cxnId="{D49DCEFD-CBAF-496D-84A2-90D89BF95B91}">
      <dgm:prSet/>
      <dgm:spPr/>
      <dgm:t>
        <a:bodyPr/>
        <a:lstStyle/>
        <a:p>
          <a:endParaRPr lang="es-EC" sz="1800"/>
        </a:p>
      </dgm:t>
    </dgm:pt>
    <dgm:pt modelId="{FD3FC1D5-E1B5-47B0-A364-A2F60413E3F8}" type="sibTrans" cxnId="{D49DCEFD-CBAF-496D-84A2-90D89BF95B91}">
      <dgm:prSet custT="1"/>
      <dgm:spPr/>
      <dgm:t>
        <a:bodyPr/>
        <a:lstStyle/>
        <a:p>
          <a:endParaRPr lang="es-EC" sz="1800"/>
        </a:p>
      </dgm:t>
    </dgm:pt>
    <dgm:pt modelId="{DC8257F5-BD1D-4AD4-BFDA-F689B1C0B292}">
      <dgm:prSet phldrT="[Texto]" custT="1"/>
      <dgm:spPr/>
      <dgm:t>
        <a:bodyPr/>
        <a:lstStyle/>
        <a:p>
          <a:r>
            <a:rPr lang="es-ES" sz="1800" dirty="0" smtClean="0">
              <a:hlinkClick xmlns:r="http://schemas.openxmlformats.org/officeDocument/2006/relationships" r:id="rId3" action="ppaction://hlinksldjump"/>
            </a:rPr>
            <a:t>Obtención del material vegetativo</a:t>
          </a:r>
          <a:endParaRPr lang="es-EC" sz="1800" dirty="0"/>
        </a:p>
      </dgm:t>
    </dgm:pt>
    <dgm:pt modelId="{977AA58A-A0E6-432F-93EC-CB1C16980675}" type="parTrans" cxnId="{9D81F56D-29B1-4267-8BFB-75EC5335F898}">
      <dgm:prSet/>
      <dgm:spPr/>
      <dgm:t>
        <a:bodyPr/>
        <a:lstStyle/>
        <a:p>
          <a:endParaRPr lang="es-EC" sz="1800"/>
        </a:p>
      </dgm:t>
    </dgm:pt>
    <dgm:pt modelId="{2156728F-F9C7-42D1-A8AC-866593793567}" type="sibTrans" cxnId="{9D81F56D-29B1-4267-8BFB-75EC5335F898}">
      <dgm:prSet custT="1"/>
      <dgm:spPr/>
      <dgm:t>
        <a:bodyPr/>
        <a:lstStyle/>
        <a:p>
          <a:endParaRPr lang="es-EC" sz="1800"/>
        </a:p>
      </dgm:t>
    </dgm:pt>
    <dgm:pt modelId="{739FCCD9-231C-4326-81EF-2AF660484AF3}">
      <dgm:prSet phldrT="[Texto]" custT="1"/>
      <dgm:spPr/>
      <dgm:t>
        <a:bodyPr/>
        <a:lstStyle/>
        <a:p>
          <a:r>
            <a:rPr lang="es-ES" sz="1800" dirty="0" smtClean="0">
              <a:hlinkClick xmlns:r="http://schemas.openxmlformats.org/officeDocument/2006/relationships" r:id="rId4" action="ppaction://hlinksldjump"/>
            </a:rPr>
            <a:t>Inventario forestal</a:t>
          </a:r>
          <a:endParaRPr lang="es-EC" sz="1800" dirty="0"/>
        </a:p>
      </dgm:t>
    </dgm:pt>
    <dgm:pt modelId="{9146623A-53CB-43C3-A2C1-A320E34850EB}" type="parTrans" cxnId="{64631309-0D64-4851-ABE5-ED581C24A3D1}">
      <dgm:prSet/>
      <dgm:spPr/>
      <dgm:t>
        <a:bodyPr/>
        <a:lstStyle/>
        <a:p>
          <a:endParaRPr lang="es-EC" sz="1800"/>
        </a:p>
      </dgm:t>
    </dgm:pt>
    <dgm:pt modelId="{DFC5667D-A5B1-4252-B4EC-01CBB9008B6F}" type="sibTrans" cxnId="{64631309-0D64-4851-ABE5-ED581C24A3D1}">
      <dgm:prSet custT="1"/>
      <dgm:spPr/>
      <dgm:t>
        <a:bodyPr/>
        <a:lstStyle/>
        <a:p>
          <a:endParaRPr lang="es-EC" sz="1800"/>
        </a:p>
      </dgm:t>
    </dgm:pt>
    <dgm:pt modelId="{69F0E033-D7E5-4830-9AEE-271DD923F426}">
      <dgm:prSet custT="1"/>
      <dgm:spPr/>
      <dgm:t>
        <a:bodyPr/>
        <a:lstStyle/>
        <a:p>
          <a:r>
            <a:rPr lang="es-EC" sz="1800" b="0" dirty="0" smtClean="0">
              <a:hlinkClick xmlns:r="http://schemas.openxmlformats.org/officeDocument/2006/relationships" r:id="rId5" action="ppaction://hlinksldjump"/>
            </a:rPr>
            <a:t>Cálculo de biomasa</a:t>
          </a:r>
          <a:endParaRPr lang="es-EC" sz="1800" b="0" dirty="0"/>
        </a:p>
      </dgm:t>
    </dgm:pt>
    <dgm:pt modelId="{683C522F-1D9A-4514-855C-D88D6DA1A000}" type="parTrans" cxnId="{B7E4860C-A610-4F7F-91A1-E59F729F6B43}">
      <dgm:prSet/>
      <dgm:spPr/>
      <dgm:t>
        <a:bodyPr/>
        <a:lstStyle/>
        <a:p>
          <a:endParaRPr lang="es-EC" sz="1800"/>
        </a:p>
      </dgm:t>
    </dgm:pt>
    <dgm:pt modelId="{587E2147-E3CD-40B6-86C3-5460EF8EAC66}" type="sibTrans" cxnId="{B7E4860C-A610-4F7F-91A1-E59F729F6B43}">
      <dgm:prSet custT="1"/>
      <dgm:spPr/>
      <dgm:t>
        <a:bodyPr/>
        <a:lstStyle/>
        <a:p>
          <a:endParaRPr lang="es-EC" sz="1800"/>
        </a:p>
      </dgm:t>
    </dgm:pt>
    <dgm:pt modelId="{6BBC61F7-31CA-4887-9459-C8E1147B80AE}">
      <dgm:prSet custT="1"/>
      <dgm:spPr/>
      <dgm:t>
        <a:bodyPr/>
        <a:lstStyle/>
        <a:p>
          <a:r>
            <a:rPr lang="es-EC" sz="1800" b="0" dirty="0" smtClean="0"/>
            <a:t>Cálculo del contenido de carbono</a:t>
          </a:r>
          <a:endParaRPr lang="es-EC" sz="1800" b="0" dirty="0"/>
        </a:p>
      </dgm:t>
    </dgm:pt>
    <dgm:pt modelId="{5165BB5F-00E6-484F-811D-80B56930C6A5}" type="parTrans" cxnId="{6BAB2679-0041-48E5-8425-1CAFF6AF5F61}">
      <dgm:prSet/>
      <dgm:spPr/>
      <dgm:t>
        <a:bodyPr/>
        <a:lstStyle/>
        <a:p>
          <a:endParaRPr lang="es-EC" sz="1800"/>
        </a:p>
      </dgm:t>
    </dgm:pt>
    <dgm:pt modelId="{4BECB61C-7BBD-4029-8AE5-37F5491361DC}" type="sibTrans" cxnId="{6BAB2679-0041-48E5-8425-1CAFF6AF5F61}">
      <dgm:prSet custT="1"/>
      <dgm:spPr/>
      <dgm:t>
        <a:bodyPr/>
        <a:lstStyle/>
        <a:p>
          <a:endParaRPr lang="es-EC" sz="1800"/>
        </a:p>
      </dgm:t>
    </dgm:pt>
    <dgm:pt modelId="{4FF0B47E-6555-48E0-BEF3-578712A1144D}">
      <dgm:prSet custT="1"/>
      <dgm:spPr/>
      <dgm:t>
        <a:bodyPr/>
        <a:lstStyle/>
        <a:p>
          <a:r>
            <a:rPr lang="es-EC" sz="1800" dirty="0" smtClean="0">
              <a:hlinkClick xmlns:r="http://schemas.openxmlformats.org/officeDocument/2006/relationships" r:id="rId6" action="ppaction://hlinksldjump"/>
            </a:rPr>
            <a:t>Medición de carbono en el suelo</a:t>
          </a:r>
          <a:endParaRPr lang="es-EC" sz="1800" dirty="0"/>
        </a:p>
      </dgm:t>
    </dgm:pt>
    <dgm:pt modelId="{C0E9829E-01AC-4969-A190-DB71F0EA5AE6}" type="parTrans" cxnId="{C1F1C8BB-717B-4A5C-BAB7-E3CC730309B8}">
      <dgm:prSet/>
      <dgm:spPr/>
      <dgm:t>
        <a:bodyPr/>
        <a:lstStyle/>
        <a:p>
          <a:endParaRPr lang="es-EC" sz="1800"/>
        </a:p>
      </dgm:t>
    </dgm:pt>
    <dgm:pt modelId="{7D4F85F0-5966-4FFD-9E39-836482F9BB7D}" type="sibTrans" cxnId="{C1F1C8BB-717B-4A5C-BAB7-E3CC730309B8}">
      <dgm:prSet custT="1"/>
      <dgm:spPr/>
      <dgm:t>
        <a:bodyPr/>
        <a:lstStyle/>
        <a:p>
          <a:endParaRPr lang="es-EC" sz="1800"/>
        </a:p>
      </dgm:t>
    </dgm:pt>
    <dgm:pt modelId="{D8716E1D-2532-4311-8A15-521C1F6BD9F4}">
      <dgm:prSet custT="1"/>
      <dgm:spPr/>
      <dgm:t>
        <a:bodyPr/>
        <a:lstStyle/>
        <a:p>
          <a:r>
            <a:rPr lang="es-EC" sz="1800" b="0" dirty="0" smtClean="0">
              <a:hlinkClick xmlns:r="http://schemas.openxmlformats.org/officeDocument/2006/relationships" r:id="rId7" action="ppaction://hlinksldjump"/>
            </a:rPr>
            <a:t>Análisis estadístico</a:t>
          </a:r>
          <a:endParaRPr lang="es-EC" sz="1800" b="0" dirty="0"/>
        </a:p>
      </dgm:t>
    </dgm:pt>
    <dgm:pt modelId="{E5A83C92-4351-48F1-A94B-11A8FC32A784}" type="parTrans" cxnId="{D1E9A731-0ECE-47F5-AC42-CA6A32973289}">
      <dgm:prSet/>
      <dgm:spPr/>
      <dgm:t>
        <a:bodyPr/>
        <a:lstStyle/>
        <a:p>
          <a:endParaRPr lang="es-EC" sz="1800"/>
        </a:p>
      </dgm:t>
    </dgm:pt>
    <dgm:pt modelId="{7A6934B2-F4B2-43ED-B533-7596102CCB17}" type="sibTrans" cxnId="{D1E9A731-0ECE-47F5-AC42-CA6A32973289}">
      <dgm:prSet custT="1"/>
      <dgm:spPr/>
      <dgm:t>
        <a:bodyPr/>
        <a:lstStyle/>
        <a:p>
          <a:endParaRPr lang="es-EC" sz="1800"/>
        </a:p>
      </dgm:t>
    </dgm:pt>
    <dgm:pt modelId="{0AAD369C-7EAF-4AC9-AF61-DE933703CE5D}">
      <dgm:prSet custT="1"/>
      <dgm:spPr/>
      <dgm:t>
        <a:bodyPr/>
        <a:lstStyle/>
        <a:p>
          <a:r>
            <a:rPr lang="es-EC" sz="1800" dirty="0" smtClean="0">
              <a:hlinkClick xmlns:r="http://schemas.openxmlformats.org/officeDocument/2006/relationships" r:id="rId8" action="ppaction://hlinksldjump"/>
            </a:rPr>
            <a:t>Obtención de ecuaciones alométricas para biomasa total</a:t>
          </a:r>
          <a:endParaRPr lang="es-EC" sz="1800" dirty="0"/>
        </a:p>
      </dgm:t>
    </dgm:pt>
    <dgm:pt modelId="{674C2157-B2C6-4244-8D3B-1B840F9FC8FB}" type="parTrans" cxnId="{1E726610-574D-4383-8DE5-6A0B1485F19B}">
      <dgm:prSet/>
      <dgm:spPr/>
      <dgm:t>
        <a:bodyPr/>
        <a:lstStyle/>
        <a:p>
          <a:endParaRPr lang="es-EC" sz="1800"/>
        </a:p>
      </dgm:t>
    </dgm:pt>
    <dgm:pt modelId="{F1DC8E81-1637-4233-9F30-DFAA6C422BCB}" type="sibTrans" cxnId="{1E726610-574D-4383-8DE5-6A0B1485F19B}">
      <dgm:prSet custT="1"/>
      <dgm:spPr/>
      <dgm:t>
        <a:bodyPr/>
        <a:lstStyle/>
        <a:p>
          <a:endParaRPr lang="es-EC" sz="1800"/>
        </a:p>
      </dgm:t>
    </dgm:pt>
    <dgm:pt modelId="{3BA18BB8-9946-459B-8B30-57EE541DD6B3}">
      <dgm:prSet custT="1"/>
      <dgm:spPr/>
      <dgm:t>
        <a:bodyPr/>
        <a:lstStyle/>
        <a:p>
          <a:r>
            <a:rPr lang="es-ES" sz="1800" dirty="0" smtClean="0"/>
            <a:t>Extrapolación de datos</a:t>
          </a:r>
          <a:endParaRPr lang="es-EC" sz="1800" dirty="0"/>
        </a:p>
      </dgm:t>
    </dgm:pt>
    <dgm:pt modelId="{AA25D3B6-2BFC-4E8C-91AA-576A196FD7D7}" type="parTrans" cxnId="{FA94D472-BF8C-4D58-A9A6-4D504B8AADCF}">
      <dgm:prSet/>
      <dgm:spPr/>
      <dgm:t>
        <a:bodyPr/>
        <a:lstStyle/>
        <a:p>
          <a:endParaRPr lang="es-EC" sz="1800"/>
        </a:p>
      </dgm:t>
    </dgm:pt>
    <dgm:pt modelId="{44B8E193-0179-427C-96ED-BD4C99D4CC29}" type="sibTrans" cxnId="{FA94D472-BF8C-4D58-A9A6-4D504B8AADCF}">
      <dgm:prSet/>
      <dgm:spPr/>
      <dgm:t>
        <a:bodyPr/>
        <a:lstStyle/>
        <a:p>
          <a:endParaRPr lang="es-EC" sz="1800"/>
        </a:p>
      </dgm:t>
    </dgm:pt>
    <dgm:pt modelId="{D369E1D6-6933-493A-A593-1C6539175535}" type="pres">
      <dgm:prSet presAssocID="{55FBD6FA-7A03-416A-83B4-9B5E89F57931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EC"/>
        </a:p>
      </dgm:t>
    </dgm:pt>
    <dgm:pt modelId="{EFF203C4-B621-4C46-AA0D-3A4E4EC95A7D}" type="pres">
      <dgm:prSet presAssocID="{B612AFDF-5CB6-420F-9446-26C44A24DBEE}" presName="node" presStyleLbl="node1" presStyleIdx="0" presStyleCnt="11" custScaleX="102471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5DFD5803-6066-435A-B33A-9DCE1A062E32}" type="pres">
      <dgm:prSet presAssocID="{C816A9B9-72BC-4F60-9DC2-904945B7DA7A}" presName="sibTrans" presStyleLbl="sibTrans1D1" presStyleIdx="0" presStyleCnt="10"/>
      <dgm:spPr/>
      <dgm:t>
        <a:bodyPr/>
        <a:lstStyle/>
        <a:p>
          <a:endParaRPr lang="es-EC"/>
        </a:p>
      </dgm:t>
    </dgm:pt>
    <dgm:pt modelId="{3A85D929-8D8B-44BB-8514-1B7B094FB01B}" type="pres">
      <dgm:prSet presAssocID="{C816A9B9-72BC-4F60-9DC2-904945B7DA7A}" presName="connectorText" presStyleLbl="sibTrans1D1" presStyleIdx="0" presStyleCnt="10"/>
      <dgm:spPr/>
      <dgm:t>
        <a:bodyPr/>
        <a:lstStyle/>
        <a:p>
          <a:endParaRPr lang="es-EC"/>
        </a:p>
      </dgm:t>
    </dgm:pt>
    <dgm:pt modelId="{8971FF25-C8D1-4F52-8512-95A91DB20606}" type="pres">
      <dgm:prSet presAssocID="{46CD30FA-A816-498D-9AC9-43CF3EAD38B5}" presName="node" presStyleLbl="node1" presStyleIdx="1" presStyleCnt="11" custScaleX="108756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453B2CB5-6CDB-4CEE-8943-A5E263C291E9}" type="pres">
      <dgm:prSet presAssocID="{62131F84-9278-4018-A1DF-9C8211310FF4}" presName="sibTrans" presStyleLbl="sibTrans1D1" presStyleIdx="1" presStyleCnt="10"/>
      <dgm:spPr/>
      <dgm:t>
        <a:bodyPr/>
        <a:lstStyle/>
        <a:p>
          <a:endParaRPr lang="es-EC"/>
        </a:p>
      </dgm:t>
    </dgm:pt>
    <dgm:pt modelId="{060F9CEF-EAE0-4129-8A89-F73A885F1815}" type="pres">
      <dgm:prSet presAssocID="{62131F84-9278-4018-A1DF-9C8211310FF4}" presName="connectorText" presStyleLbl="sibTrans1D1" presStyleIdx="1" presStyleCnt="10"/>
      <dgm:spPr/>
      <dgm:t>
        <a:bodyPr/>
        <a:lstStyle/>
        <a:p>
          <a:endParaRPr lang="es-EC"/>
        </a:p>
      </dgm:t>
    </dgm:pt>
    <dgm:pt modelId="{2D6FBBD1-B221-470E-A949-1A83B1371F37}" type="pres">
      <dgm:prSet presAssocID="{77049EE3-1ACE-423D-A6F6-8615755586E8}" presName="node" presStyleLbl="node1" presStyleIdx="2" presStyleCnt="11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D2F1B742-4F9A-4292-8FAC-1ED1C6B5057B}" type="pres">
      <dgm:prSet presAssocID="{FD3FC1D5-E1B5-47B0-A364-A2F60413E3F8}" presName="sibTrans" presStyleLbl="sibTrans1D1" presStyleIdx="2" presStyleCnt="10"/>
      <dgm:spPr/>
      <dgm:t>
        <a:bodyPr/>
        <a:lstStyle/>
        <a:p>
          <a:endParaRPr lang="es-EC"/>
        </a:p>
      </dgm:t>
    </dgm:pt>
    <dgm:pt modelId="{26256951-D599-48FD-9D37-7BA06667FAAD}" type="pres">
      <dgm:prSet presAssocID="{FD3FC1D5-E1B5-47B0-A364-A2F60413E3F8}" presName="connectorText" presStyleLbl="sibTrans1D1" presStyleIdx="2" presStyleCnt="10"/>
      <dgm:spPr/>
      <dgm:t>
        <a:bodyPr/>
        <a:lstStyle/>
        <a:p>
          <a:endParaRPr lang="es-EC"/>
        </a:p>
      </dgm:t>
    </dgm:pt>
    <dgm:pt modelId="{EABA43EC-7A89-4D12-8353-DFA34142BF3C}" type="pres">
      <dgm:prSet presAssocID="{DC8257F5-BD1D-4AD4-BFDA-F689B1C0B292}" presName="node" presStyleLbl="node1" presStyleIdx="3" presStyleCnt="11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8B32DE77-5C0B-45DD-B158-9C9692E4F1A2}" type="pres">
      <dgm:prSet presAssocID="{2156728F-F9C7-42D1-A8AC-866593793567}" presName="sibTrans" presStyleLbl="sibTrans1D1" presStyleIdx="3" presStyleCnt="10"/>
      <dgm:spPr/>
      <dgm:t>
        <a:bodyPr/>
        <a:lstStyle/>
        <a:p>
          <a:endParaRPr lang="es-EC"/>
        </a:p>
      </dgm:t>
    </dgm:pt>
    <dgm:pt modelId="{6088C465-B708-4464-9205-E31F151CF565}" type="pres">
      <dgm:prSet presAssocID="{2156728F-F9C7-42D1-A8AC-866593793567}" presName="connectorText" presStyleLbl="sibTrans1D1" presStyleIdx="3" presStyleCnt="10"/>
      <dgm:spPr/>
      <dgm:t>
        <a:bodyPr/>
        <a:lstStyle/>
        <a:p>
          <a:endParaRPr lang="es-EC"/>
        </a:p>
      </dgm:t>
    </dgm:pt>
    <dgm:pt modelId="{BC6C2EFD-AC9B-4A4D-8ECD-8E371E9E2D31}" type="pres">
      <dgm:prSet presAssocID="{739FCCD9-231C-4326-81EF-2AF660484AF3}" presName="node" presStyleLbl="node1" presStyleIdx="4" presStyleCnt="11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E315A289-FE70-4D6B-9D20-B2F25E39D133}" type="pres">
      <dgm:prSet presAssocID="{DFC5667D-A5B1-4252-B4EC-01CBB9008B6F}" presName="sibTrans" presStyleLbl="sibTrans1D1" presStyleIdx="4" presStyleCnt="10"/>
      <dgm:spPr/>
      <dgm:t>
        <a:bodyPr/>
        <a:lstStyle/>
        <a:p>
          <a:endParaRPr lang="es-EC"/>
        </a:p>
      </dgm:t>
    </dgm:pt>
    <dgm:pt modelId="{95507E83-3B4C-4D09-B5B5-A9DC613933B8}" type="pres">
      <dgm:prSet presAssocID="{DFC5667D-A5B1-4252-B4EC-01CBB9008B6F}" presName="connectorText" presStyleLbl="sibTrans1D1" presStyleIdx="4" presStyleCnt="10"/>
      <dgm:spPr/>
      <dgm:t>
        <a:bodyPr/>
        <a:lstStyle/>
        <a:p>
          <a:endParaRPr lang="es-EC"/>
        </a:p>
      </dgm:t>
    </dgm:pt>
    <dgm:pt modelId="{83D3B8EA-43B4-4471-B510-DFC45ED7C4F6}" type="pres">
      <dgm:prSet presAssocID="{69F0E033-D7E5-4830-9AEE-271DD923F426}" presName="node" presStyleLbl="node1" presStyleIdx="5" presStyleCnt="11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5B361572-34A6-4131-9016-D705EC3B01D6}" type="pres">
      <dgm:prSet presAssocID="{587E2147-E3CD-40B6-86C3-5460EF8EAC66}" presName="sibTrans" presStyleLbl="sibTrans1D1" presStyleIdx="5" presStyleCnt="10"/>
      <dgm:spPr/>
      <dgm:t>
        <a:bodyPr/>
        <a:lstStyle/>
        <a:p>
          <a:endParaRPr lang="es-EC"/>
        </a:p>
      </dgm:t>
    </dgm:pt>
    <dgm:pt modelId="{73866814-E291-4BAB-9EF5-729C3F51D804}" type="pres">
      <dgm:prSet presAssocID="{587E2147-E3CD-40B6-86C3-5460EF8EAC66}" presName="connectorText" presStyleLbl="sibTrans1D1" presStyleIdx="5" presStyleCnt="10"/>
      <dgm:spPr/>
      <dgm:t>
        <a:bodyPr/>
        <a:lstStyle/>
        <a:p>
          <a:endParaRPr lang="es-EC"/>
        </a:p>
      </dgm:t>
    </dgm:pt>
    <dgm:pt modelId="{3392F19B-1177-499D-91FF-ED955EA0480D}" type="pres">
      <dgm:prSet presAssocID="{6BBC61F7-31CA-4887-9459-C8E1147B80AE}" presName="node" presStyleLbl="node1" presStyleIdx="6" presStyleCnt="11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1E6DA35A-9A5D-4CC5-A3B4-1019028CBF24}" type="pres">
      <dgm:prSet presAssocID="{4BECB61C-7BBD-4029-8AE5-37F5491361DC}" presName="sibTrans" presStyleLbl="sibTrans1D1" presStyleIdx="6" presStyleCnt="10"/>
      <dgm:spPr/>
      <dgm:t>
        <a:bodyPr/>
        <a:lstStyle/>
        <a:p>
          <a:endParaRPr lang="es-EC"/>
        </a:p>
      </dgm:t>
    </dgm:pt>
    <dgm:pt modelId="{B6AD46FD-D854-449E-9A43-8FBA3BB3B170}" type="pres">
      <dgm:prSet presAssocID="{4BECB61C-7BBD-4029-8AE5-37F5491361DC}" presName="connectorText" presStyleLbl="sibTrans1D1" presStyleIdx="6" presStyleCnt="10"/>
      <dgm:spPr/>
      <dgm:t>
        <a:bodyPr/>
        <a:lstStyle/>
        <a:p>
          <a:endParaRPr lang="es-EC"/>
        </a:p>
      </dgm:t>
    </dgm:pt>
    <dgm:pt modelId="{4DC5BC64-5B87-43B4-B5D2-3B6E2DEFBE01}" type="pres">
      <dgm:prSet presAssocID="{4FF0B47E-6555-48E0-BEF3-578712A1144D}" presName="node" presStyleLbl="node1" presStyleIdx="7" presStyleCnt="11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62DF1F56-E5E9-412E-B5C6-A0E36167D2AB}" type="pres">
      <dgm:prSet presAssocID="{7D4F85F0-5966-4FFD-9E39-836482F9BB7D}" presName="sibTrans" presStyleLbl="sibTrans1D1" presStyleIdx="7" presStyleCnt="10"/>
      <dgm:spPr/>
      <dgm:t>
        <a:bodyPr/>
        <a:lstStyle/>
        <a:p>
          <a:endParaRPr lang="es-EC"/>
        </a:p>
      </dgm:t>
    </dgm:pt>
    <dgm:pt modelId="{A8792FE5-BB67-44B4-B458-2E9487B1F623}" type="pres">
      <dgm:prSet presAssocID="{7D4F85F0-5966-4FFD-9E39-836482F9BB7D}" presName="connectorText" presStyleLbl="sibTrans1D1" presStyleIdx="7" presStyleCnt="10"/>
      <dgm:spPr/>
      <dgm:t>
        <a:bodyPr/>
        <a:lstStyle/>
        <a:p>
          <a:endParaRPr lang="es-EC"/>
        </a:p>
      </dgm:t>
    </dgm:pt>
    <dgm:pt modelId="{320324B1-23B2-473E-8F5F-64F67CB30B98}" type="pres">
      <dgm:prSet presAssocID="{D8716E1D-2532-4311-8A15-521C1F6BD9F4}" presName="node" presStyleLbl="node1" presStyleIdx="8" presStyleCnt="11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F6D0030E-3B18-4719-87C8-C663AAFD9595}" type="pres">
      <dgm:prSet presAssocID="{7A6934B2-F4B2-43ED-B533-7596102CCB17}" presName="sibTrans" presStyleLbl="sibTrans1D1" presStyleIdx="8" presStyleCnt="10"/>
      <dgm:spPr/>
      <dgm:t>
        <a:bodyPr/>
        <a:lstStyle/>
        <a:p>
          <a:endParaRPr lang="es-EC"/>
        </a:p>
      </dgm:t>
    </dgm:pt>
    <dgm:pt modelId="{EE303479-1F3C-43E8-83AF-DA420BD9FBA9}" type="pres">
      <dgm:prSet presAssocID="{7A6934B2-F4B2-43ED-B533-7596102CCB17}" presName="connectorText" presStyleLbl="sibTrans1D1" presStyleIdx="8" presStyleCnt="10"/>
      <dgm:spPr/>
      <dgm:t>
        <a:bodyPr/>
        <a:lstStyle/>
        <a:p>
          <a:endParaRPr lang="es-EC"/>
        </a:p>
      </dgm:t>
    </dgm:pt>
    <dgm:pt modelId="{4F68EAC5-4389-491F-BF75-C2CF3A7DA74F}" type="pres">
      <dgm:prSet presAssocID="{0AAD369C-7EAF-4AC9-AF61-DE933703CE5D}" presName="node" presStyleLbl="node1" presStyleIdx="9" presStyleCnt="11" custScaleX="146908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7A2B9646-88E6-4322-B2DD-ED7D94053A6D}" type="pres">
      <dgm:prSet presAssocID="{F1DC8E81-1637-4233-9F30-DFAA6C422BCB}" presName="sibTrans" presStyleLbl="sibTrans1D1" presStyleIdx="9" presStyleCnt="10"/>
      <dgm:spPr/>
      <dgm:t>
        <a:bodyPr/>
        <a:lstStyle/>
        <a:p>
          <a:endParaRPr lang="es-EC"/>
        </a:p>
      </dgm:t>
    </dgm:pt>
    <dgm:pt modelId="{350FF28D-71B5-4E20-9F36-A0C0FA9169DC}" type="pres">
      <dgm:prSet presAssocID="{F1DC8E81-1637-4233-9F30-DFAA6C422BCB}" presName="connectorText" presStyleLbl="sibTrans1D1" presStyleIdx="9" presStyleCnt="10"/>
      <dgm:spPr/>
      <dgm:t>
        <a:bodyPr/>
        <a:lstStyle/>
        <a:p>
          <a:endParaRPr lang="es-EC"/>
        </a:p>
      </dgm:t>
    </dgm:pt>
    <dgm:pt modelId="{010DE759-E9E2-4DD3-928C-9A0CD9D926A9}" type="pres">
      <dgm:prSet presAssocID="{3BA18BB8-9946-459B-8B30-57EE541DD6B3}" presName="node" presStyleLbl="node1" presStyleIdx="10" presStyleCnt="11" custScaleX="120608" custLinFactNeighborX="24377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</dgm:ptLst>
  <dgm:cxnLst>
    <dgm:cxn modelId="{800942D4-0496-4B7E-9981-170A85D49FB8}" type="presOf" srcId="{587E2147-E3CD-40B6-86C3-5460EF8EAC66}" destId="{73866814-E291-4BAB-9EF5-729C3F51D804}" srcOrd="1" destOrd="0" presId="urn:microsoft.com/office/officeart/2005/8/layout/bProcess3"/>
    <dgm:cxn modelId="{026A0BB8-0247-4E68-B2C6-401CD248932A}" type="presOf" srcId="{62131F84-9278-4018-A1DF-9C8211310FF4}" destId="{453B2CB5-6CDB-4CEE-8943-A5E263C291E9}" srcOrd="0" destOrd="0" presId="urn:microsoft.com/office/officeart/2005/8/layout/bProcess3"/>
    <dgm:cxn modelId="{91A9A6C6-C797-423F-BDDB-58770774CB30}" type="presOf" srcId="{739FCCD9-231C-4326-81EF-2AF660484AF3}" destId="{BC6C2EFD-AC9B-4A4D-8ECD-8E371E9E2D31}" srcOrd="0" destOrd="0" presId="urn:microsoft.com/office/officeart/2005/8/layout/bProcess3"/>
    <dgm:cxn modelId="{45C61C39-7FC8-4AF1-9EAA-FDA3F3AE18FC}" type="presOf" srcId="{62131F84-9278-4018-A1DF-9C8211310FF4}" destId="{060F9CEF-EAE0-4129-8A89-F73A885F1815}" srcOrd="1" destOrd="0" presId="urn:microsoft.com/office/officeart/2005/8/layout/bProcess3"/>
    <dgm:cxn modelId="{F1D96545-CE64-4206-97B7-CE1FD2D2C5C3}" type="presOf" srcId="{DC8257F5-BD1D-4AD4-BFDA-F689B1C0B292}" destId="{EABA43EC-7A89-4D12-8353-DFA34142BF3C}" srcOrd="0" destOrd="0" presId="urn:microsoft.com/office/officeart/2005/8/layout/bProcess3"/>
    <dgm:cxn modelId="{6BAB2679-0041-48E5-8425-1CAFF6AF5F61}" srcId="{55FBD6FA-7A03-416A-83B4-9B5E89F57931}" destId="{6BBC61F7-31CA-4887-9459-C8E1147B80AE}" srcOrd="6" destOrd="0" parTransId="{5165BB5F-00E6-484F-811D-80B56930C6A5}" sibTransId="{4BECB61C-7BBD-4029-8AE5-37F5491361DC}"/>
    <dgm:cxn modelId="{681F744F-F1F4-4DC7-8098-4693E230091B}" type="presOf" srcId="{FD3FC1D5-E1B5-47B0-A364-A2F60413E3F8}" destId="{26256951-D599-48FD-9D37-7BA06667FAAD}" srcOrd="1" destOrd="0" presId="urn:microsoft.com/office/officeart/2005/8/layout/bProcess3"/>
    <dgm:cxn modelId="{8CBD23E7-1706-4171-A854-F21893D45815}" type="presOf" srcId="{2156728F-F9C7-42D1-A8AC-866593793567}" destId="{8B32DE77-5C0B-45DD-B158-9C9692E4F1A2}" srcOrd="0" destOrd="0" presId="urn:microsoft.com/office/officeart/2005/8/layout/bProcess3"/>
    <dgm:cxn modelId="{F185947A-DD70-4CF8-B60B-EE869D465DFC}" type="presOf" srcId="{4BECB61C-7BBD-4029-8AE5-37F5491361DC}" destId="{B6AD46FD-D854-449E-9A43-8FBA3BB3B170}" srcOrd="1" destOrd="0" presId="urn:microsoft.com/office/officeart/2005/8/layout/bProcess3"/>
    <dgm:cxn modelId="{4C33A410-A986-4B28-B12F-296B1CC3957E}" type="presOf" srcId="{C816A9B9-72BC-4F60-9DC2-904945B7DA7A}" destId="{3A85D929-8D8B-44BB-8514-1B7B094FB01B}" srcOrd="1" destOrd="0" presId="urn:microsoft.com/office/officeart/2005/8/layout/bProcess3"/>
    <dgm:cxn modelId="{97473191-AD96-4CC4-BF57-6FF12E6866AA}" type="presOf" srcId="{DFC5667D-A5B1-4252-B4EC-01CBB9008B6F}" destId="{E315A289-FE70-4D6B-9D20-B2F25E39D133}" srcOrd="0" destOrd="0" presId="urn:microsoft.com/office/officeart/2005/8/layout/bProcess3"/>
    <dgm:cxn modelId="{2E9DF105-5EB1-40F3-B29E-EB3514F2EEAA}" type="presOf" srcId="{4FF0B47E-6555-48E0-BEF3-578712A1144D}" destId="{4DC5BC64-5B87-43B4-B5D2-3B6E2DEFBE01}" srcOrd="0" destOrd="0" presId="urn:microsoft.com/office/officeart/2005/8/layout/bProcess3"/>
    <dgm:cxn modelId="{E76F5759-0DF0-4DF3-AAD2-8FCFA870BC35}" type="presOf" srcId="{DFC5667D-A5B1-4252-B4EC-01CBB9008B6F}" destId="{95507E83-3B4C-4D09-B5B5-A9DC613933B8}" srcOrd="1" destOrd="0" presId="urn:microsoft.com/office/officeart/2005/8/layout/bProcess3"/>
    <dgm:cxn modelId="{64631309-0D64-4851-ABE5-ED581C24A3D1}" srcId="{55FBD6FA-7A03-416A-83B4-9B5E89F57931}" destId="{739FCCD9-231C-4326-81EF-2AF660484AF3}" srcOrd="4" destOrd="0" parTransId="{9146623A-53CB-43C3-A2C1-A320E34850EB}" sibTransId="{DFC5667D-A5B1-4252-B4EC-01CBB9008B6F}"/>
    <dgm:cxn modelId="{1E726610-574D-4383-8DE5-6A0B1485F19B}" srcId="{55FBD6FA-7A03-416A-83B4-9B5E89F57931}" destId="{0AAD369C-7EAF-4AC9-AF61-DE933703CE5D}" srcOrd="9" destOrd="0" parTransId="{674C2157-B2C6-4244-8D3B-1B840F9FC8FB}" sibTransId="{F1DC8E81-1637-4233-9F30-DFAA6C422BCB}"/>
    <dgm:cxn modelId="{1F22F3F2-7B2F-4A91-B211-525EEE6B6F44}" type="presOf" srcId="{3BA18BB8-9946-459B-8B30-57EE541DD6B3}" destId="{010DE759-E9E2-4DD3-928C-9A0CD9D926A9}" srcOrd="0" destOrd="0" presId="urn:microsoft.com/office/officeart/2005/8/layout/bProcess3"/>
    <dgm:cxn modelId="{290999D7-070E-4C03-B417-660318ADB652}" type="presOf" srcId="{6BBC61F7-31CA-4887-9459-C8E1147B80AE}" destId="{3392F19B-1177-499D-91FF-ED955EA0480D}" srcOrd="0" destOrd="0" presId="urn:microsoft.com/office/officeart/2005/8/layout/bProcess3"/>
    <dgm:cxn modelId="{A819355F-3CAF-4CA3-9A82-6863FA645F13}" type="presOf" srcId="{4BECB61C-7BBD-4029-8AE5-37F5491361DC}" destId="{1E6DA35A-9A5D-4CC5-A3B4-1019028CBF24}" srcOrd="0" destOrd="0" presId="urn:microsoft.com/office/officeart/2005/8/layout/bProcess3"/>
    <dgm:cxn modelId="{FA94D472-BF8C-4D58-A9A6-4D504B8AADCF}" srcId="{55FBD6FA-7A03-416A-83B4-9B5E89F57931}" destId="{3BA18BB8-9946-459B-8B30-57EE541DD6B3}" srcOrd="10" destOrd="0" parTransId="{AA25D3B6-2BFC-4E8C-91AA-576A196FD7D7}" sibTransId="{44B8E193-0179-427C-96ED-BD4C99D4CC29}"/>
    <dgm:cxn modelId="{D1E9A731-0ECE-47F5-AC42-CA6A32973289}" srcId="{55FBD6FA-7A03-416A-83B4-9B5E89F57931}" destId="{D8716E1D-2532-4311-8A15-521C1F6BD9F4}" srcOrd="8" destOrd="0" parTransId="{E5A83C92-4351-48F1-A94B-11A8FC32A784}" sibTransId="{7A6934B2-F4B2-43ED-B533-7596102CCB17}"/>
    <dgm:cxn modelId="{20553D08-E893-4D4F-9E89-C38592816EFA}" type="presOf" srcId="{F1DC8E81-1637-4233-9F30-DFAA6C422BCB}" destId="{350FF28D-71B5-4E20-9F36-A0C0FA9169DC}" srcOrd="1" destOrd="0" presId="urn:microsoft.com/office/officeart/2005/8/layout/bProcess3"/>
    <dgm:cxn modelId="{C1F1C8BB-717B-4A5C-BAB7-E3CC730309B8}" srcId="{55FBD6FA-7A03-416A-83B4-9B5E89F57931}" destId="{4FF0B47E-6555-48E0-BEF3-578712A1144D}" srcOrd="7" destOrd="0" parTransId="{C0E9829E-01AC-4969-A190-DB71F0EA5AE6}" sibTransId="{7D4F85F0-5966-4FFD-9E39-836482F9BB7D}"/>
    <dgm:cxn modelId="{F0D85040-05F5-4289-8E86-0B6102CB7052}" type="presOf" srcId="{55FBD6FA-7A03-416A-83B4-9B5E89F57931}" destId="{D369E1D6-6933-493A-A593-1C6539175535}" srcOrd="0" destOrd="0" presId="urn:microsoft.com/office/officeart/2005/8/layout/bProcess3"/>
    <dgm:cxn modelId="{7D4E6551-62FE-49A3-A2EC-262F166FA456}" srcId="{55FBD6FA-7A03-416A-83B4-9B5E89F57931}" destId="{B612AFDF-5CB6-420F-9446-26C44A24DBEE}" srcOrd="0" destOrd="0" parTransId="{825E68AD-E514-4F2B-89DC-2F7931E60507}" sibTransId="{C816A9B9-72BC-4F60-9DC2-904945B7DA7A}"/>
    <dgm:cxn modelId="{D49DCEFD-CBAF-496D-84A2-90D89BF95B91}" srcId="{55FBD6FA-7A03-416A-83B4-9B5E89F57931}" destId="{77049EE3-1ACE-423D-A6F6-8615755586E8}" srcOrd="2" destOrd="0" parTransId="{D86CD98A-1EAE-49CC-8D27-9C784ED32F9E}" sibTransId="{FD3FC1D5-E1B5-47B0-A364-A2F60413E3F8}"/>
    <dgm:cxn modelId="{16EAD550-B532-4A83-9D18-B56FA70ED2EF}" type="presOf" srcId="{F1DC8E81-1637-4233-9F30-DFAA6C422BCB}" destId="{7A2B9646-88E6-4322-B2DD-ED7D94053A6D}" srcOrd="0" destOrd="0" presId="urn:microsoft.com/office/officeart/2005/8/layout/bProcess3"/>
    <dgm:cxn modelId="{8222D559-11B9-424C-83B3-6F8DBE1582D7}" type="presOf" srcId="{B612AFDF-5CB6-420F-9446-26C44A24DBEE}" destId="{EFF203C4-B621-4C46-AA0D-3A4E4EC95A7D}" srcOrd="0" destOrd="0" presId="urn:microsoft.com/office/officeart/2005/8/layout/bProcess3"/>
    <dgm:cxn modelId="{B2E73145-AF22-4A53-B3A9-41ED189FBE3E}" type="presOf" srcId="{7A6934B2-F4B2-43ED-B533-7596102CCB17}" destId="{EE303479-1F3C-43E8-83AF-DA420BD9FBA9}" srcOrd="1" destOrd="0" presId="urn:microsoft.com/office/officeart/2005/8/layout/bProcess3"/>
    <dgm:cxn modelId="{7CF7AAA6-3F56-44CA-8B57-75E1EC055FE3}" type="presOf" srcId="{46CD30FA-A816-498D-9AC9-43CF3EAD38B5}" destId="{8971FF25-C8D1-4F52-8512-95A91DB20606}" srcOrd="0" destOrd="0" presId="urn:microsoft.com/office/officeart/2005/8/layout/bProcess3"/>
    <dgm:cxn modelId="{B39873FE-24F8-41A9-9879-4149A988CC93}" srcId="{55FBD6FA-7A03-416A-83B4-9B5E89F57931}" destId="{46CD30FA-A816-498D-9AC9-43CF3EAD38B5}" srcOrd="1" destOrd="0" parTransId="{D1C60BE8-3316-4643-9A84-A1ABEEA66129}" sibTransId="{62131F84-9278-4018-A1DF-9C8211310FF4}"/>
    <dgm:cxn modelId="{0C547BC2-4250-492F-912B-12FC916FC401}" type="presOf" srcId="{2156728F-F9C7-42D1-A8AC-866593793567}" destId="{6088C465-B708-4464-9205-E31F151CF565}" srcOrd="1" destOrd="0" presId="urn:microsoft.com/office/officeart/2005/8/layout/bProcess3"/>
    <dgm:cxn modelId="{B7E4860C-A610-4F7F-91A1-E59F729F6B43}" srcId="{55FBD6FA-7A03-416A-83B4-9B5E89F57931}" destId="{69F0E033-D7E5-4830-9AEE-271DD923F426}" srcOrd="5" destOrd="0" parTransId="{683C522F-1D9A-4514-855C-D88D6DA1A000}" sibTransId="{587E2147-E3CD-40B6-86C3-5460EF8EAC66}"/>
    <dgm:cxn modelId="{176E9923-0433-42BC-95D6-077F757D9FEC}" type="presOf" srcId="{69F0E033-D7E5-4830-9AEE-271DD923F426}" destId="{83D3B8EA-43B4-4471-B510-DFC45ED7C4F6}" srcOrd="0" destOrd="0" presId="urn:microsoft.com/office/officeart/2005/8/layout/bProcess3"/>
    <dgm:cxn modelId="{587E09C4-2A48-4908-8F95-358C5045C6C8}" type="presOf" srcId="{C816A9B9-72BC-4F60-9DC2-904945B7DA7A}" destId="{5DFD5803-6066-435A-B33A-9DCE1A062E32}" srcOrd="0" destOrd="0" presId="urn:microsoft.com/office/officeart/2005/8/layout/bProcess3"/>
    <dgm:cxn modelId="{0E579F78-BED5-44FB-A9C6-E23C7ED1DD2C}" type="presOf" srcId="{0AAD369C-7EAF-4AC9-AF61-DE933703CE5D}" destId="{4F68EAC5-4389-491F-BF75-C2CF3A7DA74F}" srcOrd="0" destOrd="0" presId="urn:microsoft.com/office/officeart/2005/8/layout/bProcess3"/>
    <dgm:cxn modelId="{6B2AC2B4-13AE-45C7-8046-B8AF34D4FBEC}" type="presOf" srcId="{D8716E1D-2532-4311-8A15-521C1F6BD9F4}" destId="{320324B1-23B2-473E-8F5F-64F67CB30B98}" srcOrd="0" destOrd="0" presId="urn:microsoft.com/office/officeart/2005/8/layout/bProcess3"/>
    <dgm:cxn modelId="{C52978CF-23BE-4BE9-B7FC-FC6B4D1F1091}" type="presOf" srcId="{FD3FC1D5-E1B5-47B0-A364-A2F60413E3F8}" destId="{D2F1B742-4F9A-4292-8FAC-1ED1C6B5057B}" srcOrd="0" destOrd="0" presId="urn:microsoft.com/office/officeart/2005/8/layout/bProcess3"/>
    <dgm:cxn modelId="{DBCA9CF9-2F8D-44C0-B941-996CB368D182}" type="presOf" srcId="{7A6934B2-F4B2-43ED-B533-7596102CCB17}" destId="{F6D0030E-3B18-4719-87C8-C663AAFD9595}" srcOrd="0" destOrd="0" presId="urn:microsoft.com/office/officeart/2005/8/layout/bProcess3"/>
    <dgm:cxn modelId="{BDAEA6BD-865A-4466-92AA-B9E9CB031317}" type="presOf" srcId="{77049EE3-1ACE-423D-A6F6-8615755586E8}" destId="{2D6FBBD1-B221-470E-A949-1A83B1371F37}" srcOrd="0" destOrd="0" presId="urn:microsoft.com/office/officeart/2005/8/layout/bProcess3"/>
    <dgm:cxn modelId="{771D120E-27E4-486D-8B0F-3D0454DF2B26}" type="presOf" srcId="{7D4F85F0-5966-4FFD-9E39-836482F9BB7D}" destId="{A8792FE5-BB67-44B4-B458-2E9487B1F623}" srcOrd="1" destOrd="0" presId="urn:microsoft.com/office/officeart/2005/8/layout/bProcess3"/>
    <dgm:cxn modelId="{9709E2FE-7770-4E32-A2D6-48F7329A3EE1}" type="presOf" srcId="{587E2147-E3CD-40B6-86C3-5460EF8EAC66}" destId="{5B361572-34A6-4131-9016-D705EC3B01D6}" srcOrd="0" destOrd="0" presId="urn:microsoft.com/office/officeart/2005/8/layout/bProcess3"/>
    <dgm:cxn modelId="{9D81F56D-29B1-4267-8BFB-75EC5335F898}" srcId="{55FBD6FA-7A03-416A-83B4-9B5E89F57931}" destId="{DC8257F5-BD1D-4AD4-BFDA-F689B1C0B292}" srcOrd="3" destOrd="0" parTransId="{977AA58A-A0E6-432F-93EC-CB1C16980675}" sibTransId="{2156728F-F9C7-42D1-A8AC-866593793567}"/>
    <dgm:cxn modelId="{DC975175-DD49-4D37-878F-63603CA9D767}" type="presOf" srcId="{7D4F85F0-5966-4FFD-9E39-836482F9BB7D}" destId="{62DF1F56-E5E9-412E-B5C6-A0E36167D2AB}" srcOrd="0" destOrd="0" presId="urn:microsoft.com/office/officeart/2005/8/layout/bProcess3"/>
    <dgm:cxn modelId="{0108984A-C905-4524-BB0B-E9A3BAEED2C1}" type="presParOf" srcId="{D369E1D6-6933-493A-A593-1C6539175535}" destId="{EFF203C4-B621-4C46-AA0D-3A4E4EC95A7D}" srcOrd="0" destOrd="0" presId="urn:microsoft.com/office/officeart/2005/8/layout/bProcess3"/>
    <dgm:cxn modelId="{23BE1569-B8FA-47D5-947C-8A8894FE9C4D}" type="presParOf" srcId="{D369E1D6-6933-493A-A593-1C6539175535}" destId="{5DFD5803-6066-435A-B33A-9DCE1A062E32}" srcOrd="1" destOrd="0" presId="urn:microsoft.com/office/officeart/2005/8/layout/bProcess3"/>
    <dgm:cxn modelId="{C20B28B7-3A03-43EA-A43A-17DEF8972E6F}" type="presParOf" srcId="{5DFD5803-6066-435A-B33A-9DCE1A062E32}" destId="{3A85D929-8D8B-44BB-8514-1B7B094FB01B}" srcOrd="0" destOrd="0" presId="urn:microsoft.com/office/officeart/2005/8/layout/bProcess3"/>
    <dgm:cxn modelId="{9CAAEB90-4926-4AF9-9D88-83B78C123006}" type="presParOf" srcId="{D369E1D6-6933-493A-A593-1C6539175535}" destId="{8971FF25-C8D1-4F52-8512-95A91DB20606}" srcOrd="2" destOrd="0" presId="urn:microsoft.com/office/officeart/2005/8/layout/bProcess3"/>
    <dgm:cxn modelId="{05FF2428-80CD-4B3B-841F-789F82ED7367}" type="presParOf" srcId="{D369E1D6-6933-493A-A593-1C6539175535}" destId="{453B2CB5-6CDB-4CEE-8943-A5E263C291E9}" srcOrd="3" destOrd="0" presId="urn:microsoft.com/office/officeart/2005/8/layout/bProcess3"/>
    <dgm:cxn modelId="{1BCFA980-CB79-4BA4-85A1-A784DFD8D569}" type="presParOf" srcId="{453B2CB5-6CDB-4CEE-8943-A5E263C291E9}" destId="{060F9CEF-EAE0-4129-8A89-F73A885F1815}" srcOrd="0" destOrd="0" presId="urn:microsoft.com/office/officeart/2005/8/layout/bProcess3"/>
    <dgm:cxn modelId="{505004FE-4C30-4426-87B3-9E02E4B2299A}" type="presParOf" srcId="{D369E1D6-6933-493A-A593-1C6539175535}" destId="{2D6FBBD1-B221-470E-A949-1A83B1371F37}" srcOrd="4" destOrd="0" presId="urn:microsoft.com/office/officeart/2005/8/layout/bProcess3"/>
    <dgm:cxn modelId="{968C1D11-D331-4930-8D48-3DD1DDC12189}" type="presParOf" srcId="{D369E1D6-6933-493A-A593-1C6539175535}" destId="{D2F1B742-4F9A-4292-8FAC-1ED1C6B5057B}" srcOrd="5" destOrd="0" presId="urn:microsoft.com/office/officeart/2005/8/layout/bProcess3"/>
    <dgm:cxn modelId="{3109BCB0-8723-4E68-8C74-650D50A02FC1}" type="presParOf" srcId="{D2F1B742-4F9A-4292-8FAC-1ED1C6B5057B}" destId="{26256951-D599-48FD-9D37-7BA06667FAAD}" srcOrd="0" destOrd="0" presId="urn:microsoft.com/office/officeart/2005/8/layout/bProcess3"/>
    <dgm:cxn modelId="{CE8DB770-537A-4706-B319-8AF83C894C0A}" type="presParOf" srcId="{D369E1D6-6933-493A-A593-1C6539175535}" destId="{EABA43EC-7A89-4D12-8353-DFA34142BF3C}" srcOrd="6" destOrd="0" presId="urn:microsoft.com/office/officeart/2005/8/layout/bProcess3"/>
    <dgm:cxn modelId="{60104EA9-714F-4BC7-A1EF-28D55C73F7D1}" type="presParOf" srcId="{D369E1D6-6933-493A-A593-1C6539175535}" destId="{8B32DE77-5C0B-45DD-B158-9C9692E4F1A2}" srcOrd="7" destOrd="0" presId="urn:microsoft.com/office/officeart/2005/8/layout/bProcess3"/>
    <dgm:cxn modelId="{9E76EF18-6706-4F31-A8F4-41948A9EE343}" type="presParOf" srcId="{8B32DE77-5C0B-45DD-B158-9C9692E4F1A2}" destId="{6088C465-B708-4464-9205-E31F151CF565}" srcOrd="0" destOrd="0" presId="urn:microsoft.com/office/officeart/2005/8/layout/bProcess3"/>
    <dgm:cxn modelId="{A79164B0-6524-4AA5-B89F-6B00DCD2711B}" type="presParOf" srcId="{D369E1D6-6933-493A-A593-1C6539175535}" destId="{BC6C2EFD-AC9B-4A4D-8ECD-8E371E9E2D31}" srcOrd="8" destOrd="0" presId="urn:microsoft.com/office/officeart/2005/8/layout/bProcess3"/>
    <dgm:cxn modelId="{D0CD6025-12C6-4FA0-9483-7D7CCCD57791}" type="presParOf" srcId="{D369E1D6-6933-493A-A593-1C6539175535}" destId="{E315A289-FE70-4D6B-9D20-B2F25E39D133}" srcOrd="9" destOrd="0" presId="urn:microsoft.com/office/officeart/2005/8/layout/bProcess3"/>
    <dgm:cxn modelId="{3CA271E2-F6B3-4E52-BEE1-1EE1918F1C6B}" type="presParOf" srcId="{E315A289-FE70-4D6B-9D20-B2F25E39D133}" destId="{95507E83-3B4C-4D09-B5B5-A9DC613933B8}" srcOrd="0" destOrd="0" presId="urn:microsoft.com/office/officeart/2005/8/layout/bProcess3"/>
    <dgm:cxn modelId="{FD45CBBA-221A-4D5C-AAE7-34CF664D66A7}" type="presParOf" srcId="{D369E1D6-6933-493A-A593-1C6539175535}" destId="{83D3B8EA-43B4-4471-B510-DFC45ED7C4F6}" srcOrd="10" destOrd="0" presId="urn:microsoft.com/office/officeart/2005/8/layout/bProcess3"/>
    <dgm:cxn modelId="{933A4B1F-B282-4B8C-B6F4-CBB17CD9DDD8}" type="presParOf" srcId="{D369E1D6-6933-493A-A593-1C6539175535}" destId="{5B361572-34A6-4131-9016-D705EC3B01D6}" srcOrd="11" destOrd="0" presId="urn:microsoft.com/office/officeart/2005/8/layout/bProcess3"/>
    <dgm:cxn modelId="{E0C688E6-6ADF-4154-81F9-E4B2295F89AE}" type="presParOf" srcId="{5B361572-34A6-4131-9016-D705EC3B01D6}" destId="{73866814-E291-4BAB-9EF5-729C3F51D804}" srcOrd="0" destOrd="0" presId="urn:microsoft.com/office/officeart/2005/8/layout/bProcess3"/>
    <dgm:cxn modelId="{85BDAFEA-8AEB-41CD-BFBD-80908FAB8FE6}" type="presParOf" srcId="{D369E1D6-6933-493A-A593-1C6539175535}" destId="{3392F19B-1177-499D-91FF-ED955EA0480D}" srcOrd="12" destOrd="0" presId="urn:microsoft.com/office/officeart/2005/8/layout/bProcess3"/>
    <dgm:cxn modelId="{B57AC4E0-CC22-4360-BFBD-5312666F456B}" type="presParOf" srcId="{D369E1D6-6933-493A-A593-1C6539175535}" destId="{1E6DA35A-9A5D-4CC5-A3B4-1019028CBF24}" srcOrd="13" destOrd="0" presId="urn:microsoft.com/office/officeart/2005/8/layout/bProcess3"/>
    <dgm:cxn modelId="{1AD65DFF-16C8-4FC5-A341-EE7EA3C87672}" type="presParOf" srcId="{1E6DA35A-9A5D-4CC5-A3B4-1019028CBF24}" destId="{B6AD46FD-D854-449E-9A43-8FBA3BB3B170}" srcOrd="0" destOrd="0" presId="urn:microsoft.com/office/officeart/2005/8/layout/bProcess3"/>
    <dgm:cxn modelId="{4950C174-E150-45A9-B330-73B93D459516}" type="presParOf" srcId="{D369E1D6-6933-493A-A593-1C6539175535}" destId="{4DC5BC64-5B87-43B4-B5D2-3B6E2DEFBE01}" srcOrd="14" destOrd="0" presId="urn:microsoft.com/office/officeart/2005/8/layout/bProcess3"/>
    <dgm:cxn modelId="{28DB84EE-B378-4908-B936-197E3CBE4B3B}" type="presParOf" srcId="{D369E1D6-6933-493A-A593-1C6539175535}" destId="{62DF1F56-E5E9-412E-B5C6-A0E36167D2AB}" srcOrd="15" destOrd="0" presId="urn:microsoft.com/office/officeart/2005/8/layout/bProcess3"/>
    <dgm:cxn modelId="{4B4FB2D3-0094-4FF7-84B3-EAF26194C4E5}" type="presParOf" srcId="{62DF1F56-E5E9-412E-B5C6-A0E36167D2AB}" destId="{A8792FE5-BB67-44B4-B458-2E9487B1F623}" srcOrd="0" destOrd="0" presId="urn:microsoft.com/office/officeart/2005/8/layout/bProcess3"/>
    <dgm:cxn modelId="{4A05071F-2F17-406E-9D93-3814681842CB}" type="presParOf" srcId="{D369E1D6-6933-493A-A593-1C6539175535}" destId="{320324B1-23B2-473E-8F5F-64F67CB30B98}" srcOrd="16" destOrd="0" presId="urn:microsoft.com/office/officeart/2005/8/layout/bProcess3"/>
    <dgm:cxn modelId="{A4A1350B-51E9-47E2-876A-5C0A73E7E268}" type="presParOf" srcId="{D369E1D6-6933-493A-A593-1C6539175535}" destId="{F6D0030E-3B18-4719-87C8-C663AAFD9595}" srcOrd="17" destOrd="0" presId="urn:microsoft.com/office/officeart/2005/8/layout/bProcess3"/>
    <dgm:cxn modelId="{EA103B66-806E-4038-B2A9-2DE705D0D7D9}" type="presParOf" srcId="{F6D0030E-3B18-4719-87C8-C663AAFD9595}" destId="{EE303479-1F3C-43E8-83AF-DA420BD9FBA9}" srcOrd="0" destOrd="0" presId="urn:microsoft.com/office/officeart/2005/8/layout/bProcess3"/>
    <dgm:cxn modelId="{DE8B844B-B619-4842-A37F-22BFBB458946}" type="presParOf" srcId="{D369E1D6-6933-493A-A593-1C6539175535}" destId="{4F68EAC5-4389-491F-BF75-C2CF3A7DA74F}" srcOrd="18" destOrd="0" presId="urn:microsoft.com/office/officeart/2005/8/layout/bProcess3"/>
    <dgm:cxn modelId="{3E3584EE-1D79-40FD-B5A5-8D4AFDB8C1B1}" type="presParOf" srcId="{D369E1D6-6933-493A-A593-1C6539175535}" destId="{7A2B9646-88E6-4322-B2DD-ED7D94053A6D}" srcOrd="19" destOrd="0" presId="urn:microsoft.com/office/officeart/2005/8/layout/bProcess3"/>
    <dgm:cxn modelId="{AFD3C989-EC7E-418E-93C6-9616873D7E69}" type="presParOf" srcId="{7A2B9646-88E6-4322-B2DD-ED7D94053A6D}" destId="{350FF28D-71B5-4E20-9F36-A0C0FA9169DC}" srcOrd="0" destOrd="0" presId="urn:microsoft.com/office/officeart/2005/8/layout/bProcess3"/>
    <dgm:cxn modelId="{34D2D6BA-5F94-4A4D-BF36-3115C01FF79B}" type="presParOf" srcId="{D369E1D6-6933-493A-A593-1C6539175535}" destId="{010DE759-E9E2-4DD3-928C-9A0CD9D926A9}" srcOrd="20" destOrd="0" presId="urn:microsoft.com/office/officeart/2005/8/layout/bProcess3"/>
  </dgm:cxnLst>
  <dgm:bg>
    <a:noFill/>
  </dgm:bg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E4A232B2-ED61-428A-B28A-CBFCC0E39C0D}">
      <dsp:nvSpPr>
        <dsp:cNvPr id="0" name=""/>
        <dsp:cNvSpPr/>
      </dsp:nvSpPr>
      <dsp:spPr>
        <a:xfrm>
          <a:off x="5119" y="1146372"/>
          <a:ext cx="2474641" cy="2460229"/>
        </a:xfrm>
        <a:prstGeom prst="roundRect">
          <a:avLst>
            <a:gd name="adj" fmla="val 10000"/>
          </a:avLst>
        </a:prstGeom>
        <a:solidFill>
          <a:srgbClr val="0066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kern="1200" dirty="0" smtClean="0"/>
            <a:t>Determinar el balance entre la cantidad de biomasa y carbono secuestrado en las plantaciones </a:t>
          </a:r>
          <a:r>
            <a:rPr lang="es-EC" sz="1800" kern="1200" dirty="0" smtClean="0"/>
            <a:t>de </a:t>
          </a:r>
          <a:r>
            <a:rPr lang="es-EC" sz="1800" i="1" kern="1200" dirty="0" smtClean="0"/>
            <a:t>Pinus tecunumanii</a:t>
          </a:r>
          <a:r>
            <a:rPr lang="es-EC" sz="1800" kern="1200" dirty="0" smtClean="0"/>
            <a:t> y </a:t>
          </a:r>
          <a:r>
            <a:rPr lang="es-EC" sz="1800" i="1" kern="1200" dirty="0" smtClean="0"/>
            <a:t>Araucaria angustifolia</a:t>
          </a:r>
          <a:endParaRPr lang="es-EC" sz="1800" kern="1200" dirty="0"/>
        </a:p>
      </dsp:txBody>
      <dsp:txXfrm>
        <a:off x="5119" y="1146372"/>
        <a:ext cx="2474641" cy="2460229"/>
      </dsp:txXfrm>
    </dsp:sp>
    <dsp:sp modelId="{1FD018FF-11E0-4668-945A-D91B85650356}">
      <dsp:nvSpPr>
        <dsp:cNvPr id="0" name=""/>
        <dsp:cNvSpPr/>
      </dsp:nvSpPr>
      <dsp:spPr>
        <a:xfrm rot="17970511">
          <a:off x="2010633" y="1550368"/>
          <a:ext cx="1848969" cy="43112"/>
        </a:xfrm>
        <a:custGeom>
          <a:avLst/>
          <a:gdLst/>
          <a:ahLst/>
          <a:cxnLst/>
          <a:rect l="0" t="0" r="0" b="0"/>
          <a:pathLst>
            <a:path>
              <a:moveTo>
                <a:pt x="0" y="21556"/>
              </a:moveTo>
              <a:lnTo>
                <a:pt x="1848969" y="21556"/>
              </a:lnTo>
            </a:path>
          </a:pathLst>
        </a:custGeom>
        <a:noFill/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C" sz="1800" kern="1200"/>
        </a:p>
      </dsp:txBody>
      <dsp:txXfrm rot="17970511">
        <a:off x="2888894" y="1525700"/>
        <a:ext cx="92448" cy="92448"/>
      </dsp:txXfrm>
    </dsp:sp>
    <dsp:sp modelId="{A591BB7B-135A-4EF0-96BD-8DF38482E9DD}">
      <dsp:nvSpPr>
        <dsp:cNvPr id="0" name=""/>
        <dsp:cNvSpPr/>
      </dsp:nvSpPr>
      <dsp:spPr>
        <a:xfrm>
          <a:off x="3390476" y="453221"/>
          <a:ext cx="3393917" cy="628279"/>
        </a:xfrm>
        <a:prstGeom prst="roundRect">
          <a:avLst>
            <a:gd name="adj" fmla="val 10000"/>
          </a:avLst>
        </a:prstGeom>
        <a:solidFill>
          <a:srgbClr val="00CC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kern="1200" dirty="0" smtClean="0">
              <a:solidFill>
                <a:schemeClr val="tx1"/>
              </a:solidFill>
            </a:rPr>
            <a:t>Cuantificar la biomasa aérea y superficial de las plantaciones</a:t>
          </a:r>
          <a:endParaRPr lang="es-EC" sz="1800" kern="1200" dirty="0">
            <a:solidFill>
              <a:schemeClr val="tx1"/>
            </a:solidFill>
          </a:endParaRPr>
        </a:p>
      </dsp:txBody>
      <dsp:txXfrm>
        <a:off x="3390476" y="453221"/>
        <a:ext cx="3393917" cy="628279"/>
      </dsp:txXfrm>
    </dsp:sp>
    <dsp:sp modelId="{6341D5EC-9744-4624-BEC7-38023254A45C}">
      <dsp:nvSpPr>
        <dsp:cNvPr id="0" name=""/>
        <dsp:cNvSpPr/>
      </dsp:nvSpPr>
      <dsp:spPr>
        <a:xfrm rot="19161754">
          <a:off x="2335052" y="1964126"/>
          <a:ext cx="1200132" cy="43112"/>
        </a:xfrm>
        <a:custGeom>
          <a:avLst/>
          <a:gdLst/>
          <a:ahLst/>
          <a:cxnLst/>
          <a:rect l="0" t="0" r="0" b="0"/>
          <a:pathLst>
            <a:path>
              <a:moveTo>
                <a:pt x="0" y="21556"/>
              </a:moveTo>
              <a:lnTo>
                <a:pt x="1200132" y="21556"/>
              </a:lnTo>
            </a:path>
          </a:pathLst>
        </a:custGeom>
        <a:noFill/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C" sz="1800" kern="1200"/>
        </a:p>
      </dsp:txBody>
      <dsp:txXfrm rot="19161754">
        <a:off x="2905115" y="1955679"/>
        <a:ext cx="60006" cy="60006"/>
      </dsp:txXfrm>
    </dsp:sp>
    <dsp:sp modelId="{4CD2D9DD-BBAD-45A1-B72D-1A1F2B5E83D9}">
      <dsp:nvSpPr>
        <dsp:cNvPr id="0" name=""/>
        <dsp:cNvSpPr/>
      </dsp:nvSpPr>
      <dsp:spPr>
        <a:xfrm>
          <a:off x="3390476" y="1252260"/>
          <a:ext cx="3393917" cy="685233"/>
        </a:xfrm>
        <a:prstGeom prst="roundRect">
          <a:avLst>
            <a:gd name="adj" fmla="val 10000"/>
          </a:avLst>
        </a:prstGeom>
        <a:solidFill>
          <a:srgbClr val="00CC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kern="1200" dirty="0" smtClean="0">
              <a:solidFill>
                <a:schemeClr val="tx1"/>
              </a:solidFill>
            </a:rPr>
            <a:t>Calcular el carbono capturado en plantaciones</a:t>
          </a:r>
          <a:endParaRPr lang="es-EC" sz="1800" kern="1200" dirty="0">
            <a:solidFill>
              <a:schemeClr val="tx1"/>
            </a:solidFill>
          </a:endParaRPr>
        </a:p>
      </dsp:txBody>
      <dsp:txXfrm>
        <a:off x="3390476" y="1252260"/>
        <a:ext cx="3393917" cy="685233"/>
      </dsp:txXfrm>
    </dsp:sp>
    <dsp:sp modelId="{4790FDE8-5417-46BE-85EE-D3E335DC4C2A}">
      <dsp:nvSpPr>
        <dsp:cNvPr id="0" name=""/>
        <dsp:cNvSpPr/>
      </dsp:nvSpPr>
      <dsp:spPr>
        <a:xfrm rot="392297">
          <a:off x="2476780" y="2407121"/>
          <a:ext cx="916677" cy="43112"/>
        </a:xfrm>
        <a:custGeom>
          <a:avLst/>
          <a:gdLst/>
          <a:ahLst/>
          <a:cxnLst/>
          <a:rect l="0" t="0" r="0" b="0"/>
          <a:pathLst>
            <a:path>
              <a:moveTo>
                <a:pt x="0" y="21556"/>
              </a:moveTo>
              <a:lnTo>
                <a:pt x="916677" y="21556"/>
              </a:lnTo>
            </a:path>
          </a:pathLst>
        </a:custGeom>
        <a:noFill/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C" sz="1800" kern="1200"/>
        </a:p>
      </dsp:txBody>
      <dsp:txXfrm rot="392297">
        <a:off x="2912201" y="2405760"/>
        <a:ext cx="45833" cy="45833"/>
      </dsp:txXfrm>
    </dsp:sp>
    <dsp:sp modelId="{FD02C9F4-0E87-4D6E-981E-12558776B9EB}">
      <dsp:nvSpPr>
        <dsp:cNvPr id="0" name=""/>
        <dsp:cNvSpPr/>
      </dsp:nvSpPr>
      <dsp:spPr>
        <a:xfrm>
          <a:off x="3390476" y="2108253"/>
          <a:ext cx="3393917" cy="745227"/>
        </a:xfrm>
        <a:prstGeom prst="roundRect">
          <a:avLst>
            <a:gd name="adj" fmla="val 10000"/>
          </a:avLst>
        </a:prstGeom>
        <a:solidFill>
          <a:srgbClr val="00CC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kern="1200" dirty="0" smtClean="0">
              <a:solidFill>
                <a:schemeClr val="tx1"/>
              </a:solidFill>
            </a:rPr>
            <a:t>Determinar el balance entre biomasa y carbono capturado.</a:t>
          </a:r>
          <a:endParaRPr lang="es-EC" sz="1800" kern="1200" dirty="0">
            <a:solidFill>
              <a:schemeClr val="tx1"/>
            </a:solidFill>
          </a:endParaRPr>
        </a:p>
      </dsp:txBody>
      <dsp:txXfrm>
        <a:off x="3390476" y="2108253"/>
        <a:ext cx="3393917" cy="745227"/>
      </dsp:txXfrm>
    </dsp:sp>
    <dsp:sp modelId="{0681066A-AC36-4740-BA67-FD70EF8182FB}">
      <dsp:nvSpPr>
        <dsp:cNvPr id="0" name=""/>
        <dsp:cNvSpPr/>
      </dsp:nvSpPr>
      <dsp:spPr>
        <a:xfrm rot="3281066">
          <a:off x="2147410" y="2997685"/>
          <a:ext cx="1575416" cy="43112"/>
        </a:xfrm>
        <a:custGeom>
          <a:avLst/>
          <a:gdLst/>
          <a:ahLst/>
          <a:cxnLst/>
          <a:rect l="0" t="0" r="0" b="0"/>
          <a:pathLst>
            <a:path>
              <a:moveTo>
                <a:pt x="0" y="21556"/>
              </a:moveTo>
              <a:lnTo>
                <a:pt x="1575416" y="21556"/>
              </a:lnTo>
            </a:path>
          </a:pathLst>
        </a:custGeom>
        <a:noFill/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C" sz="1800" kern="1200"/>
        </a:p>
      </dsp:txBody>
      <dsp:txXfrm rot="3281066">
        <a:off x="2895733" y="2979856"/>
        <a:ext cx="78770" cy="78770"/>
      </dsp:txXfrm>
    </dsp:sp>
    <dsp:sp modelId="{7EB7D21A-1119-4F35-957A-0C45C25C836A}">
      <dsp:nvSpPr>
        <dsp:cNvPr id="0" name=""/>
        <dsp:cNvSpPr/>
      </dsp:nvSpPr>
      <dsp:spPr>
        <a:xfrm>
          <a:off x="3390476" y="3024239"/>
          <a:ext cx="3393917" cy="1275513"/>
        </a:xfrm>
        <a:prstGeom prst="roundRect">
          <a:avLst>
            <a:gd name="adj" fmla="val 10000"/>
          </a:avLst>
        </a:prstGeom>
        <a:solidFill>
          <a:srgbClr val="00CC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kern="1200" dirty="0" smtClean="0">
              <a:solidFill>
                <a:schemeClr val="tx1"/>
              </a:solidFill>
            </a:rPr>
            <a:t>Comparar la producción de biomasa y captura de carbono entre las plantaciones </a:t>
          </a:r>
          <a:r>
            <a:rPr lang="es-EC" sz="1800" kern="1200" dirty="0" smtClean="0">
              <a:solidFill>
                <a:schemeClr val="tx1"/>
              </a:solidFill>
            </a:rPr>
            <a:t>de </a:t>
          </a:r>
          <a:r>
            <a:rPr lang="es-EC" sz="1800" i="1" kern="1200" dirty="0" smtClean="0">
              <a:solidFill>
                <a:schemeClr val="tx1"/>
              </a:solidFill>
            </a:rPr>
            <a:t>Pinus tecunumanii</a:t>
          </a:r>
          <a:r>
            <a:rPr lang="es-EC" sz="1800" kern="1200" dirty="0" smtClean="0">
              <a:solidFill>
                <a:schemeClr val="tx1"/>
              </a:solidFill>
            </a:rPr>
            <a:t> y </a:t>
          </a:r>
          <a:r>
            <a:rPr lang="es-EC" sz="1800" i="1" kern="1200" dirty="0" smtClean="0">
              <a:solidFill>
                <a:schemeClr val="tx1"/>
              </a:solidFill>
            </a:rPr>
            <a:t>Araucaria angustifolia.</a:t>
          </a:r>
          <a:endParaRPr lang="es-EC" sz="1800" kern="1200" dirty="0">
            <a:solidFill>
              <a:schemeClr val="tx1"/>
            </a:solidFill>
          </a:endParaRPr>
        </a:p>
      </dsp:txBody>
      <dsp:txXfrm>
        <a:off x="3390476" y="3024239"/>
        <a:ext cx="3393917" cy="1275513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5CE72332-EC38-4521-86FB-2DEC2906161C}">
      <dsp:nvSpPr>
        <dsp:cNvPr id="0" name=""/>
        <dsp:cNvSpPr/>
      </dsp:nvSpPr>
      <dsp:spPr>
        <a:xfrm rot="5400000">
          <a:off x="-377360" y="379879"/>
          <a:ext cx="2515734" cy="1761014"/>
        </a:xfrm>
        <a:prstGeom prst="chevron">
          <a:avLst/>
        </a:prstGeom>
        <a:solidFill>
          <a:schemeClr val="accent1">
            <a:shade val="8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p3d extrusionH="50600" prstMaterial="metal">
          <a:bevelT w="101600" h="80600" prst="relaxedInset"/>
          <a:bevelB w="80600" h="80600" prst="relaxedInset"/>
        </a:sp3d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3020" tIns="33020" rIns="33020" bIns="33020" numCol="1" spcCol="1270" anchor="ctr" anchorCtr="0">
          <a:noAutofit/>
        </a:bodyPr>
        <a:lstStyle/>
        <a:p>
          <a:pPr lvl="0" algn="ctr" defTabSz="2311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5200" kern="1200" dirty="0" smtClean="0"/>
            <a:t>Ho</a:t>
          </a:r>
          <a:endParaRPr lang="es-EC" sz="5200" kern="1200" dirty="0"/>
        </a:p>
      </dsp:txBody>
      <dsp:txXfrm rot="5400000">
        <a:off x="-377360" y="379879"/>
        <a:ext cx="2515734" cy="1761014"/>
      </dsp:txXfrm>
    </dsp:sp>
    <dsp:sp modelId="{3E5B3E0E-2A33-4115-9EF4-45EF1EA64E06}">
      <dsp:nvSpPr>
        <dsp:cNvPr id="0" name=""/>
        <dsp:cNvSpPr/>
      </dsp:nvSpPr>
      <dsp:spPr>
        <a:xfrm rot="5400000">
          <a:off x="3457761" y="-1694227"/>
          <a:ext cx="1635227" cy="5028722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extrusionH="50600">
          <a:bevelT w="101600" h="80600"/>
          <a:bevelB w="80600" h="80600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15240" rIns="15240" bIns="15240" numCol="1" spcCol="1270" anchor="ctr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C" sz="2400" kern="1200" dirty="0" smtClean="0"/>
            <a:t>La producción de biomasa y captura de carbono es similar en </a:t>
          </a:r>
          <a:r>
            <a:rPr lang="es-EC" sz="2400" i="1" kern="1200" dirty="0" smtClean="0"/>
            <a:t>Pinus tecunumanii</a:t>
          </a:r>
          <a:r>
            <a:rPr lang="es-EC" sz="2400" kern="1200" dirty="0" smtClean="0"/>
            <a:t> y </a:t>
          </a:r>
          <a:r>
            <a:rPr lang="es-EC" sz="2400" i="1" kern="1200" dirty="0" smtClean="0"/>
            <a:t>Araucaria angustifolia</a:t>
          </a:r>
          <a:r>
            <a:rPr lang="es-EC" sz="2400" b="1" kern="1200" dirty="0" smtClean="0"/>
            <a:t> </a:t>
          </a:r>
          <a:endParaRPr lang="es-EC" sz="2400" kern="1200" dirty="0"/>
        </a:p>
      </dsp:txBody>
      <dsp:txXfrm rot="5400000">
        <a:off x="3457761" y="-1694227"/>
        <a:ext cx="1635227" cy="5028722"/>
      </dsp:txXfrm>
    </dsp:sp>
    <dsp:sp modelId="{11BDA510-8A03-4E8E-BD1C-B28EBCED23A4}">
      <dsp:nvSpPr>
        <dsp:cNvPr id="0" name=""/>
        <dsp:cNvSpPr/>
      </dsp:nvSpPr>
      <dsp:spPr>
        <a:xfrm rot="5400000">
          <a:off x="-377360" y="2612080"/>
          <a:ext cx="2515734" cy="1761014"/>
        </a:xfrm>
        <a:prstGeom prst="chevron">
          <a:avLst/>
        </a:prstGeom>
        <a:solidFill>
          <a:schemeClr val="accent1">
            <a:shade val="80000"/>
            <a:hueOff val="423754"/>
            <a:satOff val="-3953"/>
            <a:lumOff val="27061"/>
            <a:alphaOff val="0"/>
          </a:schemeClr>
        </a:solidFill>
        <a:ln w="9525" cap="flat" cmpd="sng" algn="ctr">
          <a:solidFill>
            <a:schemeClr val="accent1">
              <a:shade val="80000"/>
              <a:hueOff val="423754"/>
              <a:satOff val="-3953"/>
              <a:lumOff val="27061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p3d extrusionH="50600" prstMaterial="metal">
          <a:bevelT w="101600" h="80600" prst="relaxedInset"/>
          <a:bevelB w="80600" h="80600" prst="relaxedInset"/>
        </a:sp3d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3020" tIns="33020" rIns="33020" bIns="33020" numCol="1" spcCol="1270" anchor="ctr" anchorCtr="0">
          <a:noAutofit/>
        </a:bodyPr>
        <a:lstStyle/>
        <a:p>
          <a:pPr lvl="0" algn="ctr" defTabSz="2311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5200" kern="1200" dirty="0" smtClean="0"/>
            <a:t>Ha</a:t>
          </a:r>
          <a:endParaRPr lang="es-EC" sz="5200" kern="1200" dirty="0"/>
        </a:p>
      </dsp:txBody>
      <dsp:txXfrm rot="5400000">
        <a:off x="-377360" y="2612080"/>
        <a:ext cx="2515734" cy="1761014"/>
      </dsp:txXfrm>
    </dsp:sp>
    <dsp:sp modelId="{A5D0A46F-BB3B-446C-B4B4-245025249A62}">
      <dsp:nvSpPr>
        <dsp:cNvPr id="0" name=""/>
        <dsp:cNvSpPr/>
      </dsp:nvSpPr>
      <dsp:spPr>
        <a:xfrm rot="5400000">
          <a:off x="3457761" y="537973"/>
          <a:ext cx="1635227" cy="5028722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shade val="80000"/>
              <a:hueOff val="423754"/>
              <a:satOff val="-3953"/>
              <a:lumOff val="27061"/>
              <a:alphaOff val="0"/>
            </a:schemeClr>
          </a:solidFill>
          <a:prstDash val="solid"/>
        </a:ln>
        <a:effectLst/>
        <a:sp3d extrusionH="50600">
          <a:bevelT w="101600" h="80600"/>
          <a:bevelB w="80600" h="80600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15240" rIns="15240" bIns="15240" numCol="1" spcCol="1270" anchor="ctr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C" sz="2400" kern="1200" dirty="0" smtClean="0"/>
            <a:t>La producción de biomasa y captura de carbono es diferente en </a:t>
          </a:r>
          <a:r>
            <a:rPr lang="es-EC" sz="2400" i="1" kern="1200" dirty="0" smtClean="0"/>
            <a:t>Pinus tecunumanii</a:t>
          </a:r>
          <a:r>
            <a:rPr lang="es-EC" sz="2400" kern="1200" dirty="0" smtClean="0"/>
            <a:t> y </a:t>
          </a:r>
          <a:r>
            <a:rPr lang="es-EC" sz="2400" i="1" kern="1200" dirty="0" smtClean="0"/>
            <a:t>Araucaria angustifolia</a:t>
          </a:r>
          <a:r>
            <a:rPr lang="es-EC" sz="2400" b="1" kern="1200" dirty="0" smtClean="0"/>
            <a:t> </a:t>
          </a:r>
          <a:endParaRPr lang="es-EC" sz="2400" kern="1200" dirty="0"/>
        </a:p>
      </dsp:txBody>
      <dsp:txXfrm rot="5400000">
        <a:off x="3457761" y="537973"/>
        <a:ext cx="1635227" cy="5028722"/>
      </dsp:txXfrm>
    </dsp:sp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5DFD5803-6066-435A-B33A-9DCE1A062E32}">
      <dsp:nvSpPr>
        <dsp:cNvPr id="0" name=""/>
        <dsp:cNvSpPr/>
      </dsp:nvSpPr>
      <dsp:spPr>
        <a:xfrm>
          <a:off x="2224100" y="419578"/>
          <a:ext cx="322471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322471" y="45720"/>
              </a:lnTo>
            </a:path>
          </a:pathLst>
        </a:custGeom>
        <a:noFill/>
        <a:ln w="9525" cap="flat" cmpd="sng" algn="ctr">
          <a:solidFill>
            <a:schemeClr val="accent1">
              <a:shade val="90000"/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C" sz="1800" kern="1200"/>
        </a:p>
      </dsp:txBody>
      <dsp:txXfrm>
        <a:off x="2376509" y="463531"/>
        <a:ext cx="17653" cy="3534"/>
      </dsp:txXfrm>
    </dsp:sp>
    <dsp:sp modelId="{EFF203C4-B621-4C46-AA0D-3A4E4EC95A7D}">
      <dsp:nvSpPr>
        <dsp:cNvPr id="0" name=""/>
        <dsp:cNvSpPr/>
      </dsp:nvSpPr>
      <dsp:spPr>
        <a:xfrm>
          <a:off x="652877" y="4771"/>
          <a:ext cx="1573023" cy="921054"/>
        </a:xfrm>
        <a:prstGeom prst="rect">
          <a:avLst/>
        </a:prstGeom>
        <a:gradFill rotWithShape="0">
          <a:gsLst>
            <a:gs pos="0">
              <a:schemeClr val="accent1">
                <a:shade val="5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shade val="5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shade val="5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kern="1200" dirty="0" smtClean="0"/>
            <a:t>Delimitación de las plantaciones</a:t>
          </a:r>
          <a:endParaRPr lang="es-EC" sz="1800" kern="1200" dirty="0"/>
        </a:p>
      </dsp:txBody>
      <dsp:txXfrm>
        <a:off x="652877" y="4771"/>
        <a:ext cx="1573023" cy="921054"/>
      </dsp:txXfrm>
    </dsp:sp>
    <dsp:sp modelId="{453B2CB5-6CDB-4CEE-8943-A5E263C291E9}">
      <dsp:nvSpPr>
        <dsp:cNvPr id="0" name=""/>
        <dsp:cNvSpPr/>
      </dsp:nvSpPr>
      <dsp:spPr>
        <a:xfrm>
          <a:off x="4246675" y="419578"/>
          <a:ext cx="322471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322471" y="45720"/>
              </a:lnTo>
            </a:path>
          </a:pathLst>
        </a:custGeom>
        <a:noFill/>
        <a:ln w="9525" cap="flat" cmpd="sng" algn="ctr">
          <a:solidFill>
            <a:schemeClr val="accent1">
              <a:shade val="90000"/>
              <a:hueOff val="102003"/>
              <a:satOff val="-1348"/>
              <a:lumOff val="6641"/>
              <a:alphaOff val="0"/>
            </a:schemeClr>
          </a:solidFill>
          <a:prstDash val="solid"/>
          <a:tailEnd type="arrow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C" sz="1800" kern="1200"/>
        </a:p>
      </dsp:txBody>
      <dsp:txXfrm>
        <a:off x="4399084" y="463531"/>
        <a:ext cx="17653" cy="3534"/>
      </dsp:txXfrm>
    </dsp:sp>
    <dsp:sp modelId="{8971FF25-C8D1-4F52-8512-95A91DB20606}">
      <dsp:nvSpPr>
        <dsp:cNvPr id="0" name=""/>
        <dsp:cNvSpPr/>
      </dsp:nvSpPr>
      <dsp:spPr>
        <a:xfrm>
          <a:off x="2578971" y="4771"/>
          <a:ext cx="1669503" cy="921054"/>
        </a:xfrm>
        <a:prstGeom prst="rect">
          <a:avLst/>
        </a:prstGeom>
        <a:gradFill rotWithShape="0">
          <a:gsLst>
            <a:gs pos="0">
              <a:schemeClr val="accent1">
                <a:shade val="50000"/>
                <a:hueOff val="89581"/>
                <a:satOff val="-1406"/>
                <a:lumOff val="7863"/>
                <a:alphaOff val="0"/>
                <a:shade val="51000"/>
                <a:satMod val="130000"/>
              </a:schemeClr>
            </a:gs>
            <a:gs pos="80000">
              <a:schemeClr val="accent1">
                <a:shade val="50000"/>
                <a:hueOff val="89581"/>
                <a:satOff val="-1406"/>
                <a:lumOff val="7863"/>
                <a:alphaOff val="0"/>
                <a:shade val="93000"/>
                <a:satMod val="130000"/>
              </a:schemeClr>
            </a:gs>
            <a:gs pos="100000">
              <a:schemeClr val="accent1">
                <a:shade val="50000"/>
                <a:hueOff val="89581"/>
                <a:satOff val="-1406"/>
                <a:lumOff val="7863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kern="1200" dirty="0" smtClean="0">
              <a:solidFill>
                <a:schemeClr val="tx1"/>
              </a:solidFill>
              <a:hlinkClick xmlns:r="http://schemas.openxmlformats.org/officeDocument/2006/relationships" r:id="" action="ppaction://hlinksldjump"/>
            </a:rPr>
            <a:t>Delimitación de las plantaciones</a:t>
          </a:r>
          <a:endParaRPr lang="es-EC" sz="1800" kern="1200" dirty="0">
            <a:solidFill>
              <a:schemeClr val="tx1"/>
            </a:solidFill>
          </a:endParaRPr>
        </a:p>
      </dsp:txBody>
      <dsp:txXfrm>
        <a:off x="2578971" y="4771"/>
        <a:ext cx="1669503" cy="921054"/>
      </dsp:txXfrm>
    </dsp:sp>
    <dsp:sp modelId="{D2F1B742-4F9A-4292-8FAC-1ED1C6B5057B}">
      <dsp:nvSpPr>
        <dsp:cNvPr id="0" name=""/>
        <dsp:cNvSpPr/>
      </dsp:nvSpPr>
      <dsp:spPr>
        <a:xfrm>
          <a:off x="1420422" y="924026"/>
          <a:ext cx="3948669" cy="322471"/>
        </a:xfrm>
        <a:custGeom>
          <a:avLst/>
          <a:gdLst/>
          <a:ahLst/>
          <a:cxnLst/>
          <a:rect l="0" t="0" r="0" b="0"/>
          <a:pathLst>
            <a:path>
              <a:moveTo>
                <a:pt x="3948669" y="0"/>
              </a:moveTo>
              <a:lnTo>
                <a:pt x="3948669" y="178335"/>
              </a:lnTo>
              <a:lnTo>
                <a:pt x="0" y="178335"/>
              </a:lnTo>
              <a:lnTo>
                <a:pt x="0" y="322471"/>
              </a:lnTo>
            </a:path>
          </a:pathLst>
        </a:custGeom>
        <a:noFill/>
        <a:ln w="9525" cap="flat" cmpd="sng" algn="ctr">
          <a:solidFill>
            <a:schemeClr val="accent1">
              <a:shade val="90000"/>
              <a:hueOff val="204005"/>
              <a:satOff val="-2695"/>
              <a:lumOff val="13282"/>
              <a:alphaOff val="0"/>
            </a:schemeClr>
          </a:solidFill>
          <a:prstDash val="solid"/>
          <a:tailEnd type="arrow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C" sz="1800" kern="1200"/>
        </a:p>
      </dsp:txBody>
      <dsp:txXfrm>
        <a:off x="3295646" y="1083494"/>
        <a:ext cx="198221" cy="3534"/>
      </dsp:txXfrm>
    </dsp:sp>
    <dsp:sp modelId="{2D6FBBD1-B221-470E-A949-1A83B1371F37}">
      <dsp:nvSpPr>
        <dsp:cNvPr id="0" name=""/>
        <dsp:cNvSpPr/>
      </dsp:nvSpPr>
      <dsp:spPr>
        <a:xfrm>
          <a:off x="4601546" y="4771"/>
          <a:ext cx="1535091" cy="921054"/>
        </a:xfrm>
        <a:prstGeom prst="rect">
          <a:avLst/>
        </a:prstGeom>
        <a:gradFill rotWithShape="0">
          <a:gsLst>
            <a:gs pos="0">
              <a:schemeClr val="accent1">
                <a:shade val="50000"/>
                <a:hueOff val="179162"/>
                <a:satOff val="-2812"/>
                <a:lumOff val="15726"/>
                <a:alphaOff val="0"/>
                <a:shade val="51000"/>
                <a:satMod val="130000"/>
              </a:schemeClr>
            </a:gs>
            <a:gs pos="80000">
              <a:schemeClr val="accent1">
                <a:shade val="50000"/>
                <a:hueOff val="179162"/>
                <a:satOff val="-2812"/>
                <a:lumOff val="15726"/>
                <a:alphaOff val="0"/>
                <a:shade val="93000"/>
                <a:satMod val="130000"/>
              </a:schemeClr>
            </a:gs>
            <a:gs pos="100000">
              <a:schemeClr val="accent1">
                <a:shade val="50000"/>
                <a:hueOff val="179162"/>
                <a:satOff val="-2812"/>
                <a:lumOff val="15726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kern="1200" dirty="0" smtClean="0">
              <a:hlinkClick xmlns:r="http://schemas.openxmlformats.org/officeDocument/2006/relationships" r:id="" action="ppaction://hlinksldjump"/>
            </a:rPr>
            <a:t>Recolección de muestras del suelo</a:t>
          </a:r>
          <a:endParaRPr lang="es-EC" sz="1800" kern="1200" dirty="0"/>
        </a:p>
      </dsp:txBody>
      <dsp:txXfrm>
        <a:off x="4601546" y="4771"/>
        <a:ext cx="1535091" cy="921054"/>
      </dsp:txXfrm>
    </dsp:sp>
    <dsp:sp modelId="{8B32DE77-5C0B-45DD-B158-9C9692E4F1A2}">
      <dsp:nvSpPr>
        <dsp:cNvPr id="0" name=""/>
        <dsp:cNvSpPr/>
      </dsp:nvSpPr>
      <dsp:spPr>
        <a:xfrm>
          <a:off x="2186168" y="1693704"/>
          <a:ext cx="322471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322471" y="45720"/>
              </a:lnTo>
            </a:path>
          </a:pathLst>
        </a:custGeom>
        <a:noFill/>
        <a:ln w="9525" cap="flat" cmpd="sng" algn="ctr">
          <a:solidFill>
            <a:schemeClr val="accent1">
              <a:shade val="90000"/>
              <a:hueOff val="306008"/>
              <a:satOff val="-4043"/>
              <a:lumOff val="19924"/>
              <a:alphaOff val="0"/>
            </a:schemeClr>
          </a:solidFill>
          <a:prstDash val="solid"/>
          <a:tailEnd type="arrow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C" sz="1800" kern="1200"/>
        </a:p>
      </dsp:txBody>
      <dsp:txXfrm>
        <a:off x="2338577" y="1737657"/>
        <a:ext cx="17653" cy="3534"/>
      </dsp:txXfrm>
    </dsp:sp>
    <dsp:sp modelId="{EABA43EC-7A89-4D12-8353-DFA34142BF3C}">
      <dsp:nvSpPr>
        <dsp:cNvPr id="0" name=""/>
        <dsp:cNvSpPr/>
      </dsp:nvSpPr>
      <dsp:spPr>
        <a:xfrm>
          <a:off x="652877" y="1278897"/>
          <a:ext cx="1535091" cy="921054"/>
        </a:xfrm>
        <a:prstGeom prst="rect">
          <a:avLst/>
        </a:prstGeom>
        <a:gradFill rotWithShape="0">
          <a:gsLst>
            <a:gs pos="0">
              <a:schemeClr val="accent1">
                <a:shade val="50000"/>
                <a:hueOff val="268743"/>
                <a:satOff val="-4218"/>
                <a:lumOff val="23589"/>
                <a:alphaOff val="0"/>
                <a:shade val="51000"/>
                <a:satMod val="130000"/>
              </a:schemeClr>
            </a:gs>
            <a:gs pos="80000">
              <a:schemeClr val="accent1">
                <a:shade val="50000"/>
                <a:hueOff val="268743"/>
                <a:satOff val="-4218"/>
                <a:lumOff val="23589"/>
                <a:alphaOff val="0"/>
                <a:shade val="93000"/>
                <a:satMod val="130000"/>
              </a:schemeClr>
            </a:gs>
            <a:gs pos="100000">
              <a:schemeClr val="accent1">
                <a:shade val="50000"/>
                <a:hueOff val="268743"/>
                <a:satOff val="-4218"/>
                <a:lumOff val="23589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kern="1200" dirty="0" smtClean="0">
              <a:hlinkClick xmlns:r="http://schemas.openxmlformats.org/officeDocument/2006/relationships" r:id="" action="ppaction://hlinksldjump"/>
            </a:rPr>
            <a:t>Obtención del material vegetativo</a:t>
          </a:r>
          <a:endParaRPr lang="es-EC" sz="1800" kern="1200" dirty="0"/>
        </a:p>
      </dsp:txBody>
      <dsp:txXfrm>
        <a:off x="652877" y="1278897"/>
        <a:ext cx="1535091" cy="921054"/>
      </dsp:txXfrm>
    </dsp:sp>
    <dsp:sp modelId="{E315A289-FE70-4D6B-9D20-B2F25E39D133}">
      <dsp:nvSpPr>
        <dsp:cNvPr id="0" name=""/>
        <dsp:cNvSpPr/>
      </dsp:nvSpPr>
      <dsp:spPr>
        <a:xfrm>
          <a:off x="4074330" y="1693704"/>
          <a:ext cx="322471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322471" y="45720"/>
              </a:lnTo>
            </a:path>
          </a:pathLst>
        </a:custGeom>
        <a:noFill/>
        <a:ln w="9525" cap="flat" cmpd="sng" algn="ctr">
          <a:solidFill>
            <a:schemeClr val="accent1">
              <a:shade val="90000"/>
              <a:hueOff val="408011"/>
              <a:satOff val="-5390"/>
              <a:lumOff val="26565"/>
              <a:alphaOff val="0"/>
            </a:schemeClr>
          </a:solidFill>
          <a:prstDash val="solid"/>
          <a:tailEnd type="arrow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C" sz="1800" kern="1200"/>
        </a:p>
      </dsp:txBody>
      <dsp:txXfrm>
        <a:off x="4226739" y="1737657"/>
        <a:ext cx="17653" cy="3534"/>
      </dsp:txXfrm>
    </dsp:sp>
    <dsp:sp modelId="{BC6C2EFD-AC9B-4A4D-8ECD-8E371E9E2D31}">
      <dsp:nvSpPr>
        <dsp:cNvPr id="0" name=""/>
        <dsp:cNvSpPr/>
      </dsp:nvSpPr>
      <dsp:spPr>
        <a:xfrm>
          <a:off x="2541039" y="1278897"/>
          <a:ext cx="1535091" cy="921054"/>
        </a:xfrm>
        <a:prstGeom prst="rect">
          <a:avLst/>
        </a:prstGeom>
        <a:gradFill rotWithShape="0">
          <a:gsLst>
            <a:gs pos="0">
              <a:schemeClr val="accent1">
                <a:shade val="50000"/>
                <a:hueOff val="358324"/>
                <a:satOff val="-5624"/>
                <a:lumOff val="31452"/>
                <a:alphaOff val="0"/>
                <a:shade val="51000"/>
                <a:satMod val="130000"/>
              </a:schemeClr>
            </a:gs>
            <a:gs pos="80000">
              <a:schemeClr val="accent1">
                <a:shade val="50000"/>
                <a:hueOff val="358324"/>
                <a:satOff val="-5624"/>
                <a:lumOff val="31452"/>
                <a:alphaOff val="0"/>
                <a:shade val="93000"/>
                <a:satMod val="130000"/>
              </a:schemeClr>
            </a:gs>
            <a:gs pos="100000">
              <a:schemeClr val="accent1">
                <a:shade val="50000"/>
                <a:hueOff val="358324"/>
                <a:satOff val="-5624"/>
                <a:lumOff val="31452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kern="1200" dirty="0" smtClean="0">
              <a:hlinkClick xmlns:r="http://schemas.openxmlformats.org/officeDocument/2006/relationships" r:id="" action="ppaction://hlinksldjump"/>
            </a:rPr>
            <a:t>Inventario forestal</a:t>
          </a:r>
          <a:endParaRPr lang="es-EC" sz="1800" kern="1200" dirty="0"/>
        </a:p>
      </dsp:txBody>
      <dsp:txXfrm>
        <a:off x="2541039" y="1278897"/>
        <a:ext cx="1535091" cy="921054"/>
      </dsp:txXfrm>
    </dsp:sp>
    <dsp:sp modelId="{5B361572-34A6-4131-9016-D705EC3B01D6}">
      <dsp:nvSpPr>
        <dsp:cNvPr id="0" name=""/>
        <dsp:cNvSpPr/>
      </dsp:nvSpPr>
      <dsp:spPr>
        <a:xfrm>
          <a:off x="1420422" y="2198151"/>
          <a:ext cx="3776324" cy="322471"/>
        </a:xfrm>
        <a:custGeom>
          <a:avLst/>
          <a:gdLst/>
          <a:ahLst/>
          <a:cxnLst/>
          <a:rect l="0" t="0" r="0" b="0"/>
          <a:pathLst>
            <a:path>
              <a:moveTo>
                <a:pt x="3776324" y="0"/>
              </a:moveTo>
              <a:lnTo>
                <a:pt x="3776324" y="178335"/>
              </a:lnTo>
              <a:lnTo>
                <a:pt x="0" y="178335"/>
              </a:lnTo>
              <a:lnTo>
                <a:pt x="0" y="322471"/>
              </a:lnTo>
            </a:path>
          </a:pathLst>
        </a:custGeom>
        <a:noFill/>
        <a:ln w="9525" cap="flat" cmpd="sng" algn="ctr">
          <a:solidFill>
            <a:schemeClr val="accent1">
              <a:shade val="90000"/>
              <a:hueOff val="510013"/>
              <a:satOff val="-6738"/>
              <a:lumOff val="33206"/>
              <a:alphaOff val="0"/>
            </a:schemeClr>
          </a:solidFill>
          <a:prstDash val="solid"/>
          <a:tailEnd type="arrow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C" sz="1800" kern="1200"/>
        </a:p>
      </dsp:txBody>
      <dsp:txXfrm>
        <a:off x="3213765" y="2357620"/>
        <a:ext cx="189639" cy="3534"/>
      </dsp:txXfrm>
    </dsp:sp>
    <dsp:sp modelId="{83D3B8EA-43B4-4471-B510-DFC45ED7C4F6}">
      <dsp:nvSpPr>
        <dsp:cNvPr id="0" name=""/>
        <dsp:cNvSpPr/>
      </dsp:nvSpPr>
      <dsp:spPr>
        <a:xfrm>
          <a:off x="4429201" y="1278897"/>
          <a:ext cx="1535091" cy="921054"/>
        </a:xfrm>
        <a:prstGeom prst="rect">
          <a:avLst/>
        </a:prstGeom>
        <a:gradFill rotWithShape="0">
          <a:gsLst>
            <a:gs pos="0">
              <a:schemeClr val="accent1">
                <a:shade val="50000"/>
                <a:hueOff val="447906"/>
                <a:satOff val="-7030"/>
                <a:lumOff val="39315"/>
                <a:alphaOff val="0"/>
                <a:shade val="51000"/>
                <a:satMod val="130000"/>
              </a:schemeClr>
            </a:gs>
            <a:gs pos="80000">
              <a:schemeClr val="accent1">
                <a:shade val="50000"/>
                <a:hueOff val="447906"/>
                <a:satOff val="-7030"/>
                <a:lumOff val="39315"/>
                <a:alphaOff val="0"/>
                <a:shade val="93000"/>
                <a:satMod val="130000"/>
              </a:schemeClr>
            </a:gs>
            <a:gs pos="100000">
              <a:schemeClr val="accent1">
                <a:shade val="50000"/>
                <a:hueOff val="447906"/>
                <a:satOff val="-7030"/>
                <a:lumOff val="39315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800" b="0" kern="1200" dirty="0" smtClean="0">
              <a:hlinkClick xmlns:r="http://schemas.openxmlformats.org/officeDocument/2006/relationships" r:id="" action="ppaction://hlinksldjump"/>
            </a:rPr>
            <a:t>Cálculo de biomasa</a:t>
          </a:r>
          <a:endParaRPr lang="es-EC" sz="1800" b="0" kern="1200" dirty="0"/>
        </a:p>
      </dsp:txBody>
      <dsp:txXfrm>
        <a:off x="4429201" y="1278897"/>
        <a:ext cx="1535091" cy="921054"/>
      </dsp:txXfrm>
    </dsp:sp>
    <dsp:sp modelId="{1E6DA35A-9A5D-4CC5-A3B4-1019028CBF24}">
      <dsp:nvSpPr>
        <dsp:cNvPr id="0" name=""/>
        <dsp:cNvSpPr/>
      </dsp:nvSpPr>
      <dsp:spPr>
        <a:xfrm>
          <a:off x="2186168" y="2967830"/>
          <a:ext cx="322471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322471" y="45720"/>
              </a:lnTo>
            </a:path>
          </a:pathLst>
        </a:custGeom>
        <a:noFill/>
        <a:ln w="9525" cap="flat" cmpd="sng" algn="ctr">
          <a:solidFill>
            <a:schemeClr val="accent1">
              <a:shade val="90000"/>
              <a:hueOff val="408011"/>
              <a:satOff val="-5390"/>
              <a:lumOff val="26565"/>
              <a:alphaOff val="0"/>
            </a:schemeClr>
          </a:solidFill>
          <a:prstDash val="solid"/>
          <a:tailEnd type="arrow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C" sz="1800" kern="1200"/>
        </a:p>
      </dsp:txBody>
      <dsp:txXfrm>
        <a:off x="2338577" y="3011783"/>
        <a:ext cx="17653" cy="3534"/>
      </dsp:txXfrm>
    </dsp:sp>
    <dsp:sp modelId="{3392F19B-1177-499D-91FF-ED955EA0480D}">
      <dsp:nvSpPr>
        <dsp:cNvPr id="0" name=""/>
        <dsp:cNvSpPr/>
      </dsp:nvSpPr>
      <dsp:spPr>
        <a:xfrm>
          <a:off x="652877" y="2553023"/>
          <a:ext cx="1535091" cy="921054"/>
        </a:xfrm>
        <a:prstGeom prst="rect">
          <a:avLst/>
        </a:prstGeom>
        <a:gradFill rotWithShape="0">
          <a:gsLst>
            <a:gs pos="0">
              <a:schemeClr val="accent1">
                <a:shade val="50000"/>
                <a:hueOff val="447906"/>
                <a:satOff val="-7030"/>
                <a:lumOff val="39315"/>
                <a:alphaOff val="0"/>
                <a:shade val="51000"/>
                <a:satMod val="130000"/>
              </a:schemeClr>
            </a:gs>
            <a:gs pos="80000">
              <a:schemeClr val="accent1">
                <a:shade val="50000"/>
                <a:hueOff val="447906"/>
                <a:satOff val="-7030"/>
                <a:lumOff val="39315"/>
                <a:alphaOff val="0"/>
                <a:shade val="93000"/>
                <a:satMod val="130000"/>
              </a:schemeClr>
            </a:gs>
            <a:gs pos="100000">
              <a:schemeClr val="accent1">
                <a:shade val="50000"/>
                <a:hueOff val="447906"/>
                <a:satOff val="-7030"/>
                <a:lumOff val="39315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800" b="0" kern="1200" dirty="0" smtClean="0"/>
            <a:t>Cálculo del contenido de carbono</a:t>
          </a:r>
          <a:endParaRPr lang="es-EC" sz="1800" b="0" kern="1200" dirty="0"/>
        </a:p>
      </dsp:txBody>
      <dsp:txXfrm>
        <a:off x="652877" y="2553023"/>
        <a:ext cx="1535091" cy="921054"/>
      </dsp:txXfrm>
    </dsp:sp>
    <dsp:sp modelId="{62DF1F56-E5E9-412E-B5C6-A0E36167D2AB}">
      <dsp:nvSpPr>
        <dsp:cNvPr id="0" name=""/>
        <dsp:cNvSpPr/>
      </dsp:nvSpPr>
      <dsp:spPr>
        <a:xfrm>
          <a:off x="4074330" y="2967830"/>
          <a:ext cx="322471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322471" y="45720"/>
              </a:lnTo>
            </a:path>
          </a:pathLst>
        </a:custGeom>
        <a:noFill/>
        <a:ln w="9525" cap="flat" cmpd="sng" algn="ctr">
          <a:solidFill>
            <a:schemeClr val="accent1">
              <a:shade val="90000"/>
              <a:hueOff val="306008"/>
              <a:satOff val="-4043"/>
              <a:lumOff val="19924"/>
              <a:alphaOff val="0"/>
            </a:schemeClr>
          </a:solidFill>
          <a:prstDash val="solid"/>
          <a:tailEnd type="arrow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C" sz="1800" kern="1200"/>
        </a:p>
      </dsp:txBody>
      <dsp:txXfrm>
        <a:off x="4226739" y="3011783"/>
        <a:ext cx="17653" cy="3534"/>
      </dsp:txXfrm>
    </dsp:sp>
    <dsp:sp modelId="{4DC5BC64-5B87-43B4-B5D2-3B6E2DEFBE01}">
      <dsp:nvSpPr>
        <dsp:cNvPr id="0" name=""/>
        <dsp:cNvSpPr/>
      </dsp:nvSpPr>
      <dsp:spPr>
        <a:xfrm>
          <a:off x="2541039" y="2553023"/>
          <a:ext cx="1535091" cy="921054"/>
        </a:xfrm>
        <a:prstGeom prst="rect">
          <a:avLst/>
        </a:prstGeom>
        <a:gradFill rotWithShape="0">
          <a:gsLst>
            <a:gs pos="0">
              <a:schemeClr val="accent1">
                <a:shade val="50000"/>
                <a:hueOff val="358324"/>
                <a:satOff val="-5624"/>
                <a:lumOff val="31452"/>
                <a:alphaOff val="0"/>
                <a:shade val="51000"/>
                <a:satMod val="130000"/>
              </a:schemeClr>
            </a:gs>
            <a:gs pos="80000">
              <a:schemeClr val="accent1">
                <a:shade val="50000"/>
                <a:hueOff val="358324"/>
                <a:satOff val="-5624"/>
                <a:lumOff val="31452"/>
                <a:alphaOff val="0"/>
                <a:shade val="93000"/>
                <a:satMod val="130000"/>
              </a:schemeClr>
            </a:gs>
            <a:gs pos="100000">
              <a:schemeClr val="accent1">
                <a:shade val="50000"/>
                <a:hueOff val="358324"/>
                <a:satOff val="-5624"/>
                <a:lumOff val="31452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800" kern="1200" dirty="0" smtClean="0">
              <a:hlinkClick xmlns:r="http://schemas.openxmlformats.org/officeDocument/2006/relationships" r:id="" action="ppaction://hlinksldjump"/>
            </a:rPr>
            <a:t>Medición de carbono en el suelo</a:t>
          </a:r>
          <a:endParaRPr lang="es-EC" sz="1800" kern="1200" dirty="0"/>
        </a:p>
      </dsp:txBody>
      <dsp:txXfrm>
        <a:off x="2541039" y="2553023"/>
        <a:ext cx="1535091" cy="921054"/>
      </dsp:txXfrm>
    </dsp:sp>
    <dsp:sp modelId="{F6D0030E-3B18-4719-87C8-C663AAFD9595}">
      <dsp:nvSpPr>
        <dsp:cNvPr id="0" name=""/>
        <dsp:cNvSpPr/>
      </dsp:nvSpPr>
      <dsp:spPr>
        <a:xfrm>
          <a:off x="1780463" y="3472277"/>
          <a:ext cx="3416284" cy="322471"/>
        </a:xfrm>
        <a:custGeom>
          <a:avLst/>
          <a:gdLst/>
          <a:ahLst/>
          <a:cxnLst/>
          <a:rect l="0" t="0" r="0" b="0"/>
          <a:pathLst>
            <a:path>
              <a:moveTo>
                <a:pt x="3416284" y="0"/>
              </a:moveTo>
              <a:lnTo>
                <a:pt x="3416284" y="178335"/>
              </a:lnTo>
              <a:lnTo>
                <a:pt x="0" y="178335"/>
              </a:lnTo>
              <a:lnTo>
                <a:pt x="0" y="322471"/>
              </a:lnTo>
            </a:path>
          </a:pathLst>
        </a:custGeom>
        <a:noFill/>
        <a:ln w="9525" cap="flat" cmpd="sng" algn="ctr">
          <a:solidFill>
            <a:schemeClr val="accent1">
              <a:shade val="90000"/>
              <a:hueOff val="204005"/>
              <a:satOff val="-2695"/>
              <a:lumOff val="13282"/>
              <a:alphaOff val="0"/>
            </a:schemeClr>
          </a:solidFill>
          <a:prstDash val="solid"/>
          <a:tailEnd type="arrow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C" sz="1800" kern="1200"/>
        </a:p>
      </dsp:txBody>
      <dsp:txXfrm>
        <a:off x="3402743" y="3631746"/>
        <a:ext cx="171724" cy="3534"/>
      </dsp:txXfrm>
    </dsp:sp>
    <dsp:sp modelId="{320324B1-23B2-473E-8F5F-64F67CB30B98}">
      <dsp:nvSpPr>
        <dsp:cNvPr id="0" name=""/>
        <dsp:cNvSpPr/>
      </dsp:nvSpPr>
      <dsp:spPr>
        <a:xfrm>
          <a:off x="4429201" y="2553023"/>
          <a:ext cx="1535091" cy="921054"/>
        </a:xfrm>
        <a:prstGeom prst="rect">
          <a:avLst/>
        </a:prstGeom>
        <a:gradFill rotWithShape="0">
          <a:gsLst>
            <a:gs pos="0">
              <a:schemeClr val="accent1">
                <a:shade val="50000"/>
                <a:hueOff val="268743"/>
                <a:satOff val="-4218"/>
                <a:lumOff val="23589"/>
                <a:alphaOff val="0"/>
                <a:shade val="51000"/>
                <a:satMod val="130000"/>
              </a:schemeClr>
            </a:gs>
            <a:gs pos="80000">
              <a:schemeClr val="accent1">
                <a:shade val="50000"/>
                <a:hueOff val="268743"/>
                <a:satOff val="-4218"/>
                <a:lumOff val="23589"/>
                <a:alphaOff val="0"/>
                <a:shade val="93000"/>
                <a:satMod val="130000"/>
              </a:schemeClr>
            </a:gs>
            <a:gs pos="100000">
              <a:schemeClr val="accent1">
                <a:shade val="50000"/>
                <a:hueOff val="268743"/>
                <a:satOff val="-4218"/>
                <a:lumOff val="23589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800" b="0" kern="1200" dirty="0" smtClean="0">
              <a:hlinkClick xmlns:r="http://schemas.openxmlformats.org/officeDocument/2006/relationships" r:id="" action="ppaction://hlinksldjump"/>
            </a:rPr>
            <a:t>Análisis estadístico</a:t>
          </a:r>
          <a:endParaRPr lang="es-EC" sz="1800" b="0" kern="1200" dirty="0"/>
        </a:p>
      </dsp:txBody>
      <dsp:txXfrm>
        <a:off x="4429201" y="2553023"/>
        <a:ext cx="1535091" cy="921054"/>
      </dsp:txXfrm>
    </dsp:sp>
    <dsp:sp modelId="{7A2B9646-88E6-4322-B2DD-ED7D94053A6D}">
      <dsp:nvSpPr>
        <dsp:cNvPr id="0" name=""/>
        <dsp:cNvSpPr/>
      </dsp:nvSpPr>
      <dsp:spPr>
        <a:xfrm>
          <a:off x="2906249" y="4241956"/>
          <a:ext cx="696680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696680" y="45720"/>
              </a:lnTo>
            </a:path>
          </a:pathLst>
        </a:custGeom>
        <a:noFill/>
        <a:ln w="9525" cap="flat" cmpd="sng" algn="ctr">
          <a:solidFill>
            <a:schemeClr val="accent1">
              <a:shade val="90000"/>
              <a:hueOff val="102003"/>
              <a:satOff val="-1348"/>
              <a:lumOff val="6641"/>
              <a:alphaOff val="0"/>
            </a:schemeClr>
          </a:solidFill>
          <a:prstDash val="solid"/>
          <a:tailEnd type="arrow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C" sz="1800" kern="1200"/>
        </a:p>
      </dsp:txBody>
      <dsp:txXfrm>
        <a:off x="3236407" y="4285909"/>
        <a:ext cx="36364" cy="3534"/>
      </dsp:txXfrm>
    </dsp:sp>
    <dsp:sp modelId="{4F68EAC5-4389-491F-BF75-C2CF3A7DA74F}">
      <dsp:nvSpPr>
        <dsp:cNvPr id="0" name=""/>
        <dsp:cNvSpPr/>
      </dsp:nvSpPr>
      <dsp:spPr>
        <a:xfrm>
          <a:off x="652877" y="3827148"/>
          <a:ext cx="2255171" cy="921054"/>
        </a:xfrm>
        <a:prstGeom prst="rect">
          <a:avLst/>
        </a:prstGeom>
        <a:gradFill rotWithShape="0">
          <a:gsLst>
            <a:gs pos="0">
              <a:schemeClr val="accent1">
                <a:shade val="50000"/>
                <a:hueOff val="179162"/>
                <a:satOff val="-2812"/>
                <a:lumOff val="15726"/>
                <a:alphaOff val="0"/>
                <a:shade val="51000"/>
                <a:satMod val="130000"/>
              </a:schemeClr>
            </a:gs>
            <a:gs pos="80000">
              <a:schemeClr val="accent1">
                <a:shade val="50000"/>
                <a:hueOff val="179162"/>
                <a:satOff val="-2812"/>
                <a:lumOff val="15726"/>
                <a:alphaOff val="0"/>
                <a:shade val="93000"/>
                <a:satMod val="130000"/>
              </a:schemeClr>
            </a:gs>
            <a:gs pos="100000">
              <a:schemeClr val="accent1">
                <a:shade val="50000"/>
                <a:hueOff val="179162"/>
                <a:satOff val="-2812"/>
                <a:lumOff val="15726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800" kern="1200" dirty="0" smtClean="0">
              <a:hlinkClick xmlns:r="http://schemas.openxmlformats.org/officeDocument/2006/relationships" r:id="" action="ppaction://hlinksldjump"/>
            </a:rPr>
            <a:t>Obtención de ecuaciones alométricas para biomasa total</a:t>
          </a:r>
          <a:endParaRPr lang="es-EC" sz="1800" kern="1200" dirty="0"/>
        </a:p>
      </dsp:txBody>
      <dsp:txXfrm>
        <a:off x="652877" y="3827148"/>
        <a:ext cx="2255171" cy="921054"/>
      </dsp:txXfrm>
    </dsp:sp>
    <dsp:sp modelId="{010DE759-E9E2-4DD3-928C-9A0CD9D926A9}">
      <dsp:nvSpPr>
        <dsp:cNvPr id="0" name=""/>
        <dsp:cNvSpPr/>
      </dsp:nvSpPr>
      <dsp:spPr>
        <a:xfrm>
          <a:off x="3635329" y="3827148"/>
          <a:ext cx="1851442" cy="921054"/>
        </a:xfrm>
        <a:prstGeom prst="rect">
          <a:avLst/>
        </a:prstGeom>
        <a:gradFill rotWithShape="0">
          <a:gsLst>
            <a:gs pos="0">
              <a:schemeClr val="accent1">
                <a:shade val="50000"/>
                <a:hueOff val="89581"/>
                <a:satOff val="-1406"/>
                <a:lumOff val="7863"/>
                <a:alphaOff val="0"/>
                <a:shade val="51000"/>
                <a:satMod val="130000"/>
              </a:schemeClr>
            </a:gs>
            <a:gs pos="80000">
              <a:schemeClr val="accent1">
                <a:shade val="50000"/>
                <a:hueOff val="89581"/>
                <a:satOff val="-1406"/>
                <a:lumOff val="7863"/>
                <a:alphaOff val="0"/>
                <a:shade val="93000"/>
                <a:satMod val="130000"/>
              </a:schemeClr>
            </a:gs>
            <a:gs pos="100000">
              <a:schemeClr val="accent1">
                <a:shade val="50000"/>
                <a:hueOff val="89581"/>
                <a:satOff val="-1406"/>
                <a:lumOff val="7863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kern="1200" dirty="0" smtClean="0"/>
            <a:t>Extrapolación de datos</a:t>
          </a:r>
          <a:endParaRPr lang="es-EC" sz="1800" kern="1200" dirty="0"/>
        </a:p>
      </dsp:txBody>
      <dsp:txXfrm>
        <a:off x="3635329" y="3827148"/>
        <a:ext cx="1851442" cy="92105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bProcess3">
  <dgm:title val=""/>
  <dgm:desc val=""/>
  <dgm:catLst>
    <dgm:cat type="process" pri="18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self" func="var" arg="dir" op="equ" val="norm">
        <dgm:alg type="snake">
          <dgm:param type="grDir" val="tL"/>
          <dgm:param type="flowDir" val="row"/>
          <dgm:param type="contDir" val="sameDir"/>
          <dgm:param type="bkpt" val="endCnv"/>
        </dgm:alg>
      </dgm:if>
      <dgm:else name="Name3">
        <dgm:alg type="snake">
          <dgm:param type="grDir" val="tR"/>
          <dgm:param type="flowDir" val="row"/>
          <dgm:param type="contDir" val="same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23"/>
      <dgm:constr type="sp" refType="w" refFor="ch" refForName="sibTrans" op="equ"/>
      <dgm:constr type="userB" for="des" forName="connectorText" refType="sp"/>
      <dgm:constr type="primFontSz" for="ch" ptType="node" op="equ" val="65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h" refType="w" fact="0.6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choose name="Name4">
            <dgm:if name="Name5" axis="self" func="var" arg="dir" op="equ" val="norm">
              <dgm:alg type="conn">
                <dgm:param type="connRout" val="bend"/>
                <dgm:param type="dim" val="1D"/>
                <dgm:param type="begPts" val="midR bCtr"/>
                <dgm:param type="endPts" val="midL tCtr"/>
              </dgm:alg>
            </dgm:if>
            <dgm:else name="Name6">
              <dgm:alg type="conn">
                <dgm:param type="connRout" val="bend"/>
                <dgm:param type="dim" val="1D"/>
                <dgm:param type="begPts" val="midL bCtr"/>
                <dgm:param type="endPts" val="midR tCtr"/>
              </dgm:alg>
            </dgm:else>
          </dgm:choose>
          <dgm:shape xmlns:r="http://schemas.openxmlformats.org/officeDocument/2006/relationships" type="conn" r:blip="" zOrderOff="-2">
            <dgm:adjLst/>
          </dgm:shape>
          <dgm:presOf axis="self"/>
          <dgm:constrLst>
            <dgm:constr type="begPad" val="-0.05"/>
            <dgm:constr type="endPad" val="0.9"/>
            <dgm:constr type="userA" for="ch" ref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userA"/>
              <dgm:constr type="userB"/>
              <dgm:constr type="w" refType="userA" fact="0.05"/>
              <dgm:constr type="h" refType="userB" fact="0.01"/>
              <dgm:constr type="lMarg" val="1"/>
              <dgm:constr type="rMarg" val="1"/>
              <dgm:constr type="tMarg"/>
              <dgm:constr type="bMarg"/>
            </dgm:constrLst>
            <dgm:ruleLst>
              <dgm:rule type="w" val="NaN" fact="0.6" max="NaN"/>
              <dgm:rule type="h" val="NaN" fact="0.6" max="NaN"/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7">
  <dgm:title val=""/>
  <dgm:desc val=""/>
  <dgm:catLst>
    <dgm:cat type="3D" pri="11700"/>
  </dgm:catLst>
  <dgm:scene3d>
    <a:camera prst="perspectiveLeft" zoom="91000"/>
    <a:lightRig rig="threePt" dir="t">
      <a:rot lat="0" lon="0" rev="20640000"/>
    </a:lightRig>
  </dgm:scene3d>
  <dgm:styleLbl name="node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threePt" dir="t"/>
    </dgm:scene3d>
    <dgm:sp3d extrusionH="50600" prstMaterial="clear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 z="572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2118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 z="106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 z="-2118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0000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50600">
      <a:bevelT w="101600" h="80600"/>
      <a:bevelB w="80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50600">
      <a:bevelT w="101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61800" extrusionH="10600" contourW="3000">
      <a:bevelT w="48600" h="8600" prst="softRound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61800" extrusionH="10600" contourW="3000">
      <a:bevelT w="48600" h="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618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50600">
      <a:bevelT w="80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200" extrusionH="600" contourW="3000" prstMaterial="plastic">
      <a:bevelT w="80600" h="18600" prst="relaxedInset"/>
      <a:bevelB w="80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40.wmf"/><Relationship Id="rId2" Type="http://schemas.openxmlformats.org/officeDocument/2006/relationships/image" Target="../media/image39.wmf"/><Relationship Id="rId1" Type="http://schemas.openxmlformats.org/officeDocument/2006/relationships/image" Target="../media/image38.wmf"/><Relationship Id="rId6" Type="http://schemas.openxmlformats.org/officeDocument/2006/relationships/image" Target="../media/image43.wmf"/><Relationship Id="rId5" Type="http://schemas.openxmlformats.org/officeDocument/2006/relationships/image" Target="../media/image42.wmf"/><Relationship Id="rId4" Type="http://schemas.openxmlformats.org/officeDocument/2006/relationships/image" Target="../media/image41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1775356"/>
            <a:ext cx="7772400" cy="1225021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238500"/>
            <a:ext cx="6400800" cy="14605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s-ES" smtClean="0"/>
              <a:t>Haga clic para modificar el estilo de subtítulo del patrón</a:t>
            </a:r>
            <a:endParaRPr lang="es-EC"/>
          </a:p>
        </p:txBody>
      </p:sp>
    </p:spTree>
  </p:cSld>
  <p:clrMapOvr>
    <a:masterClrMapping/>
  </p:clrMapOvr>
  <p:transition>
    <p:checker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28864"/>
            <a:ext cx="8229600" cy="9525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1333501"/>
            <a:ext cx="8229600" cy="3771636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</p:spTree>
  </p:cSld>
  <p:clrMapOvr>
    <a:masterClrMapping/>
  </p:clrMapOvr>
  <p:transition>
    <p:checker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28867"/>
            <a:ext cx="2057400" cy="4876271"/>
          </a:xfrm>
          <a:prstGeom prst="rect">
            <a:avLst/>
          </a:prstGeo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28867"/>
            <a:ext cx="6019800" cy="4876271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</p:spTree>
  </p:cSld>
  <p:clrMapOvr>
    <a:masterClrMapping/>
  </p:clrMapOvr>
  <p:transition>
    <p:checker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28864"/>
            <a:ext cx="8229600" cy="9525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333501"/>
            <a:ext cx="8229600" cy="377163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</p:spTree>
  </p:cSld>
  <p:clrMapOvr>
    <a:masterClrMapping/>
  </p:clrMapOvr>
  <p:transition>
    <p:checker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3672418"/>
            <a:ext cx="7772400" cy="1135062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422261"/>
            <a:ext cx="7772400" cy="1250156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</p:spTree>
  </p:cSld>
  <p:clrMapOvr>
    <a:masterClrMapping/>
  </p:clrMapOvr>
  <p:transition>
    <p:checker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28864"/>
            <a:ext cx="8229600" cy="9525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333501"/>
            <a:ext cx="4038600" cy="3771636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333501"/>
            <a:ext cx="4038600" cy="3771636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</p:spTree>
  </p:cSld>
  <p:clrMapOvr>
    <a:masterClrMapping/>
  </p:clrMapOvr>
  <p:transition>
    <p:checker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28864"/>
            <a:ext cx="8229600" cy="9525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279261"/>
            <a:ext cx="4040188" cy="533136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1812396"/>
            <a:ext cx="4040188" cy="3292740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9" y="1279261"/>
            <a:ext cx="4041775" cy="533136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9" y="1812396"/>
            <a:ext cx="4041775" cy="3292740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</p:spTree>
  </p:cSld>
  <p:clrMapOvr>
    <a:masterClrMapping/>
  </p:clrMapOvr>
  <p:transition>
    <p:checker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28864"/>
            <a:ext cx="8229600" cy="9525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</p:spTree>
  </p:cSld>
  <p:clrMapOvr>
    <a:masterClrMapping/>
  </p:clrMapOvr>
  <p:transition>
    <p:checker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checker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2" y="227541"/>
            <a:ext cx="3008313" cy="968376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27544"/>
            <a:ext cx="5111750" cy="4877594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2" y="1195919"/>
            <a:ext cx="3008313" cy="390921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</p:spTree>
  </p:cSld>
  <p:clrMapOvr>
    <a:masterClrMapping/>
  </p:clrMapOvr>
  <p:transition>
    <p:checker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000500"/>
            <a:ext cx="5486400" cy="472282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510646"/>
            <a:ext cx="5486400" cy="3429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 lang="es-EC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4472783"/>
            <a:ext cx="5486400" cy="67071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</p:spTree>
  </p:cSld>
  <p:clrMapOvr>
    <a:masterClrMapping/>
  </p:clrMapOvr>
  <p:transition>
    <p:checker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45" name="Picture 21" descr="cvbtrhghg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0" y="0"/>
            <a:ext cx="9144000" cy="5715000"/>
          </a:xfrm>
          <a:prstGeom prst="rect">
            <a:avLst/>
          </a:prstGeom>
          <a:noFill/>
        </p:spPr>
      </p:pic>
      <p:sp>
        <p:nvSpPr>
          <p:cNvPr id="1032" name="Text Box 8"/>
          <p:cNvSpPr txBox="1">
            <a:spLocks noChangeArrowheads="1"/>
          </p:cNvSpPr>
          <p:nvPr/>
        </p:nvSpPr>
        <p:spPr bwMode="auto">
          <a:xfrm>
            <a:off x="7962903" y="5312833"/>
            <a:ext cx="1205779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fr-FR" b="1">
                <a:solidFill>
                  <a:srgbClr val="396115"/>
                </a:solidFill>
              </a:rPr>
              <a:t>Page </a:t>
            </a:r>
            <a:fld id="{06210F77-BB3D-440B-8E3D-7344145806A9}" type="slidenum">
              <a:rPr lang="fr-FR" b="1">
                <a:solidFill>
                  <a:srgbClr val="396115"/>
                </a:solidFill>
              </a:rPr>
              <a:pPr/>
              <a:t>‹Nº›</a:t>
            </a:fld>
            <a:endParaRPr lang="fr-FR" b="1">
              <a:solidFill>
                <a:srgbClr val="396115"/>
              </a:solidFill>
            </a:endParaRP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764" r:id="rId1"/>
    <p:sldLayoutId id="2147483765" r:id="rId2"/>
    <p:sldLayoutId id="2147483766" r:id="rId3"/>
    <p:sldLayoutId id="2147483767" r:id="rId4"/>
    <p:sldLayoutId id="2147483768" r:id="rId5"/>
    <p:sldLayoutId id="2147483769" r:id="rId6"/>
    <p:sldLayoutId id="2147483770" r:id="rId7"/>
    <p:sldLayoutId id="2147483771" r:id="rId8"/>
    <p:sldLayoutId id="2147483772" r:id="rId9"/>
    <p:sldLayoutId id="2147483773" r:id="rId10"/>
    <p:sldLayoutId id="2147483774" r:id="rId11"/>
  </p:sldLayoutIdLst>
  <p:transition>
    <p:checker/>
  </p:transition>
  <p:timing>
    <p:tnLst>
      <p:par>
        <p:cTn id="1" dur="indefinite" restart="never" nodeType="tmRoot"/>
      </p:par>
    </p:tnLst>
  </p:timing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s-EC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5" Type="http://schemas.openxmlformats.org/officeDocument/2006/relationships/slide" Target="slide6.xml"/><Relationship Id="rId4" Type="http://schemas.openxmlformats.org/officeDocument/2006/relationships/image" Target="../media/image22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slide" Target="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jpeg"/><Relationship Id="rId3" Type="http://schemas.openxmlformats.org/officeDocument/2006/relationships/image" Target="../media/image26.jpeg"/><Relationship Id="rId7" Type="http://schemas.openxmlformats.org/officeDocument/2006/relationships/image" Target="../media/image30.jpeg"/><Relationship Id="rId2" Type="http://schemas.openxmlformats.org/officeDocument/2006/relationships/slide" Target="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jpeg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slide" Target="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4.jpeg"/><Relationship Id="rId4" Type="http://schemas.openxmlformats.org/officeDocument/2006/relationships/image" Target="../media/image33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slide" Target="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jpe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slide" Target="slide6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5.bin"/><Relationship Id="rId3" Type="http://schemas.openxmlformats.org/officeDocument/2006/relationships/slide" Target="slide6.xml"/><Relationship Id="rId7" Type="http://schemas.openxmlformats.org/officeDocument/2006/relationships/oleObject" Target="../embeddings/oleObject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3.bin"/><Relationship Id="rId5" Type="http://schemas.openxmlformats.org/officeDocument/2006/relationships/oleObject" Target="../embeddings/oleObject2.bin"/><Relationship Id="rId10" Type="http://schemas.openxmlformats.org/officeDocument/2006/relationships/image" Target="../media/image44.png"/><Relationship Id="rId4" Type="http://schemas.openxmlformats.org/officeDocument/2006/relationships/oleObject" Target="../embeddings/oleObject1.bin"/><Relationship Id="rId9" Type="http://schemas.openxmlformats.org/officeDocument/2006/relationships/oleObject" Target="../embeddings/oleObject6.bin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slide" Target="slide6.xml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7.png"/><Relationship Id="rId4" Type="http://schemas.openxmlformats.org/officeDocument/2006/relationships/image" Target="../media/image46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16" descr="uykrfjhg"/>
          <p:cNvPicPr>
            <a:picLocks noChangeAspect="1" noChangeArrowheads="1"/>
          </p:cNvPicPr>
          <p:nvPr/>
        </p:nvPicPr>
        <p:blipFill>
          <a:blip r:embed="rId2" cstate="print">
            <a:lum bright="53000" contrast="-39000"/>
          </a:blip>
          <a:stretch>
            <a:fillRect/>
          </a:stretch>
        </p:blipFill>
        <p:spPr bwMode="auto">
          <a:xfrm>
            <a:off x="0" y="0"/>
            <a:ext cx="9144000" cy="57150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403648" y="3937620"/>
            <a:ext cx="6400800" cy="1460500"/>
          </a:xfrm>
        </p:spPr>
        <p:txBody>
          <a:bodyPr/>
          <a:lstStyle/>
          <a:p>
            <a:r>
              <a:rPr lang="es-EC" sz="1600" b="1" dirty="0">
                <a:solidFill>
                  <a:schemeClr val="bg2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rPr>
              <a:t>AUTOR</a:t>
            </a:r>
            <a:endParaRPr lang="es-EC" sz="1600" dirty="0">
              <a:solidFill>
                <a:schemeClr val="bg2"/>
              </a:solidFill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  <a:latin typeface="+mn-lt"/>
              <a:ea typeface="+mn-ea"/>
              <a:cs typeface="+mn-cs"/>
            </a:endParaRPr>
          </a:p>
          <a:p>
            <a:r>
              <a:rPr lang="es-EC" sz="1600" dirty="0">
                <a:solidFill>
                  <a:schemeClr val="bg2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rPr>
              <a:t>Luis Andrés Montoya Verdezoto</a:t>
            </a:r>
          </a:p>
          <a:p>
            <a:r>
              <a:rPr lang="es-EC" sz="1600" b="1" dirty="0">
                <a:solidFill>
                  <a:schemeClr val="bg2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rPr>
              <a:t> </a:t>
            </a:r>
            <a:endParaRPr lang="es-EC" sz="1600" dirty="0">
              <a:solidFill>
                <a:schemeClr val="bg2"/>
              </a:solidFill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  <a:latin typeface="+mn-lt"/>
              <a:ea typeface="+mn-ea"/>
              <a:cs typeface="+mn-cs"/>
            </a:endParaRPr>
          </a:p>
          <a:p>
            <a:r>
              <a:rPr lang="es-EC" sz="1600" b="1" dirty="0">
                <a:solidFill>
                  <a:schemeClr val="bg2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rPr>
              <a:t>DIRECTOR</a:t>
            </a:r>
            <a:endParaRPr lang="es-EC" sz="1600" dirty="0">
              <a:solidFill>
                <a:schemeClr val="bg2"/>
              </a:solidFill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  <a:latin typeface="+mn-lt"/>
              <a:ea typeface="+mn-ea"/>
              <a:cs typeface="+mn-cs"/>
            </a:endParaRPr>
          </a:p>
          <a:p>
            <a:r>
              <a:rPr lang="es-EC" sz="1600" dirty="0">
                <a:solidFill>
                  <a:schemeClr val="bg2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rPr>
              <a:t>Ing. Walter Armando Palacios Cuenca</a:t>
            </a:r>
          </a:p>
          <a:p>
            <a:endParaRPr lang="es-EC" sz="1600" dirty="0">
              <a:solidFill>
                <a:schemeClr val="bg2"/>
              </a:solidFill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pic>
        <p:nvPicPr>
          <p:cNvPr id="1026" name="Picture 2" descr="C:\Users\ximena\Downloads\1909488_948542951860830_4408483263377310483_o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79909" y="0"/>
            <a:ext cx="864091" cy="841276"/>
          </a:xfrm>
          <a:prstGeom prst="rect">
            <a:avLst/>
          </a:prstGeom>
          <a:noFill/>
        </p:spPr>
      </p:pic>
      <p:pic>
        <p:nvPicPr>
          <p:cNvPr id="5" name="4 Imagen"/>
          <p:cNvPicPr/>
          <p:nvPr/>
        </p:nvPicPr>
        <p:blipFill>
          <a:blip r:embed="rId4" cstate="print">
            <a:extLst>
              <a:ext uri="{28A0092B-C50C-407E-A947-70E740481C1C}">
                <a14:useLocalDpi xmlns:lc="http://schemas.openxmlformats.org/drawingml/2006/lockedCanvas" xmlns:pic="http://schemas.openxmlformats.org/drawingml/2006/picture" xmlns:arto="http://schemas.microsoft.com/office/word/2006/arto" xmlns="" xmlns:wpc="http://schemas.microsoft.com/office/word/2010/wordprocessingCanvas" xmlns:mc="http://schemas.openxmlformats.org/markup-compatibility/2006" xmlns:o="urn:schemas-microsoft-com:office:office" xmlns:v="urn:schemas-microsoft-com:vml" xmlns:wp14="http://schemas.microsoft.com/office/word/2010/wordprocessingDrawing" xmlns:w10="urn:schemas-microsoft-com:office:word" xmlns:w="http://schemas.openxmlformats.org/wordprocessingml/2006/main" xmlns:w14="http://schemas.microsoft.com/office/word/2010/wordml" xmlns:w15="http://schemas.microsoft.com/office/word/2012/wordml" xmlns:wpg="http://schemas.microsoft.com/office/word/2010/wordprocessingGroup" xmlns:wpi="http://schemas.microsoft.com/office/word/2010/wordprocessingInk" xmlns:wps="http://schemas.microsoft.com/office/word/2010/wordprocessingShape" xmlns:a14="http://schemas.microsoft.com/office/drawing/2010/main" xmlns:wne="http://schemas.microsoft.com/office/word/2006/wordml" xmlns:wp="http://schemas.openxmlformats.org/drawingml/2006/wordprocessingDrawing" xmlns:m="http://schemas.openxmlformats.org/officeDocument/2006/math" xmlns:ve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855912" cy="823965"/>
          </a:xfrm>
          <a:prstGeom prst="rect">
            <a:avLst/>
          </a:prstGeom>
          <a:noFill/>
        </p:spPr>
      </p:pic>
      <p:sp>
        <p:nvSpPr>
          <p:cNvPr id="8" name="7 Rectángulo redondeado"/>
          <p:cNvSpPr/>
          <p:nvPr/>
        </p:nvSpPr>
        <p:spPr>
          <a:xfrm>
            <a:off x="971600" y="841276"/>
            <a:ext cx="7272808" cy="2664296"/>
          </a:xfrm>
          <a:prstGeom prst="roundRect">
            <a:avLst>
              <a:gd name="adj" fmla="val 24467"/>
            </a:avLst>
          </a:prstGeom>
          <a:solidFill>
            <a:srgbClr val="00B0F0">
              <a:alpha val="1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899592" y="841276"/>
            <a:ext cx="7416824" cy="2736304"/>
          </a:xfrm>
        </p:spPr>
        <p:txBody>
          <a:bodyPr/>
          <a:lstStyle/>
          <a:p>
            <a:r>
              <a:rPr lang="es-EC" sz="2400" b="1" dirty="0">
                <a:solidFill>
                  <a:schemeClr val="bg2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rPr>
              <a:t>“BALANCE ENTRE BIOMASA Y CARBONO EN PLANTACIÓN DE </a:t>
            </a:r>
            <a:r>
              <a:rPr lang="es-EC" sz="2400" b="1" i="1" dirty="0">
                <a:solidFill>
                  <a:schemeClr val="bg2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rPr>
              <a:t>Pinus tecunumanii EGUILUZ &amp; PERRY</a:t>
            </a:r>
            <a:r>
              <a:rPr lang="es-EC" sz="2400" b="1" dirty="0">
                <a:solidFill>
                  <a:schemeClr val="bg2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rPr>
              <a:t> (PINO) Y </a:t>
            </a:r>
            <a:r>
              <a:rPr lang="es-EC" sz="2400" b="1" i="1" dirty="0">
                <a:solidFill>
                  <a:schemeClr val="bg2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rPr>
              <a:t>Araucaria angustifolia</a:t>
            </a:r>
            <a:r>
              <a:rPr lang="es-EC" sz="2400" b="1" dirty="0">
                <a:solidFill>
                  <a:schemeClr val="bg2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rPr>
              <a:t> (</a:t>
            </a:r>
            <a:r>
              <a:rPr lang="es-EC" sz="2400" b="1" i="1" dirty="0">
                <a:solidFill>
                  <a:schemeClr val="bg2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rPr>
              <a:t>BERTOL.) KUNTZE</a:t>
            </a:r>
            <a:r>
              <a:rPr lang="es-EC" sz="2400" b="1" dirty="0">
                <a:solidFill>
                  <a:schemeClr val="bg2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rPr>
              <a:t> (ARAUCARIA) EN LA ESTACIÓN EXPERIMENTAL LA FAVORITA, PROVINCIA DE SANTO DOMINGO DE LOS TSÁCHILAS</a:t>
            </a:r>
            <a:r>
              <a:rPr lang="es-EC" sz="2400" b="1" dirty="0" smtClean="0">
                <a:solidFill>
                  <a:schemeClr val="bg2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rPr>
              <a:t>”</a:t>
            </a:r>
            <a:endParaRPr lang="es-EC" sz="2400" dirty="0">
              <a:solidFill>
                <a:schemeClr val="bg2"/>
              </a:solidFill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</p:spTree>
  </p:cSld>
  <p:clrMapOvr>
    <a:masterClrMapping/>
  </p:clrMapOvr>
  <p:transition>
    <p:checker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Rectángulo"/>
          <p:cNvSpPr/>
          <p:nvPr/>
        </p:nvSpPr>
        <p:spPr>
          <a:xfrm>
            <a:off x="683568" y="553244"/>
            <a:ext cx="1512168" cy="5161756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 dirty="0">
              <a:solidFill>
                <a:schemeClr val="tx1"/>
              </a:solidFill>
            </a:endParaRPr>
          </a:p>
        </p:txBody>
      </p:sp>
      <p:pic>
        <p:nvPicPr>
          <p:cNvPr id="24577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697260"/>
            <a:ext cx="8460432" cy="50177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 rot="16200000">
            <a:off x="-2515716" y="2515716"/>
            <a:ext cx="5715000" cy="683568"/>
          </a:xfrm>
          <a:solidFill>
            <a:schemeClr val="accent1">
              <a:lumMod val="20000"/>
              <a:lumOff val="80000"/>
            </a:schemeClr>
          </a:solidFill>
        </p:spPr>
        <p:txBody>
          <a:bodyPr/>
          <a:lstStyle/>
          <a:p>
            <a:r>
              <a:rPr lang="es-EC" sz="4000" b="1" dirty="0" smtClean="0">
                <a:solidFill>
                  <a:srgbClr val="006600"/>
                </a:solidFill>
              </a:rPr>
              <a:t>RESULTADOS</a:t>
            </a:r>
            <a:endParaRPr lang="es-EC" sz="4000" b="1" dirty="0">
              <a:solidFill>
                <a:srgbClr val="006600"/>
              </a:solidFill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683568" y="0"/>
            <a:ext cx="8460432" cy="553244"/>
          </a:xfrm>
          <a:solidFill>
            <a:schemeClr val="tx1"/>
          </a:solidFill>
        </p:spPr>
        <p:txBody>
          <a:bodyPr/>
          <a:lstStyle/>
          <a:p>
            <a:pPr marL="0" indent="0" algn="ctr">
              <a:buNone/>
            </a:pPr>
            <a:r>
              <a:rPr lang="es-ES" sz="2800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Carbono capturado en plantaciones</a:t>
            </a:r>
            <a:endParaRPr lang="es-EC" sz="2800" dirty="0">
              <a:solidFill>
                <a:schemeClr val="bg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7 Rectángulo"/>
          <p:cNvSpPr/>
          <p:nvPr/>
        </p:nvSpPr>
        <p:spPr>
          <a:xfrm>
            <a:off x="3059832" y="2209428"/>
            <a:ext cx="576064" cy="1152128"/>
          </a:xfrm>
          <a:prstGeom prst="rect">
            <a:avLst/>
          </a:prstGeom>
          <a:noFill/>
          <a:ln w="38100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6" name="5 Rectángulo"/>
          <p:cNvSpPr/>
          <p:nvPr/>
        </p:nvSpPr>
        <p:spPr>
          <a:xfrm>
            <a:off x="3059832" y="1633364"/>
            <a:ext cx="2160240" cy="288032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10" name="9 Rectángulo"/>
          <p:cNvSpPr/>
          <p:nvPr/>
        </p:nvSpPr>
        <p:spPr>
          <a:xfrm>
            <a:off x="2483768" y="4513684"/>
            <a:ext cx="576064" cy="288032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11" name="10 Rectángulo"/>
          <p:cNvSpPr/>
          <p:nvPr/>
        </p:nvSpPr>
        <p:spPr>
          <a:xfrm>
            <a:off x="5220072" y="2209428"/>
            <a:ext cx="792088" cy="1152128"/>
          </a:xfrm>
          <a:prstGeom prst="rect">
            <a:avLst/>
          </a:prstGeom>
          <a:noFill/>
          <a:ln w="38100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12" name="11 Rectángulo"/>
          <p:cNvSpPr/>
          <p:nvPr/>
        </p:nvSpPr>
        <p:spPr>
          <a:xfrm>
            <a:off x="4499992" y="1921396"/>
            <a:ext cx="720080" cy="288032"/>
          </a:xfrm>
          <a:prstGeom prst="rect">
            <a:avLst/>
          </a:prstGeom>
          <a:noFill/>
          <a:ln w="38100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13" name="12 Rectángulo"/>
          <p:cNvSpPr/>
          <p:nvPr/>
        </p:nvSpPr>
        <p:spPr>
          <a:xfrm>
            <a:off x="5220072" y="4801716"/>
            <a:ext cx="792088" cy="288032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</p:spTree>
  </p:cSld>
  <p:clrMapOvr>
    <a:masterClrMapping/>
  </p:clrMapOvr>
  <p:transition>
    <p:checker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Rectángulo"/>
          <p:cNvSpPr/>
          <p:nvPr/>
        </p:nvSpPr>
        <p:spPr>
          <a:xfrm>
            <a:off x="683568" y="553244"/>
            <a:ext cx="1512168" cy="5161756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 dirty="0">
              <a:solidFill>
                <a:schemeClr val="tx1"/>
              </a:solidFill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683568" y="0"/>
            <a:ext cx="8460432" cy="553244"/>
          </a:xfrm>
          <a:solidFill>
            <a:schemeClr val="tx1"/>
          </a:solidFill>
        </p:spPr>
        <p:txBody>
          <a:bodyPr/>
          <a:lstStyle/>
          <a:p>
            <a:pPr marL="0" indent="0" algn="ctr">
              <a:buNone/>
            </a:pPr>
            <a:r>
              <a:rPr lang="es-ES" sz="2800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Balance entre biomasa y carbono capturado</a:t>
            </a:r>
            <a:endParaRPr lang="es-EC" sz="2800" dirty="0">
              <a:solidFill>
                <a:schemeClr val="bg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 rot="16200000">
            <a:off x="-2515716" y="2515716"/>
            <a:ext cx="5715000" cy="683568"/>
          </a:xfrm>
          <a:solidFill>
            <a:schemeClr val="accent1">
              <a:lumMod val="20000"/>
              <a:lumOff val="80000"/>
            </a:schemeClr>
          </a:solidFill>
        </p:spPr>
        <p:txBody>
          <a:bodyPr/>
          <a:lstStyle/>
          <a:p>
            <a:r>
              <a:rPr lang="es-EC" sz="4000" b="1" dirty="0" smtClean="0">
                <a:solidFill>
                  <a:srgbClr val="006600"/>
                </a:solidFill>
              </a:rPr>
              <a:t>RESULTADOS</a:t>
            </a:r>
            <a:endParaRPr lang="es-EC" sz="4000" b="1" dirty="0">
              <a:solidFill>
                <a:srgbClr val="006600"/>
              </a:solidFill>
            </a:endParaRPr>
          </a:p>
        </p:txBody>
      </p:sp>
      <p:sp>
        <p:nvSpPr>
          <p:cNvPr id="15" name="14 Rectángulo"/>
          <p:cNvSpPr/>
          <p:nvPr/>
        </p:nvSpPr>
        <p:spPr>
          <a:xfrm>
            <a:off x="827584" y="625252"/>
            <a:ext cx="8064896" cy="468052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graphicFrame>
        <p:nvGraphicFramePr>
          <p:cNvPr id="13" name="12 Gráfico"/>
          <p:cNvGraphicFramePr/>
          <p:nvPr/>
        </p:nvGraphicFramePr>
        <p:xfrm>
          <a:off x="899592" y="697260"/>
          <a:ext cx="7920880" cy="44644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ransition>
    <p:checker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Rectángulo"/>
          <p:cNvSpPr/>
          <p:nvPr/>
        </p:nvSpPr>
        <p:spPr>
          <a:xfrm>
            <a:off x="683568" y="553244"/>
            <a:ext cx="1512168" cy="5161756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 dirty="0">
              <a:solidFill>
                <a:schemeClr val="tx1"/>
              </a:solidFill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611560" y="0"/>
            <a:ext cx="8532440" cy="697260"/>
          </a:xfrm>
          <a:solidFill>
            <a:schemeClr val="tx1"/>
          </a:solidFill>
        </p:spPr>
        <p:txBody>
          <a:bodyPr/>
          <a:lstStyle/>
          <a:p>
            <a:pPr marL="0" indent="0" algn="ctr">
              <a:buNone/>
            </a:pPr>
            <a:r>
              <a:rPr lang="es-ES_tradnl" sz="2000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Comparación de la producción de biomasa y captura de carbono entre las plantaciones </a:t>
            </a:r>
            <a:r>
              <a:rPr lang="es-EC" sz="2000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 </a:t>
            </a:r>
            <a:r>
              <a:rPr lang="es-EC" sz="2000" i="1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Pinus tecunumanii</a:t>
            </a:r>
            <a:r>
              <a:rPr lang="es-EC" sz="2000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y </a:t>
            </a:r>
            <a:r>
              <a:rPr lang="es-EC" sz="2000" i="1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Araucaria angustifolia</a:t>
            </a:r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 rot="16200000">
            <a:off x="-2515716" y="2515716"/>
            <a:ext cx="5715000" cy="683568"/>
          </a:xfrm>
          <a:solidFill>
            <a:schemeClr val="accent1">
              <a:lumMod val="20000"/>
              <a:lumOff val="80000"/>
            </a:schemeClr>
          </a:solidFill>
        </p:spPr>
        <p:txBody>
          <a:bodyPr/>
          <a:lstStyle/>
          <a:p>
            <a:r>
              <a:rPr lang="es-EC" sz="4000" b="1" dirty="0" smtClean="0">
                <a:solidFill>
                  <a:srgbClr val="006600"/>
                </a:solidFill>
              </a:rPr>
              <a:t>RESULTADOS</a:t>
            </a:r>
            <a:endParaRPr lang="es-EC" sz="4000" b="1" dirty="0">
              <a:solidFill>
                <a:srgbClr val="006600"/>
              </a:solidFill>
            </a:endParaRPr>
          </a:p>
        </p:txBody>
      </p:sp>
      <p:graphicFrame>
        <p:nvGraphicFramePr>
          <p:cNvPr id="13" name="12 Tabla"/>
          <p:cNvGraphicFramePr>
            <a:graphicFrameLocks noGrp="1"/>
          </p:cNvGraphicFramePr>
          <p:nvPr/>
        </p:nvGraphicFramePr>
        <p:xfrm>
          <a:off x="899592" y="841276"/>
          <a:ext cx="7920880" cy="2016225"/>
        </p:xfrm>
        <a:graphic>
          <a:graphicData uri="http://schemas.openxmlformats.org/drawingml/2006/table">
            <a:tbl>
              <a:tblPr>
                <a:tableStyleId>{08FB837D-C827-4EFA-A057-4D05807E0F7C}</a:tableStyleId>
              </a:tblPr>
              <a:tblGrid>
                <a:gridCol w="444162"/>
                <a:gridCol w="2516915"/>
                <a:gridCol w="1110404"/>
                <a:gridCol w="1554565"/>
                <a:gridCol w="1279336"/>
                <a:gridCol w="1015498"/>
              </a:tblGrid>
              <a:tr h="403245">
                <a:tc rowSpan="5">
                  <a:txBody>
                    <a:bodyPr/>
                    <a:lstStyle/>
                    <a:p>
                      <a:pPr algn="ctr" fontAlgn="ctr"/>
                      <a:r>
                        <a:rPr lang="es-ES" sz="2000" b="1" u="none" strike="noStrike" dirty="0" smtClean="0"/>
                        <a:t>BIOMASA</a:t>
                      </a:r>
                      <a:endParaRPr lang="es-EC" sz="20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0" marR="0" marT="0" marB="0" vert="vert27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800" b="1" u="none" strike="noStrike" dirty="0"/>
                        <a:t>Especie</a:t>
                      </a:r>
                      <a:endParaRPr lang="es-EC" sz="18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800" b="1" u="none" strike="noStrike" dirty="0"/>
                        <a:t>Aérea</a:t>
                      </a:r>
                      <a:endParaRPr lang="es-EC" sz="18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800" b="1" u="none" strike="noStrike"/>
                        <a:t>Superficial</a:t>
                      </a:r>
                      <a:endParaRPr lang="es-EC" sz="1800" b="1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800" b="1" u="none" strike="noStrike" dirty="0"/>
                        <a:t>Radicular</a:t>
                      </a:r>
                      <a:endParaRPr lang="es-EC" sz="18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800" b="1" u="none" strike="noStrike" dirty="0"/>
                        <a:t>Total</a:t>
                      </a:r>
                      <a:endParaRPr lang="es-EC" sz="18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0" marR="0" marT="0" marB="0" anchor="ctr"/>
                </a:tc>
              </a:tr>
              <a:tr h="403245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800" i="1" u="none" strike="noStrike" dirty="0"/>
                        <a:t>Araucaria angustifolia</a:t>
                      </a:r>
                      <a:endParaRPr lang="es-EC" sz="1800" b="0" i="1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800" u="none" strike="noStrike" dirty="0"/>
                        <a:t>147,44</a:t>
                      </a:r>
                      <a:endParaRPr lang="es-EC" sz="18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800" u="none" strike="noStrike" dirty="0"/>
                        <a:t>11,47</a:t>
                      </a:r>
                      <a:endParaRPr lang="es-EC" sz="18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800" u="none" strike="noStrike" dirty="0"/>
                        <a:t>50,79</a:t>
                      </a:r>
                      <a:endParaRPr lang="es-EC" sz="18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800" u="none" strike="noStrike" dirty="0"/>
                        <a:t>209,69</a:t>
                      </a:r>
                      <a:endParaRPr lang="es-EC" sz="18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0" marR="0" marT="0" marB="0" anchor="ctr"/>
                </a:tc>
              </a:tr>
              <a:tr h="403245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800" i="1" u="none" strike="noStrike" dirty="0"/>
                        <a:t>Pinus tecunumanii</a:t>
                      </a:r>
                      <a:endParaRPr lang="es-EC" sz="1800" b="0" i="1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800" u="none" strike="noStrike"/>
                        <a:t>31,92</a:t>
                      </a:r>
                      <a:endParaRPr lang="es-EC" sz="1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800" u="none" strike="noStrike"/>
                        <a:t>11,46</a:t>
                      </a:r>
                      <a:endParaRPr lang="es-EC" sz="1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800" u="none" strike="noStrike"/>
                        <a:t>17,33</a:t>
                      </a:r>
                      <a:endParaRPr lang="es-EC" sz="1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800" u="none" strike="noStrike" dirty="0"/>
                        <a:t>60,71</a:t>
                      </a:r>
                      <a:endParaRPr lang="es-EC" sz="18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0" marR="0" marT="0" marB="0" anchor="ctr"/>
                </a:tc>
              </a:tr>
              <a:tr h="403245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800" u="none" strike="noStrike" dirty="0"/>
                        <a:t>Prueba de </a:t>
                      </a:r>
                      <a:r>
                        <a:rPr lang="es-ES" sz="1800" i="1" u="none" strike="noStrike" dirty="0"/>
                        <a:t>t </a:t>
                      </a:r>
                      <a:r>
                        <a:rPr lang="es-ES" sz="1800" u="none" strike="noStrike" dirty="0"/>
                        <a:t>de Student</a:t>
                      </a:r>
                      <a:endParaRPr lang="es-EC" sz="18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800" u="none" strike="noStrike" dirty="0"/>
                        <a:t>27,06</a:t>
                      </a:r>
                      <a:endParaRPr lang="es-EC" sz="18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800" u="none" strike="noStrike"/>
                        <a:t>0,17</a:t>
                      </a:r>
                      <a:endParaRPr lang="es-EC" sz="1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800" u="none" strike="noStrike"/>
                        <a:t>8,4</a:t>
                      </a:r>
                      <a:endParaRPr lang="es-EC" sz="1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800" u="none" strike="noStrike"/>
                        <a:t>26,31</a:t>
                      </a:r>
                      <a:endParaRPr lang="es-EC" sz="1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0" marR="0" marT="0" marB="0" anchor="ctr"/>
                </a:tc>
              </a:tr>
              <a:tr h="403245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800" u="none" strike="noStrike"/>
                        <a:t>Significancia</a:t>
                      </a:r>
                      <a:endParaRPr lang="es-EC" sz="1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800" u="none" strike="noStrike"/>
                        <a:t>**</a:t>
                      </a:r>
                      <a:endParaRPr lang="es-EC" sz="1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800" u="none" strike="noStrike" dirty="0"/>
                        <a:t>ns</a:t>
                      </a:r>
                      <a:endParaRPr lang="es-EC" sz="18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800" u="none" strike="noStrike" dirty="0"/>
                        <a:t>**</a:t>
                      </a:r>
                      <a:endParaRPr lang="es-EC" sz="18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800" u="none" strike="noStrike" dirty="0"/>
                        <a:t>**</a:t>
                      </a:r>
                      <a:endParaRPr lang="es-EC" sz="18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0" marR="0" marT="0" marB="0" anchor="ctr"/>
                </a:tc>
              </a:tr>
            </a:tbl>
          </a:graphicData>
        </a:graphic>
      </p:graphicFrame>
      <p:graphicFrame>
        <p:nvGraphicFramePr>
          <p:cNvPr id="14" name="13 Tabla"/>
          <p:cNvGraphicFramePr>
            <a:graphicFrameLocks noGrp="1"/>
          </p:cNvGraphicFramePr>
          <p:nvPr/>
        </p:nvGraphicFramePr>
        <p:xfrm>
          <a:off x="899592" y="3217540"/>
          <a:ext cx="7920879" cy="2088230"/>
        </p:xfrm>
        <a:graphic>
          <a:graphicData uri="http://schemas.openxmlformats.org/drawingml/2006/table">
            <a:tbl>
              <a:tblPr>
                <a:tableStyleId>{775DCB02-9BB8-47FD-8907-85C794F793BA}</a:tableStyleId>
              </a:tblPr>
              <a:tblGrid>
                <a:gridCol w="383852"/>
                <a:gridCol w="2640484"/>
                <a:gridCol w="1080120"/>
                <a:gridCol w="1512168"/>
                <a:gridCol w="1288758"/>
                <a:gridCol w="1015497"/>
              </a:tblGrid>
              <a:tr h="417646">
                <a:tc rowSpan="5"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ES" sz="2000" b="1" u="none" strike="noStrike" kern="1200" dirty="0" smtClean="0"/>
                        <a:t>CARBONO</a:t>
                      </a:r>
                      <a:endParaRPr lang="es-ES" sz="2000" b="1" u="none" strike="noStrike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vert="vert27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ES" sz="1800" b="1" u="none" strike="noStrike" kern="1200" dirty="0"/>
                        <a:t>Especie</a:t>
                      </a:r>
                      <a:endParaRPr lang="es-ES" sz="1800" b="1" u="none" strike="noStrike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ES" sz="1800" b="1" u="none" strike="noStrike" kern="1200" dirty="0"/>
                        <a:t>Aérea</a:t>
                      </a:r>
                      <a:endParaRPr lang="es-ES" sz="1800" b="1" u="none" strike="noStrike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ES" sz="1800" b="1" u="none" strike="noStrike" kern="1200" dirty="0"/>
                        <a:t>Superficial</a:t>
                      </a:r>
                      <a:endParaRPr lang="es-ES" sz="1800" b="1" u="none" strike="noStrike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ES" sz="1800" b="1" u="none" strike="noStrike" kern="1200" dirty="0"/>
                        <a:t>Radicular</a:t>
                      </a:r>
                      <a:endParaRPr lang="es-ES" sz="1800" b="1" u="none" strike="noStrike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ES" sz="1800" b="1" u="none" strike="noStrike" kern="1200" dirty="0"/>
                        <a:t>Total</a:t>
                      </a:r>
                      <a:endParaRPr lang="es-ES" sz="1800" b="1" u="none" strike="noStrike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</a:tr>
              <a:tr h="417646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ES" sz="1800" i="1" u="none" strike="noStrike" kern="1200" dirty="0"/>
                        <a:t>Araucaria angustifolia</a:t>
                      </a:r>
                      <a:endParaRPr lang="es-ES" sz="1800" i="1" u="none" strike="noStrike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ES" sz="1800" u="none" strike="noStrike" kern="1200" dirty="0"/>
                        <a:t>73,72</a:t>
                      </a:r>
                      <a:endParaRPr lang="es-ES" sz="1800" u="none" strike="noStrike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ES" sz="1800" u="none" strike="noStrike" kern="1200" dirty="0"/>
                        <a:t>5,74</a:t>
                      </a:r>
                      <a:endParaRPr lang="es-ES" sz="1800" u="none" strike="noStrike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ES" sz="1800" u="none" strike="noStrike" kern="1200" dirty="0"/>
                        <a:t>25,39</a:t>
                      </a:r>
                      <a:endParaRPr lang="es-ES" sz="1800" u="none" strike="noStrike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ES" sz="1800" u="none" strike="noStrike" kern="1200" dirty="0"/>
                        <a:t>104,85</a:t>
                      </a:r>
                      <a:endParaRPr lang="es-ES" sz="1800" u="none" strike="noStrike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</a:tr>
              <a:tr h="417646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ES" sz="1800" i="1" u="none" strike="noStrike" kern="1200" dirty="0"/>
                        <a:t>Pinus tecunumanii</a:t>
                      </a:r>
                      <a:endParaRPr lang="es-ES" sz="1800" i="1" u="none" strike="noStrike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ES" sz="1800" u="none" strike="noStrike" kern="1200" dirty="0"/>
                        <a:t>15,96</a:t>
                      </a:r>
                      <a:endParaRPr lang="es-ES" sz="1800" u="none" strike="noStrike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ES" sz="1800" u="none" strike="noStrike" kern="1200" dirty="0"/>
                        <a:t>5,73</a:t>
                      </a:r>
                      <a:endParaRPr lang="es-ES" sz="1800" u="none" strike="noStrike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ES" sz="1800" u="none" strike="noStrike" kern="1200" dirty="0"/>
                        <a:t>8,67</a:t>
                      </a:r>
                      <a:endParaRPr lang="es-ES" sz="1800" u="none" strike="noStrike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ES" sz="1800" u="none" strike="noStrike" kern="1200" dirty="0"/>
                        <a:t>30,35</a:t>
                      </a:r>
                      <a:endParaRPr lang="es-ES" sz="1800" u="none" strike="noStrike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</a:tr>
              <a:tr h="417646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EC" sz="1800" u="none" strike="noStrike" kern="1200" dirty="0"/>
                        <a:t>Prueba de </a:t>
                      </a:r>
                      <a:r>
                        <a:rPr lang="es-EC" sz="1800" i="1" u="none" strike="noStrike" kern="1200" dirty="0"/>
                        <a:t>t</a:t>
                      </a:r>
                      <a:r>
                        <a:rPr lang="es-EC" sz="1800" u="none" strike="noStrike" kern="1200" dirty="0"/>
                        <a:t> de Student</a:t>
                      </a:r>
                      <a:endParaRPr lang="es-EC" sz="1800" u="none" strike="noStrike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ES" sz="1800" u="none" strike="noStrike" kern="1200" dirty="0"/>
                        <a:t>27,17</a:t>
                      </a:r>
                      <a:endParaRPr lang="es-ES" sz="1800" u="none" strike="noStrike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ES" sz="1800" u="none" strike="noStrike" kern="1200" dirty="0"/>
                        <a:t>0,05</a:t>
                      </a:r>
                      <a:endParaRPr lang="es-ES" sz="1800" u="none" strike="noStrike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ES" sz="1800" u="none" strike="noStrike" kern="1200" dirty="0"/>
                        <a:t>8,4</a:t>
                      </a:r>
                      <a:endParaRPr lang="es-ES" sz="1800" u="none" strike="noStrike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ES" sz="1800" u="none" strike="noStrike" kern="1200" dirty="0"/>
                        <a:t>26,3</a:t>
                      </a:r>
                      <a:endParaRPr lang="es-ES" sz="1800" u="none" strike="noStrike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</a:tr>
              <a:tr h="417646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ES" sz="1800" u="none" strike="noStrike" kern="1200" dirty="0"/>
                        <a:t>Significancia</a:t>
                      </a:r>
                      <a:endParaRPr lang="es-ES" sz="1800" u="none" strike="noStrike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ES" sz="1800" u="none" strike="noStrike" kern="1200" dirty="0"/>
                        <a:t>**</a:t>
                      </a:r>
                      <a:endParaRPr lang="es-ES" sz="1800" u="none" strike="noStrike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ES" sz="1800" u="none" strike="noStrike" kern="1200" dirty="0"/>
                        <a:t>ns</a:t>
                      </a:r>
                      <a:endParaRPr lang="es-ES" sz="1800" u="none" strike="noStrike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ES" sz="1800" u="none" strike="noStrike" kern="1200" dirty="0"/>
                        <a:t>**</a:t>
                      </a:r>
                      <a:endParaRPr lang="es-ES" sz="1800" u="none" strike="noStrike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ES" sz="1800" u="none" strike="noStrike" kern="1200" dirty="0"/>
                        <a:t>**</a:t>
                      </a:r>
                      <a:endParaRPr lang="es-ES" sz="1800" u="none" strike="noStrike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</a:tr>
            </a:tbl>
          </a:graphicData>
        </a:graphic>
      </p:graphicFrame>
    </p:spTree>
  </p:cSld>
  <p:clrMapOvr>
    <a:masterClrMapping/>
  </p:clrMapOvr>
  <p:transition>
    <p:checker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Rectángulo"/>
          <p:cNvSpPr/>
          <p:nvPr/>
        </p:nvSpPr>
        <p:spPr>
          <a:xfrm>
            <a:off x="683568" y="553244"/>
            <a:ext cx="1512168" cy="5161756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 dirty="0">
              <a:solidFill>
                <a:schemeClr val="tx1"/>
              </a:solidFill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683568" y="0"/>
            <a:ext cx="8460432" cy="553244"/>
          </a:xfrm>
          <a:solidFill>
            <a:schemeClr val="tx1"/>
          </a:solidFill>
        </p:spPr>
        <p:txBody>
          <a:bodyPr/>
          <a:lstStyle/>
          <a:p>
            <a:pPr marL="0" indent="0" algn="ctr">
              <a:buNone/>
            </a:pPr>
            <a:r>
              <a:rPr lang="es-ES" sz="2800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Construcción de modelos alométricos (1)</a:t>
            </a:r>
            <a:endParaRPr lang="es-EC" sz="2800" dirty="0">
              <a:solidFill>
                <a:schemeClr val="bg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 rot="16200000">
            <a:off x="-2515716" y="2515716"/>
            <a:ext cx="5715000" cy="683568"/>
          </a:xfrm>
          <a:solidFill>
            <a:schemeClr val="accent1">
              <a:lumMod val="20000"/>
              <a:lumOff val="80000"/>
            </a:schemeClr>
          </a:solidFill>
        </p:spPr>
        <p:txBody>
          <a:bodyPr/>
          <a:lstStyle/>
          <a:p>
            <a:r>
              <a:rPr lang="es-EC" sz="4000" b="1" dirty="0" smtClean="0">
                <a:solidFill>
                  <a:srgbClr val="006600"/>
                </a:solidFill>
              </a:rPr>
              <a:t>RESULTADOS</a:t>
            </a:r>
            <a:endParaRPr lang="es-EC" sz="4000" b="1" dirty="0">
              <a:solidFill>
                <a:srgbClr val="006600"/>
              </a:solidFill>
            </a:endParaRPr>
          </a:p>
        </p:txBody>
      </p:sp>
      <p:sp>
        <p:nvSpPr>
          <p:cNvPr id="14" name="13 Rectángulo"/>
          <p:cNvSpPr/>
          <p:nvPr/>
        </p:nvSpPr>
        <p:spPr>
          <a:xfrm rot="16200000">
            <a:off x="-1885392" y="2534333"/>
            <a:ext cx="571500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3600" b="1" dirty="0" smtClean="0">
                <a:solidFill>
                  <a:schemeClr val="bg2"/>
                </a:solidFill>
              </a:rPr>
              <a:t>Biomasa</a:t>
            </a:r>
            <a:endParaRPr lang="es-EC" sz="3600" dirty="0">
              <a:solidFill>
                <a:schemeClr val="bg2"/>
              </a:solidFill>
            </a:endParaRPr>
          </a:p>
        </p:txBody>
      </p:sp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60462" y="481236"/>
            <a:ext cx="7983538" cy="52337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checker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Rectángulo"/>
          <p:cNvSpPr/>
          <p:nvPr/>
        </p:nvSpPr>
        <p:spPr>
          <a:xfrm>
            <a:off x="683568" y="0"/>
            <a:ext cx="1512168" cy="57150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 dirty="0">
              <a:solidFill>
                <a:schemeClr val="tx1"/>
              </a:solidFill>
            </a:endParaRPr>
          </a:p>
        </p:txBody>
      </p:sp>
      <p:sp>
        <p:nvSpPr>
          <p:cNvPr id="2" name="1 Título"/>
          <p:cNvSpPr>
            <a:spLocks noGrp="1"/>
          </p:cNvSpPr>
          <p:nvPr>
            <p:ph type="title" idx="4294967295"/>
          </p:nvPr>
        </p:nvSpPr>
        <p:spPr>
          <a:xfrm rot="16200000">
            <a:off x="-2516187" y="2516187"/>
            <a:ext cx="5715000" cy="68262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/>
          <a:lstStyle/>
          <a:p>
            <a:r>
              <a:rPr lang="es-EC" sz="4000" b="1" dirty="0" smtClean="0">
                <a:solidFill>
                  <a:srgbClr val="006600"/>
                </a:solidFill>
              </a:rPr>
              <a:t>RESULTADOS</a:t>
            </a:r>
            <a:endParaRPr lang="es-EC" sz="4000" b="1" dirty="0">
              <a:solidFill>
                <a:srgbClr val="006600"/>
              </a:solidFill>
            </a:endParaRPr>
          </a:p>
        </p:txBody>
      </p:sp>
      <p:sp>
        <p:nvSpPr>
          <p:cNvPr id="13" name="12 Rectángulo"/>
          <p:cNvSpPr/>
          <p:nvPr/>
        </p:nvSpPr>
        <p:spPr>
          <a:xfrm rot="16200000">
            <a:off x="-1885392" y="2534333"/>
            <a:ext cx="571500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3600" b="1" dirty="0" smtClean="0">
                <a:solidFill>
                  <a:schemeClr val="bg2"/>
                </a:solidFill>
              </a:rPr>
              <a:t>Biomasa - Pino</a:t>
            </a:r>
            <a:endParaRPr lang="es-EC" sz="3600" dirty="0">
              <a:solidFill>
                <a:schemeClr val="bg2"/>
              </a:solidFill>
            </a:endParaRPr>
          </a:p>
        </p:txBody>
      </p:sp>
      <p:pic>
        <p:nvPicPr>
          <p:cNvPr id="6" name="5 Imagen" descr="C:\Users\ximena\Desktop\1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9632" y="0"/>
            <a:ext cx="7884368" cy="57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checker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Rectángulo"/>
          <p:cNvSpPr/>
          <p:nvPr/>
        </p:nvSpPr>
        <p:spPr>
          <a:xfrm>
            <a:off x="683568" y="0"/>
            <a:ext cx="1512168" cy="57150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 dirty="0">
              <a:solidFill>
                <a:schemeClr val="tx1"/>
              </a:solidFill>
            </a:endParaRPr>
          </a:p>
        </p:txBody>
      </p:sp>
      <p:sp>
        <p:nvSpPr>
          <p:cNvPr id="2" name="1 Título"/>
          <p:cNvSpPr>
            <a:spLocks noGrp="1"/>
          </p:cNvSpPr>
          <p:nvPr>
            <p:ph type="title" idx="4294967295"/>
          </p:nvPr>
        </p:nvSpPr>
        <p:spPr>
          <a:xfrm rot="16200000">
            <a:off x="-2516187" y="2516187"/>
            <a:ext cx="5715000" cy="68262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/>
          <a:lstStyle/>
          <a:p>
            <a:r>
              <a:rPr lang="es-EC" sz="4000" b="1" dirty="0" smtClean="0">
                <a:solidFill>
                  <a:srgbClr val="006600"/>
                </a:solidFill>
              </a:rPr>
              <a:t>RESULTADOS</a:t>
            </a:r>
            <a:endParaRPr lang="es-EC" sz="4000" b="1" dirty="0">
              <a:solidFill>
                <a:srgbClr val="006600"/>
              </a:solidFill>
            </a:endParaRPr>
          </a:p>
        </p:txBody>
      </p:sp>
      <p:sp>
        <p:nvSpPr>
          <p:cNvPr id="13" name="12 Rectángulo"/>
          <p:cNvSpPr/>
          <p:nvPr/>
        </p:nvSpPr>
        <p:spPr>
          <a:xfrm rot="16200000">
            <a:off x="-1885392" y="2534333"/>
            <a:ext cx="571500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3600" b="1" dirty="0" smtClean="0">
                <a:solidFill>
                  <a:schemeClr val="bg2"/>
                </a:solidFill>
              </a:rPr>
              <a:t>Biomasa - Araucaria</a:t>
            </a:r>
            <a:endParaRPr lang="es-EC" sz="3600" dirty="0">
              <a:solidFill>
                <a:schemeClr val="bg2"/>
              </a:solidFill>
            </a:endParaRPr>
          </a:p>
        </p:txBody>
      </p:sp>
      <p:pic>
        <p:nvPicPr>
          <p:cNvPr id="7" name="6 Imagen" descr="C:\Users\ximena\Desktop\2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9632" y="0"/>
            <a:ext cx="7884368" cy="5714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checker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Rectángulo"/>
          <p:cNvSpPr/>
          <p:nvPr/>
        </p:nvSpPr>
        <p:spPr>
          <a:xfrm>
            <a:off x="683568" y="0"/>
            <a:ext cx="1512168" cy="57150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 dirty="0">
              <a:solidFill>
                <a:schemeClr val="tx1"/>
              </a:solidFill>
            </a:endParaRPr>
          </a:p>
        </p:txBody>
      </p:sp>
      <p:sp>
        <p:nvSpPr>
          <p:cNvPr id="2" name="1 Título"/>
          <p:cNvSpPr>
            <a:spLocks noGrp="1"/>
          </p:cNvSpPr>
          <p:nvPr>
            <p:ph type="title" idx="4294967295"/>
          </p:nvPr>
        </p:nvSpPr>
        <p:spPr>
          <a:xfrm rot="16200000">
            <a:off x="-2516187" y="2516187"/>
            <a:ext cx="5715000" cy="68262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/>
          <a:lstStyle/>
          <a:p>
            <a:r>
              <a:rPr lang="es-EC" sz="4000" b="1" dirty="0" smtClean="0">
                <a:solidFill>
                  <a:srgbClr val="006600"/>
                </a:solidFill>
              </a:rPr>
              <a:t>RESULTADOS</a:t>
            </a:r>
            <a:endParaRPr lang="es-EC" sz="4000" b="1" dirty="0">
              <a:solidFill>
                <a:srgbClr val="006600"/>
              </a:solidFill>
            </a:endParaRPr>
          </a:p>
        </p:txBody>
      </p:sp>
      <p:sp>
        <p:nvSpPr>
          <p:cNvPr id="13" name="12 Rectángulo"/>
          <p:cNvSpPr/>
          <p:nvPr/>
        </p:nvSpPr>
        <p:spPr>
          <a:xfrm rot="16200000">
            <a:off x="-1885392" y="2534333"/>
            <a:ext cx="571500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3600" b="1" dirty="0" smtClean="0">
                <a:solidFill>
                  <a:schemeClr val="bg2"/>
                </a:solidFill>
              </a:rPr>
              <a:t>Biomasa - Pino</a:t>
            </a:r>
            <a:endParaRPr lang="es-EC" sz="3600" dirty="0">
              <a:solidFill>
                <a:schemeClr val="bg2"/>
              </a:solidFill>
            </a:endParaRPr>
          </a:p>
        </p:txBody>
      </p:sp>
      <p:pic>
        <p:nvPicPr>
          <p:cNvPr id="7" name="6 Imagen" descr="C:\Users\ximena\Desktop\5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7624" y="0"/>
            <a:ext cx="7956376" cy="57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checker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Rectángulo"/>
          <p:cNvSpPr/>
          <p:nvPr/>
        </p:nvSpPr>
        <p:spPr>
          <a:xfrm>
            <a:off x="683568" y="0"/>
            <a:ext cx="1512168" cy="57150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 dirty="0">
              <a:solidFill>
                <a:schemeClr val="tx1"/>
              </a:solidFill>
            </a:endParaRPr>
          </a:p>
        </p:txBody>
      </p:sp>
      <p:sp>
        <p:nvSpPr>
          <p:cNvPr id="2" name="1 Título"/>
          <p:cNvSpPr>
            <a:spLocks noGrp="1"/>
          </p:cNvSpPr>
          <p:nvPr>
            <p:ph type="title" idx="4294967295"/>
          </p:nvPr>
        </p:nvSpPr>
        <p:spPr>
          <a:xfrm rot="16200000">
            <a:off x="-2516187" y="2516187"/>
            <a:ext cx="5715000" cy="68262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/>
          <a:lstStyle/>
          <a:p>
            <a:r>
              <a:rPr lang="es-EC" sz="4000" b="1" dirty="0" smtClean="0">
                <a:solidFill>
                  <a:srgbClr val="006600"/>
                </a:solidFill>
              </a:rPr>
              <a:t>RESULTADOS</a:t>
            </a:r>
            <a:endParaRPr lang="es-EC" sz="4000" b="1" dirty="0">
              <a:solidFill>
                <a:srgbClr val="006600"/>
              </a:solidFill>
            </a:endParaRPr>
          </a:p>
        </p:txBody>
      </p:sp>
      <p:sp>
        <p:nvSpPr>
          <p:cNvPr id="13" name="12 Rectángulo"/>
          <p:cNvSpPr/>
          <p:nvPr/>
        </p:nvSpPr>
        <p:spPr>
          <a:xfrm rot="16200000">
            <a:off x="-1885392" y="2534333"/>
            <a:ext cx="571500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3600" b="1" dirty="0" smtClean="0">
                <a:solidFill>
                  <a:schemeClr val="bg2"/>
                </a:solidFill>
              </a:rPr>
              <a:t>Biomasa - Araucaria</a:t>
            </a:r>
            <a:endParaRPr lang="es-EC" sz="3600" dirty="0">
              <a:solidFill>
                <a:schemeClr val="bg2"/>
              </a:solidFill>
            </a:endParaRPr>
          </a:p>
        </p:txBody>
      </p:sp>
      <p:pic>
        <p:nvPicPr>
          <p:cNvPr id="6" name="5 Imagen" descr="C:\Users\ximena\Desktop\7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7624" y="0"/>
            <a:ext cx="7956376" cy="57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checker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Rectángulo"/>
          <p:cNvSpPr/>
          <p:nvPr/>
        </p:nvSpPr>
        <p:spPr>
          <a:xfrm>
            <a:off x="683568" y="553244"/>
            <a:ext cx="1512168" cy="5161756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 dirty="0">
              <a:solidFill>
                <a:schemeClr val="tx1"/>
              </a:solidFill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683568" y="0"/>
            <a:ext cx="8460432" cy="553244"/>
          </a:xfrm>
          <a:solidFill>
            <a:schemeClr val="tx1"/>
          </a:solidFill>
        </p:spPr>
        <p:txBody>
          <a:bodyPr/>
          <a:lstStyle/>
          <a:p>
            <a:pPr marL="0" indent="0" algn="ctr">
              <a:buNone/>
            </a:pPr>
            <a:r>
              <a:rPr lang="es-ES" sz="2800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Construcción de modelos alométricos (2)</a:t>
            </a:r>
            <a:endParaRPr lang="es-EC" sz="2800" dirty="0">
              <a:solidFill>
                <a:schemeClr val="bg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 rot="16200000">
            <a:off x="-2515716" y="2515716"/>
            <a:ext cx="5715000" cy="683568"/>
          </a:xfrm>
          <a:solidFill>
            <a:schemeClr val="accent1">
              <a:lumMod val="20000"/>
              <a:lumOff val="80000"/>
            </a:schemeClr>
          </a:solidFill>
        </p:spPr>
        <p:txBody>
          <a:bodyPr/>
          <a:lstStyle/>
          <a:p>
            <a:r>
              <a:rPr lang="es-EC" sz="4000" b="1" dirty="0" smtClean="0">
                <a:solidFill>
                  <a:srgbClr val="006600"/>
                </a:solidFill>
              </a:rPr>
              <a:t>RESULTADOS</a:t>
            </a:r>
            <a:endParaRPr lang="es-EC" sz="4000" b="1" dirty="0">
              <a:solidFill>
                <a:srgbClr val="006600"/>
              </a:solidFill>
            </a:endParaRPr>
          </a:p>
        </p:txBody>
      </p:sp>
      <p:sp>
        <p:nvSpPr>
          <p:cNvPr id="6" name="5 Rectángulo"/>
          <p:cNvSpPr/>
          <p:nvPr/>
        </p:nvSpPr>
        <p:spPr>
          <a:xfrm rot="16200000">
            <a:off x="-1885392" y="2534333"/>
            <a:ext cx="571500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3600" b="1" dirty="0" smtClean="0">
                <a:solidFill>
                  <a:schemeClr val="bg2"/>
                </a:solidFill>
              </a:rPr>
              <a:t>Carbono</a:t>
            </a:r>
            <a:endParaRPr lang="es-EC" sz="3600" dirty="0">
              <a:solidFill>
                <a:schemeClr val="bg2"/>
              </a:solidFill>
            </a:endParaRPr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59321" y="985292"/>
            <a:ext cx="7984679" cy="4608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checker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Rectángulo"/>
          <p:cNvSpPr/>
          <p:nvPr/>
        </p:nvSpPr>
        <p:spPr>
          <a:xfrm>
            <a:off x="683568" y="0"/>
            <a:ext cx="1512168" cy="57150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 dirty="0">
              <a:solidFill>
                <a:schemeClr val="tx1"/>
              </a:solidFill>
            </a:endParaRPr>
          </a:p>
        </p:txBody>
      </p:sp>
      <p:sp>
        <p:nvSpPr>
          <p:cNvPr id="2" name="1 Título"/>
          <p:cNvSpPr>
            <a:spLocks noGrp="1"/>
          </p:cNvSpPr>
          <p:nvPr>
            <p:ph type="title" idx="4294967295"/>
          </p:nvPr>
        </p:nvSpPr>
        <p:spPr>
          <a:xfrm rot="16200000">
            <a:off x="-2516187" y="2516187"/>
            <a:ext cx="5715000" cy="68262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/>
          <a:lstStyle/>
          <a:p>
            <a:r>
              <a:rPr lang="es-EC" sz="4000" b="1" dirty="0" smtClean="0">
                <a:solidFill>
                  <a:srgbClr val="006600"/>
                </a:solidFill>
              </a:rPr>
              <a:t>RESULTADOS</a:t>
            </a:r>
            <a:endParaRPr lang="es-EC" sz="4000" b="1" dirty="0">
              <a:solidFill>
                <a:srgbClr val="006600"/>
              </a:solidFill>
            </a:endParaRPr>
          </a:p>
        </p:txBody>
      </p:sp>
      <p:sp>
        <p:nvSpPr>
          <p:cNvPr id="13" name="12 Rectángulo"/>
          <p:cNvSpPr/>
          <p:nvPr/>
        </p:nvSpPr>
        <p:spPr>
          <a:xfrm rot="16200000">
            <a:off x="-1885392" y="2534333"/>
            <a:ext cx="571500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3600" b="1" dirty="0" smtClean="0">
                <a:solidFill>
                  <a:schemeClr val="bg2"/>
                </a:solidFill>
              </a:rPr>
              <a:t>Carbono - Pino</a:t>
            </a:r>
            <a:endParaRPr lang="es-EC" sz="3600" dirty="0">
              <a:solidFill>
                <a:schemeClr val="bg2"/>
              </a:solidFill>
            </a:endParaRPr>
          </a:p>
        </p:txBody>
      </p:sp>
      <p:pic>
        <p:nvPicPr>
          <p:cNvPr id="7" name="6 Imagen" descr="C:\Users\ximena\Desktop\3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7624" y="0"/>
            <a:ext cx="7956376" cy="57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checker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195736" y="121196"/>
            <a:ext cx="6768752" cy="648072"/>
          </a:xfrm>
        </p:spPr>
        <p:txBody>
          <a:bodyPr/>
          <a:lstStyle/>
          <a:p>
            <a:r>
              <a:rPr lang="es-ES" sz="4000" b="1" dirty="0" smtClean="0">
                <a:solidFill>
                  <a:srgbClr val="006600"/>
                </a:solidFill>
                <a:latin typeface="+mj-lt"/>
                <a:ea typeface="+mj-ea"/>
                <a:cs typeface="+mj-cs"/>
              </a:rPr>
              <a:t>OBJETIVOS</a:t>
            </a:r>
            <a:endParaRPr lang="es-EC" sz="4000" b="1" dirty="0">
              <a:solidFill>
                <a:srgbClr val="006600"/>
              </a:solidFill>
            </a:endParaRPr>
          </a:p>
        </p:txBody>
      </p:sp>
      <p:graphicFrame>
        <p:nvGraphicFramePr>
          <p:cNvPr id="4" name="3 Marcador de contenido"/>
          <p:cNvGraphicFramePr>
            <a:graphicFrameLocks noGrp="1"/>
          </p:cNvGraphicFramePr>
          <p:nvPr>
            <p:ph idx="1"/>
          </p:nvPr>
        </p:nvGraphicFramePr>
        <p:xfrm>
          <a:off x="2195736" y="841375"/>
          <a:ext cx="6789514" cy="47529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>
    <p:checker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Rectángulo"/>
          <p:cNvSpPr/>
          <p:nvPr/>
        </p:nvSpPr>
        <p:spPr>
          <a:xfrm>
            <a:off x="683568" y="0"/>
            <a:ext cx="1512168" cy="57150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 dirty="0">
              <a:solidFill>
                <a:schemeClr val="tx1"/>
              </a:solidFill>
            </a:endParaRPr>
          </a:p>
        </p:txBody>
      </p:sp>
      <p:sp>
        <p:nvSpPr>
          <p:cNvPr id="2" name="1 Título"/>
          <p:cNvSpPr>
            <a:spLocks noGrp="1"/>
          </p:cNvSpPr>
          <p:nvPr>
            <p:ph type="title" idx="4294967295"/>
          </p:nvPr>
        </p:nvSpPr>
        <p:spPr>
          <a:xfrm rot="16200000">
            <a:off x="-2516187" y="2516187"/>
            <a:ext cx="5715000" cy="68262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/>
          <a:lstStyle/>
          <a:p>
            <a:r>
              <a:rPr lang="es-EC" sz="4000" b="1" dirty="0" smtClean="0">
                <a:solidFill>
                  <a:srgbClr val="006600"/>
                </a:solidFill>
              </a:rPr>
              <a:t>RESULTADOS</a:t>
            </a:r>
            <a:endParaRPr lang="es-EC" sz="4000" b="1" dirty="0">
              <a:solidFill>
                <a:srgbClr val="006600"/>
              </a:solidFill>
            </a:endParaRPr>
          </a:p>
        </p:txBody>
      </p:sp>
      <p:sp>
        <p:nvSpPr>
          <p:cNvPr id="13" name="12 Rectángulo"/>
          <p:cNvSpPr/>
          <p:nvPr/>
        </p:nvSpPr>
        <p:spPr>
          <a:xfrm rot="16200000">
            <a:off x="-1885392" y="2534333"/>
            <a:ext cx="571500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3600" b="1" dirty="0" smtClean="0">
                <a:solidFill>
                  <a:schemeClr val="bg2"/>
                </a:solidFill>
              </a:rPr>
              <a:t>Carbono - Pino</a:t>
            </a:r>
            <a:endParaRPr lang="es-EC" sz="3600" dirty="0">
              <a:solidFill>
                <a:schemeClr val="bg2"/>
              </a:solidFill>
            </a:endParaRPr>
          </a:p>
        </p:txBody>
      </p:sp>
      <p:pic>
        <p:nvPicPr>
          <p:cNvPr id="6" name="5 Imagen" descr="C:\Users\ximena\Desktop\6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7624" y="0"/>
            <a:ext cx="7956376" cy="55938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checker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Rectángulo"/>
          <p:cNvSpPr/>
          <p:nvPr/>
        </p:nvSpPr>
        <p:spPr>
          <a:xfrm>
            <a:off x="683568" y="0"/>
            <a:ext cx="1512168" cy="57150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 dirty="0">
              <a:solidFill>
                <a:schemeClr val="tx1"/>
              </a:solidFill>
            </a:endParaRPr>
          </a:p>
        </p:txBody>
      </p:sp>
      <p:sp>
        <p:nvSpPr>
          <p:cNvPr id="2" name="1 Título"/>
          <p:cNvSpPr>
            <a:spLocks noGrp="1"/>
          </p:cNvSpPr>
          <p:nvPr>
            <p:ph type="title" idx="4294967295"/>
          </p:nvPr>
        </p:nvSpPr>
        <p:spPr>
          <a:xfrm rot="16200000">
            <a:off x="-2516187" y="2516187"/>
            <a:ext cx="5715000" cy="68262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/>
          <a:lstStyle/>
          <a:p>
            <a:r>
              <a:rPr lang="es-EC" sz="4000" b="1" dirty="0" smtClean="0">
                <a:solidFill>
                  <a:srgbClr val="006600"/>
                </a:solidFill>
              </a:rPr>
              <a:t>RESULTADOS</a:t>
            </a:r>
            <a:endParaRPr lang="es-EC" sz="4000" b="1" dirty="0">
              <a:solidFill>
                <a:srgbClr val="006600"/>
              </a:solidFill>
            </a:endParaRPr>
          </a:p>
        </p:txBody>
      </p:sp>
      <p:sp>
        <p:nvSpPr>
          <p:cNvPr id="13" name="12 Rectángulo"/>
          <p:cNvSpPr/>
          <p:nvPr/>
        </p:nvSpPr>
        <p:spPr>
          <a:xfrm rot="16200000">
            <a:off x="-1885392" y="2534333"/>
            <a:ext cx="571500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3600" b="1" dirty="0" smtClean="0">
                <a:solidFill>
                  <a:schemeClr val="bg2"/>
                </a:solidFill>
              </a:rPr>
              <a:t>Carbono - Araucaria</a:t>
            </a:r>
            <a:endParaRPr lang="es-EC" sz="3600" dirty="0">
              <a:solidFill>
                <a:schemeClr val="bg2"/>
              </a:solidFill>
            </a:endParaRPr>
          </a:p>
        </p:txBody>
      </p:sp>
      <p:pic>
        <p:nvPicPr>
          <p:cNvPr id="6" name="5 Imagen" descr="C:\Users\ximena\Desktop\4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1640" y="0"/>
            <a:ext cx="7812360" cy="5714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checker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Rectángulo"/>
          <p:cNvSpPr/>
          <p:nvPr/>
        </p:nvSpPr>
        <p:spPr>
          <a:xfrm>
            <a:off x="683568" y="0"/>
            <a:ext cx="1512168" cy="57150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 dirty="0">
              <a:solidFill>
                <a:schemeClr val="tx1"/>
              </a:solidFill>
            </a:endParaRPr>
          </a:p>
        </p:txBody>
      </p:sp>
      <p:sp>
        <p:nvSpPr>
          <p:cNvPr id="2" name="1 Título"/>
          <p:cNvSpPr>
            <a:spLocks noGrp="1"/>
          </p:cNvSpPr>
          <p:nvPr>
            <p:ph type="title" idx="4294967295"/>
          </p:nvPr>
        </p:nvSpPr>
        <p:spPr>
          <a:xfrm rot="16200000">
            <a:off x="-2516187" y="2516187"/>
            <a:ext cx="5715000" cy="68262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/>
          <a:lstStyle/>
          <a:p>
            <a:r>
              <a:rPr lang="es-EC" sz="4000" b="1" dirty="0" smtClean="0">
                <a:solidFill>
                  <a:srgbClr val="006600"/>
                </a:solidFill>
              </a:rPr>
              <a:t>RESULTADOS</a:t>
            </a:r>
            <a:endParaRPr lang="es-EC" sz="4000" b="1" dirty="0">
              <a:solidFill>
                <a:srgbClr val="006600"/>
              </a:solidFill>
            </a:endParaRPr>
          </a:p>
        </p:txBody>
      </p:sp>
      <p:sp>
        <p:nvSpPr>
          <p:cNvPr id="13" name="12 Rectángulo"/>
          <p:cNvSpPr/>
          <p:nvPr/>
        </p:nvSpPr>
        <p:spPr>
          <a:xfrm rot="16200000">
            <a:off x="-1885392" y="2534333"/>
            <a:ext cx="571500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3600" b="1" dirty="0" smtClean="0">
                <a:solidFill>
                  <a:schemeClr val="bg2"/>
                </a:solidFill>
              </a:rPr>
              <a:t>Carbono - Araucaria</a:t>
            </a:r>
            <a:endParaRPr lang="es-EC" sz="3600" dirty="0">
              <a:solidFill>
                <a:schemeClr val="bg2"/>
              </a:solidFill>
            </a:endParaRPr>
          </a:p>
        </p:txBody>
      </p:sp>
      <p:pic>
        <p:nvPicPr>
          <p:cNvPr id="7" name="6 Imagen" descr="C:\Users\ximena\Desktop\8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9632" y="0"/>
            <a:ext cx="7884368" cy="57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checker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195736" y="121196"/>
            <a:ext cx="6768752" cy="648072"/>
          </a:xfrm>
        </p:spPr>
        <p:txBody>
          <a:bodyPr/>
          <a:lstStyle/>
          <a:p>
            <a:r>
              <a:rPr lang="es-CO" sz="4000" b="1" dirty="0" smtClean="0">
                <a:solidFill>
                  <a:srgbClr val="006600"/>
                </a:solidFill>
              </a:rPr>
              <a:t>CONCLUSIONES (1)</a:t>
            </a:r>
            <a:endParaRPr lang="es-EC" sz="4000" b="1" dirty="0">
              <a:solidFill>
                <a:srgbClr val="006600"/>
              </a:solidFill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2195736" y="985292"/>
            <a:ext cx="6789440" cy="4536504"/>
          </a:xfrm>
        </p:spPr>
        <p:txBody>
          <a:bodyPr/>
          <a:lstStyle/>
          <a:p>
            <a:pPr lvl="0"/>
            <a:r>
              <a:rPr lang="es-ES" sz="2400" dirty="0" smtClean="0">
                <a:solidFill>
                  <a:schemeClr val="bg2"/>
                </a:solidFill>
              </a:rPr>
              <a:t>La biomasa total fue de 182,13 t/ha para </a:t>
            </a:r>
            <a:r>
              <a:rPr lang="es-ES" sz="2400" i="1" dirty="0" smtClean="0">
                <a:solidFill>
                  <a:schemeClr val="bg2"/>
                </a:solidFill>
              </a:rPr>
              <a:t>Pinus tecunumanii</a:t>
            </a:r>
            <a:r>
              <a:rPr lang="es-ES" sz="2400" dirty="0" smtClean="0">
                <a:solidFill>
                  <a:schemeClr val="bg2"/>
                </a:solidFill>
              </a:rPr>
              <a:t> a una edad de 28 años, y para </a:t>
            </a:r>
            <a:r>
              <a:rPr lang="es-ES" sz="2400" i="1" dirty="0" smtClean="0">
                <a:solidFill>
                  <a:schemeClr val="bg2"/>
                </a:solidFill>
              </a:rPr>
              <a:t>Araucaria angustifolia</a:t>
            </a:r>
            <a:r>
              <a:rPr lang="es-ES" sz="2400" dirty="0" smtClean="0">
                <a:solidFill>
                  <a:schemeClr val="bg2"/>
                </a:solidFill>
              </a:rPr>
              <a:t> fue de 629,08 t/ha a una edad de 34 años.</a:t>
            </a:r>
          </a:p>
          <a:p>
            <a:pPr lvl="0">
              <a:buNone/>
            </a:pPr>
            <a:endParaRPr lang="es-EC" sz="2400" dirty="0" smtClean="0">
              <a:solidFill>
                <a:schemeClr val="bg2"/>
              </a:solidFill>
            </a:endParaRPr>
          </a:p>
          <a:p>
            <a:pPr lvl="0"/>
            <a:r>
              <a:rPr lang="es-ES" sz="2400" dirty="0" smtClean="0">
                <a:solidFill>
                  <a:schemeClr val="bg2"/>
                </a:solidFill>
              </a:rPr>
              <a:t>El contenido de carbono fue de 91,06 t/ha, para </a:t>
            </a:r>
            <a:r>
              <a:rPr lang="es-ES" sz="2400" i="1" dirty="0" smtClean="0">
                <a:solidFill>
                  <a:schemeClr val="bg2"/>
                </a:solidFill>
              </a:rPr>
              <a:t>Pinus tecunumanii</a:t>
            </a:r>
            <a:r>
              <a:rPr lang="es-ES" sz="2400" dirty="0" smtClean="0">
                <a:solidFill>
                  <a:schemeClr val="bg2"/>
                </a:solidFill>
              </a:rPr>
              <a:t>  y de 314,54 t/ha, para </a:t>
            </a:r>
            <a:r>
              <a:rPr lang="es-ES" sz="2400" i="1" dirty="0" smtClean="0">
                <a:solidFill>
                  <a:schemeClr val="bg2"/>
                </a:solidFill>
              </a:rPr>
              <a:t>Araucaria angustifolia</a:t>
            </a:r>
            <a:r>
              <a:rPr lang="es-ES" sz="2400" dirty="0" smtClean="0">
                <a:solidFill>
                  <a:schemeClr val="bg2"/>
                </a:solidFill>
              </a:rPr>
              <a:t>, utilizando el factor de conversión 0,5 propuesto por el IPCC.</a:t>
            </a:r>
            <a:endParaRPr lang="es-EC" sz="2400" dirty="0" smtClean="0">
              <a:solidFill>
                <a:schemeClr val="bg2"/>
              </a:solidFill>
            </a:endParaRPr>
          </a:p>
        </p:txBody>
      </p:sp>
    </p:spTree>
  </p:cSld>
  <p:clrMapOvr>
    <a:masterClrMapping/>
  </p:clrMapOvr>
  <p:transition>
    <p:checker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195736" y="121196"/>
            <a:ext cx="6768752" cy="648072"/>
          </a:xfrm>
        </p:spPr>
        <p:txBody>
          <a:bodyPr/>
          <a:lstStyle/>
          <a:p>
            <a:r>
              <a:rPr lang="es-CO" sz="4000" b="1" dirty="0" smtClean="0">
                <a:solidFill>
                  <a:srgbClr val="006600"/>
                </a:solidFill>
              </a:rPr>
              <a:t>CONCLUSIONES (2)</a:t>
            </a:r>
            <a:endParaRPr lang="es-EC" sz="4000" b="1" dirty="0">
              <a:solidFill>
                <a:srgbClr val="006600"/>
              </a:solidFill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2195736" y="1057300"/>
            <a:ext cx="6789440" cy="3384376"/>
          </a:xfrm>
        </p:spPr>
        <p:txBody>
          <a:bodyPr/>
          <a:lstStyle/>
          <a:p>
            <a:r>
              <a:rPr lang="es-ES" sz="2400" dirty="0" smtClean="0">
                <a:solidFill>
                  <a:schemeClr val="bg2"/>
                </a:solidFill>
              </a:rPr>
              <a:t>El balance entre biomasa y contenido de carbono de </a:t>
            </a:r>
            <a:r>
              <a:rPr lang="es-ES" sz="2400" i="1" dirty="0" smtClean="0">
                <a:solidFill>
                  <a:schemeClr val="bg2"/>
                </a:solidFill>
              </a:rPr>
              <a:t>Pinus tecunumanii</a:t>
            </a:r>
            <a:r>
              <a:rPr lang="es-ES" sz="2400" dirty="0" smtClean="0">
                <a:solidFill>
                  <a:schemeClr val="bg2"/>
                </a:solidFill>
              </a:rPr>
              <a:t> y </a:t>
            </a:r>
            <a:r>
              <a:rPr lang="es-ES" sz="2400" i="1" dirty="0" smtClean="0">
                <a:solidFill>
                  <a:schemeClr val="bg2"/>
                </a:solidFill>
              </a:rPr>
              <a:t>Araucaria angustifolia</a:t>
            </a:r>
            <a:r>
              <a:rPr lang="es-ES" sz="2400" dirty="0" smtClean="0">
                <a:solidFill>
                  <a:schemeClr val="bg2"/>
                </a:solidFill>
              </a:rPr>
              <a:t>, presenta una proporción 1:1.</a:t>
            </a:r>
            <a:endParaRPr lang="es-EC" sz="2400" dirty="0" smtClean="0">
              <a:solidFill>
                <a:schemeClr val="bg2"/>
              </a:solidFill>
            </a:endParaRPr>
          </a:p>
          <a:p>
            <a:pPr lvl="0">
              <a:buNone/>
            </a:pPr>
            <a:endParaRPr lang="es-ES" sz="2400" dirty="0" smtClean="0">
              <a:solidFill>
                <a:schemeClr val="bg2"/>
              </a:solidFill>
            </a:endParaRPr>
          </a:p>
          <a:p>
            <a:pPr lvl="0"/>
            <a:r>
              <a:rPr lang="es-ES" sz="2400" dirty="0" smtClean="0">
                <a:solidFill>
                  <a:schemeClr val="bg2"/>
                </a:solidFill>
              </a:rPr>
              <a:t>Mediante la aplicación de la prueba de “</a:t>
            </a:r>
            <a:r>
              <a:rPr lang="es-ES" sz="2400" i="1" dirty="0" smtClean="0">
                <a:solidFill>
                  <a:schemeClr val="bg2"/>
                </a:solidFill>
              </a:rPr>
              <a:t>t</a:t>
            </a:r>
            <a:r>
              <a:rPr lang="es-ES" sz="2400" dirty="0" smtClean="0">
                <a:solidFill>
                  <a:schemeClr val="bg2"/>
                </a:solidFill>
              </a:rPr>
              <a:t>” de Student se demostró que la producción de biomasa y carbono es diferente en </a:t>
            </a:r>
            <a:r>
              <a:rPr lang="es-ES" sz="2400" i="1" dirty="0" smtClean="0">
                <a:solidFill>
                  <a:schemeClr val="bg2"/>
                </a:solidFill>
              </a:rPr>
              <a:t>Pinus tecunumanii</a:t>
            </a:r>
            <a:r>
              <a:rPr lang="es-ES" sz="2400" dirty="0" smtClean="0">
                <a:solidFill>
                  <a:schemeClr val="bg2"/>
                </a:solidFill>
              </a:rPr>
              <a:t> y </a:t>
            </a:r>
            <a:r>
              <a:rPr lang="es-ES" sz="2400" i="1" dirty="0" smtClean="0">
                <a:solidFill>
                  <a:schemeClr val="bg2"/>
                </a:solidFill>
              </a:rPr>
              <a:t>Araucaria </a:t>
            </a:r>
            <a:r>
              <a:rPr lang="es-ES" sz="2400" i="1" dirty="0" smtClean="0">
                <a:solidFill>
                  <a:schemeClr val="bg2"/>
                </a:solidFill>
              </a:rPr>
              <a:t>angustifolia</a:t>
            </a:r>
            <a:r>
              <a:rPr lang="es-ES" sz="2400" dirty="0" smtClean="0">
                <a:solidFill>
                  <a:schemeClr val="bg2"/>
                </a:solidFill>
              </a:rPr>
              <a:t> </a:t>
            </a:r>
            <a:endParaRPr lang="es-EC" sz="2400" dirty="0" smtClean="0">
              <a:solidFill>
                <a:schemeClr val="bg2"/>
              </a:solidFill>
            </a:endParaRPr>
          </a:p>
          <a:p>
            <a:endParaRPr lang="es-EC" sz="2000" dirty="0">
              <a:solidFill>
                <a:schemeClr val="bg2"/>
              </a:solidFill>
            </a:endParaRPr>
          </a:p>
        </p:txBody>
      </p:sp>
    </p:spTree>
  </p:cSld>
  <p:clrMapOvr>
    <a:masterClrMapping/>
  </p:clrMapOvr>
  <p:transition>
    <p:checker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195736" y="121196"/>
            <a:ext cx="6768752" cy="648072"/>
          </a:xfrm>
        </p:spPr>
        <p:txBody>
          <a:bodyPr/>
          <a:lstStyle/>
          <a:p>
            <a:r>
              <a:rPr lang="es-CO" sz="4000" b="1" dirty="0" smtClean="0">
                <a:solidFill>
                  <a:srgbClr val="006600"/>
                </a:solidFill>
              </a:rPr>
              <a:t>RECOMENDACIONES (1)</a:t>
            </a:r>
            <a:endParaRPr lang="es-EC" sz="4000" b="1" dirty="0">
              <a:solidFill>
                <a:srgbClr val="006600"/>
              </a:solidFill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2195736" y="769268"/>
            <a:ext cx="6768752" cy="4945732"/>
          </a:xfrm>
        </p:spPr>
        <p:txBody>
          <a:bodyPr/>
          <a:lstStyle/>
          <a:p>
            <a:pPr lvl="0"/>
            <a:endParaRPr lang="es-ES" sz="2300" dirty="0" smtClean="0">
              <a:solidFill>
                <a:schemeClr val="bg2"/>
              </a:solidFill>
            </a:endParaRPr>
          </a:p>
          <a:p>
            <a:pPr lvl="0"/>
            <a:r>
              <a:rPr lang="es-ES" sz="2300" dirty="0" smtClean="0">
                <a:solidFill>
                  <a:schemeClr val="bg2"/>
                </a:solidFill>
              </a:rPr>
              <a:t>La </a:t>
            </a:r>
            <a:r>
              <a:rPr lang="es-ES" sz="2300" dirty="0" smtClean="0">
                <a:solidFill>
                  <a:schemeClr val="bg2"/>
                </a:solidFill>
              </a:rPr>
              <a:t>presente investigación servirá como línea base para determinar la biomasa y por ende el contenido de carbono en plantaciones forestales</a:t>
            </a:r>
            <a:r>
              <a:rPr lang="es-ES" sz="2300" dirty="0" smtClean="0">
                <a:solidFill>
                  <a:schemeClr val="bg2"/>
                </a:solidFill>
              </a:rPr>
              <a:t>.</a:t>
            </a:r>
          </a:p>
          <a:p>
            <a:pPr lvl="0">
              <a:buNone/>
            </a:pPr>
            <a:endParaRPr lang="es-EC" sz="2300" dirty="0" smtClean="0">
              <a:solidFill>
                <a:schemeClr val="bg2"/>
              </a:solidFill>
            </a:endParaRPr>
          </a:p>
          <a:p>
            <a:r>
              <a:rPr lang="es-ES" sz="2300" dirty="0" smtClean="0">
                <a:solidFill>
                  <a:schemeClr val="bg2"/>
                </a:solidFill>
              </a:rPr>
              <a:t>D</a:t>
            </a:r>
            <a:r>
              <a:rPr lang="es-ES" sz="2300" dirty="0" smtClean="0">
                <a:solidFill>
                  <a:schemeClr val="bg2"/>
                </a:solidFill>
              </a:rPr>
              <a:t>ifundir </a:t>
            </a:r>
            <a:r>
              <a:rPr lang="es-ES" sz="2300" dirty="0" smtClean="0">
                <a:solidFill>
                  <a:schemeClr val="bg2"/>
                </a:solidFill>
              </a:rPr>
              <a:t>los datos obtenidos del contenido de carbono en las plantaciones estudiadas para el mercado de bonos de carbono.</a:t>
            </a:r>
          </a:p>
          <a:p>
            <a:endParaRPr lang="es-EC" sz="2000" dirty="0">
              <a:solidFill>
                <a:schemeClr val="bg2"/>
              </a:solidFill>
            </a:endParaRPr>
          </a:p>
        </p:txBody>
      </p:sp>
    </p:spTree>
  </p:cSld>
  <p:clrMapOvr>
    <a:masterClrMapping/>
  </p:clrMapOvr>
  <p:transition>
    <p:checker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195736" y="121196"/>
            <a:ext cx="6768752" cy="648072"/>
          </a:xfrm>
        </p:spPr>
        <p:txBody>
          <a:bodyPr/>
          <a:lstStyle/>
          <a:p>
            <a:r>
              <a:rPr lang="es-CO" sz="4000" b="1" dirty="0" smtClean="0">
                <a:solidFill>
                  <a:srgbClr val="006600"/>
                </a:solidFill>
              </a:rPr>
              <a:t>RECOMENDACIONES </a:t>
            </a:r>
            <a:r>
              <a:rPr lang="es-CO" sz="4000" b="1" dirty="0" smtClean="0">
                <a:solidFill>
                  <a:srgbClr val="006600"/>
                </a:solidFill>
              </a:rPr>
              <a:t>(2)</a:t>
            </a:r>
            <a:endParaRPr lang="es-EC" sz="4000" b="1" dirty="0">
              <a:solidFill>
                <a:srgbClr val="006600"/>
              </a:solidFill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2195736" y="769268"/>
            <a:ext cx="6768752" cy="4945732"/>
          </a:xfrm>
        </p:spPr>
        <p:txBody>
          <a:bodyPr/>
          <a:lstStyle/>
          <a:p>
            <a:pPr lvl="0"/>
            <a:endParaRPr lang="es-ES" sz="2300" dirty="0" smtClean="0">
              <a:solidFill>
                <a:schemeClr val="bg2"/>
              </a:solidFill>
            </a:endParaRPr>
          </a:p>
          <a:p>
            <a:pPr lvl="0"/>
            <a:r>
              <a:rPr lang="es-ES" sz="2300" dirty="0" smtClean="0">
                <a:solidFill>
                  <a:schemeClr val="bg2"/>
                </a:solidFill>
              </a:rPr>
              <a:t>Proponer un manejo silvicultural para concentrar la biomasa y el carbono en los individuos de las plantaciones.</a:t>
            </a:r>
          </a:p>
          <a:p>
            <a:pPr lvl="0">
              <a:buNone/>
            </a:pPr>
            <a:endParaRPr lang="es-EC" sz="2300" dirty="0" smtClean="0">
              <a:solidFill>
                <a:schemeClr val="bg2"/>
              </a:solidFill>
            </a:endParaRPr>
          </a:p>
          <a:p>
            <a:r>
              <a:rPr lang="es-ES" sz="2300" dirty="0" smtClean="0">
                <a:solidFill>
                  <a:schemeClr val="bg2"/>
                </a:solidFill>
              </a:rPr>
              <a:t>Se debe proceder a la construcción de modelos alométricos para las diferentes especies en sus ecosistemas de vida, porque al aplicar modelos de otras especies o contextos no proporcionaran estimaciones reales de biomasa y carbono. </a:t>
            </a:r>
            <a:endParaRPr lang="es-EC" sz="2300" dirty="0" smtClean="0">
              <a:solidFill>
                <a:schemeClr val="bg2"/>
              </a:solidFill>
            </a:endParaRPr>
          </a:p>
          <a:p>
            <a:endParaRPr lang="es-EC" sz="2300" dirty="0">
              <a:solidFill>
                <a:schemeClr val="bg2"/>
              </a:solidFill>
            </a:endParaRPr>
          </a:p>
        </p:txBody>
      </p:sp>
    </p:spTree>
  </p:cSld>
  <p:clrMapOvr>
    <a:masterClrMapping/>
  </p:clrMapOvr>
  <p:transition>
    <p:checker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Users\ximena\Desktop\Luis Andres\Tesis\Fotos tesis\DSC07407.JPG"/>
          <p:cNvPicPr>
            <a:picLocks noChangeAspect="1" noChangeArrowheads="1"/>
          </p:cNvPicPr>
          <p:nvPr/>
        </p:nvPicPr>
        <p:blipFill>
          <a:blip r:embed="rId2" cstate="print"/>
          <a:srcRect b="630"/>
          <a:stretch>
            <a:fillRect/>
          </a:stretch>
        </p:blipFill>
        <p:spPr bwMode="auto">
          <a:xfrm>
            <a:off x="0" y="0"/>
            <a:ext cx="9144000" cy="5715000"/>
          </a:xfrm>
          <a:prstGeom prst="rect">
            <a:avLst/>
          </a:prstGeom>
          <a:noFill/>
        </p:spPr>
      </p:pic>
      <p:sp>
        <p:nvSpPr>
          <p:cNvPr id="4" name="3 Rectángulo"/>
          <p:cNvSpPr/>
          <p:nvPr/>
        </p:nvSpPr>
        <p:spPr>
          <a:xfrm>
            <a:off x="1979712" y="1921396"/>
            <a:ext cx="5400600" cy="1859434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DeflateBottom">
              <a:avLst>
                <a:gd name="adj" fmla="val 62045"/>
              </a:avLst>
            </a:prstTxWarp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extrusionH="57150" contourW="6350" prstMaterial="metal">
              <a:bevelT w="127000" h="31750" prst="slope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es-ES" sz="5400" b="1" cap="all" spc="30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50" endPos="85000" dist="60007" dir="5400000" sy="-100000" algn="bl" rotWithShape="0"/>
                </a:effectLst>
                <a:latin typeface="Algerian" pitchFamily="82" charset="0"/>
              </a:rPr>
              <a:t>Gracias</a:t>
            </a:r>
            <a:endParaRPr lang="es-ES" sz="5400" b="1" cap="all" spc="300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glow rad="63500">
                  <a:schemeClr val="accent6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  <a:reflection blurRad="6350" stA="55000" endA="50" endPos="85000" dist="60007" dir="5400000" sy="-100000" algn="bl" rotWithShape="0"/>
              </a:effectLst>
              <a:latin typeface="Algerian" pitchFamily="82" charset="0"/>
            </a:endParaRPr>
          </a:p>
        </p:txBody>
      </p:sp>
    </p:spTree>
  </p:cSld>
  <p:clrMapOvr>
    <a:masterClrMapping/>
  </p:clrMapOvr>
  <p:transition>
    <p:checker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195736" y="0"/>
            <a:ext cx="6768752" cy="648072"/>
          </a:xfrm>
        </p:spPr>
        <p:txBody>
          <a:bodyPr/>
          <a:lstStyle/>
          <a:p>
            <a:r>
              <a:rPr lang="es-ES" sz="4000" b="1" dirty="0" smtClean="0">
                <a:solidFill>
                  <a:srgbClr val="006600"/>
                </a:solidFill>
              </a:rPr>
              <a:t>Parcelas</a:t>
            </a:r>
            <a:endParaRPr lang="es-EC" sz="4000" b="1" dirty="0">
              <a:solidFill>
                <a:srgbClr val="006600"/>
              </a:solidFill>
            </a:endParaRPr>
          </a:p>
        </p:txBody>
      </p:sp>
      <p:pic>
        <p:nvPicPr>
          <p:cNvPr id="4" name="3 Marcador de contenido" descr="C:\Users\ximena\Desktop\1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67744" y="985292"/>
            <a:ext cx="3960440" cy="4176464"/>
          </a:xfrm>
          <a:prstGeom prst="rect">
            <a:avLst/>
          </a:prstGeom>
          <a:ln w="1905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4 Imagen"/>
          <p:cNvPicPr/>
          <p:nvPr/>
        </p:nvPicPr>
        <p:blipFill>
          <a:blip r:embed="rId3" cstate="print"/>
          <a:srcRect l="33968" t="41706" r="31234" b="13643"/>
          <a:stretch>
            <a:fillRect/>
          </a:stretch>
        </p:blipFill>
        <p:spPr bwMode="auto">
          <a:xfrm>
            <a:off x="6372200" y="625252"/>
            <a:ext cx="2520280" cy="2367536"/>
          </a:xfrm>
          <a:prstGeom prst="rect">
            <a:avLst/>
          </a:prstGeom>
          <a:ln w="1905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6 Imagen"/>
          <p:cNvPicPr/>
          <p:nvPr/>
        </p:nvPicPr>
        <p:blipFill>
          <a:blip r:embed="rId4" cstate="print"/>
          <a:srcRect l="34026" t="32126" r="32469" b="23433"/>
          <a:stretch>
            <a:fillRect/>
          </a:stretch>
        </p:blipFill>
        <p:spPr bwMode="auto">
          <a:xfrm>
            <a:off x="6372200" y="3073524"/>
            <a:ext cx="2520280" cy="2520280"/>
          </a:xfrm>
          <a:prstGeom prst="rect">
            <a:avLst/>
          </a:prstGeom>
          <a:ln w="1905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8" name="7 Rectángulo"/>
          <p:cNvSpPr/>
          <p:nvPr/>
        </p:nvSpPr>
        <p:spPr>
          <a:xfrm>
            <a:off x="2339752" y="5233764"/>
            <a:ext cx="1297150" cy="4001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2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hlinkClick r:id="rId5" action="ppaction://hlinksldjump"/>
              </a:rPr>
              <a:t>Regresar</a:t>
            </a:r>
            <a:endParaRPr lang="es-ES" sz="20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</p:spTree>
  </p:cSld>
  <p:clrMapOvr>
    <a:masterClrMapping/>
  </p:clrMapOvr>
  <p:transition>
    <p:checker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195736" y="0"/>
            <a:ext cx="6768752" cy="648072"/>
          </a:xfrm>
        </p:spPr>
        <p:txBody>
          <a:bodyPr/>
          <a:lstStyle/>
          <a:p>
            <a:r>
              <a:rPr lang="es-ES" sz="4000" b="1" dirty="0" smtClean="0">
                <a:solidFill>
                  <a:srgbClr val="006600"/>
                </a:solidFill>
              </a:rPr>
              <a:t>Muestreo de suelo</a:t>
            </a:r>
            <a:endParaRPr lang="es-EC" sz="4000" b="1" dirty="0">
              <a:solidFill>
                <a:srgbClr val="006600"/>
              </a:solidFill>
            </a:endParaRPr>
          </a:p>
        </p:txBody>
      </p:sp>
      <p:sp>
        <p:nvSpPr>
          <p:cNvPr id="8" name="7 Rectángulo"/>
          <p:cNvSpPr/>
          <p:nvPr/>
        </p:nvSpPr>
        <p:spPr>
          <a:xfrm>
            <a:off x="2339752" y="5233764"/>
            <a:ext cx="1297150" cy="4001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2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hlinkClick r:id="rId2" action="ppaction://hlinksldjump"/>
              </a:rPr>
              <a:t>Regresar</a:t>
            </a:r>
            <a:endParaRPr lang="es-ES" sz="20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pic>
        <p:nvPicPr>
          <p:cNvPr id="19458" name="Picture 2" descr="C:\Users\ximena\Desktop\Luis Andres\Tesis\Fotos tesis\DSC07562.JPG"/>
          <p:cNvPicPr>
            <a:picLocks noChangeAspect="1" noChangeArrowheads="1"/>
          </p:cNvPicPr>
          <p:nvPr/>
        </p:nvPicPr>
        <p:blipFill>
          <a:blip r:embed="rId3" cstate="print"/>
          <a:srcRect b="4348"/>
          <a:stretch>
            <a:fillRect/>
          </a:stretch>
        </p:blipFill>
        <p:spPr bwMode="auto">
          <a:xfrm>
            <a:off x="2195736" y="697260"/>
            <a:ext cx="3312368" cy="2376264"/>
          </a:xfrm>
          <a:prstGeom prst="rect">
            <a:avLst/>
          </a:prstGeom>
          <a:noFill/>
        </p:spPr>
      </p:pic>
      <p:pic>
        <p:nvPicPr>
          <p:cNvPr id="7169" name="Picture 1" descr="C:\Users\ximena\Desktop\Luis Andres\Tesis\Fotos tesis\DSC07583.JPG"/>
          <p:cNvPicPr>
            <a:picLocks noChangeAspect="1" noChangeArrowheads="1"/>
          </p:cNvPicPr>
          <p:nvPr/>
        </p:nvPicPr>
        <p:blipFill>
          <a:blip r:embed="rId4" cstate="print"/>
          <a:srcRect b="3282"/>
          <a:stretch>
            <a:fillRect/>
          </a:stretch>
        </p:blipFill>
        <p:spPr bwMode="auto">
          <a:xfrm>
            <a:off x="5796136" y="697260"/>
            <a:ext cx="3275856" cy="2376264"/>
          </a:xfrm>
          <a:prstGeom prst="rect">
            <a:avLst/>
          </a:prstGeom>
          <a:noFill/>
        </p:spPr>
      </p:pic>
      <p:pic>
        <p:nvPicPr>
          <p:cNvPr id="19460" name="Picture 4" descr="C:\Users\ximena\Desktop\Luis Andres\Tesis\Fotos tesis\DSC07592.JPG"/>
          <p:cNvPicPr>
            <a:picLocks noGrp="1" noChangeAspect="1" noChangeArrowheads="1"/>
          </p:cNvPicPr>
          <p:nvPr>
            <p:ph idx="1"/>
          </p:nvPr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923928" y="3194720"/>
            <a:ext cx="3360374" cy="2520280"/>
          </a:xfrm>
          <a:prstGeom prst="rect">
            <a:avLst/>
          </a:prstGeom>
          <a:noFill/>
        </p:spPr>
      </p:pic>
    </p:spTree>
  </p:cSld>
  <p:clrMapOvr>
    <a:masterClrMapping/>
  </p:clrMapOvr>
  <p:transition>
    <p:checker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195736" y="121196"/>
            <a:ext cx="6768752" cy="648072"/>
          </a:xfrm>
        </p:spPr>
        <p:txBody>
          <a:bodyPr/>
          <a:lstStyle/>
          <a:p>
            <a:r>
              <a:rPr lang="es-ES" sz="4000" b="1" dirty="0" smtClean="0">
                <a:solidFill>
                  <a:srgbClr val="006600"/>
                </a:solidFill>
              </a:rPr>
              <a:t>HIPÓTESIS</a:t>
            </a:r>
            <a:endParaRPr lang="es-EC" sz="4000" b="1" dirty="0">
              <a:solidFill>
                <a:srgbClr val="006600"/>
              </a:solidFill>
            </a:endParaRPr>
          </a:p>
        </p:txBody>
      </p:sp>
      <p:graphicFrame>
        <p:nvGraphicFramePr>
          <p:cNvPr id="6" name="5 Marcador de contenido"/>
          <p:cNvGraphicFramePr>
            <a:graphicFrameLocks noGrp="1"/>
          </p:cNvGraphicFramePr>
          <p:nvPr>
            <p:ph idx="1"/>
          </p:nvPr>
        </p:nvGraphicFramePr>
        <p:xfrm>
          <a:off x="2195513" y="841375"/>
          <a:ext cx="6789737" cy="47529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>
    <p:checker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195736" y="0"/>
            <a:ext cx="6768752" cy="648072"/>
          </a:xfrm>
        </p:spPr>
        <p:txBody>
          <a:bodyPr/>
          <a:lstStyle/>
          <a:p>
            <a:r>
              <a:rPr lang="es-ES" sz="4000" b="1" dirty="0" smtClean="0">
                <a:solidFill>
                  <a:srgbClr val="006600"/>
                </a:solidFill>
              </a:rPr>
              <a:t>Material </a:t>
            </a:r>
            <a:r>
              <a:rPr lang="es-ES" sz="4000" b="1" dirty="0">
                <a:solidFill>
                  <a:srgbClr val="006600"/>
                </a:solidFill>
              </a:rPr>
              <a:t>vegetativo</a:t>
            </a:r>
            <a:endParaRPr lang="es-EC" sz="4000" b="1" dirty="0">
              <a:solidFill>
                <a:srgbClr val="006600"/>
              </a:solidFill>
            </a:endParaRPr>
          </a:p>
        </p:txBody>
      </p:sp>
      <p:sp>
        <p:nvSpPr>
          <p:cNvPr id="8" name="7 Rectángulo"/>
          <p:cNvSpPr/>
          <p:nvPr/>
        </p:nvSpPr>
        <p:spPr>
          <a:xfrm>
            <a:off x="2339752" y="5233764"/>
            <a:ext cx="1297150" cy="4001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2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hlinkClick r:id="rId2" action="ppaction://hlinksldjump"/>
              </a:rPr>
              <a:t>Regresar</a:t>
            </a:r>
            <a:endParaRPr lang="es-ES" sz="20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pic>
        <p:nvPicPr>
          <p:cNvPr id="20482" name="Picture 2" descr="C:\Users\ximena\Desktop\Luis Andres\Tesis\Fotos tesis\DSC07526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 l="30068" t="21000" r="44160" b="12183"/>
          <a:stretch>
            <a:fillRect/>
          </a:stretch>
        </p:blipFill>
        <p:spPr bwMode="auto">
          <a:xfrm>
            <a:off x="2234826" y="697260"/>
            <a:ext cx="1185046" cy="2304256"/>
          </a:xfrm>
          <a:prstGeom prst="rect">
            <a:avLst/>
          </a:prstGeom>
          <a:noFill/>
        </p:spPr>
      </p:pic>
      <p:pic>
        <p:nvPicPr>
          <p:cNvPr id="20483" name="Picture 3" descr="C:\Users\ximena\Desktop\Luis Andres\Tesis\Fotos tesis\DSC07516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491880" y="697260"/>
            <a:ext cx="3072341" cy="2304256"/>
          </a:xfrm>
          <a:prstGeom prst="rect">
            <a:avLst/>
          </a:prstGeom>
          <a:noFill/>
        </p:spPr>
      </p:pic>
      <p:pic>
        <p:nvPicPr>
          <p:cNvPr id="20484" name="Picture 4" descr="C:\Users\ximena\Desktop\Luis Andres\Tesis\Fotos tesis\DSC07447.JPG"/>
          <p:cNvPicPr>
            <a:picLocks noChangeAspect="1" noChangeArrowheads="1"/>
          </p:cNvPicPr>
          <p:nvPr/>
        </p:nvPicPr>
        <p:blipFill>
          <a:blip r:embed="rId5" cstate="print"/>
          <a:srcRect l="2835" r="15896"/>
          <a:stretch>
            <a:fillRect/>
          </a:stretch>
        </p:blipFill>
        <p:spPr bwMode="auto">
          <a:xfrm>
            <a:off x="6588224" y="697260"/>
            <a:ext cx="2496857" cy="2304256"/>
          </a:xfrm>
          <a:prstGeom prst="rect">
            <a:avLst/>
          </a:prstGeom>
          <a:noFill/>
        </p:spPr>
      </p:pic>
      <p:pic>
        <p:nvPicPr>
          <p:cNvPr id="20485" name="Picture 5" descr="C:\Users\ximena\Desktop\Luis Andres\Tesis\Fotos tesis\DSC07449.JPG"/>
          <p:cNvPicPr>
            <a:picLocks noChangeAspect="1" noChangeArrowheads="1"/>
          </p:cNvPicPr>
          <p:nvPr/>
        </p:nvPicPr>
        <p:blipFill>
          <a:blip r:embed="rId6" cstate="print"/>
          <a:srcRect r="25471"/>
          <a:stretch>
            <a:fillRect/>
          </a:stretch>
        </p:blipFill>
        <p:spPr bwMode="auto">
          <a:xfrm>
            <a:off x="2267744" y="3073524"/>
            <a:ext cx="2218243" cy="2232248"/>
          </a:xfrm>
          <a:prstGeom prst="rect">
            <a:avLst/>
          </a:prstGeom>
          <a:noFill/>
        </p:spPr>
      </p:pic>
      <p:pic>
        <p:nvPicPr>
          <p:cNvPr id="20486" name="Picture 6" descr="C:\Users\ximena\Desktop\Luis Andres\Tesis\Fotos tesis\DSC07563.JPG"/>
          <p:cNvPicPr>
            <a:picLocks noChangeAspect="1" noChangeArrowheads="1"/>
          </p:cNvPicPr>
          <p:nvPr/>
        </p:nvPicPr>
        <p:blipFill>
          <a:blip r:embed="rId7" cstate="print"/>
          <a:srcRect l="7692" r="23077"/>
          <a:stretch>
            <a:fillRect/>
          </a:stretch>
        </p:blipFill>
        <p:spPr bwMode="auto">
          <a:xfrm>
            <a:off x="4580966" y="3073524"/>
            <a:ext cx="2065261" cy="2237366"/>
          </a:xfrm>
          <a:prstGeom prst="rect">
            <a:avLst/>
          </a:prstGeom>
          <a:noFill/>
        </p:spPr>
      </p:pic>
      <p:pic>
        <p:nvPicPr>
          <p:cNvPr id="20487" name="Picture 7" descr="C:\Users\ximena\Desktop\Luis Andres\Tesis\Fotos tesis\DSC07528.JPG"/>
          <p:cNvPicPr>
            <a:picLocks noChangeAspect="1" noChangeArrowheads="1"/>
          </p:cNvPicPr>
          <p:nvPr/>
        </p:nvPicPr>
        <p:blipFill>
          <a:blip r:embed="rId8" cstate="print"/>
          <a:srcRect l="21139" t="13793" r="45241" b="41379"/>
          <a:stretch>
            <a:fillRect/>
          </a:stretch>
        </p:blipFill>
        <p:spPr bwMode="auto">
          <a:xfrm>
            <a:off x="6732240" y="3073523"/>
            <a:ext cx="2218243" cy="2218243"/>
          </a:xfrm>
          <a:prstGeom prst="rect">
            <a:avLst/>
          </a:prstGeom>
          <a:noFill/>
        </p:spPr>
      </p:pic>
    </p:spTree>
  </p:cSld>
  <p:clrMapOvr>
    <a:masterClrMapping/>
  </p:clrMapOvr>
  <p:transition>
    <p:checker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195736" y="0"/>
            <a:ext cx="6768752" cy="648072"/>
          </a:xfrm>
        </p:spPr>
        <p:txBody>
          <a:bodyPr/>
          <a:lstStyle/>
          <a:p>
            <a:pPr lvl="0"/>
            <a:r>
              <a:rPr lang="es-ES" sz="4000" b="1" dirty="0" smtClean="0">
                <a:solidFill>
                  <a:srgbClr val="006600"/>
                </a:solidFill>
              </a:rPr>
              <a:t>Tabulación </a:t>
            </a:r>
            <a:r>
              <a:rPr lang="es-ES" sz="4000" b="1" dirty="0">
                <a:solidFill>
                  <a:srgbClr val="006600"/>
                </a:solidFill>
              </a:rPr>
              <a:t>del inventario</a:t>
            </a:r>
            <a:endParaRPr lang="es-EC" sz="4000" b="1" dirty="0">
              <a:solidFill>
                <a:srgbClr val="006600"/>
              </a:solidFill>
            </a:endParaRPr>
          </a:p>
        </p:txBody>
      </p:sp>
      <p:sp>
        <p:nvSpPr>
          <p:cNvPr id="8" name="7 Rectángulo"/>
          <p:cNvSpPr/>
          <p:nvPr/>
        </p:nvSpPr>
        <p:spPr>
          <a:xfrm>
            <a:off x="2339752" y="5233764"/>
            <a:ext cx="1297150" cy="4001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2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hlinkClick r:id="rId2" action="ppaction://hlinksldjump"/>
              </a:rPr>
              <a:t>Regresar</a:t>
            </a:r>
            <a:endParaRPr lang="es-ES" sz="20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pic>
        <p:nvPicPr>
          <p:cNvPr id="2150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11760" y="841276"/>
            <a:ext cx="2922216" cy="8640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7" name="Picture 3"/>
          <p:cNvPicPr>
            <a:picLocks noChangeAspect="1" noChangeArrowheads="1"/>
          </p:cNvPicPr>
          <p:nvPr/>
        </p:nvPicPr>
        <p:blipFill>
          <a:blip r:embed="rId4" cstate="print"/>
          <a:srcRect t="7692"/>
          <a:stretch>
            <a:fillRect/>
          </a:stretch>
        </p:blipFill>
        <p:spPr bwMode="auto">
          <a:xfrm>
            <a:off x="5580112" y="913284"/>
            <a:ext cx="2893412" cy="792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8" name="Picture 4" descr="C:\Users\ximena\Desktop\Luis Andres\Tesis\Fotos tesis\DSC07567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275856" y="1777380"/>
            <a:ext cx="4674096" cy="3505572"/>
          </a:xfrm>
          <a:prstGeom prst="rect">
            <a:avLst/>
          </a:prstGeom>
          <a:noFill/>
        </p:spPr>
      </p:pic>
    </p:spTree>
  </p:cSld>
  <p:clrMapOvr>
    <a:masterClrMapping/>
  </p:clrMapOvr>
  <p:transition>
    <p:checker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195736" y="0"/>
            <a:ext cx="6768752" cy="648072"/>
          </a:xfrm>
        </p:spPr>
        <p:txBody>
          <a:bodyPr/>
          <a:lstStyle/>
          <a:p>
            <a:r>
              <a:rPr lang="es-ES" sz="4000" b="1" dirty="0" smtClean="0">
                <a:solidFill>
                  <a:srgbClr val="006600"/>
                </a:solidFill>
              </a:rPr>
              <a:t>Cálculo de Biomasa</a:t>
            </a:r>
            <a:endParaRPr lang="es-EC" sz="4000" b="1" dirty="0">
              <a:solidFill>
                <a:srgbClr val="006600"/>
              </a:solidFill>
            </a:endParaRPr>
          </a:p>
        </p:txBody>
      </p:sp>
      <p:sp>
        <p:nvSpPr>
          <p:cNvPr id="8" name="7 Rectángulo"/>
          <p:cNvSpPr/>
          <p:nvPr/>
        </p:nvSpPr>
        <p:spPr>
          <a:xfrm>
            <a:off x="2339752" y="5233764"/>
            <a:ext cx="1297150" cy="4001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2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hlinkClick r:id="rId2" action="ppaction://hlinksldjump"/>
              </a:rPr>
              <a:t>Regresar</a:t>
            </a:r>
            <a:endParaRPr lang="es-ES" sz="20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pic>
        <p:nvPicPr>
          <p:cNvPr id="2253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11760" y="697260"/>
            <a:ext cx="6480720" cy="10959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1" name="Picture 3" descr="C:\Users\ximena\Desktop\Luis Andres\Tesis\Fotos tesis\DSC0771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347864" y="1921396"/>
            <a:ext cx="4482075" cy="3361556"/>
          </a:xfrm>
          <a:prstGeom prst="rect">
            <a:avLst/>
          </a:prstGeom>
          <a:noFill/>
        </p:spPr>
      </p:pic>
    </p:spTree>
  </p:cSld>
  <p:clrMapOvr>
    <a:masterClrMapping/>
  </p:clrMapOvr>
  <p:transition>
    <p:checker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195736" y="0"/>
            <a:ext cx="6948264" cy="648072"/>
          </a:xfrm>
        </p:spPr>
        <p:txBody>
          <a:bodyPr/>
          <a:lstStyle/>
          <a:p>
            <a:r>
              <a:rPr lang="es-EC" sz="3400" b="1" dirty="0" smtClean="0">
                <a:solidFill>
                  <a:srgbClr val="006600"/>
                </a:solidFill>
              </a:rPr>
              <a:t>Medición </a:t>
            </a:r>
            <a:r>
              <a:rPr lang="es-EC" sz="3400" b="1" dirty="0">
                <a:solidFill>
                  <a:srgbClr val="006600"/>
                </a:solidFill>
              </a:rPr>
              <a:t>de carbono en el suelo</a:t>
            </a:r>
          </a:p>
        </p:txBody>
      </p:sp>
      <p:sp>
        <p:nvSpPr>
          <p:cNvPr id="8" name="7 Rectángulo"/>
          <p:cNvSpPr/>
          <p:nvPr/>
        </p:nvSpPr>
        <p:spPr>
          <a:xfrm>
            <a:off x="2339752" y="5233764"/>
            <a:ext cx="1297150" cy="4001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2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hlinkClick r:id="rId2" action="ppaction://hlinksldjump"/>
              </a:rPr>
              <a:t>Regresar</a:t>
            </a:r>
            <a:endParaRPr lang="es-ES" sz="20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pic>
        <p:nvPicPr>
          <p:cNvPr id="15" name="14 Marcador de contenido" descr="G:\Documentos TG2\Datos Campo\Carbono002.jpg"/>
          <p:cNvPicPr>
            <a:picLocks noGrp="1"/>
          </p:cNvPicPr>
          <p:nvPr>
            <p:ph idx="1"/>
          </p:nvPr>
        </p:nvPicPr>
        <p:blipFill>
          <a:blip r:embed="rId3" cstate="print"/>
          <a:srcRect t="3818" r="3189" b="38910"/>
          <a:stretch>
            <a:fillRect/>
          </a:stretch>
        </p:blipFill>
        <p:spPr bwMode="auto">
          <a:xfrm>
            <a:off x="2339752" y="697260"/>
            <a:ext cx="6624736" cy="4536504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ransition>
    <p:checker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195736" y="0"/>
            <a:ext cx="6768752" cy="648072"/>
          </a:xfrm>
        </p:spPr>
        <p:txBody>
          <a:bodyPr/>
          <a:lstStyle/>
          <a:p>
            <a:pPr lvl="0"/>
            <a:r>
              <a:rPr lang="es-CO" sz="2800" b="1" dirty="0" smtClean="0">
                <a:solidFill>
                  <a:srgbClr val="006600"/>
                </a:solidFill>
              </a:rPr>
              <a:t>Análisis estadístico</a:t>
            </a:r>
            <a:endParaRPr lang="es-EC" sz="2800" b="1" dirty="0">
              <a:solidFill>
                <a:srgbClr val="006600"/>
              </a:solidFill>
            </a:endParaRPr>
          </a:p>
        </p:txBody>
      </p:sp>
      <p:sp>
        <p:nvSpPr>
          <p:cNvPr id="8" name="7 Rectángulo"/>
          <p:cNvSpPr/>
          <p:nvPr/>
        </p:nvSpPr>
        <p:spPr>
          <a:xfrm>
            <a:off x="2339752" y="5233764"/>
            <a:ext cx="1297150" cy="4001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2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hlinkClick r:id="rId3" action="ppaction://hlinksldjump"/>
              </a:rPr>
              <a:t>Regresar</a:t>
            </a:r>
            <a:endParaRPr lang="es-ES" sz="20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graphicFrame>
        <p:nvGraphicFramePr>
          <p:cNvPr id="2054" name="Object 6"/>
          <p:cNvGraphicFramePr>
            <a:graphicFrameLocks noChangeAspect="1"/>
          </p:cNvGraphicFramePr>
          <p:nvPr/>
        </p:nvGraphicFramePr>
        <p:xfrm>
          <a:off x="0" y="0"/>
          <a:ext cx="561975" cy="447675"/>
        </p:xfrm>
        <a:graphic>
          <a:graphicData uri="http://schemas.openxmlformats.org/presentationml/2006/ole">
            <p:oleObj spid="_x0000_s2054" name="Ecuación" r:id="rId4" imgW="571252" imgH="431613" progId="Equation.3">
              <p:embed/>
            </p:oleObj>
          </a:graphicData>
        </a:graphic>
      </p:graphicFrame>
      <p:graphicFrame>
        <p:nvGraphicFramePr>
          <p:cNvPr id="2053" name="Object 5"/>
          <p:cNvGraphicFramePr>
            <a:graphicFrameLocks noChangeAspect="1"/>
          </p:cNvGraphicFramePr>
          <p:nvPr/>
        </p:nvGraphicFramePr>
        <p:xfrm>
          <a:off x="0" y="0"/>
          <a:ext cx="1476375" cy="609600"/>
        </p:xfrm>
        <a:graphic>
          <a:graphicData uri="http://schemas.openxmlformats.org/presentationml/2006/ole">
            <p:oleObj spid="_x0000_s2053" name="Ecuación" r:id="rId5" imgW="1473200" imgH="584200" progId="Equation.3">
              <p:embed/>
            </p:oleObj>
          </a:graphicData>
        </a:graphic>
      </p:graphicFrame>
      <p:graphicFrame>
        <p:nvGraphicFramePr>
          <p:cNvPr id="2052" name="Object 4"/>
          <p:cNvGraphicFramePr>
            <a:graphicFrameLocks noChangeAspect="1"/>
          </p:cNvGraphicFramePr>
          <p:nvPr/>
        </p:nvGraphicFramePr>
        <p:xfrm>
          <a:off x="0" y="0"/>
          <a:ext cx="609600" cy="238125"/>
        </p:xfrm>
        <a:graphic>
          <a:graphicData uri="http://schemas.openxmlformats.org/presentationml/2006/ole">
            <p:oleObj spid="_x0000_s2052" name="Ecuación" r:id="rId6" imgW="583947" imgH="253890" progId="Equation.3">
              <p:embed/>
            </p:oleObj>
          </a:graphicData>
        </a:graphic>
      </p:graphicFrame>
      <p:graphicFrame>
        <p:nvGraphicFramePr>
          <p:cNvPr id="2051" name="Object 3"/>
          <p:cNvGraphicFramePr>
            <a:graphicFrameLocks noChangeAspect="1"/>
          </p:cNvGraphicFramePr>
          <p:nvPr/>
        </p:nvGraphicFramePr>
        <p:xfrm>
          <a:off x="0" y="0"/>
          <a:ext cx="904875" cy="419100"/>
        </p:xfrm>
        <a:graphic>
          <a:graphicData uri="http://schemas.openxmlformats.org/presentationml/2006/ole">
            <p:oleObj spid="_x0000_s2051" name="Ecuación" r:id="rId7" imgW="875920" imgH="393529" progId="Equation.3">
              <p:embed/>
            </p:oleObj>
          </a:graphicData>
        </a:graphic>
      </p:graphicFrame>
      <p:graphicFrame>
        <p:nvGraphicFramePr>
          <p:cNvPr id="2050" name="Object 2"/>
          <p:cNvGraphicFramePr>
            <a:graphicFrameLocks noChangeAspect="1"/>
          </p:cNvGraphicFramePr>
          <p:nvPr/>
        </p:nvGraphicFramePr>
        <p:xfrm>
          <a:off x="0" y="0"/>
          <a:ext cx="714375" cy="466725"/>
        </p:xfrm>
        <a:graphic>
          <a:graphicData uri="http://schemas.openxmlformats.org/presentationml/2006/ole">
            <p:oleObj spid="_x0000_s2050" name="Ecuación" r:id="rId8" imgW="698500" imgH="457200" progId="Equation.3">
              <p:embed/>
            </p:oleObj>
          </a:graphicData>
        </a:graphic>
      </p:graphicFrame>
      <p:graphicFrame>
        <p:nvGraphicFramePr>
          <p:cNvPr id="2049" name="Object 1"/>
          <p:cNvGraphicFramePr>
            <a:graphicFrameLocks noChangeAspect="1"/>
          </p:cNvGraphicFramePr>
          <p:nvPr/>
        </p:nvGraphicFramePr>
        <p:xfrm>
          <a:off x="0" y="0"/>
          <a:ext cx="742950" cy="466725"/>
        </p:xfrm>
        <a:graphic>
          <a:graphicData uri="http://schemas.openxmlformats.org/presentationml/2006/ole">
            <p:oleObj spid="_x0000_s2049" name="Ecuación" r:id="rId9" imgW="749300" imgH="457200" progId="Equation.3">
              <p:embed/>
            </p:oleObj>
          </a:graphicData>
        </a:graphic>
      </p:graphicFrame>
      <p:pic>
        <p:nvPicPr>
          <p:cNvPr id="2055" name="Picture 7"/>
          <p:cNvPicPr>
            <a:picLocks noGrp="1" noChangeAspect="1" noChangeArrowheads="1"/>
          </p:cNvPicPr>
          <p:nvPr>
            <p:ph idx="1"/>
          </p:nvPr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2699792" y="481236"/>
            <a:ext cx="5976664" cy="46972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checker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9" name="Picture 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11760" y="2353444"/>
            <a:ext cx="6192688" cy="30589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195736" y="0"/>
            <a:ext cx="6768752" cy="648072"/>
          </a:xfrm>
        </p:spPr>
        <p:txBody>
          <a:bodyPr/>
          <a:lstStyle/>
          <a:p>
            <a:pPr lvl="0"/>
            <a:r>
              <a:rPr lang="es-EC" sz="2800" b="1" dirty="0">
                <a:solidFill>
                  <a:srgbClr val="006600"/>
                </a:solidFill>
              </a:rPr>
              <a:t>Obtención de ecuaciones </a:t>
            </a:r>
            <a:r>
              <a:rPr lang="es-EC" sz="2800" b="1" dirty="0" smtClean="0">
                <a:solidFill>
                  <a:srgbClr val="006600"/>
                </a:solidFill>
              </a:rPr>
              <a:t>alométricas</a:t>
            </a:r>
            <a:endParaRPr lang="es-EC" sz="2800" b="1" dirty="0">
              <a:solidFill>
                <a:srgbClr val="006600"/>
              </a:solidFill>
            </a:endParaRPr>
          </a:p>
        </p:txBody>
      </p:sp>
      <p:sp>
        <p:nvSpPr>
          <p:cNvPr id="8" name="7 Rectángulo"/>
          <p:cNvSpPr/>
          <p:nvPr/>
        </p:nvSpPr>
        <p:spPr>
          <a:xfrm>
            <a:off x="2339752" y="5233764"/>
            <a:ext cx="1297150" cy="4001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2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hlinkClick r:id="rId3" action="ppaction://hlinksldjump"/>
              </a:rPr>
              <a:t>Regresar</a:t>
            </a:r>
            <a:endParaRPr lang="es-ES" sz="20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pic>
        <p:nvPicPr>
          <p:cNvPr id="23556" name="Picture 4" descr="InfoStat"/>
          <p:cNvPicPr>
            <a:picLocks noGrp="1" noChangeAspect="1" noChangeArrowheads="1"/>
          </p:cNvPicPr>
          <p:nvPr>
            <p:ph idx="1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483768" y="697260"/>
            <a:ext cx="2376265" cy="1594703"/>
          </a:xfrm>
          <a:prstGeom prst="rect">
            <a:avLst/>
          </a:prstGeom>
          <a:noFill/>
        </p:spPr>
      </p:pic>
      <p:pic>
        <p:nvPicPr>
          <p:cNvPr id="23558" name="Picture 6" descr="... spss statistics version 23 full with crack screenshot of ibm spss full"/>
          <p:cNvPicPr>
            <a:picLocks noChangeAspect="1" noChangeArrowheads="1"/>
          </p:cNvPicPr>
          <p:nvPr/>
        </p:nvPicPr>
        <p:blipFill>
          <a:blip r:embed="rId5" cstate="print"/>
          <a:srcRect t="14933" r="57500" b="22346"/>
          <a:stretch>
            <a:fillRect/>
          </a:stretch>
        </p:blipFill>
        <p:spPr bwMode="auto">
          <a:xfrm>
            <a:off x="5580112" y="625251"/>
            <a:ext cx="3168352" cy="1728509"/>
          </a:xfrm>
          <a:prstGeom prst="rect">
            <a:avLst/>
          </a:prstGeom>
          <a:noFill/>
        </p:spPr>
      </p:pic>
    </p:spTree>
  </p:cSld>
  <p:clrMapOvr>
    <a:masterClrMapping/>
  </p:clrMapOvr>
  <p:transition>
    <p:checker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195736" y="121196"/>
            <a:ext cx="6768752" cy="648072"/>
          </a:xfrm>
        </p:spPr>
        <p:txBody>
          <a:bodyPr/>
          <a:lstStyle/>
          <a:p>
            <a:r>
              <a:rPr lang="es-ES" sz="4000" b="1" dirty="0" smtClean="0">
                <a:solidFill>
                  <a:srgbClr val="006600"/>
                </a:solidFill>
                <a:latin typeface="+mj-lt"/>
                <a:ea typeface="+mj-ea"/>
                <a:cs typeface="+mj-cs"/>
              </a:rPr>
              <a:t>MATERIALES Y MÉTODOS</a:t>
            </a:r>
            <a:endParaRPr lang="es-EC" sz="4000" b="1" dirty="0">
              <a:solidFill>
                <a:srgbClr val="006600"/>
              </a:solidFill>
            </a:endParaRPr>
          </a:p>
        </p:txBody>
      </p:sp>
      <p:pic>
        <p:nvPicPr>
          <p:cNvPr id="4" name="3 Marcador de contenido" descr="G:\mAPA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30399" y="841375"/>
            <a:ext cx="6719965" cy="4752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checker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195736" y="121196"/>
            <a:ext cx="6768752" cy="648072"/>
          </a:xfrm>
        </p:spPr>
        <p:txBody>
          <a:bodyPr/>
          <a:lstStyle/>
          <a:p>
            <a:r>
              <a:rPr lang="es-ES" sz="4000" b="1" dirty="0" smtClean="0">
                <a:solidFill>
                  <a:srgbClr val="006600"/>
                </a:solidFill>
              </a:rPr>
              <a:t>MATERIALES Y EQUIPOS</a:t>
            </a:r>
            <a:endParaRPr lang="es-EC" sz="4000" b="1" dirty="0">
              <a:solidFill>
                <a:srgbClr val="006600"/>
              </a:solidFill>
            </a:endParaRPr>
          </a:p>
        </p:txBody>
      </p:sp>
      <p:sp>
        <p:nvSpPr>
          <p:cNvPr id="7" name="6 Marcador de contenido"/>
          <p:cNvSpPr>
            <a:spLocks noGrp="1"/>
          </p:cNvSpPr>
          <p:nvPr>
            <p:ph idx="1"/>
          </p:nvPr>
        </p:nvSpPr>
        <p:spPr>
          <a:xfrm>
            <a:off x="2699792" y="985292"/>
            <a:ext cx="2232248" cy="4104456"/>
          </a:xfrm>
        </p:spPr>
        <p:txBody>
          <a:bodyPr/>
          <a:lstStyle/>
          <a:p>
            <a:pPr marL="266700" lvl="2">
              <a:buNone/>
            </a:pPr>
            <a:r>
              <a:rPr lang="es-ES_tradnl" sz="1600" b="1" dirty="0">
                <a:solidFill>
                  <a:schemeClr val="bg2"/>
                </a:solidFill>
                <a:latin typeface="+mn-lt"/>
                <a:cs typeface="+mn-cs"/>
              </a:rPr>
              <a:t>Laboratorio </a:t>
            </a:r>
            <a:endParaRPr lang="es-EC" sz="1600" b="1" dirty="0">
              <a:solidFill>
                <a:schemeClr val="bg2"/>
              </a:solidFill>
              <a:latin typeface="+mn-lt"/>
              <a:cs typeface="+mn-cs"/>
            </a:endParaRPr>
          </a:p>
          <a:p>
            <a:pPr lvl="0"/>
            <a:r>
              <a:rPr lang="es-ES_tradnl" sz="1600" dirty="0">
                <a:solidFill>
                  <a:schemeClr val="bg2"/>
                </a:solidFill>
                <a:latin typeface="+mn-lt"/>
                <a:ea typeface="+mn-ea"/>
                <a:cs typeface="+mn-cs"/>
              </a:rPr>
              <a:t>Horno</a:t>
            </a:r>
            <a:endParaRPr lang="es-EC" sz="1600" dirty="0">
              <a:solidFill>
                <a:schemeClr val="bg2"/>
              </a:solidFill>
              <a:latin typeface="+mn-lt"/>
              <a:ea typeface="+mn-ea"/>
              <a:cs typeface="+mn-cs"/>
            </a:endParaRPr>
          </a:p>
          <a:p>
            <a:pPr lvl="0"/>
            <a:r>
              <a:rPr lang="es-ES_tradnl" sz="1600" dirty="0">
                <a:solidFill>
                  <a:schemeClr val="bg2"/>
                </a:solidFill>
                <a:latin typeface="+mn-lt"/>
                <a:ea typeface="+mn-ea"/>
                <a:cs typeface="+mn-cs"/>
              </a:rPr>
              <a:t>Balanza </a:t>
            </a:r>
            <a:r>
              <a:rPr lang="es-ES_tradnl" sz="1600" dirty="0" smtClean="0">
                <a:solidFill>
                  <a:schemeClr val="bg2"/>
                </a:solidFill>
                <a:latin typeface="+mn-lt"/>
                <a:ea typeface="+mn-ea"/>
                <a:cs typeface="+mn-cs"/>
              </a:rPr>
              <a:t>digital</a:t>
            </a:r>
            <a:endParaRPr lang="es-EC" sz="1600" dirty="0" smtClean="0">
              <a:solidFill>
                <a:schemeClr val="bg2"/>
              </a:solidFill>
            </a:endParaRPr>
          </a:p>
          <a:p>
            <a:pPr lvl="0">
              <a:buNone/>
            </a:pPr>
            <a:endParaRPr lang="es-EC" sz="1600" b="1" dirty="0">
              <a:solidFill>
                <a:schemeClr val="bg2"/>
              </a:solidFill>
              <a:latin typeface="+mn-lt"/>
              <a:cs typeface="+mn-cs"/>
            </a:endParaRPr>
          </a:p>
          <a:p>
            <a:pPr marL="0" lvl="0" indent="0">
              <a:buNone/>
            </a:pPr>
            <a:r>
              <a:rPr lang="es-ES_tradnl" sz="1600" b="1" dirty="0" smtClean="0">
                <a:solidFill>
                  <a:schemeClr val="bg2"/>
                </a:solidFill>
                <a:latin typeface="+mn-lt"/>
                <a:cs typeface="+mn-cs"/>
              </a:rPr>
              <a:t>Equipos </a:t>
            </a:r>
            <a:r>
              <a:rPr lang="es-ES_tradnl" sz="1600" b="1" dirty="0">
                <a:solidFill>
                  <a:schemeClr val="bg2"/>
                </a:solidFill>
                <a:latin typeface="+mn-lt"/>
                <a:cs typeface="+mn-cs"/>
              </a:rPr>
              <a:t>e instrumentos </a:t>
            </a:r>
            <a:endParaRPr lang="es-EC" sz="1600" b="1" dirty="0">
              <a:solidFill>
                <a:schemeClr val="bg2"/>
              </a:solidFill>
              <a:latin typeface="+mn-lt"/>
              <a:cs typeface="+mn-cs"/>
            </a:endParaRPr>
          </a:p>
          <a:p>
            <a:pPr lvl="0"/>
            <a:r>
              <a:rPr lang="es-ES" sz="1600" dirty="0">
                <a:solidFill>
                  <a:schemeClr val="bg2"/>
                </a:solidFill>
                <a:latin typeface="+mn-lt"/>
                <a:ea typeface="+mn-ea"/>
                <a:cs typeface="+mn-cs"/>
              </a:rPr>
              <a:t>Balanza </a:t>
            </a:r>
            <a:endParaRPr lang="es-EC" sz="1600" dirty="0">
              <a:solidFill>
                <a:schemeClr val="bg2"/>
              </a:solidFill>
              <a:latin typeface="+mn-lt"/>
              <a:ea typeface="+mn-ea"/>
              <a:cs typeface="+mn-cs"/>
            </a:endParaRPr>
          </a:p>
          <a:p>
            <a:pPr lvl="0"/>
            <a:r>
              <a:rPr lang="es-ES" sz="1600" dirty="0">
                <a:solidFill>
                  <a:schemeClr val="bg2"/>
                </a:solidFill>
                <a:latin typeface="+mn-lt"/>
                <a:ea typeface="+mn-ea"/>
                <a:cs typeface="+mn-cs"/>
              </a:rPr>
              <a:t>Calibrador </a:t>
            </a:r>
            <a:endParaRPr lang="es-EC" sz="1600" dirty="0">
              <a:solidFill>
                <a:schemeClr val="bg2"/>
              </a:solidFill>
              <a:latin typeface="+mn-lt"/>
              <a:ea typeface="+mn-ea"/>
              <a:cs typeface="+mn-cs"/>
            </a:endParaRPr>
          </a:p>
          <a:p>
            <a:pPr lvl="0"/>
            <a:r>
              <a:rPr lang="es-ES" sz="1600" dirty="0">
                <a:solidFill>
                  <a:schemeClr val="bg2"/>
                </a:solidFill>
                <a:latin typeface="+mn-lt"/>
                <a:ea typeface="+mn-ea"/>
                <a:cs typeface="+mn-cs"/>
              </a:rPr>
              <a:t>Cinta métrica</a:t>
            </a:r>
            <a:endParaRPr lang="es-EC" sz="1600" dirty="0">
              <a:solidFill>
                <a:schemeClr val="bg2"/>
              </a:solidFill>
              <a:latin typeface="+mn-lt"/>
              <a:ea typeface="+mn-ea"/>
              <a:cs typeface="+mn-cs"/>
            </a:endParaRPr>
          </a:p>
          <a:p>
            <a:pPr lvl="0"/>
            <a:r>
              <a:rPr lang="es-ES" sz="1600" dirty="0">
                <a:solidFill>
                  <a:schemeClr val="bg2"/>
                </a:solidFill>
                <a:latin typeface="+mn-lt"/>
                <a:ea typeface="+mn-ea"/>
                <a:cs typeface="+mn-cs"/>
              </a:rPr>
              <a:t>Cinta diamétrica</a:t>
            </a:r>
            <a:endParaRPr lang="es-EC" sz="1600" dirty="0">
              <a:solidFill>
                <a:schemeClr val="bg2"/>
              </a:solidFill>
              <a:latin typeface="+mn-lt"/>
              <a:ea typeface="+mn-ea"/>
              <a:cs typeface="+mn-cs"/>
            </a:endParaRPr>
          </a:p>
          <a:p>
            <a:pPr lvl="0"/>
            <a:r>
              <a:rPr lang="es-ES" sz="1600" dirty="0">
                <a:solidFill>
                  <a:schemeClr val="bg2"/>
                </a:solidFill>
                <a:latin typeface="+mn-lt"/>
                <a:ea typeface="+mn-ea"/>
                <a:cs typeface="+mn-cs"/>
              </a:rPr>
              <a:t>Flexómetro</a:t>
            </a:r>
            <a:endParaRPr lang="es-EC" sz="1600" dirty="0">
              <a:solidFill>
                <a:schemeClr val="bg2"/>
              </a:solidFill>
              <a:latin typeface="+mn-lt"/>
              <a:ea typeface="+mn-ea"/>
              <a:cs typeface="+mn-cs"/>
            </a:endParaRPr>
          </a:p>
          <a:p>
            <a:pPr lvl="0"/>
            <a:r>
              <a:rPr lang="es-ES" sz="1600" dirty="0">
                <a:solidFill>
                  <a:schemeClr val="bg2"/>
                </a:solidFill>
                <a:latin typeface="+mn-lt"/>
                <a:ea typeface="+mn-ea"/>
                <a:cs typeface="+mn-cs"/>
              </a:rPr>
              <a:t>GPS</a:t>
            </a:r>
            <a:endParaRPr lang="es-EC" sz="1600" dirty="0">
              <a:solidFill>
                <a:schemeClr val="bg2"/>
              </a:solidFill>
              <a:latin typeface="+mn-lt"/>
              <a:ea typeface="+mn-ea"/>
              <a:cs typeface="+mn-cs"/>
            </a:endParaRPr>
          </a:p>
          <a:p>
            <a:pPr lvl="0"/>
            <a:r>
              <a:rPr lang="es-ES" sz="1600" dirty="0">
                <a:solidFill>
                  <a:schemeClr val="bg2"/>
                </a:solidFill>
                <a:latin typeface="+mn-lt"/>
                <a:ea typeface="+mn-ea"/>
                <a:cs typeface="+mn-cs"/>
              </a:rPr>
              <a:t>Hipsómetro</a:t>
            </a:r>
            <a:endParaRPr lang="es-EC" sz="1600" dirty="0">
              <a:solidFill>
                <a:schemeClr val="bg2"/>
              </a:solidFill>
              <a:latin typeface="+mn-lt"/>
              <a:ea typeface="+mn-ea"/>
              <a:cs typeface="+mn-cs"/>
            </a:endParaRPr>
          </a:p>
          <a:p>
            <a:pPr lvl="0"/>
            <a:r>
              <a:rPr lang="es-ES" sz="1600" dirty="0" smtClean="0">
                <a:solidFill>
                  <a:schemeClr val="bg2"/>
                </a:solidFill>
                <a:latin typeface="+mn-lt"/>
                <a:ea typeface="+mn-ea"/>
                <a:cs typeface="+mn-cs"/>
              </a:rPr>
              <a:t>Motosierra</a:t>
            </a:r>
            <a:endParaRPr lang="es-EC" sz="1600" dirty="0">
              <a:solidFill>
                <a:schemeClr val="bg2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6 Marcador de contenido"/>
          <p:cNvSpPr txBox="1">
            <a:spLocks/>
          </p:cNvSpPr>
          <p:nvPr/>
        </p:nvSpPr>
        <p:spPr>
          <a:xfrm>
            <a:off x="5436096" y="985292"/>
            <a:ext cx="2736304" cy="4104456"/>
          </a:xfrm>
          <a:prstGeom prst="rect">
            <a:avLst/>
          </a:prstGeom>
        </p:spPr>
        <p:txBody>
          <a:bodyPr/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lang="es-ES_tradnl" sz="1600" b="1" dirty="0" smtClean="0">
                <a:solidFill>
                  <a:schemeClr val="bg2"/>
                </a:solidFill>
              </a:rPr>
              <a:t>Insumos</a:t>
            </a:r>
            <a:endParaRPr lang="es-EC" sz="1600" b="1" dirty="0">
              <a:solidFill>
                <a:schemeClr val="bg2"/>
              </a:solidFill>
            </a:endParaRPr>
          </a:p>
          <a:p>
            <a:pPr lvl="0" indent="358775">
              <a:buFont typeface="Arial" pitchFamily="34" charset="0"/>
              <a:buChar char="•"/>
            </a:pPr>
            <a:r>
              <a:rPr lang="es-ES_tradnl" sz="1600" dirty="0">
                <a:solidFill>
                  <a:schemeClr val="bg2"/>
                </a:solidFill>
              </a:rPr>
              <a:t>Plástico de embalaje</a:t>
            </a:r>
            <a:endParaRPr lang="es-EC" sz="1600" dirty="0">
              <a:solidFill>
                <a:schemeClr val="bg2"/>
              </a:solidFill>
            </a:endParaRPr>
          </a:p>
          <a:p>
            <a:pPr lvl="0"/>
            <a:endParaRPr lang="es-CO" sz="1200" b="1" dirty="0" smtClean="0">
              <a:solidFill>
                <a:schemeClr val="bg2"/>
              </a:solidFill>
            </a:endParaRPr>
          </a:p>
          <a:p>
            <a:pPr lvl="0"/>
            <a:endParaRPr lang="es-EC" sz="1600" b="1" dirty="0">
              <a:solidFill>
                <a:schemeClr val="bg2"/>
              </a:solidFill>
            </a:endParaRPr>
          </a:p>
          <a:p>
            <a:pPr lvl="0"/>
            <a:r>
              <a:rPr lang="es-ES_tradnl" sz="1600" b="1" dirty="0" smtClean="0">
                <a:solidFill>
                  <a:schemeClr val="bg2"/>
                </a:solidFill>
              </a:rPr>
              <a:t>Material </a:t>
            </a:r>
            <a:r>
              <a:rPr lang="es-ES_tradnl" sz="1600" b="1" dirty="0">
                <a:solidFill>
                  <a:schemeClr val="bg2"/>
                </a:solidFill>
              </a:rPr>
              <a:t>vegetativo</a:t>
            </a:r>
            <a:endParaRPr lang="es-EC" sz="1600" b="1" dirty="0">
              <a:solidFill>
                <a:schemeClr val="bg2"/>
              </a:solidFill>
            </a:endParaRPr>
          </a:p>
          <a:p>
            <a:pPr lvl="0" indent="358775">
              <a:buFont typeface="Arial" pitchFamily="34" charset="0"/>
              <a:buChar char="•"/>
            </a:pPr>
            <a:r>
              <a:rPr lang="es-ES" sz="1600" dirty="0">
                <a:solidFill>
                  <a:schemeClr val="bg2"/>
                </a:solidFill>
              </a:rPr>
              <a:t>Muestras de 3 kg, por componente de árbol de </a:t>
            </a:r>
            <a:r>
              <a:rPr lang="es-ES" sz="1600" i="1" dirty="0">
                <a:solidFill>
                  <a:schemeClr val="bg2"/>
                </a:solidFill>
              </a:rPr>
              <a:t>Pinus tecunumanii y Araucaria angustifolia</a:t>
            </a:r>
            <a:r>
              <a:rPr lang="es-ES" sz="1600" i="1" dirty="0" smtClean="0">
                <a:solidFill>
                  <a:schemeClr val="bg2"/>
                </a:solidFill>
              </a:rPr>
              <a:t>.</a:t>
            </a:r>
          </a:p>
          <a:p>
            <a:pPr lvl="0" indent="358775"/>
            <a:endParaRPr lang="es-CO" sz="1200" dirty="0" smtClean="0">
              <a:solidFill>
                <a:schemeClr val="bg2"/>
              </a:solidFill>
            </a:endParaRPr>
          </a:p>
          <a:p>
            <a:pPr lvl="0" indent="358775"/>
            <a:endParaRPr lang="es-EC" sz="1600" dirty="0">
              <a:solidFill>
                <a:schemeClr val="bg2"/>
              </a:solidFill>
            </a:endParaRPr>
          </a:p>
          <a:p>
            <a:r>
              <a:rPr lang="es-ES" sz="1600" b="1" dirty="0">
                <a:solidFill>
                  <a:schemeClr val="bg2"/>
                </a:solidFill>
              </a:rPr>
              <a:t>Componentes del árbol:  </a:t>
            </a:r>
            <a:endParaRPr lang="es-ES" sz="1600" b="1" dirty="0" smtClean="0">
              <a:solidFill>
                <a:schemeClr val="bg2"/>
              </a:solidFill>
            </a:endParaRPr>
          </a:p>
          <a:p>
            <a:pPr indent="358775">
              <a:buFont typeface="Arial" pitchFamily="34" charset="0"/>
              <a:buChar char="•"/>
            </a:pPr>
            <a:r>
              <a:rPr lang="es-ES" sz="1600" dirty="0">
                <a:solidFill>
                  <a:schemeClr val="bg2"/>
                </a:solidFill>
              </a:rPr>
              <a:t>R</a:t>
            </a:r>
            <a:r>
              <a:rPr lang="es-ES" sz="1600" dirty="0" smtClean="0">
                <a:solidFill>
                  <a:schemeClr val="bg2"/>
                </a:solidFill>
              </a:rPr>
              <a:t>amas</a:t>
            </a:r>
            <a:r>
              <a:rPr lang="es-ES" sz="1600" dirty="0">
                <a:solidFill>
                  <a:schemeClr val="bg2"/>
                </a:solidFill>
              </a:rPr>
              <a:t>, </a:t>
            </a:r>
            <a:endParaRPr lang="es-ES" sz="1600" dirty="0" smtClean="0">
              <a:solidFill>
                <a:schemeClr val="bg2"/>
              </a:solidFill>
            </a:endParaRPr>
          </a:p>
          <a:p>
            <a:pPr indent="358775">
              <a:buFont typeface="Arial" pitchFamily="34" charset="0"/>
              <a:buChar char="•"/>
            </a:pPr>
            <a:r>
              <a:rPr lang="es-ES" sz="1600" dirty="0" smtClean="0">
                <a:solidFill>
                  <a:schemeClr val="bg2"/>
                </a:solidFill>
              </a:rPr>
              <a:t>Corteza</a:t>
            </a:r>
            <a:r>
              <a:rPr lang="es-ES" sz="1600" dirty="0">
                <a:solidFill>
                  <a:schemeClr val="bg2"/>
                </a:solidFill>
              </a:rPr>
              <a:t>, </a:t>
            </a:r>
            <a:endParaRPr lang="es-ES" sz="1600" dirty="0" smtClean="0">
              <a:solidFill>
                <a:schemeClr val="bg2"/>
              </a:solidFill>
            </a:endParaRPr>
          </a:p>
          <a:p>
            <a:pPr indent="358775">
              <a:buFont typeface="Arial" pitchFamily="34" charset="0"/>
              <a:buChar char="•"/>
            </a:pPr>
            <a:r>
              <a:rPr lang="es-ES" sz="1600" dirty="0" smtClean="0">
                <a:solidFill>
                  <a:schemeClr val="bg2"/>
                </a:solidFill>
              </a:rPr>
              <a:t>Hojas</a:t>
            </a:r>
            <a:r>
              <a:rPr lang="es-ES" sz="1600" dirty="0">
                <a:solidFill>
                  <a:schemeClr val="bg2"/>
                </a:solidFill>
              </a:rPr>
              <a:t>, </a:t>
            </a:r>
            <a:endParaRPr lang="es-ES" sz="1600" dirty="0" smtClean="0">
              <a:solidFill>
                <a:schemeClr val="bg2"/>
              </a:solidFill>
            </a:endParaRPr>
          </a:p>
          <a:p>
            <a:pPr indent="358775">
              <a:buFont typeface="Arial" pitchFamily="34" charset="0"/>
              <a:buChar char="•"/>
            </a:pPr>
            <a:r>
              <a:rPr lang="es-ES" sz="1600" dirty="0" smtClean="0">
                <a:solidFill>
                  <a:schemeClr val="bg2"/>
                </a:solidFill>
              </a:rPr>
              <a:t>Raíces</a:t>
            </a:r>
            <a:r>
              <a:rPr lang="es-ES" sz="1600" dirty="0">
                <a:solidFill>
                  <a:schemeClr val="bg2"/>
                </a:solidFill>
              </a:rPr>
              <a:t>, </a:t>
            </a:r>
            <a:endParaRPr lang="es-ES" sz="1600" dirty="0" smtClean="0">
              <a:solidFill>
                <a:schemeClr val="bg2"/>
              </a:solidFill>
            </a:endParaRPr>
          </a:p>
          <a:p>
            <a:pPr indent="358775">
              <a:buFont typeface="Arial" pitchFamily="34" charset="0"/>
              <a:buChar char="•"/>
            </a:pPr>
            <a:r>
              <a:rPr lang="es-ES" sz="1600" dirty="0" smtClean="0">
                <a:solidFill>
                  <a:schemeClr val="bg2"/>
                </a:solidFill>
              </a:rPr>
              <a:t>Madera</a:t>
            </a:r>
            <a:endParaRPr lang="es-EC" sz="1600" dirty="0">
              <a:solidFill>
                <a:schemeClr val="bg2"/>
              </a:solidFill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EC" sz="1600" b="1" i="0" u="none" strike="noStrike" kern="0" cap="none" spc="0" normalizeH="0" baseline="0" noProof="0" dirty="0" smtClean="0">
              <a:ln>
                <a:noFill/>
              </a:ln>
              <a:solidFill>
                <a:schemeClr val="bg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>
    <p:checker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195736" y="121196"/>
            <a:ext cx="6768752" cy="648072"/>
          </a:xfrm>
        </p:spPr>
        <p:txBody>
          <a:bodyPr/>
          <a:lstStyle/>
          <a:p>
            <a:r>
              <a:rPr lang="es-ES" sz="4000" b="1" dirty="0" smtClean="0">
                <a:solidFill>
                  <a:srgbClr val="006600"/>
                </a:solidFill>
              </a:rPr>
              <a:t>METODOLOGÍA</a:t>
            </a:r>
            <a:endParaRPr lang="es-EC" sz="4000" b="1" dirty="0">
              <a:solidFill>
                <a:srgbClr val="006600"/>
              </a:solidFill>
            </a:endParaRPr>
          </a:p>
        </p:txBody>
      </p:sp>
      <p:graphicFrame>
        <p:nvGraphicFramePr>
          <p:cNvPr id="4" name="3 Marcador de contenido"/>
          <p:cNvGraphicFramePr>
            <a:graphicFrameLocks noGrp="1"/>
          </p:cNvGraphicFramePr>
          <p:nvPr>
            <p:ph idx="1"/>
          </p:nvPr>
        </p:nvGraphicFramePr>
        <p:xfrm>
          <a:off x="2195736" y="841375"/>
          <a:ext cx="6789515" cy="47529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>
    <p:checker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 rot="16200000">
            <a:off x="-2515716" y="2515716"/>
            <a:ext cx="5715000" cy="683568"/>
          </a:xfrm>
          <a:solidFill>
            <a:schemeClr val="accent1">
              <a:lumMod val="20000"/>
              <a:lumOff val="80000"/>
            </a:schemeClr>
          </a:solidFill>
        </p:spPr>
        <p:txBody>
          <a:bodyPr/>
          <a:lstStyle/>
          <a:p>
            <a:r>
              <a:rPr lang="es-EC" sz="4000" b="1" dirty="0" smtClean="0">
                <a:solidFill>
                  <a:srgbClr val="006600"/>
                </a:solidFill>
              </a:rPr>
              <a:t>RESULTADOS</a:t>
            </a:r>
            <a:endParaRPr lang="es-EC" sz="4000" b="1" dirty="0">
              <a:solidFill>
                <a:srgbClr val="006600"/>
              </a:solidFill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683568" y="193204"/>
            <a:ext cx="8460432" cy="553244"/>
          </a:xfrm>
          <a:solidFill>
            <a:schemeClr val="tx1"/>
          </a:solidFill>
        </p:spPr>
        <p:txBody>
          <a:bodyPr/>
          <a:lstStyle/>
          <a:p>
            <a:pPr marL="0" indent="0" algn="ctr">
              <a:buNone/>
            </a:pPr>
            <a:r>
              <a:rPr lang="es-ES" sz="2800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Inventario forestal</a:t>
            </a:r>
            <a:endParaRPr lang="es-EC" sz="2800" dirty="0">
              <a:solidFill>
                <a:schemeClr val="bg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6 Rectángulo"/>
          <p:cNvSpPr/>
          <p:nvPr/>
        </p:nvSpPr>
        <p:spPr>
          <a:xfrm>
            <a:off x="683568" y="0"/>
            <a:ext cx="1512168" cy="57150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 dirty="0">
              <a:solidFill>
                <a:schemeClr val="tx1"/>
              </a:solidFill>
            </a:endParaRPr>
          </a:p>
        </p:txBody>
      </p:sp>
      <p:graphicFrame>
        <p:nvGraphicFramePr>
          <p:cNvPr id="9" name="8 Tabla"/>
          <p:cNvGraphicFramePr>
            <a:graphicFrameLocks noGrp="1"/>
          </p:cNvGraphicFramePr>
          <p:nvPr/>
        </p:nvGraphicFramePr>
        <p:xfrm>
          <a:off x="755576" y="841276"/>
          <a:ext cx="8208910" cy="3988829"/>
        </p:xfrm>
        <a:graphic>
          <a:graphicData uri="http://schemas.openxmlformats.org/drawingml/2006/table">
            <a:tbl>
              <a:tblPr>
                <a:solidFill>
                  <a:srgbClr val="FFCC99"/>
                </a:solidFill>
                <a:tableStyleId>{08FB837D-C827-4EFA-A057-4D05807E0F7C}</a:tableStyleId>
              </a:tblPr>
              <a:tblGrid>
                <a:gridCol w="2448270"/>
                <a:gridCol w="864096"/>
                <a:gridCol w="648072"/>
                <a:gridCol w="792088"/>
                <a:gridCol w="720080"/>
                <a:gridCol w="720080"/>
                <a:gridCol w="576064"/>
                <a:gridCol w="792088"/>
                <a:gridCol w="648072"/>
              </a:tblGrid>
              <a:tr h="538401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EC" sz="1800" b="1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Estimador estadístico</a:t>
                      </a:r>
                      <a:endParaRPr lang="es-EC" sz="18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tx1"/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ctr" fontAlgn="b"/>
                      <a:r>
                        <a:rPr lang="es-ES" sz="1800" b="1" i="1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Araucaria angustifolia</a:t>
                      </a:r>
                      <a:endParaRPr lang="es-EC" sz="1800" b="1" i="1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tx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 fontAlgn="b"/>
                      <a:r>
                        <a:rPr lang="es-ES" sz="1800" b="1" i="1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Pinus tecunumanii</a:t>
                      </a:r>
                      <a:endParaRPr lang="es-EC" sz="1800" b="1" i="1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tx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</a:tr>
              <a:tr h="613727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800" b="1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DAP (cm)</a:t>
                      </a:r>
                      <a:endParaRPr lang="es-EC" sz="18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800" b="1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HT (cm)</a:t>
                      </a:r>
                      <a:endParaRPr lang="es-EC" sz="18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800" b="1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AB </a:t>
                      </a:r>
                      <a:r>
                        <a:rPr lang="es-EC" sz="1800" b="1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  (</a:t>
                      </a:r>
                      <a:r>
                        <a:rPr lang="es-EC" sz="1800" b="1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m</a:t>
                      </a:r>
                      <a:r>
                        <a:rPr lang="es-EC" sz="1800" b="1" u="none" strike="noStrike" baseline="30000" dirty="0"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r>
                        <a:rPr lang="es-EC" sz="1800" b="1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)</a:t>
                      </a:r>
                      <a:endParaRPr lang="es-EC" sz="18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800" b="1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V    (m</a:t>
                      </a:r>
                      <a:r>
                        <a:rPr lang="es-EC" sz="1800" b="1" u="none" strike="noStrike" baseline="30000" dirty="0"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r>
                        <a:rPr lang="es-EC" sz="1800" b="1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)</a:t>
                      </a:r>
                      <a:endParaRPr lang="es-EC" sz="18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800" b="1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DAP (cm)</a:t>
                      </a:r>
                      <a:endParaRPr lang="es-EC" sz="18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800" b="1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HT (cm)</a:t>
                      </a:r>
                      <a:endParaRPr lang="es-EC" sz="18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800" b="1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AB   </a:t>
                      </a:r>
                      <a:r>
                        <a:rPr lang="es-EC" sz="1800" b="1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(m</a:t>
                      </a:r>
                      <a:r>
                        <a:rPr lang="es-EC" sz="1800" b="1" u="none" strike="noStrike" baseline="30000" dirty="0"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r>
                        <a:rPr lang="es-EC" sz="1800" b="1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)</a:t>
                      </a:r>
                      <a:endParaRPr lang="es-EC" sz="18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800" b="1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 V   (m</a:t>
                      </a:r>
                      <a:r>
                        <a:rPr lang="es-EC" sz="1800" b="1" u="none" strike="noStrike" baseline="30000" dirty="0"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r>
                        <a:rPr lang="es-EC" sz="1800" b="1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)</a:t>
                      </a:r>
                      <a:endParaRPr lang="es-EC" sz="18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tx1"/>
                    </a:solidFill>
                  </a:tcPr>
                </a:tc>
              </a:tr>
              <a:tr h="538401">
                <a:tc>
                  <a:txBody>
                    <a:bodyPr/>
                    <a:lstStyle/>
                    <a:p>
                      <a:pPr algn="ctr" fontAlgn="b"/>
                      <a:r>
                        <a:rPr lang="es-EC" sz="1800" b="1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Media</a:t>
                      </a:r>
                      <a:endParaRPr lang="es-EC" sz="18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80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42,89</a:t>
                      </a:r>
                      <a:endParaRPr lang="es-EC" sz="18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80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19,00</a:t>
                      </a:r>
                      <a:endParaRPr lang="es-EC" sz="18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80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0,1570</a:t>
                      </a:r>
                      <a:endParaRPr lang="es-EC" sz="18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80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1,603</a:t>
                      </a:r>
                      <a:endParaRPr lang="es-EC" sz="18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80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40,63</a:t>
                      </a:r>
                      <a:endParaRPr lang="es-EC" sz="18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80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21,00</a:t>
                      </a:r>
                      <a:endParaRPr lang="es-EC" sz="18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80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0,1330</a:t>
                      </a:r>
                      <a:endParaRPr lang="es-EC" sz="18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80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1,198</a:t>
                      </a:r>
                      <a:endParaRPr lang="es-EC" sz="18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541719">
                <a:tc>
                  <a:txBody>
                    <a:bodyPr/>
                    <a:lstStyle/>
                    <a:p>
                      <a:pPr algn="ctr" fontAlgn="b"/>
                      <a:r>
                        <a:rPr lang="es-EC" sz="1800" b="1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Varianza</a:t>
                      </a:r>
                      <a:endParaRPr lang="es-EC" sz="18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80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165,90</a:t>
                      </a:r>
                      <a:endParaRPr lang="es-EC" sz="18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80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14,60</a:t>
                      </a:r>
                      <a:endParaRPr lang="es-EC" sz="18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80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0,0090</a:t>
                      </a:r>
                      <a:endParaRPr lang="es-EC" sz="18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80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1,475</a:t>
                      </a:r>
                      <a:endParaRPr lang="es-EC" sz="18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80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46,62</a:t>
                      </a:r>
                      <a:endParaRPr lang="es-EC" sz="18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80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10,00</a:t>
                      </a:r>
                      <a:endParaRPr lang="es-EC" sz="18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80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0,0020</a:t>
                      </a:r>
                      <a:endParaRPr lang="es-EC" sz="18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80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0,280</a:t>
                      </a:r>
                      <a:endParaRPr lang="es-EC" sz="18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solidFill>
                      <a:srgbClr val="CCFFCC"/>
                    </a:solidFill>
                  </a:tcPr>
                </a:tc>
              </a:tr>
              <a:tr h="568597">
                <a:tc>
                  <a:txBody>
                    <a:bodyPr/>
                    <a:lstStyle/>
                    <a:p>
                      <a:pPr algn="ctr" fontAlgn="b"/>
                      <a:r>
                        <a:rPr lang="es-EC" sz="1800" b="1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Desviación estándar de la media</a:t>
                      </a:r>
                      <a:endParaRPr lang="es-EC" sz="18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80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12,88</a:t>
                      </a:r>
                      <a:endParaRPr lang="es-EC" sz="18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80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3,83</a:t>
                      </a:r>
                      <a:endParaRPr lang="es-EC" sz="18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80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0,0960</a:t>
                      </a:r>
                      <a:endParaRPr lang="es-EC" sz="18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80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1,215</a:t>
                      </a:r>
                      <a:endParaRPr lang="es-EC" sz="18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80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6,95</a:t>
                      </a:r>
                      <a:endParaRPr lang="es-EC" sz="18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80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3,20</a:t>
                      </a:r>
                      <a:endParaRPr lang="es-EC" sz="18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80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0,0460</a:t>
                      </a:r>
                      <a:endParaRPr lang="es-EC" sz="18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80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0,539</a:t>
                      </a:r>
                      <a:endParaRPr lang="es-EC" sz="18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solidFill>
                      <a:srgbClr val="FFCC99"/>
                    </a:solidFill>
                  </a:tcPr>
                </a:tc>
              </a:tr>
              <a:tr h="538401">
                <a:tc>
                  <a:txBody>
                    <a:bodyPr/>
                    <a:lstStyle/>
                    <a:p>
                      <a:pPr algn="ctr" fontAlgn="b"/>
                      <a:r>
                        <a:rPr lang="es-EC" sz="1800" b="1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Error estándar de la media</a:t>
                      </a:r>
                      <a:endParaRPr lang="es-EC" sz="18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80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1,23</a:t>
                      </a:r>
                      <a:endParaRPr lang="es-EC" sz="18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80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0,37</a:t>
                      </a:r>
                      <a:endParaRPr lang="es-EC" sz="18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80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0,0090</a:t>
                      </a:r>
                      <a:endParaRPr lang="es-EC" sz="18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80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0,116</a:t>
                      </a:r>
                      <a:endParaRPr lang="es-EC" sz="18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80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1,29</a:t>
                      </a:r>
                      <a:endParaRPr lang="es-EC" sz="18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80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0,60</a:t>
                      </a:r>
                      <a:endParaRPr lang="es-EC" sz="18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80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0,0080</a:t>
                      </a:r>
                      <a:endParaRPr lang="es-EC" sz="18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80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0,100</a:t>
                      </a:r>
                      <a:endParaRPr lang="es-EC" sz="18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20000"/>
                        <a:lumOff val="80000"/>
                      </a:schemeClr>
                    </a:solidFill>
                  </a:tcPr>
                </a:tc>
              </a:tr>
              <a:tr h="629819">
                <a:tc>
                  <a:txBody>
                    <a:bodyPr/>
                    <a:lstStyle/>
                    <a:p>
                      <a:pPr algn="ctr" fontAlgn="b"/>
                      <a:r>
                        <a:rPr lang="es-EC" sz="1800" b="1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Coeficiente de variación</a:t>
                      </a:r>
                      <a:endParaRPr lang="es-EC" sz="18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80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30,03</a:t>
                      </a:r>
                      <a:endParaRPr lang="es-EC" sz="18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80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20,10</a:t>
                      </a:r>
                      <a:endParaRPr lang="es-EC" sz="18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80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61,2800</a:t>
                      </a:r>
                      <a:endParaRPr lang="es-EC" sz="18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80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75,770</a:t>
                      </a:r>
                      <a:endParaRPr lang="es-EC" sz="18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800" u="none" strike="noStrike">
                          <a:latin typeface="Times New Roman" pitchFamily="18" charset="0"/>
                          <a:cs typeface="Times New Roman" pitchFamily="18" charset="0"/>
                        </a:rPr>
                        <a:t>17,11</a:t>
                      </a:r>
                      <a:endParaRPr lang="es-EC" sz="1800" b="0" i="0" u="none" strike="noStrike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80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15,00</a:t>
                      </a:r>
                      <a:endParaRPr lang="es-EC" sz="18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80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34,2800</a:t>
                      </a:r>
                      <a:endParaRPr lang="es-EC" sz="18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80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44,980</a:t>
                      </a:r>
                      <a:endParaRPr lang="es-EC" sz="18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solidFill>
                      <a:srgbClr val="CCCCFF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>
    <p:checker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 rot="16200000">
            <a:off x="-2515716" y="2515716"/>
            <a:ext cx="5715000" cy="683568"/>
          </a:xfrm>
          <a:solidFill>
            <a:schemeClr val="accent1">
              <a:lumMod val="20000"/>
              <a:lumOff val="80000"/>
            </a:schemeClr>
          </a:solidFill>
        </p:spPr>
        <p:txBody>
          <a:bodyPr/>
          <a:lstStyle/>
          <a:p>
            <a:r>
              <a:rPr lang="es-EC" sz="4000" b="1" dirty="0" smtClean="0">
                <a:solidFill>
                  <a:srgbClr val="006600"/>
                </a:solidFill>
              </a:rPr>
              <a:t>RESULTADOS</a:t>
            </a:r>
            <a:endParaRPr lang="es-EC" sz="4000" b="1" dirty="0">
              <a:solidFill>
                <a:srgbClr val="006600"/>
              </a:solidFill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683568" y="193204"/>
            <a:ext cx="8460432" cy="553244"/>
          </a:xfrm>
          <a:solidFill>
            <a:schemeClr val="tx1"/>
          </a:solidFill>
        </p:spPr>
        <p:txBody>
          <a:bodyPr/>
          <a:lstStyle/>
          <a:p>
            <a:pPr marL="0" indent="0" algn="ctr">
              <a:buNone/>
            </a:pPr>
            <a:r>
              <a:rPr lang="es-ES" sz="2800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Inventario forestal</a:t>
            </a:r>
            <a:endParaRPr lang="es-EC" sz="2800" dirty="0">
              <a:solidFill>
                <a:schemeClr val="bg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6 Rectángulo"/>
          <p:cNvSpPr/>
          <p:nvPr/>
        </p:nvSpPr>
        <p:spPr>
          <a:xfrm>
            <a:off x="683568" y="0"/>
            <a:ext cx="1512168" cy="57150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 dirty="0">
              <a:solidFill>
                <a:schemeClr val="tx1"/>
              </a:solidFill>
            </a:endParaRPr>
          </a:p>
        </p:txBody>
      </p:sp>
      <p:pic>
        <p:nvPicPr>
          <p:cNvPr id="47105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1057300"/>
            <a:ext cx="8373867" cy="38164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9 Rectángulo"/>
          <p:cNvSpPr/>
          <p:nvPr/>
        </p:nvSpPr>
        <p:spPr>
          <a:xfrm>
            <a:off x="2555776" y="1993404"/>
            <a:ext cx="5256584" cy="432048"/>
          </a:xfrm>
          <a:prstGeom prst="rect">
            <a:avLst/>
          </a:prstGeom>
          <a:noFill/>
          <a:ln w="38100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 dirty="0"/>
          </a:p>
        </p:txBody>
      </p:sp>
      <p:sp>
        <p:nvSpPr>
          <p:cNvPr id="11" name="10 Rectángulo"/>
          <p:cNvSpPr/>
          <p:nvPr/>
        </p:nvSpPr>
        <p:spPr>
          <a:xfrm>
            <a:off x="3347864" y="4009628"/>
            <a:ext cx="3960440" cy="36004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12" name="11 Rectángulo"/>
          <p:cNvSpPr/>
          <p:nvPr/>
        </p:nvSpPr>
        <p:spPr>
          <a:xfrm>
            <a:off x="2555776" y="2425452"/>
            <a:ext cx="792088" cy="36004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13" name="12 Rectángulo"/>
          <p:cNvSpPr/>
          <p:nvPr/>
        </p:nvSpPr>
        <p:spPr>
          <a:xfrm>
            <a:off x="7308304" y="4369668"/>
            <a:ext cx="504056" cy="432048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</p:spTree>
  </p:cSld>
  <p:clrMapOvr>
    <a:masterClrMapping/>
  </p:clrMapOvr>
  <p:transition>
    <p:checker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 rot="16200000">
            <a:off x="-2515716" y="2515716"/>
            <a:ext cx="5715000" cy="683568"/>
          </a:xfrm>
          <a:solidFill>
            <a:schemeClr val="accent1">
              <a:lumMod val="20000"/>
              <a:lumOff val="80000"/>
            </a:schemeClr>
          </a:solidFill>
        </p:spPr>
        <p:txBody>
          <a:bodyPr/>
          <a:lstStyle/>
          <a:p>
            <a:r>
              <a:rPr lang="es-EC" sz="4000" b="1" dirty="0" smtClean="0">
                <a:solidFill>
                  <a:srgbClr val="006600"/>
                </a:solidFill>
              </a:rPr>
              <a:t>RESULTADOS</a:t>
            </a:r>
            <a:endParaRPr lang="es-EC" sz="4000" b="1" dirty="0">
              <a:solidFill>
                <a:srgbClr val="006600"/>
              </a:solidFill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683568" y="0"/>
            <a:ext cx="8460432" cy="553244"/>
          </a:xfrm>
          <a:solidFill>
            <a:schemeClr val="tx1"/>
          </a:solidFill>
        </p:spPr>
        <p:txBody>
          <a:bodyPr/>
          <a:lstStyle/>
          <a:p>
            <a:pPr marL="0" indent="0" algn="ctr">
              <a:buNone/>
            </a:pPr>
            <a:r>
              <a:rPr lang="es-ES" sz="2500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Biomasa aérea, radicular y superficial de las plantaciones</a:t>
            </a:r>
            <a:endParaRPr lang="es-EC" sz="2500" dirty="0">
              <a:solidFill>
                <a:schemeClr val="bg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5601" name="Picture 1"/>
          <p:cNvPicPr>
            <a:picLocks noChangeAspect="1" noChangeArrowheads="1"/>
          </p:cNvPicPr>
          <p:nvPr/>
        </p:nvPicPr>
        <p:blipFill>
          <a:blip r:embed="rId2" cstate="print"/>
          <a:srcRect t="351"/>
          <a:stretch>
            <a:fillRect/>
          </a:stretch>
        </p:blipFill>
        <p:spPr bwMode="auto">
          <a:xfrm>
            <a:off x="683568" y="553244"/>
            <a:ext cx="8460432" cy="51617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7 Rectángulo"/>
          <p:cNvSpPr/>
          <p:nvPr/>
        </p:nvSpPr>
        <p:spPr>
          <a:xfrm>
            <a:off x="2915816" y="1849388"/>
            <a:ext cx="792088" cy="1008112"/>
          </a:xfrm>
          <a:prstGeom prst="rect">
            <a:avLst/>
          </a:prstGeom>
          <a:noFill/>
          <a:ln w="38100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 dirty="0"/>
          </a:p>
        </p:txBody>
      </p:sp>
      <p:sp>
        <p:nvSpPr>
          <p:cNvPr id="6" name="5 Rectángulo"/>
          <p:cNvSpPr/>
          <p:nvPr/>
        </p:nvSpPr>
        <p:spPr>
          <a:xfrm>
            <a:off x="2411760" y="1345332"/>
            <a:ext cx="3456384" cy="288032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9" name="8 Rectángulo"/>
          <p:cNvSpPr/>
          <p:nvPr/>
        </p:nvSpPr>
        <p:spPr>
          <a:xfrm>
            <a:off x="5868144" y="2857500"/>
            <a:ext cx="720080" cy="504056"/>
          </a:xfrm>
          <a:prstGeom prst="rect">
            <a:avLst/>
          </a:prstGeom>
          <a:noFill/>
          <a:ln w="38100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 dirty="0"/>
          </a:p>
        </p:txBody>
      </p:sp>
      <p:sp>
        <p:nvSpPr>
          <p:cNvPr id="10" name="9 Rectángulo"/>
          <p:cNvSpPr/>
          <p:nvPr/>
        </p:nvSpPr>
        <p:spPr>
          <a:xfrm>
            <a:off x="5868144" y="4945732"/>
            <a:ext cx="720080" cy="216024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</p:spTree>
  </p:cSld>
  <p:clrMapOvr>
    <a:masterClrMapping/>
  </p:clrMapOvr>
  <p:transition>
    <p:checker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dèle par défaut">
  <a:themeElements>
    <a:clrScheme name="Metro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Modèle par défaut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Modèle par défau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27303</Template>
  <TotalTime>1083</TotalTime>
  <Words>766</Words>
  <Application>Microsoft Office PowerPoint</Application>
  <PresentationFormat>Presentación en pantalla (16:10)</PresentationFormat>
  <Paragraphs>236</Paragraphs>
  <Slides>35</Slides>
  <Notes>0</Notes>
  <HiddenSlides>8</HiddenSlides>
  <MMClips>0</MMClips>
  <ScaleCrop>false</ScaleCrop>
  <HeadingPairs>
    <vt:vector size="6" baseType="variant">
      <vt:variant>
        <vt:lpstr>Tema</vt:lpstr>
      </vt:variant>
      <vt:variant>
        <vt:i4>1</vt:i4>
      </vt:variant>
      <vt:variant>
        <vt:lpstr>Servidores OLE incrustados</vt:lpstr>
      </vt:variant>
      <vt:variant>
        <vt:i4>1</vt:i4>
      </vt:variant>
      <vt:variant>
        <vt:lpstr>Títulos de diapositiva</vt:lpstr>
      </vt:variant>
      <vt:variant>
        <vt:i4>35</vt:i4>
      </vt:variant>
    </vt:vector>
  </HeadingPairs>
  <TitlesOfParts>
    <vt:vector size="37" baseType="lpstr">
      <vt:lpstr>Modèle par défaut</vt:lpstr>
      <vt:lpstr>Ecuación</vt:lpstr>
      <vt:lpstr>“BALANCE ENTRE BIOMASA Y CARBONO EN PLANTACIÓN DE Pinus tecunumanii EGUILUZ &amp; PERRY (PINO) Y Araucaria angustifolia (BERTOL.) KUNTZE (ARAUCARIA) EN LA ESTACIÓN EXPERIMENTAL LA FAVORITA, PROVINCIA DE SANTO DOMINGO DE LOS TSÁCHILAS”</vt:lpstr>
      <vt:lpstr>OBJETIVOS</vt:lpstr>
      <vt:lpstr>HIPÓTESIS</vt:lpstr>
      <vt:lpstr>MATERIALES Y MÉTODOS</vt:lpstr>
      <vt:lpstr>MATERIALES Y EQUIPOS</vt:lpstr>
      <vt:lpstr>METODOLOGÍA</vt:lpstr>
      <vt:lpstr>RESULTADOS</vt:lpstr>
      <vt:lpstr>RESULTADOS</vt:lpstr>
      <vt:lpstr>RESULTADOS</vt:lpstr>
      <vt:lpstr>RESULTADOS</vt:lpstr>
      <vt:lpstr>RESULTADOS</vt:lpstr>
      <vt:lpstr>RESULTADOS</vt:lpstr>
      <vt:lpstr>RESULTADOS</vt:lpstr>
      <vt:lpstr>RESULTADOS</vt:lpstr>
      <vt:lpstr>RESULTADOS</vt:lpstr>
      <vt:lpstr>RESULTADOS</vt:lpstr>
      <vt:lpstr>RESULTADOS</vt:lpstr>
      <vt:lpstr>RESULTADOS</vt:lpstr>
      <vt:lpstr>RESULTADOS</vt:lpstr>
      <vt:lpstr>RESULTADOS</vt:lpstr>
      <vt:lpstr>RESULTADOS</vt:lpstr>
      <vt:lpstr>RESULTADOS</vt:lpstr>
      <vt:lpstr>CONCLUSIONES (1)</vt:lpstr>
      <vt:lpstr>CONCLUSIONES (2)</vt:lpstr>
      <vt:lpstr>RECOMENDACIONES (1)</vt:lpstr>
      <vt:lpstr>RECOMENDACIONES (2)</vt:lpstr>
      <vt:lpstr>Diapositiva 27</vt:lpstr>
      <vt:lpstr>Parcelas</vt:lpstr>
      <vt:lpstr>Muestreo de suelo</vt:lpstr>
      <vt:lpstr>Material vegetativo</vt:lpstr>
      <vt:lpstr>Tabulación del inventario</vt:lpstr>
      <vt:lpstr>Cálculo de Biomasa</vt:lpstr>
      <vt:lpstr>Medición de carbono en el suelo</vt:lpstr>
      <vt:lpstr>Análisis estadístico</vt:lpstr>
      <vt:lpstr>Obtención de ecuaciones alométricas</vt:lpstr>
    </vt:vector>
  </TitlesOfParts>
  <Company>Hewlett-Packard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“BALANCE ENTRE BIOMASA Y CARBONO EN PLANTACIÓN DE Pinus tecunumanii EGUILUZ &amp; PERRY (PINO) Y Araucaria angustifolia (BERTOL.) KUNTZE (ARAUCARIA) EN LA ESTACIÓN EXPERIMENTAL LA FAVORITA, PROVINCIA DE SANTO DOMINGO DE LOS TSÁCHILAS”</dc:title>
  <dc:creator>ximena</dc:creator>
  <cp:lastModifiedBy>ximena</cp:lastModifiedBy>
  <cp:revision>17</cp:revision>
  <dcterms:created xsi:type="dcterms:W3CDTF">2017-05-24T16:51:06Z</dcterms:created>
  <dcterms:modified xsi:type="dcterms:W3CDTF">2017-07-27T01:04:54Z</dcterms:modified>
</cp:coreProperties>
</file>