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0"/>
  </p:notesMasterIdLst>
  <p:sldIdLst>
    <p:sldId id="256" r:id="rId2"/>
    <p:sldId id="278" r:id="rId3"/>
    <p:sldId id="293" r:id="rId4"/>
    <p:sldId id="259" r:id="rId5"/>
    <p:sldId id="260" r:id="rId6"/>
    <p:sldId id="261" r:id="rId7"/>
    <p:sldId id="262" r:id="rId8"/>
    <p:sldId id="294" r:id="rId9"/>
    <p:sldId id="295" r:id="rId10"/>
    <p:sldId id="280" r:id="rId11"/>
    <p:sldId id="263" r:id="rId12"/>
    <p:sldId id="279" r:id="rId13"/>
    <p:sldId id="281" r:id="rId14"/>
    <p:sldId id="268" r:id="rId15"/>
    <p:sldId id="269" r:id="rId16"/>
    <p:sldId id="296" r:id="rId17"/>
    <p:sldId id="282" r:id="rId18"/>
    <p:sldId id="297" r:id="rId19"/>
    <p:sldId id="298" r:id="rId20"/>
    <p:sldId id="299" r:id="rId21"/>
    <p:sldId id="300" r:id="rId22"/>
    <p:sldId id="301" r:id="rId23"/>
    <p:sldId id="302" r:id="rId24"/>
    <p:sldId id="291" r:id="rId25"/>
    <p:sldId id="292" r:id="rId26"/>
    <p:sldId id="303" r:id="rId27"/>
    <p:sldId id="270" r:id="rId28"/>
    <p:sldId id="276" r:id="rId2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6F74"/>
    <a:srgbClr val="49E2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5" d="100"/>
          <a:sy n="75" d="100"/>
        </p:scale>
        <p:origin x="5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D:\Ren&#233;\TESIS\v_tesis\datos_captur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Ren&#233;\TESIS\v_tesis\Tabulaci&#243;n_datos%20(Autoguardad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iego\Desktop\Ren&#233;\TESIS\v_tesis\Tabulaci&#243;n_datos%20(Autoguardad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Ren&#233;\TESIS\v_tesis\Tabulaci&#243;n_datos%20(Autoguardad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iego\Desktop\Ren&#233;\TESIS\v_tesis\Tabulaci&#243;n_datos%20(Autoguardad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Ren&#233;\TESIS\v_tesis\Tabulaci&#243;n_datos%20(Autoguardad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Ren&#233;\TESIS\v_tesis\Tabulaci&#243;n_datos%20(Autoguardad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Diego\Desktop\Ren&#233;\TESIS\v_tesis\Tabulaci&#243;n_datos%20(Autoguardad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Diego\Desktop\Ren&#233;\TESIS\v_tesis\Tabulaci&#243;n_datos%20(Autoguardad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s-ES" sz="1200" cap="none">
                <a:solidFill>
                  <a:sysClr val="windowText" lastClr="000000"/>
                </a:solidFill>
                <a:latin typeface="Times New Roman" panose="02020603050405020304" pitchFamily="18" charset="0"/>
                <a:cs typeface="Times New Roman" panose="02020603050405020304" pitchFamily="18" charset="0"/>
              </a:rPr>
              <a:t>Especies de peces presentes en el río Magdalena</a:t>
            </a: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s-E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2">
                  <a:lumMod val="75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dPt>
          <c:dPt>
            <c:idx val="1"/>
            <c:bubble3D val="0"/>
            <c:spPr>
              <a:solidFill>
                <a:schemeClr val="accent3">
                  <a:lumMod val="75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dPt>
          <c:dPt>
            <c:idx val="2"/>
            <c:bubble3D val="0"/>
            <c:spPr>
              <a:solidFill>
                <a:schemeClr val="accent4">
                  <a:lumMod val="75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dPt>
          <c:dLbls>
            <c:dLbl>
              <c:idx val="0"/>
              <c:layout>
                <c:manualLayout>
                  <c:x val="-0.25330291358327495"/>
                  <c:y val="-6.0918702848099859E-2"/>
                </c:manualLayout>
              </c:layout>
              <c:tx>
                <c:rich>
                  <a:bodyPr rot="0" spcFirstLastPara="1" vertOverflow="overflow" horzOverflow="overflow" vert="horz" wrap="none" lIns="38100" tIns="19050" rIns="38100" bIns="19050" anchor="ctr" anchorCtr="1">
                    <a:spAutoFit/>
                  </a:bodyPr>
                  <a:lstStyle/>
                  <a:p>
                    <a:pPr>
                      <a:defRPr sz="2400" b="0" i="0" u="none" strike="noStrike" kern="1200" baseline="0">
                        <a:solidFill>
                          <a:schemeClr val="accent1"/>
                        </a:solidFill>
                        <a:effectLst/>
                        <a:latin typeface="+mn-lt"/>
                        <a:ea typeface="+mn-ea"/>
                        <a:cs typeface="+mn-cs"/>
                      </a:defRPr>
                    </a:pPr>
                    <a:fld id="{A38CC7DA-1D3B-408C-B02D-8645B0CB3534}" type="VALUE">
                      <a:rPr lang="en-US" smtClean="0"/>
                      <a:pPr>
                        <a:defRPr sz="2400"/>
                      </a:pPr>
                      <a:t>[VALOR]</a:t>
                    </a:fld>
                    <a:r>
                      <a:rPr lang="en-US" smtClean="0"/>
                      <a:t>%</a:t>
                    </a:r>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overflow" horzOverflow="overflow" vert="horz" wrap="none" lIns="38100" tIns="19050" rIns="38100" bIns="19050" anchor="ctr" anchorCtr="1">
                  <a:spAutoFit/>
                </a:bodyPr>
                <a:lstStyle/>
                <a:p>
                  <a:pPr>
                    <a:defRPr sz="2400" b="0" i="0" u="none" strike="noStrike" kern="1200" baseline="0">
                      <a:solidFill>
                        <a:schemeClr val="accent1"/>
                      </a:solidFill>
                      <a:effectLst/>
                      <a:latin typeface="+mn-lt"/>
                      <a:ea typeface="+mn-ea"/>
                      <a:cs typeface="+mn-cs"/>
                    </a:defRPr>
                  </a:pPr>
                  <a:endParaRPr lang="es-ES"/>
                </a:p>
              </c:txPr>
              <c:dLblPos val="bestFit"/>
              <c:showLegendKey val="0"/>
              <c:showVal val="1"/>
              <c:showCatName val="0"/>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15:dlblFieldTable/>
                  <c15:showDataLabelsRange val="0"/>
                </c:ext>
              </c:extLst>
            </c:dLbl>
            <c:dLbl>
              <c:idx val="1"/>
              <c:layout>
                <c:manualLayout>
                  <c:x val="3.3301437105264009E-2"/>
                  <c:y val="4.4991285764320856E-2"/>
                </c:manualLayout>
              </c:layout>
              <c:tx>
                <c:rich>
                  <a:bodyPr rot="0" spcFirstLastPara="1" vertOverflow="overflow" horzOverflow="overflow" vert="horz" wrap="none" lIns="38100" tIns="19050" rIns="38100" bIns="19050" anchor="ctr" anchorCtr="1">
                    <a:spAutoFit/>
                  </a:bodyPr>
                  <a:lstStyle/>
                  <a:p>
                    <a:pPr>
                      <a:defRPr sz="2400" b="0" i="0" u="none" strike="noStrike" kern="1200" baseline="0">
                        <a:solidFill>
                          <a:schemeClr val="accent1"/>
                        </a:solidFill>
                        <a:effectLst/>
                        <a:latin typeface="+mn-lt"/>
                        <a:ea typeface="+mn-ea"/>
                        <a:cs typeface="+mn-cs"/>
                      </a:defRPr>
                    </a:pPr>
                    <a:r>
                      <a:rPr lang="en-US" dirty="0" smtClean="0"/>
                      <a:t>27.73%</a:t>
                    </a:r>
                    <a:r>
                      <a:rPr lang="en-US" baseline="0" dirty="0" smtClean="0"/>
                      <a:t> </a:t>
                    </a:r>
                    <a:endParaRPr lang="en-US" dirty="0"/>
                  </a:p>
                </c:rich>
              </c:tx>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overflow" horzOverflow="overflow" vert="horz" wrap="none" lIns="38100" tIns="19050" rIns="38100" bIns="19050" anchor="ctr" anchorCtr="1">
                  <a:spAutoFit/>
                </a:bodyPr>
                <a:lstStyle/>
                <a:p>
                  <a:pPr>
                    <a:defRPr sz="2400" b="0" i="0" u="none" strike="noStrike" kern="1200" baseline="0">
                      <a:solidFill>
                        <a:schemeClr val="accent1"/>
                      </a:solidFill>
                      <a:effectLst/>
                      <a:latin typeface="+mn-lt"/>
                      <a:ea typeface="+mn-ea"/>
                      <a:cs typeface="+mn-cs"/>
                    </a:defRPr>
                  </a:pPr>
                  <a:endParaRPr lang="es-ES"/>
                </a:p>
              </c:txPr>
              <c:dLblPos val="bestFit"/>
              <c:showLegendKey val="0"/>
              <c:showVal val="1"/>
              <c:showCatName val="0"/>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ext>
              </c:extLst>
            </c:dLbl>
            <c:dLbl>
              <c:idx val="2"/>
              <c:layout>
                <c:manualLayout>
                  <c:x val="3.2661024853239698E-2"/>
                  <c:y val="2.787690935806484E-2"/>
                </c:manualLayout>
              </c:layout>
              <c:tx>
                <c:rich>
                  <a:bodyPr rot="0" spcFirstLastPara="1" vertOverflow="overflow" horzOverflow="overflow" vert="horz" wrap="none" lIns="38100" tIns="19050" rIns="38100" bIns="19050" anchor="ctr" anchorCtr="1">
                    <a:spAutoFit/>
                  </a:bodyPr>
                  <a:lstStyle/>
                  <a:p>
                    <a:pPr>
                      <a:defRPr sz="2400" b="0" i="0" u="none" strike="noStrike" kern="1200" baseline="0">
                        <a:solidFill>
                          <a:schemeClr val="accent1"/>
                        </a:solidFill>
                        <a:effectLst/>
                        <a:latin typeface="+mn-lt"/>
                        <a:ea typeface="+mn-ea"/>
                        <a:cs typeface="+mn-cs"/>
                      </a:defRPr>
                    </a:pPr>
                    <a:r>
                      <a:rPr lang="en-US" dirty="0" smtClean="0"/>
                      <a:t>18.97%</a:t>
                    </a:r>
                    <a:r>
                      <a:rPr lang="en-US" baseline="0" dirty="0" smtClean="0"/>
                      <a:t> </a:t>
                    </a:r>
                    <a:endParaRPr lang="en-US" dirty="0"/>
                  </a:p>
                </c:rich>
              </c:tx>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overflow" horzOverflow="overflow" vert="horz" wrap="none" lIns="38100" tIns="19050" rIns="38100" bIns="19050" anchor="ctr" anchorCtr="1">
                  <a:spAutoFit/>
                </a:bodyPr>
                <a:lstStyle/>
                <a:p>
                  <a:pPr>
                    <a:defRPr sz="2400" b="0" i="0" u="none" strike="noStrike" kern="1200" baseline="0">
                      <a:solidFill>
                        <a:schemeClr val="accent1"/>
                      </a:solidFill>
                      <a:effectLst/>
                      <a:latin typeface="+mn-lt"/>
                      <a:ea typeface="+mn-ea"/>
                      <a:cs typeface="+mn-cs"/>
                    </a:defRPr>
                  </a:pPr>
                  <a:endParaRPr lang="es-ES"/>
                </a:p>
              </c:txPr>
              <c:dLblPos val="bestFit"/>
              <c:showLegendKey val="0"/>
              <c:showVal val="1"/>
              <c:showCatName val="0"/>
              <c:showSerName val="0"/>
              <c:showPercent val="1"/>
              <c:showBubbleSize val="0"/>
              <c:separator> </c:separator>
              <c:extLst>
                <c:ext xmlns:c15="http://schemas.microsoft.com/office/drawing/2012/chart" uri="{CE6537A1-D6FC-4f65-9D91-7224C49458BB}">
                  <c15:spPr xmlns:c15="http://schemas.microsoft.com/office/drawing/2012/chart">
                    <a:prstGeom prst="rect">
                      <a:avLst/>
                    </a:prstGeom>
                    <a:solidFill>
                      <a:schemeClr val="lt1">
                        <a:alpha val="90000"/>
                      </a:schemeClr>
                    </a:solidFill>
                    <a:ln w="12700" cap="flat" cmpd="sng" algn="ctr">
                      <a:solidFill>
                        <a:schemeClr val="accent1"/>
                      </a:solidFill>
                      <a:round/>
                    </a:ln>
                  </c15:spPr>
                  <c15:layout/>
                </c:ext>
              </c:extLst>
            </c:dLbl>
            <c:spPr>
              <a:solidFill>
                <a:srgbClr val="FFFFFF">
                  <a:alpha val="90000"/>
                </a:srgbClr>
              </a:solidFill>
              <a:ln w="12700" cap="flat" cmpd="sng" algn="ctr">
                <a:solidFill>
                  <a:srgbClr val="6F6F74"/>
                </a:solidFill>
                <a:round/>
              </a:ln>
              <a:effectLst>
                <a:outerShdw blurRad="50800" dist="38100" dir="2700000" algn="tl" rotWithShape="0">
                  <a:srgbClr val="6F6F74">
                    <a:lumMod val="75000"/>
                    <a:alpha val="40000"/>
                  </a:srgbClr>
                </a:outerShdw>
              </a:effectLst>
            </c:spPr>
            <c:txPr>
              <a:bodyPr rot="0" spcFirstLastPara="1" vertOverflow="overflow" horzOverflow="overflow" vert="horz" wrap="none" lIns="38100" tIns="19050" rIns="38100" bIns="19050" anchor="ctr" anchorCtr="1">
                <a:spAutoFit/>
              </a:bodyPr>
              <a:lstStyle/>
              <a:p>
                <a:pPr>
                  <a:defRPr sz="2400" b="0" i="0" u="none" strike="noStrike" kern="1200" baseline="0">
                    <a:solidFill>
                      <a:schemeClr val="accent1"/>
                    </a:solidFill>
                    <a:effectLst/>
                    <a:latin typeface="+mn-lt"/>
                    <a:ea typeface="+mn-ea"/>
                    <a:cs typeface="+mn-cs"/>
                  </a:defRPr>
                </a:pPr>
                <a:endParaRPr lang="es-ES"/>
              </a:p>
            </c:txPr>
            <c:dLblPos val="bestFit"/>
            <c:showLegendKey val="0"/>
            <c:showVal val="1"/>
            <c:showCatName val="0"/>
            <c:showSerName val="0"/>
            <c:showPercent val="1"/>
            <c:showBubbleSize val="0"/>
            <c:separator> </c:separator>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Hoja2!$C$20:$C$22</c:f>
              <c:strCache>
                <c:ptCount val="3"/>
                <c:pt idx="0">
                  <c:v>B. atrocaudatus</c:v>
                </c:pt>
                <c:pt idx="1">
                  <c:v>T. aequinoctialis</c:v>
                </c:pt>
                <c:pt idx="2">
                  <c:v>P. modestus</c:v>
                </c:pt>
              </c:strCache>
            </c:strRef>
          </c:cat>
          <c:val>
            <c:numRef>
              <c:f>Hoja2!$D$20:$D$22</c:f>
              <c:numCache>
                <c:formatCode>0.00</c:formatCode>
                <c:ptCount val="3"/>
                <c:pt idx="0">
                  <c:v>53.284671532846694</c:v>
                </c:pt>
                <c:pt idx="1">
                  <c:v>27.737226277372301</c:v>
                </c:pt>
                <c:pt idx="2">
                  <c:v>18.978102189780998</c:v>
                </c:pt>
              </c:numCache>
            </c:numRef>
          </c:val>
        </c:ser>
        <c:dLbls>
          <c:dLblPos val="inEnd"/>
          <c:showLegendKey val="0"/>
          <c:showVal val="0"/>
          <c:showCatName val="1"/>
          <c:showSerName val="0"/>
          <c:showPercent val="1"/>
          <c:showBubbleSize val="0"/>
          <c:showLeaderLines val="1"/>
        </c:dLbls>
      </c:pie3DChart>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S"/>
        </a:p>
      </c:txPr>
    </c:legend>
    <c:plotVisOnly val="1"/>
    <c:dispBlanksAs val="gap"/>
    <c:showDLblsOverMax val="0"/>
  </c:chart>
  <c:spPr>
    <a:solidFill>
      <a:schemeClr val="bg1"/>
    </a:solidFill>
    <a:ln w="12700" cap="flat" cmpd="sng" algn="ctr">
      <a:solidFill>
        <a:schemeClr val="tx1"/>
      </a:solid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s-ES" sz="1200" cap="none"/>
              <a:t>Actividad económica principal</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v>Magdalena alto y bajo</c:v>
          </c:tx>
          <c:spPr>
            <a:solidFill>
              <a:srgbClr val="00B0F0"/>
            </a:solidFill>
            <a:ln>
              <a:noFill/>
            </a:ln>
            <a:effectLst/>
          </c:spPr>
          <c:invertIfNegative val="0"/>
          <c:cat>
            <c:strRef>
              <c:f>total!$C$29:$C$34</c:f>
              <c:strCache>
                <c:ptCount val="6"/>
                <c:pt idx="0">
                  <c:v>Agricultura</c:v>
                </c:pt>
                <c:pt idx="1">
                  <c:v>Artesanía</c:v>
                </c:pt>
                <c:pt idx="2">
                  <c:v>Comercio</c:v>
                </c:pt>
                <c:pt idx="3">
                  <c:v>Minería</c:v>
                </c:pt>
                <c:pt idx="4">
                  <c:v>Empleado público</c:v>
                </c:pt>
                <c:pt idx="5">
                  <c:v>Otro</c:v>
                </c:pt>
              </c:strCache>
            </c:strRef>
          </c:cat>
          <c:val>
            <c:numRef>
              <c:f>total!$D$29:$D$34</c:f>
              <c:numCache>
                <c:formatCode>###0</c:formatCode>
                <c:ptCount val="6"/>
                <c:pt idx="0">
                  <c:v>17</c:v>
                </c:pt>
                <c:pt idx="1">
                  <c:v>5</c:v>
                </c:pt>
                <c:pt idx="2">
                  <c:v>4</c:v>
                </c:pt>
                <c:pt idx="3">
                  <c:v>3</c:v>
                </c:pt>
                <c:pt idx="4">
                  <c:v>3</c:v>
                </c:pt>
                <c:pt idx="5">
                  <c:v>11</c:v>
                </c:pt>
              </c:numCache>
            </c:numRef>
          </c:val>
        </c:ser>
        <c:dLbls>
          <c:showLegendKey val="0"/>
          <c:showVal val="0"/>
          <c:showCatName val="0"/>
          <c:showSerName val="0"/>
          <c:showPercent val="0"/>
          <c:showBubbleSize val="0"/>
        </c:dLbls>
        <c:gapWidth val="444"/>
        <c:overlap val="-90"/>
        <c:axId val="-1433791584"/>
        <c:axId val="-1433789408"/>
      </c:barChart>
      <c:catAx>
        <c:axId val="-1433791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89408"/>
        <c:crosses val="autoZero"/>
        <c:auto val="1"/>
        <c:lblAlgn val="ctr"/>
        <c:lblOffset val="100"/>
        <c:noMultiLvlLbl val="0"/>
      </c:catAx>
      <c:valAx>
        <c:axId val="-1433789408"/>
        <c:scaling>
          <c:orientation val="minMax"/>
        </c:scaling>
        <c:delete val="0"/>
        <c:axPos val="l"/>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solidFill>
                      <a:sysClr val="windowText" lastClr="000000"/>
                    </a:solidFill>
                  </a:rPr>
                  <a:t>Número de entrevistados</a:t>
                </a:r>
              </a:p>
            </c:rich>
          </c:tx>
          <c:layout>
            <c:manualLayout>
              <c:xMode val="edge"/>
              <c:yMode val="edge"/>
              <c:x val="0.18521240629134206"/>
              <c:y val="0.21386922148844298"/>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9158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solidFill>
      <a:schemeClr val="lt1"/>
    </a:solidFill>
    <a:ln w="1270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s-ES" sz="1200" cap="none"/>
              <a:t>¿Practica ud. la actividad de pesca?</a:t>
            </a:r>
          </a:p>
        </c:rich>
      </c:tx>
      <c:layout/>
      <c:overlay val="0"/>
      <c:spPr>
        <a:noFill/>
        <a:ln>
          <a:noFill/>
        </a:ln>
        <a:effectLst/>
      </c:spPr>
      <c:txPr>
        <a:bodyPr rot="0" spcFirstLastPara="1" vertOverflow="ellipsis" vert="horz" wrap="square" anchor="ctr" anchorCtr="1"/>
        <a:lstStyle/>
        <a:p>
          <a:pPr>
            <a:defRPr sz="12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Hoja1!$A$15</c:f>
              <c:strCache>
                <c:ptCount val="1"/>
                <c:pt idx="0">
                  <c:v>Magdalena Bajo</c:v>
                </c:pt>
              </c:strCache>
            </c:strRef>
          </c:tx>
          <c:spPr>
            <a:solidFill>
              <a:srgbClr val="92D050"/>
            </a:solidFill>
            <a:ln>
              <a:noFill/>
            </a:ln>
            <a:effectLst/>
          </c:spPr>
          <c:invertIfNegative val="0"/>
          <c:cat>
            <c:strRef>
              <c:f>Hoja1!$B$14:$C$14</c:f>
              <c:strCache>
                <c:ptCount val="2"/>
                <c:pt idx="0">
                  <c:v>Si</c:v>
                </c:pt>
                <c:pt idx="1">
                  <c:v>No</c:v>
                </c:pt>
              </c:strCache>
            </c:strRef>
          </c:cat>
          <c:val>
            <c:numRef>
              <c:f>Hoja1!$B$15:$C$15</c:f>
              <c:numCache>
                <c:formatCode>###0</c:formatCode>
                <c:ptCount val="2"/>
                <c:pt idx="0">
                  <c:v>19</c:v>
                </c:pt>
                <c:pt idx="1">
                  <c:v>7</c:v>
                </c:pt>
              </c:numCache>
            </c:numRef>
          </c:val>
        </c:ser>
        <c:ser>
          <c:idx val="1"/>
          <c:order val="1"/>
          <c:tx>
            <c:strRef>
              <c:f>Hoja1!$A$16</c:f>
              <c:strCache>
                <c:ptCount val="1"/>
                <c:pt idx="0">
                  <c:v>Magdalena Alto</c:v>
                </c:pt>
              </c:strCache>
            </c:strRef>
          </c:tx>
          <c:spPr>
            <a:solidFill>
              <a:schemeClr val="accent2"/>
            </a:solidFill>
            <a:ln>
              <a:noFill/>
            </a:ln>
            <a:effectLst/>
          </c:spPr>
          <c:invertIfNegative val="0"/>
          <c:cat>
            <c:strRef>
              <c:f>Hoja1!$B$14:$C$14</c:f>
              <c:strCache>
                <c:ptCount val="2"/>
                <c:pt idx="0">
                  <c:v>Si</c:v>
                </c:pt>
                <c:pt idx="1">
                  <c:v>No</c:v>
                </c:pt>
              </c:strCache>
            </c:strRef>
          </c:cat>
          <c:val>
            <c:numRef>
              <c:f>Hoja1!$B$16:$C$16</c:f>
              <c:numCache>
                <c:formatCode>###0</c:formatCode>
                <c:ptCount val="2"/>
                <c:pt idx="0">
                  <c:v>14</c:v>
                </c:pt>
                <c:pt idx="1">
                  <c:v>3</c:v>
                </c:pt>
              </c:numCache>
            </c:numRef>
          </c:val>
        </c:ser>
        <c:dLbls>
          <c:showLegendKey val="0"/>
          <c:showVal val="0"/>
          <c:showCatName val="0"/>
          <c:showSerName val="0"/>
          <c:showPercent val="0"/>
          <c:showBubbleSize val="0"/>
        </c:dLbls>
        <c:gapWidth val="444"/>
        <c:overlap val="-90"/>
        <c:axId val="-1433787232"/>
        <c:axId val="-1433791040"/>
      </c:barChart>
      <c:catAx>
        <c:axId val="-14337872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91040"/>
        <c:crosses val="autoZero"/>
        <c:auto val="1"/>
        <c:lblAlgn val="ctr"/>
        <c:lblOffset val="100"/>
        <c:noMultiLvlLbl val="0"/>
      </c:catAx>
      <c:valAx>
        <c:axId val="-1433791040"/>
        <c:scaling>
          <c:orientation val="minMax"/>
        </c:scaling>
        <c:delete val="0"/>
        <c:axPos val="l"/>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t>Número de entrevistados</a:t>
                </a:r>
              </a:p>
            </c:rich>
          </c:tx>
          <c:layout>
            <c:manualLayout>
              <c:xMode val="edge"/>
              <c:yMode val="edge"/>
              <c:x val="0.13523445538732912"/>
              <c:y val="0.22735267970535936"/>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8723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solidFill>
      <a:schemeClr val="lt1"/>
    </a:solidFill>
    <a:ln w="1270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s-ES" sz="1200" cap="none"/>
              <a:t>Arte de pesca de uso más frecuente</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v>Arte de pesca</c:v>
          </c:tx>
          <c:spPr>
            <a:solidFill>
              <a:schemeClr val="accent2"/>
            </a:solidFill>
            <a:ln>
              <a:noFill/>
            </a:ln>
            <a:effectLst/>
          </c:spPr>
          <c:invertIfNegative val="0"/>
          <c:dPt>
            <c:idx val="0"/>
            <c:invertIfNegative val="0"/>
            <c:bubble3D val="0"/>
            <c:spPr>
              <a:solidFill>
                <a:srgbClr val="FFC000"/>
              </a:solidFill>
              <a:ln>
                <a:noFill/>
              </a:ln>
              <a:effectLst/>
            </c:spPr>
          </c:dPt>
          <c:dPt>
            <c:idx val="1"/>
            <c:invertIfNegative val="0"/>
            <c:bubble3D val="0"/>
            <c:spPr>
              <a:solidFill>
                <a:schemeClr val="accent2">
                  <a:lumMod val="75000"/>
                </a:schemeClr>
              </a:solidFill>
              <a:ln>
                <a:noFill/>
              </a:ln>
              <a:effectLst/>
            </c:spPr>
          </c:dPt>
          <c:dPt>
            <c:idx val="2"/>
            <c:invertIfNegative val="0"/>
            <c:bubble3D val="0"/>
            <c:spPr>
              <a:solidFill>
                <a:schemeClr val="accent4">
                  <a:lumMod val="60000"/>
                  <a:lumOff val="40000"/>
                </a:schemeClr>
              </a:solidFill>
              <a:ln>
                <a:noFill/>
              </a:ln>
              <a:effectLst/>
            </c:spPr>
          </c:dPt>
          <c:dPt>
            <c:idx val="3"/>
            <c:invertIfNegative val="0"/>
            <c:bubble3D val="0"/>
            <c:spPr>
              <a:solidFill>
                <a:schemeClr val="accent2">
                  <a:lumMod val="40000"/>
                  <a:lumOff val="60000"/>
                </a:schemeClr>
              </a:solidFill>
              <a:ln>
                <a:noFill/>
              </a:ln>
              <a:effectLst/>
            </c:spPr>
          </c:dPt>
          <c:cat>
            <c:strRef>
              <c:f>total!$A$2:$A$5</c:f>
              <c:strCache>
                <c:ptCount val="4"/>
                <c:pt idx="0">
                  <c:v>Red</c:v>
                </c:pt>
                <c:pt idx="1">
                  <c:v>Trampas</c:v>
                </c:pt>
                <c:pt idx="2">
                  <c:v>Anzuelo</c:v>
                </c:pt>
                <c:pt idx="3">
                  <c:v>No pesca</c:v>
                </c:pt>
              </c:strCache>
            </c:strRef>
          </c:cat>
          <c:val>
            <c:numRef>
              <c:f>total!$B$2:$B$5</c:f>
              <c:numCache>
                <c:formatCode>###0</c:formatCode>
                <c:ptCount val="4"/>
                <c:pt idx="0">
                  <c:v>10</c:v>
                </c:pt>
                <c:pt idx="1">
                  <c:v>3</c:v>
                </c:pt>
                <c:pt idx="2">
                  <c:v>20</c:v>
                </c:pt>
                <c:pt idx="3">
                  <c:v>10</c:v>
                </c:pt>
              </c:numCache>
            </c:numRef>
          </c:val>
        </c:ser>
        <c:dLbls>
          <c:showLegendKey val="0"/>
          <c:showVal val="0"/>
          <c:showCatName val="0"/>
          <c:showSerName val="0"/>
          <c:showPercent val="0"/>
          <c:showBubbleSize val="0"/>
        </c:dLbls>
        <c:gapWidth val="444"/>
        <c:overlap val="-90"/>
        <c:axId val="-1433781248"/>
        <c:axId val="-1433783968"/>
      </c:barChart>
      <c:catAx>
        <c:axId val="-1433781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83968"/>
        <c:crosses val="autoZero"/>
        <c:auto val="1"/>
        <c:lblAlgn val="ctr"/>
        <c:lblOffset val="100"/>
        <c:noMultiLvlLbl val="0"/>
      </c:catAx>
      <c:valAx>
        <c:axId val="-1433783968"/>
        <c:scaling>
          <c:orientation val="minMax"/>
        </c:scaling>
        <c:delete val="0"/>
        <c:axPos val="l"/>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t>Número de entrevistados</a:t>
                </a:r>
              </a:p>
            </c:rich>
          </c:tx>
          <c:layout>
            <c:manualLayout>
              <c:xMode val="edge"/>
              <c:yMode val="edge"/>
              <c:x val="9.1136263413200053E-2"/>
              <c:y val="0.2660115570231140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81248"/>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solidFill>
      <a:schemeClr val="lt1"/>
    </a:solidFill>
    <a:ln w="1270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t>Especies capturadas con diferente arte de pesca </a:t>
            </a:r>
          </a:p>
        </c:rich>
      </c:tx>
      <c:layout/>
      <c:overlay val="0"/>
      <c:spPr>
        <a:noFill/>
        <a:ln>
          <a:noFill/>
        </a:ln>
        <a:effectLst/>
      </c:spPr>
      <c:txPr>
        <a:bodyPr rot="0" spcFirstLastPara="1" vertOverflow="ellipsis" vert="horz" wrap="square" anchor="ctr" anchorCtr="1"/>
        <a:lstStyle/>
        <a:p>
          <a:pPr>
            <a:defRPr sz="1600" b="1"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total!$C$21</c:f>
              <c:strCache>
                <c:ptCount val="1"/>
                <c:pt idx="0">
                  <c:v>B. atrocaudatus</c:v>
                </c:pt>
              </c:strCache>
            </c:strRef>
          </c:tx>
          <c:spPr>
            <a:solidFill>
              <a:srgbClr val="92D050"/>
            </a:solidFill>
            <a:ln>
              <a:noFill/>
            </a:ln>
            <a:effectLst/>
          </c:spPr>
          <c:invertIfNegative val="0"/>
          <c:cat>
            <c:strRef>
              <c:f>total!$B$22:$B$24</c:f>
              <c:strCache>
                <c:ptCount val="3"/>
                <c:pt idx="0">
                  <c:v>Red</c:v>
                </c:pt>
                <c:pt idx="1">
                  <c:v>Trampas</c:v>
                </c:pt>
                <c:pt idx="2">
                  <c:v>Anzuelo</c:v>
                </c:pt>
              </c:strCache>
            </c:strRef>
          </c:cat>
          <c:val>
            <c:numRef>
              <c:f>total!$C$22:$C$24</c:f>
              <c:numCache>
                <c:formatCode>###0</c:formatCode>
                <c:ptCount val="3"/>
                <c:pt idx="0">
                  <c:v>10</c:v>
                </c:pt>
                <c:pt idx="1">
                  <c:v>3</c:v>
                </c:pt>
                <c:pt idx="2">
                  <c:v>20</c:v>
                </c:pt>
              </c:numCache>
            </c:numRef>
          </c:val>
        </c:ser>
        <c:ser>
          <c:idx val="2"/>
          <c:order val="1"/>
          <c:tx>
            <c:strRef>
              <c:f>total!$E$21</c:f>
              <c:strCache>
                <c:ptCount val="1"/>
                <c:pt idx="0">
                  <c:v>P. modestus</c:v>
                </c:pt>
              </c:strCache>
            </c:strRef>
          </c:tx>
          <c:spPr>
            <a:solidFill>
              <a:schemeClr val="accent6">
                <a:lumMod val="50000"/>
              </a:schemeClr>
            </a:solidFill>
            <a:ln>
              <a:noFill/>
            </a:ln>
            <a:effectLst/>
          </c:spPr>
          <c:invertIfNegative val="0"/>
          <c:cat>
            <c:strRef>
              <c:f>total!$B$22:$B$24</c:f>
              <c:strCache>
                <c:ptCount val="3"/>
                <c:pt idx="0">
                  <c:v>Red</c:v>
                </c:pt>
                <c:pt idx="1">
                  <c:v>Trampas</c:v>
                </c:pt>
                <c:pt idx="2">
                  <c:v>Anzuelo</c:v>
                </c:pt>
              </c:strCache>
            </c:strRef>
          </c:cat>
          <c:val>
            <c:numRef>
              <c:f>total!$E$22:$E$24</c:f>
              <c:numCache>
                <c:formatCode>###0</c:formatCode>
                <c:ptCount val="3"/>
                <c:pt idx="0">
                  <c:v>5</c:v>
                </c:pt>
                <c:pt idx="1">
                  <c:v>2</c:v>
                </c:pt>
                <c:pt idx="2">
                  <c:v>6</c:v>
                </c:pt>
              </c:numCache>
            </c:numRef>
          </c:val>
        </c:ser>
        <c:ser>
          <c:idx val="3"/>
          <c:order val="2"/>
          <c:tx>
            <c:strRef>
              <c:f>total!$F$21</c:f>
              <c:strCache>
                <c:ptCount val="1"/>
                <c:pt idx="0">
                  <c:v>T. aequinoctialis</c:v>
                </c:pt>
              </c:strCache>
            </c:strRef>
          </c:tx>
          <c:spPr>
            <a:solidFill>
              <a:schemeClr val="accent2">
                <a:lumMod val="50000"/>
              </a:schemeClr>
            </a:solidFill>
            <a:ln>
              <a:noFill/>
            </a:ln>
            <a:effectLst/>
          </c:spPr>
          <c:invertIfNegative val="0"/>
          <c:cat>
            <c:strRef>
              <c:f>total!$B$22:$B$24</c:f>
              <c:strCache>
                <c:ptCount val="3"/>
                <c:pt idx="0">
                  <c:v>Red</c:v>
                </c:pt>
                <c:pt idx="1">
                  <c:v>Trampas</c:v>
                </c:pt>
                <c:pt idx="2">
                  <c:v>Anzuelo</c:v>
                </c:pt>
              </c:strCache>
            </c:strRef>
          </c:cat>
          <c:val>
            <c:numRef>
              <c:f>total!$F$22:$F$24</c:f>
              <c:numCache>
                <c:formatCode>###0</c:formatCode>
                <c:ptCount val="3"/>
                <c:pt idx="0">
                  <c:v>10</c:v>
                </c:pt>
                <c:pt idx="1">
                  <c:v>2</c:v>
                </c:pt>
                <c:pt idx="2">
                  <c:v>2</c:v>
                </c:pt>
              </c:numCache>
            </c:numRef>
          </c:val>
        </c:ser>
        <c:dLbls>
          <c:showLegendKey val="0"/>
          <c:showVal val="0"/>
          <c:showCatName val="0"/>
          <c:showSerName val="0"/>
          <c:showPercent val="0"/>
          <c:showBubbleSize val="0"/>
        </c:dLbls>
        <c:gapWidth val="444"/>
        <c:overlap val="-90"/>
        <c:axId val="-1433794304"/>
        <c:axId val="-1433793216"/>
      </c:barChart>
      <c:catAx>
        <c:axId val="-14337943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93216"/>
        <c:crosses val="autoZero"/>
        <c:auto val="1"/>
        <c:lblAlgn val="ctr"/>
        <c:lblOffset val="100"/>
        <c:noMultiLvlLbl val="0"/>
      </c:catAx>
      <c:valAx>
        <c:axId val="-1433793216"/>
        <c:scaling>
          <c:orientation val="minMax"/>
        </c:scaling>
        <c:delete val="0"/>
        <c:axPos val="l"/>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solidFill>
                      <a:sysClr val="windowText" lastClr="000000"/>
                    </a:solidFill>
                  </a:rPr>
                  <a:t>Número de entrevistados</a:t>
                </a:r>
              </a:p>
            </c:rich>
          </c:tx>
          <c:layout>
            <c:manualLayout>
              <c:xMode val="edge"/>
              <c:yMode val="edge"/>
              <c:x val="0.12641481699250331"/>
              <c:y val="0.2258064516129032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94304"/>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solidFill>
      <a:schemeClr val="lt1"/>
    </a:solidFill>
    <a:ln w="1270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s-ES" sz="1200" cap="none">
                <a:solidFill>
                  <a:sysClr val="windowText" lastClr="000000"/>
                </a:solidFill>
              </a:rPr>
              <a:t>Meses del año idóneos para pescar</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v>Meses pesca</c:v>
          </c:tx>
          <c:spPr>
            <a:solidFill>
              <a:srgbClr val="002060"/>
            </a:solidFill>
            <a:ln>
              <a:noFill/>
            </a:ln>
            <a:effectLst/>
          </c:spPr>
          <c:invertIfNegative val="0"/>
          <c:cat>
            <c:strRef>
              <c:f>total!$A$52:$A$56</c:f>
              <c:strCache>
                <c:ptCount val="5"/>
                <c:pt idx="0">
                  <c:v>Abril</c:v>
                </c:pt>
                <c:pt idx="1">
                  <c:v>Mayo</c:v>
                </c:pt>
                <c:pt idx="2">
                  <c:v>Junio</c:v>
                </c:pt>
                <c:pt idx="3">
                  <c:v>Indisitinto</c:v>
                </c:pt>
                <c:pt idx="4">
                  <c:v>No sabe/no opina</c:v>
                </c:pt>
              </c:strCache>
            </c:strRef>
          </c:cat>
          <c:val>
            <c:numRef>
              <c:f>total!$B$52:$B$56</c:f>
              <c:numCache>
                <c:formatCode>###0</c:formatCode>
                <c:ptCount val="5"/>
                <c:pt idx="0">
                  <c:v>2</c:v>
                </c:pt>
                <c:pt idx="1">
                  <c:v>13</c:v>
                </c:pt>
                <c:pt idx="2">
                  <c:v>4</c:v>
                </c:pt>
                <c:pt idx="3">
                  <c:v>17</c:v>
                </c:pt>
                <c:pt idx="4">
                  <c:v>7</c:v>
                </c:pt>
              </c:numCache>
            </c:numRef>
          </c:val>
        </c:ser>
        <c:dLbls>
          <c:showLegendKey val="0"/>
          <c:showVal val="0"/>
          <c:showCatName val="0"/>
          <c:showSerName val="0"/>
          <c:showPercent val="0"/>
          <c:showBubbleSize val="0"/>
        </c:dLbls>
        <c:gapWidth val="444"/>
        <c:overlap val="-90"/>
        <c:axId val="-1433793760"/>
        <c:axId val="-1433794848"/>
      </c:barChart>
      <c:catAx>
        <c:axId val="-14337937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94848"/>
        <c:crosses val="autoZero"/>
        <c:auto val="1"/>
        <c:lblAlgn val="ctr"/>
        <c:lblOffset val="100"/>
        <c:noMultiLvlLbl val="0"/>
      </c:catAx>
      <c:valAx>
        <c:axId val="-1433794848"/>
        <c:scaling>
          <c:orientation val="minMax"/>
        </c:scaling>
        <c:delete val="0"/>
        <c:axPos val="l"/>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solidFill>
                      <a:sysClr val="windowText" lastClr="000000"/>
                    </a:solidFill>
                  </a:rPr>
                  <a:t>Número de entrevistados</a:t>
                </a:r>
              </a:p>
            </c:rich>
          </c:tx>
          <c:layout>
            <c:manualLayout>
              <c:xMode val="edge"/>
              <c:yMode val="edge"/>
              <c:x val="7.0557107158606497E-2"/>
              <c:y val="0.23994038925577851"/>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3793760"/>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solidFill>
      <a:schemeClr val="lt1"/>
    </a:solidFill>
    <a:ln w="1270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s-ES" sz="1200" cap="none">
                <a:solidFill>
                  <a:sysClr val="windowText" lastClr="000000"/>
                </a:solidFill>
              </a:rPr>
              <a:t>Horario recomendado para pescar</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v>Pesca</c:v>
          </c:tx>
          <c:spPr>
            <a:solidFill>
              <a:srgbClr val="00B0F0"/>
            </a:solidFill>
            <a:ln>
              <a:noFill/>
            </a:ln>
            <a:effectLst/>
          </c:spPr>
          <c:invertIfNegative val="0"/>
          <c:cat>
            <c:strRef>
              <c:f>total!$A$40:$A$46</c:f>
              <c:strCache>
                <c:ptCount val="7"/>
                <c:pt idx="0">
                  <c:v>Mañana</c:v>
                </c:pt>
                <c:pt idx="1">
                  <c:v>Tarde</c:v>
                </c:pt>
                <c:pt idx="2">
                  <c:v>Noche</c:v>
                </c:pt>
                <c:pt idx="3">
                  <c:v>Mañana-Tarde</c:v>
                </c:pt>
                <c:pt idx="4">
                  <c:v>Tarde-Noche</c:v>
                </c:pt>
                <c:pt idx="5">
                  <c:v>Indistinto</c:v>
                </c:pt>
                <c:pt idx="6">
                  <c:v>No sabe/no opina</c:v>
                </c:pt>
              </c:strCache>
            </c:strRef>
          </c:cat>
          <c:val>
            <c:numRef>
              <c:f>total!$B$40:$B$46</c:f>
              <c:numCache>
                <c:formatCode>###0</c:formatCode>
                <c:ptCount val="7"/>
                <c:pt idx="0">
                  <c:v>6</c:v>
                </c:pt>
                <c:pt idx="1">
                  <c:v>11</c:v>
                </c:pt>
                <c:pt idx="2">
                  <c:v>2</c:v>
                </c:pt>
                <c:pt idx="3">
                  <c:v>8</c:v>
                </c:pt>
                <c:pt idx="4">
                  <c:v>6</c:v>
                </c:pt>
                <c:pt idx="5">
                  <c:v>2</c:v>
                </c:pt>
                <c:pt idx="6">
                  <c:v>8</c:v>
                </c:pt>
              </c:numCache>
            </c:numRef>
          </c:val>
        </c:ser>
        <c:dLbls>
          <c:showLegendKey val="0"/>
          <c:showVal val="0"/>
          <c:showCatName val="0"/>
          <c:showSerName val="0"/>
          <c:showPercent val="0"/>
          <c:showBubbleSize val="0"/>
        </c:dLbls>
        <c:gapWidth val="444"/>
        <c:overlap val="-90"/>
        <c:axId val="-1431878752"/>
        <c:axId val="-1431885280"/>
      </c:barChart>
      <c:catAx>
        <c:axId val="-14318787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1885280"/>
        <c:crosses val="autoZero"/>
        <c:auto val="1"/>
        <c:lblAlgn val="ctr"/>
        <c:lblOffset val="100"/>
        <c:noMultiLvlLbl val="0"/>
      </c:catAx>
      <c:valAx>
        <c:axId val="-1431885280"/>
        <c:scaling>
          <c:orientation val="minMax"/>
        </c:scaling>
        <c:delete val="0"/>
        <c:axPos val="l"/>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solidFill>
                      <a:sysClr val="windowText" lastClr="000000"/>
                    </a:solidFill>
                  </a:rPr>
                  <a:t>Número de entrevistados</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187875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solidFill>
      <a:schemeClr val="lt1"/>
    </a:solidFill>
    <a:ln w="1270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s-ES" sz="1200" cap="none"/>
              <a:t>¿En que tiempo</a:t>
            </a:r>
            <a:r>
              <a:rPr lang="es-ES" sz="1200" cap="none" baseline="0"/>
              <a:t> considera Ud, que existia una mayor c</a:t>
            </a:r>
            <a:r>
              <a:rPr lang="es-ES" sz="1200" cap="none"/>
              <a:t>antidad y diversidad de peces?</a:t>
            </a:r>
          </a:p>
        </c:rich>
      </c:tx>
      <c:layout/>
      <c:overlay val="0"/>
      <c:spPr>
        <a:noFill/>
        <a:ln>
          <a:noFill/>
        </a:ln>
        <a:effectLst/>
      </c:spPr>
      <c:txPr>
        <a:bodyPr rot="0" spcFirstLastPara="1" vertOverflow="ellipsis" vert="horz" wrap="square" anchor="ctr" anchorCtr="1"/>
        <a:lstStyle/>
        <a:p>
          <a:pPr>
            <a:defRPr sz="1200" b="1"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lineChart>
        <c:grouping val="standard"/>
        <c:varyColors val="0"/>
        <c:ser>
          <c:idx val="0"/>
          <c:order val="0"/>
          <c:tx>
            <c:strRef>
              <c:f>Hoja1!$B$63</c:f>
              <c:strCache>
                <c:ptCount val="1"/>
                <c:pt idx="0">
                  <c:v>Cantidad</c:v>
                </c:pt>
              </c:strCache>
            </c:strRef>
          </c:tx>
          <c:spPr>
            <a:ln w="22225" cap="rnd">
              <a:solidFill>
                <a:srgbClr val="FF0000"/>
              </a:solidFill>
              <a:round/>
            </a:ln>
            <a:effectLst/>
          </c:spPr>
          <c:marker>
            <c:symbol val="diamond"/>
            <c:size val="6"/>
            <c:spPr>
              <a:solidFill>
                <a:schemeClr val="accent6"/>
              </a:solidFill>
              <a:ln w="9525">
                <a:solidFill>
                  <a:srgbClr val="FF0000"/>
                </a:solidFill>
                <a:round/>
              </a:ln>
              <a:effectLst/>
            </c:spPr>
          </c:marker>
          <c:cat>
            <c:strRef>
              <c:f>Hoja1!$A$64:$A$68</c:f>
              <c:strCache>
                <c:ptCount val="5"/>
                <c:pt idx="0">
                  <c:v>Hace 5 años</c:v>
                </c:pt>
                <c:pt idx="1">
                  <c:v>Hace 10 años</c:v>
                </c:pt>
                <c:pt idx="2">
                  <c:v>Hace 20 años</c:v>
                </c:pt>
                <c:pt idx="3">
                  <c:v>No ha cambiado</c:v>
                </c:pt>
                <c:pt idx="4">
                  <c:v>No sabe/no opina</c:v>
                </c:pt>
              </c:strCache>
            </c:strRef>
          </c:cat>
          <c:val>
            <c:numRef>
              <c:f>Hoja1!$B$64:$B$68</c:f>
              <c:numCache>
                <c:formatCode>###0</c:formatCode>
                <c:ptCount val="5"/>
                <c:pt idx="0">
                  <c:v>7</c:v>
                </c:pt>
                <c:pt idx="1">
                  <c:v>18</c:v>
                </c:pt>
                <c:pt idx="2">
                  <c:v>15</c:v>
                </c:pt>
                <c:pt idx="3">
                  <c:v>3</c:v>
                </c:pt>
                <c:pt idx="4">
                  <c:v>0</c:v>
                </c:pt>
              </c:numCache>
            </c:numRef>
          </c:val>
          <c:smooth val="0"/>
        </c:ser>
        <c:ser>
          <c:idx val="1"/>
          <c:order val="1"/>
          <c:tx>
            <c:strRef>
              <c:f>Hoja1!$C$63</c:f>
              <c:strCache>
                <c:ptCount val="1"/>
                <c:pt idx="0">
                  <c:v>Diversidad</c:v>
                </c:pt>
              </c:strCache>
            </c:strRef>
          </c:tx>
          <c:spPr>
            <a:ln w="22225" cap="rnd">
              <a:solidFill>
                <a:srgbClr val="FFC000"/>
              </a:solidFill>
              <a:round/>
            </a:ln>
            <a:effectLst/>
          </c:spPr>
          <c:marker>
            <c:symbol val="square"/>
            <c:size val="6"/>
            <c:spPr>
              <a:solidFill>
                <a:schemeClr val="accent5"/>
              </a:solidFill>
              <a:ln w="9525">
                <a:solidFill>
                  <a:srgbClr val="FFC000"/>
                </a:solidFill>
                <a:round/>
              </a:ln>
              <a:effectLst/>
            </c:spPr>
          </c:marker>
          <c:cat>
            <c:strRef>
              <c:f>Hoja1!$A$64:$A$68</c:f>
              <c:strCache>
                <c:ptCount val="5"/>
                <c:pt idx="0">
                  <c:v>Hace 5 años</c:v>
                </c:pt>
                <c:pt idx="1">
                  <c:v>Hace 10 años</c:v>
                </c:pt>
                <c:pt idx="2">
                  <c:v>Hace 20 años</c:v>
                </c:pt>
                <c:pt idx="3">
                  <c:v>No ha cambiado</c:v>
                </c:pt>
                <c:pt idx="4">
                  <c:v>No sabe/no opina</c:v>
                </c:pt>
              </c:strCache>
            </c:strRef>
          </c:cat>
          <c:val>
            <c:numRef>
              <c:f>Hoja1!$C$64:$C$68</c:f>
              <c:numCache>
                <c:formatCode>###0</c:formatCode>
                <c:ptCount val="5"/>
                <c:pt idx="0">
                  <c:v>2</c:v>
                </c:pt>
                <c:pt idx="1">
                  <c:v>21</c:v>
                </c:pt>
                <c:pt idx="2">
                  <c:v>11</c:v>
                </c:pt>
                <c:pt idx="3">
                  <c:v>8</c:v>
                </c:pt>
                <c:pt idx="4">
                  <c:v>1</c:v>
                </c:pt>
              </c:numCache>
            </c:numRef>
          </c:val>
          <c:smooth val="0"/>
        </c:ser>
        <c:dLbls>
          <c:showLegendKey val="0"/>
          <c:showVal val="0"/>
          <c:showCatName val="0"/>
          <c:showSerName val="0"/>
          <c:showPercent val="0"/>
          <c:showBubbleSize val="0"/>
        </c:dLbls>
        <c:marker val="1"/>
        <c:smooth val="0"/>
        <c:axId val="-1431881472"/>
        <c:axId val="-1431884192"/>
      </c:lineChart>
      <c:catAx>
        <c:axId val="-1431881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1884192"/>
        <c:crosses val="autoZero"/>
        <c:auto val="1"/>
        <c:lblAlgn val="ctr"/>
        <c:lblOffset val="100"/>
        <c:noMultiLvlLbl val="0"/>
      </c:catAx>
      <c:valAx>
        <c:axId val="-1431884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solidFill>
                      <a:sysClr val="windowText" lastClr="000000"/>
                    </a:solidFill>
                  </a:rPr>
                  <a:t>Número</a:t>
                </a:r>
                <a:r>
                  <a:rPr lang="es-ES" cap="none" baseline="0">
                    <a:solidFill>
                      <a:sysClr val="windowText" lastClr="000000"/>
                    </a:solidFill>
                  </a:rPr>
                  <a:t> de entrevistados</a:t>
                </a:r>
                <a:endParaRPr lang="es-ES" cap="none">
                  <a:solidFill>
                    <a:sysClr val="windowText" lastClr="000000"/>
                  </a:solidFill>
                </a:endParaRPr>
              </a:p>
            </c:rich>
          </c:tx>
          <c:layout>
            <c:manualLayout>
              <c:xMode val="edge"/>
              <c:yMode val="edge"/>
              <c:x val="9.9955901808025868E-2"/>
              <c:y val="0.27923387096774188"/>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0"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1881472"/>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solidFill>
      <a:schemeClr val="lt1"/>
    </a:solidFill>
    <a:ln w="12700" cap="flat" cmpd="sng" algn="ctr">
      <a:solidFill>
        <a:schemeClr val="tx1"/>
      </a:solidFill>
      <a:round/>
    </a:ln>
    <a:effectLst/>
  </c:spPr>
  <c:txPr>
    <a:bodyPr/>
    <a:lstStyle/>
    <a:p>
      <a:pPr algn="just">
        <a:defRPr>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r>
              <a:rPr lang="es-ES" sz="1200" cap="none"/>
              <a:t>¿Cuáles considera ud.</a:t>
            </a:r>
            <a:r>
              <a:rPr lang="es-ES" sz="1200" cap="none" baseline="0"/>
              <a:t> que son las c</a:t>
            </a:r>
            <a:r>
              <a:rPr lang="es-ES" sz="1200" cap="none"/>
              <a:t>ausas de disminución de cantidad y diversidad de peces</a:t>
            </a:r>
          </a:p>
        </c:rich>
      </c:tx>
      <c:layout/>
      <c:overlay val="0"/>
      <c:spPr>
        <a:noFill/>
        <a:ln>
          <a:noFill/>
        </a:ln>
        <a:effectLst/>
      </c:spPr>
      <c:txPr>
        <a:bodyPr rot="0" spcFirstLastPara="1" vertOverflow="ellipsis" vert="horz" wrap="square" anchor="ctr" anchorCtr="1"/>
        <a:lstStyle/>
        <a:p>
          <a:pPr>
            <a:defRPr sz="1200" b="1"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lineChart>
        <c:grouping val="standard"/>
        <c:varyColors val="0"/>
        <c:ser>
          <c:idx val="0"/>
          <c:order val="0"/>
          <c:tx>
            <c:strRef>
              <c:f>Hoja1!$B$73</c:f>
              <c:strCache>
                <c:ptCount val="1"/>
                <c:pt idx="0">
                  <c:v>Cantidad</c:v>
                </c:pt>
              </c:strCache>
            </c:strRef>
          </c:tx>
          <c:spPr>
            <a:ln w="22225" cap="rnd">
              <a:solidFill>
                <a:srgbClr val="FFC000"/>
              </a:solidFill>
              <a:round/>
            </a:ln>
            <a:effectLst/>
          </c:spPr>
          <c:marker>
            <c:symbol val="diamond"/>
            <c:size val="6"/>
            <c:spPr>
              <a:solidFill>
                <a:schemeClr val="accent1"/>
              </a:solidFill>
              <a:ln w="9525">
                <a:solidFill>
                  <a:srgbClr val="FFC000"/>
                </a:solidFill>
                <a:round/>
              </a:ln>
              <a:effectLst/>
            </c:spPr>
          </c:marker>
          <c:cat>
            <c:strRef>
              <c:f>Hoja1!$A$74:$A$79</c:f>
              <c:strCache>
                <c:ptCount val="6"/>
                <c:pt idx="0">
                  <c:v>Agricultura intensiva cerca al río</c:v>
                </c:pt>
                <c:pt idx="1">
                  <c:v>Ganadería cerca al río</c:v>
                </c:pt>
                <c:pt idx="2">
                  <c:v>Malas prácticas de pesca</c:v>
                </c:pt>
                <c:pt idx="3">
                  <c:v>Presencia de viviendas cerca al río</c:v>
                </c:pt>
                <c:pt idx="4">
                  <c:v>Otro</c:v>
                </c:pt>
                <c:pt idx="5">
                  <c:v>No sabe/no opina</c:v>
                </c:pt>
              </c:strCache>
            </c:strRef>
          </c:cat>
          <c:val>
            <c:numRef>
              <c:f>Hoja1!$B$74:$B$79</c:f>
              <c:numCache>
                <c:formatCode>###0</c:formatCode>
                <c:ptCount val="6"/>
                <c:pt idx="0" formatCode="General">
                  <c:v>0</c:v>
                </c:pt>
                <c:pt idx="1">
                  <c:v>2</c:v>
                </c:pt>
                <c:pt idx="2">
                  <c:v>23</c:v>
                </c:pt>
                <c:pt idx="3">
                  <c:v>7</c:v>
                </c:pt>
                <c:pt idx="4">
                  <c:v>10</c:v>
                </c:pt>
                <c:pt idx="5">
                  <c:v>1</c:v>
                </c:pt>
              </c:numCache>
            </c:numRef>
          </c:val>
          <c:smooth val="0"/>
        </c:ser>
        <c:ser>
          <c:idx val="1"/>
          <c:order val="1"/>
          <c:tx>
            <c:strRef>
              <c:f>Hoja1!$C$73</c:f>
              <c:strCache>
                <c:ptCount val="1"/>
                <c:pt idx="0">
                  <c:v>Diversidad</c:v>
                </c:pt>
              </c:strCache>
            </c:strRef>
          </c:tx>
          <c:spPr>
            <a:ln w="22225" cap="rnd">
              <a:solidFill>
                <a:srgbClr val="FF0000"/>
              </a:solidFill>
              <a:round/>
            </a:ln>
            <a:effectLst/>
          </c:spPr>
          <c:marker>
            <c:symbol val="square"/>
            <c:size val="6"/>
            <c:spPr>
              <a:solidFill>
                <a:schemeClr val="accent2"/>
              </a:solidFill>
              <a:ln w="9525">
                <a:solidFill>
                  <a:srgbClr val="FF0000"/>
                </a:solidFill>
                <a:round/>
              </a:ln>
              <a:effectLst/>
            </c:spPr>
          </c:marker>
          <c:cat>
            <c:strRef>
              <c:f>Hoja1!$A$74:$A$79</c:f>
              <c:strCache>
                <c:ptCount val="6"/>
                <c:pt idx="0">
                  <c:v>Agricultura intensiva cerca al río</c:v>
                </c:pt>
                <c:pt idx="1">
                  <c:v>Ganadería cerca al río</c:v>
                </c:pt>
                <c:pt idx="2">
                  <c:v>Malas prácticas de pesca</c:v>
                </c:pt>
                <c:pt idx="3">
                  <c:v>Presencia de viviendas cerca al río</c:v>
                </c:pt>
                <c:pt idx="4">
                  <c:v>Otro</c:v>
                </c:pt>
                <c:pt idx="5">
                  <c:v>No sabe/no opina</c:v>
                </c:pt>
              </c:strCache>
            </c:strRef>
          </c:cat>
          <c:val>
            <c:numRef>
              <c:f>Hoja1!$C$74:$C$79</c:f>
              <c:numCache>
                <c:formatCode>###0</c:formatCode>
                <c:ptCount val="6"/>
                <c:pt idx="0">
                  <c:v>3</c:v>
                </c:pt>
                <c:pt idx="1">
                  <c:v>2</c:v>
                </c:pt>
                <c:pt idx="2">
                  <c:v>12</c:v>
                </c:pt>
                <c:pt idx="3">
                  <c:v>13</c:v>
                </c:pt>
                <c:pt idx="4">
                  <c:v>12</c:v>
                </c:pt>
                <c:pt idx="5">
                  <c:v>1</c:v>
                </c:pt>
              </c:numCache>
            </c:numRef>
          </c:val>
          <c:smooth val="0"/>
        </c:ser>
        <c:dLbls>
          <c:showLegendKey val="0"/>
          <c:showVal val="0"/>
          <c:showCatName val="0"/>
          <c:showSerName val="0"/>
          <c:showPercent val="0"/>
          <c:showBubbleSize val="0"/>
        </c:dLbls>
        <c:marker val="1"/>
        <c:smooth val="0"/>
        <c:axId val="-1431884736"/>
        <c:axId val="-1431879296"/>
      </c:lineChart>
      <c:catAx>
        <c:axId val="-1431884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none" spc="120" normalizeH="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1879296"/>
        <c:crosses val="autoZero"/>
        <c:auto val="1"/>
        <c:lblAlgn val="ctr"/>
        <c:lblOffset val="100"/>
        <c:noMultiLvlLbl val="0"/>
      </c:catAx>
      <c:valAx>
        <c:axId val="-1431879296"/>
        <c:scaling>
          <c:orientation val="minMax"/>
        </c:scaling>
        <c:delete val="0"/>
        <c:axPos val="l"/>
        <c:minorGridlines>
          <c:spPr>
            <a:ln>
              <a:solidFill>
                <a:schemeClr val="tx1">
                  <a:lumMod val="5000"/>
                  <a:lumOff val="95000"/>
                </a:schemeClr>
              </a:solidFill>
            </a:ln>
            <a:effectLst/>
          </c:spPr>
        </c:minorGridlines>
        <c:title>
          <c:tx>
            <c:rich>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r>
                  <a:rPr lang="es-ES" cap="none"/>
                  <a:t>Número de entrevistados</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crossAx val="-143188473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solidFill>
      <a:schemeClr val="lt1"/>
    </a:solidFill>
    <a:ln w="12700" cap="flat" cmpd="sng" algn="ctr">
      <a:solidFill>
        <a:schemeClr val="tx1"/>
      </a:solidFill>
      <a:round/>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diagrams/_rels/data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image" Target="../media/image2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263C5-DBCF-42E9-8C08-1EFD3CB1E9D2}"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s-ES"/>
        </a:p>
      </dgm:t>
    </dgm:pt>
    <dgm:pt modelId="{119FE819-5F52-4120-B1AD-FD427E06AD03}">
      <dgm:prSet phldrT="[Texto]"/>
      <dgm:spPr/>
      <dgm:t>
        <a:bodyPr/>
        <a:lstStyle/>
        <a:p>
          <a:r>
            <a:rPr lang="es-MX" dirty="0" smtClean="0"/>
            <a:t>América Latina y </a:t>
          </a:r>
          <a:br>
            <a:rPr lang="es-MX" dirty="0" smtClean="0"/>
          </a:br>
          <a:r>
            <a:rPr lang="es-MX" dirty="0" smtClean="0"/>
            <a:t>el Caribe</a:t>
          </a:r>
          <a:endParaRPr lang="es-ES" dirty="0"/>
        </a:p>
      </dgm:t>
    </dgm:pt>
    <dgm:pt modelId="{3E3EC7D7-432F-4B18-82C5-96FAB484B32F}" type="parTrans" cxnId="{FE48A35E-34E3-4DD5-895D-C477DEE3C7DD}">
      <dgm:prSet/>
      <dgm:spPr/>
      <dgm:t>
        <a:bodyPr/>
        <a:lstStyle/>
        <a:p>
          <a:endParaRPr lang="es-ES"/>
        </a:p>
      </dgm:t>
    </dgm:pt>
    <dgm:pt modelId="{7FC06BCC-7852-40E0-8148-AF546DA2EF35}" type="sibTrans" cxnId="{FE48A35E-34E3-4DD5-895D-C477DEE3C7DD}">
      <dgm:prSet/>
      <dgm:spPr/>
      <dgm:t>
        <a:bodyPr/>
        <a:lstStyle/>
        <a:p>
          <a:endParaRPr lang="es-ES"/>
        </a:p>
      </dgm:t>
    </dgm:pt>
    <dgm:pt modelId="{9649D583-037B-44E0-81A1-44AE3AF212FB}">
      <dgm:prSet phldrT="[Texto]"/>
      <dgm:spPr/>
      <dgm:t>
        <a:bodyPr/>
        <a:lstStyle/>
        <a:p>
          <a:r>
            <a:rPr lang="es-MX" dirty="0" smtClean="0"/>
            <a:t>Investigaciones de peces en Ecuador</a:t>
          </a:r>
          <a:endParaRPr lang="es-ES" dirty="0"/>
        </a:p>
      </dgm:t>
    </dgm:pt>
    <dgm:pt modelId="{38FB045F-1196-47EC-9D1E-F2A1E2008B7A}" type="parTrans" cxnId="{BB2DAB0A-14B0-43B1-B28F-1B6ECD38B955}">
      <dgm:prSet/>
      <dgm:spPr/>
      <dgm:t>
        <a:bodyPr/>
        <a:lstStyle/>
        <a:p>
          <a:endParaRPr lang="es-ES"/>
        </a:p>
      </dgm:t>
    </dgm:pt>
    <dgm:pt modelId="{CC40055D-7330-41D8-8A07-393746B178A6}" type="sibTrans" cxnId="{BB2DAB0A-14B0-43B1-B28F-1B6ECD38B955}">
      <dgm:prSet/>
      <dgm:spPr/>
      <dgm:t>
        <a:bodyPr/>
        <a:lstStyle/>
        <a:p>
          <a:endParaRPr lang="es-ES"/>
        </a:p>
      </dgm:t>
    </dgm:pt>
    <dgm:pt modelId="{491CE6D8-F532-4229-8707-A7FB057319B3}">
      <dgm:prSet phldrT="[Texto]"/>
      <dgm:spPr/>
      <dgm:t>
        <a:bodyPr/>
        <a:lstStyle/>
        <a:p>
          <a:r>
            <a:rPr lang="es-MX" dirty="0" smtClean="0"/>
            <a:t>Contaminación por actividades antrópicas</a:t>
          </a:r>
          <a:endParaRPr lang="es-ES" dirty="0"/>
        </a:p>
      </dgm:t>
    </dgm:pt>
    <dgm:pt modelId="{E013FD87-531D-4064-95F2-3CD46F3D58FD}" type="parTrans" cxnId="{172D157B-C3F5-4434-AFC9-AB628C8B38EA}">
      <dgm:prSet/>
      <dgm:spPr/>
      <dgm:t>
        <a:bodyPr/>
        <a:lstStyle/>
        <a:p>
          <a:endParaRPr lang="es-ES"/>
        </a:p>
      </dgm:t>
    </dgm:pt>
    <dgm:pt modelId="{AD96BB3E-D5C6-4C40-80DE-D986335FAAE2}" type="sibTrans" cxnId="{172D157B-C3F5-4434-AFC9-AB628C8B38EA}">
      <dgm:prSet/>
      <dgm:spPr/>
      <dgm:t>
        <a:bodyPr/>
        <a:lstStyle/>
        <a:p>
          <a:endParaRPr lang="es-ES"/>
        </a:p>
      </dgm:t>
    </dgm:pt>
    <dgm:pt modelId="{947C6632-932B-4D78-A361-92BECCA21CFE}" type="pres">
      <dgm:prSet presAssocID="{1D4263C5-DBCF-42E9-8C08-1EFD3CB1E9D2}" presName="Name0" presStyleCnt="0">
        <dgm:presLayoutVars>
          <dgm:chMax/>
          <dgm:chPref/>
          <dgm:dir/>
        </dgm:presLayoutVars>
      </dgm:prSet>
      <dgm:spPr/>
      <dgm:t>
        <a:bodyPr/>
        <a:lstStyle/>
        <a:p>
          <a:endParaRPr lang="es-ES"/>
        </a:p>
      </dgm:t>
    </dgm:pt>
    <dgm:pt modelId="{63069E54-0DB9-4E7F-9E1F-8F1595C34C66}" type="pres">
      <dgm:prSet presAssocID="{119FE819-5F52-4120-B1AD-FD427E06AD03}" presName="composite" presStyleCnt="0">
        <dgm:presLayoutVars>
          <dgm:chMax val="1"/>
          <dgm:chPref val="1"/>
        </dgm:presLayoutVars>
      </dgm:prSet>
      <dgm:spPr/>
    </dgm:pt>
    <dgm:pt modelId="{AAA7704D-BF95-4C0D-8C61-8890D9D18BDC}" type="pres">
      <dgm:prSet presAssocID="{119FE819-5F52-4120-B1AD-FD427E06AD03}" presName="Accent" presStyleLbl="trAlignAcc1" presStyleIdx="0" presStyleCnt="3">
        <dgm:presLayoutVars>
          <dgm:chMax val="0"/>
          <dgm:chPref val="0"/>
        </dgm:presLayoutVars>
      </dgm:prSet>
      <dgm:spPr/>
    </dgm:pt>
    <dgm:pt modelId="{0E56EFD7-3E3D-4683-9A75-1800C7C7D560}" type="pres">
      <dgm:prSet presAssocID="{119FE819-5F52-4120-B1AD-FD427E06AD03}" presName="Image" presStyleLbl="alignImgPlace1" presStyleIdx="0" presStyleCnt="3">
        <dgm:presLayoutVars>
          <dgm:chMax val="0"/>
          <dgm:chPref val="0"/>
        </dgm:presLayoutVars>
      </dgm:prSet>
      <dgm:spPr>
        <a:blipFill rotWithShape="1">
          <a:blip xmlns:r="http://schemas.openxmlformats.org/officeDocument/2006/relationships" r:embed="rId1"/>
          <a:stretch>
            <a:fillRect/>
          </a:stretch>
        </a:blipFill>
      </dgm:spPr>
    </dgm:pt>
    <dgm:pt modelId="{F0440C11-B47A-44AF-A9AB-D7577A8B8FF5}" type="pres">
      <dgm:prSet presAssocID="{119FE819-5F52-4120-B1AD-FD427E06AD03}" presName="ChildComposite" presStyleCnt="0"/>
      <dgm:spPr/>
    </dgm:pt>
    <dgm:pt modelId="{BD049C04-F1EA-4D76-A3A4-6DDA9C50F301}" type="pres">
      <dgm:prSet presAssocID="{119FE819-5F52-4120-B1AD-FD427E06AD03}" presName="Child" presStyleLbl="node1" presStyleIdx="0" presStyleCnt="0">
        <dgm:presLayoutVars>
          <dgm:chMax val="0"/>
          <dgm:chPref val="0"/>
          <dgm:bulletEnabled val="1"/>
        </dgm:presLayoutVars>
      </dgm:prSet>
      <dgm:spPr/>
    </dgm:pt>
    <dgm:pt modelId="{B691E740-29AC-4BED-9EF8-69B30511A1F6}" type="pres">
      <dgm:prSet presAssocID="{119FE819-5F52-4120-B1AD-FD427E06AD03}" presName="Parent" presStyleLbl="revTx" presStyleIdx="0" presStyleCnt="3">
        <dgm:presLayoutVars>
          <dgm:chMax val="1"/>
          <dgm:chPref val="0"/>
          <dgm:bulletEnabled val="1"/>
        </dgm:presLayoutVars>
      </dgm:prSet>
      <dgm:spPr/>
      <dgm:t>
        <a:bodyPr/>
        <a:lstStyle/>
        <a:p>
          <a:endParaRPr lang="es-ES"/>
        </a:p>
      </dgm:t>
    </dgm:pt>
    <dgm:pt modelId="{511DB39A-5F33-47A8-B902-A1F409CBF515}" type="pres">
      <dgm:prSet presAssocID="{7FC06BCC-7852-40E0-8148-AF546DA2EF35}" presName="sibTrans" presStyleCnt="0"/>
      <dgm:spPr/>
    </dgm:pt>
    <dgm:pt modelId="{BCE35EAF-82FA-42EB-9DF8-0BE7E842E20C}" type="pres">
      <dgm:prSet presAssocID="{9649D583-037B-44E0-81A1-44AE3AF212FB}" presName="composite" presStyleCnt="0">
        <dgm:presLayoutVars>
          <dgm:chMax val="1"/>
          <dgm:chPref val="1"/>
        </dgm:presLayoutVars>
      </dgm:prSet>
      <dgm:spPr/>
    </dgm:pt>
    <dgm:pt modelId="{AC0AEB5F-D722-4FAB-A594-6ECC019DE620}" type="pres">
      <dgm:prSet presAssocID="{9649D583-037B-44E0-81A1-44AE3AF212FB}" presName="Accent" presStyleLbl="trAlignAcc1" presStyleIdx="1" presStyleCnt="3">
        <dgm:presLayoutVars>
          <dgm:chMax val="0"/>
          <dgm:chPref val="0"/>
        </dgm:presLayoutVars>
      </dgm:prSet>
      <dgm:spPr/>
    </dgm:pt>
    <dgm:pt modelId="{4ADC41A7-EE75-48EA-91A6-39E4D301A61F}" type="pres">
      <dgm:prSet presAssocID="{9649D583-037B-44E0-81A1-44AE3AF212FB}" presName="Image" presStyleLbl="alignImgPlace1" presStyleIdx="1" presStyleCnt="3">
        <dgm:presLayoutVars>
          <dgm:chMax val="0"/>
          <dgm:chPref val="0"/>
        </dgm:presLayoutVars>
      </dgm:prSet>
      <dgm:spPr>
        <a:blipFill rotWithShape="1">
          <a:blip xmlns:r="http://schemas.openxmlformats.org/officeDocument/2006/relationships" r:embed="rId2"/>
          <a:stretch>
            <a:fillRect/>
          </a:stretch>
        </a:blipFill>
      </dgm:spPr>
    </dgm:pt>
    <dgm:pt modelId="{C641CCB0-0158-47E4-891D-8CB195466D68}" type="pres">
      <dgm:prSet presAssocID="{9649D583-037B-44E0-81A1-44AE3AF212FB}" presName="ChildComposite" presStyleCnt="0"/>
      <dgm:spPr/>
    </dgm:pt>
    <dgm:pt modelId="{A185EE64-329C-4CE3-BA4B-43C4D636FBE7}" type="pres">
      <dgm:prSet presAssocID="{9649D583-037B-44E0-81A1-44AE3AF212FB}" presName="Child" presStyleLbl="node1" presStyleIdx="0" presStyleCnt="0">
        <dgm:presLayoutVars>
          <dgm:chMax val="0"/>
          <dgm:chPref val="0"/>
          <dgm:bulletEnabled val="1"/>
        </dgm:presLayoutVars>
      </dgm:prSet>
      <dgm:spPr/>
    </dgm:pt>
    <dgm:pt modelId="{C3B85D1F-B961-40BB-A7EF-C2EE0BE6AA5B}" type="pres">
      <dgm:prSet presAssocID="{9649D583-037B-44E0-81A1-44AE3AF212FB}" presName="Parent" presStyleLbl="revTx" presStyleIdx="1" presStyleCnt="3">
        <dgm:presLayoutVars>
          <dgm:chMax val="1"/>
          <dgm:chPref val="0"/>
          <dgm:bulletEnabled val="1"/>
        </dgm:presLayoutVars>
      </dgm:prSet>
      <dgm:spPr/>
      <dgm:t>
        <a:bodyPr/>
        <a:lstStyle/>
        <a:p>
          <a:endParaRPr lang="es-ES"/>
        </a:p>
      </dgm:t>
    </dgm:pt>
    <dgm:pt modelId="{AE1876A5-C0EB-4EE1-B5DC-25F78AF2C6CC}" type="pres">
      <dgm:prSet presAssocID="{CC40055D-7330-41D8-8A07-393746B178A6}" presName="sibTrans" presStyleCnt="0"/>
      <dgm:spPr/>
    </dgm:pt>
    <dgm:pt modelId="{E01C60CD-379B-4F39-BB1F-55066992D224}" type="pres">
      <dgm:prSet presAssocID="{491CE6D8-F532-4229-8707-A7FB057319B3}" presName="composite" presStyleCnt="0">
        <dgm:presLayoutVars>
          <dgm:chMax val="1"/>
          <dgm:chPref val="1"/>
        </dgm:presLayoutVars>
      </dgm:prSet>
      <dgm:spPr/>
    </dgm:pt>
    <dgm:pt modelId="{0BB650E2-D420-4B84-A13A-2A4B00CBDED0}" type="pres">
      <dgm:prSet presAssocID="{491CE6D8-F532-4229-8707-A7FB057319B3}" presName="Accent" presStyleLbl="trAlignAcc1" presStyleIdx="2" presStyleCnt="3">
        <dgm:presLayoutVars>
          <dgm:chMax val="0"/>
          <dgm:chPref val="0"/>
        </dgm:presLayoutVars>
      </dgm:prSet>
      <dgm:spPr/>
    </dgm:pt>
    <dgm:pt modelId="{577DCBE3-D3A9-45B6-B3AF-9141291F7D06}" type="pres">
      <dgm:prSet presAssocID="{491CE6D8-F532-4229-8707-A7FB057319B3}" presName="Image" presStyleLbl="alignImgPlace1" presStyleIdx="2" presStyleCnt="3">
        <dgm:presLayoutVars>
          <dgm:chMax val="0"/>
          <dgm:chPref val="0"/>
        </dgm:presLayoutVars>
      </dgm:prSet>
      <dgm:spPr>
        <a:blipFill rotWithShape="1">
          <a:blip xmlns:r="http://schemas.openxmlformats.org/officeDocument/2006/relationships" r:embed="rId3"/>
          <a:stretch>
            <a:fillRect/>
          </a:stretch>
        </a:blipFill>
      </dgm:spPr>
    </dgm:pt>
    <dgm:pt modelId="{B0DC554A-51CD-4C00-B1A7-F090A3096C1E}" type="pres">
      <dgm:prSet presAssocID="{491CE6D8-F532-4229-8707-A7FB057319B3}" presName="ChildComposite" presStyleCnt="0"/>
      <dgm:spPr/>
    </dgm:pt>
    <dgm:pt modelId="{01D2D3DE-7525-4077-AEC0-6999E7A4DE6E}" type="pres">
      <dgm:prSet presAssocID="{491CE6D8-F532-4229-8707-A7FB057319B3}" presName="Child" presStyleLbl="node1" presStyleIdx="0" presStyleCnt="0">
        <dgm:presLayoutVars>
          <dgm:chMax val="0"/>
          <dgm:chPref val="0"/>
          <dgm:bulletEnabled val="1"/>
        </dgm:presLayoutVars>
      </dgm:prSet>
      <dgm:spPr/>
    </dgm:pt>
    <dgm:pt modelId="{DF921D8C-67F2-4CE8-9060-96C33FED283F}" type="pres">
      <dgm:prSet presAssocID="{491CE6D8-F532-4229-8707-A7FB057319B3}" presName="Parent" presStyleLbl="revTx" presStyleIdx="2" presStyleCnt="3">
        <dgm:presLayoutVars>
          <dgm:chMax val="1"/>
          <dgm:chPref val="0"/>
          <dgm:bulletEnabled val="1"/>
        </dgm:presLayoutVars>
      </dgm:prSet>
      <dgm:spPr/>
      <dgm:t>
        <a:bodyPr/>
        <a:lstStyle/>
        <a:p>
          <a:endParaRPr lang="es-ES"/>
        </a:p>
      </dgm:t>
    </dgm:pt>
  </dgm:ptLst>
  <dgm:cxnLst>
    <dgm:cxn modelId="{FE48A35E-34E3-4DD5-895D-C477DEE3C7DD}" srcId="{1D4263C5-DBCF-42E9-8C08-1EFD3CB1E9D2}" destId="{119FE819-5F52-4120-B1AD-FD427E06AD03}" srcOrd="0" destOrd="0" parTransId="{3E3EC7D7-432F-4B18-82C5-96FAB484B32F}" sibTransId="{7FC06BCC-7852-40E0-8148-AF546DA2EF35}"/>
    <dgm:cxn modelId="{77BCA21D-89AE-420E-AB90-9417E8788C70}" type="presOf" srcId="{119FE819-5F52-4120-B1AD-FD427E06AD03}" destId="{B691E740-29AC-4BED-9EF8-69B30511A1F6}" srcOrd="0" destOrd="0" presId="urn:microsoft.com/office/officeart/2008/layout/CaptionedPictures"/>
    <dgm:cxn modelId="{40C6F13A-E2AF-4521-B336-4DBC7B97C2A7}" type="presOf" srcId="{491CE6D8-F532-4229-8707-A7FB057319B3}" destId="{DF921D8C-67F2-4CE8-9060-96C33FED283F}" srcOrd="0" destOrd="0" presId="urn:microsoft.com/office/officeart/2008/layout/CaptionedPictures"/>
    <dgm:cxn modelId="{BB2DAB0A-14B0-43B1-B28F-1B6ECD38B955}" srcId="{1D4263C5-DBCF-42E9-8C08-1EFD3CB1E9D2}" destId="{9649D583-037B-44E0-81A1-44AE3AF212FB}" srcOrd="1" destOrd="0" parTransId="{38FB045F-1196-47EC-9D1E-F2A1E2008B7A}" sibTransId="{CC40055D-7330-41D8-8A07-393746B178A6}"/>
    <dgm:cxn modelId="{172D157B-C3F5-4434-AFC9-AB628C8B38EA}" srcId="{1D4263C5-DBCF-42E9-8C08-1EFD3CB1E9D2}" destId="{491CE6D8-F532-4229-8707-A7FB057319B3}" srcOrd="2" destOrd="0" parTransId="{E013FD87-531D-4064-95F2-3CD46F3D58FD}" sibTransId="{AD96BB3E-D5C6-4C40-80DE-D986335FAAE2}"/>
    <dgm:cxn modelId="{CF19FF25-95FC-4A10-B095-FE220B27DA3D}" type="presOf" srcId="{9649D583-037B-44E0-81A1-44AE3AF212FB}" destId="{C3B85D1F-B961-40BB-A7EF-C2EE0BE6AA5B}" srcOrd="0" destOrd="0" presId="urn:microsoft.com/office/officeart/2008/layout/CaptionedPictures"/>
    <dgm:cxn modelId="{FE8662DF-60E6-41A2-A420-6883F34251F3}" type="presOf" srcId="{1D4263C5-DBCF-42E9-8C08-1EFD3CB1E9D2}" destId="{947C6632-932B-4D78-A361-92BECCA21CFE}" srcOrd="0" destOrd="0" presId="urn:microsoft.com/office/officeart/2008/layout/CaptionedPictures"/>
    <dgm:cxn modelId="{80F80891-28B8-4EFF-AD2D-CB31E90B5C4C}" type="presParOf" srcId="{947C6632-932B-4D78-A361-92BECCA21CFE}" destId="{63069E54-0DB9-4E7F-9E1F-8F1595C34C66}" srcOrd="0" destOrd="0" presId="urn:microsoft.com/office/officeart/2008/layout/CaptionedPictures"/>
    <dgm:cxn modelId="{1AC7EA3F-499E-4062-986D-ABD1F9B97159}" type="presParOf" srcId="{63069E54-0DB9-4E7F-9E1F-8F1595C34C66}" destId="{AAA7704D-BF95-4C0D-8C61-8890D9D18BDC}" srcOrd="0" destOrd="0" presId="urn:microsoft.com/office/officeart/2008/layout/CaptionedPictures"/>
    <dgm:cxn modelId="{6669AAF0-4EA8-4109-B829-F6388293F3D6}" type="presParOf" srcId="{63069E54-0DB9-4E7F-9E1F-8F1595C34C66}" destId="{0E56EFD7-3E3D-4683-9A75-1800C7C7D560}" srcOrd="1" destOrd="0" presId="urn:microsoft.com/office/officeart/2008/layout/CaptionedPictures"/>
    <dgm:cxn modelId="{BA97A2E6-E06D-4378-8E82-AC7300938D9B}" type="presParOf" srcId="{63069E54-0DB9-4E7F-9E1F-8F1595C34C66}" destId="{F0440C11-B47A-44AF-A9AB-D7577A8B8FF5}" srcOrd="2" destOrd="0" presId="urn:microsoft.com/office/officeart/2008/layout/CaptionedPictures"/>
    <dgm:cxn modelId="{4F2022A5-3A1C-4F74-8973-D395B0CD67F5}" type="presParOf" srcId="{F0440C11-B47A-44AF-A9AB-D7577A8B8FF5}" destId="{BD049C04-F1EA-4D76-A3A4-6DDA9C50F301}" srcOrd="0" destOrd="0" presId="urn:microsoft.com/office/officeart/2008/layout/CaptionedPictures"/>
    <dgm:cxn modelId="{E7ACCE37-7F55-4F3E-902F-DE153CA9DF18}" type="presParOf" srcId="{F0440C11-B47A-44AF-A9AB-D7577A8B8FF5}" destId="{B691E740-29AC-4BED-9EF8-69B30511A1F6}" srcOrd="1" destOrd="0" presId="urn:microsoft.com/office/officeart/2008/layout/CaptionedPictures"/>
    <dgm:cxn modelId="{0B635A06-1014-4CF4-A8A0-F67F525AAAD9}" type="presParOf" srcId="{947C6632-932B-4D78-A361-92BECCA21CFE}" destId="{511DB39A-5F33-47A8-B902-A1F409CBF515}" srcOrd="1" destOrd="0" presId="urn:microsoft.com/office/officeart/2008/layout/CaptionedPictures"/>
    <dgm:cxn modelId="{8803FC73-6D53-433A-9E17-1F1E28FBE61C}" type="presParOf" srcId="{947C6632-932B-4D78-A361-92BECCA21CFE}" destId="{BCE35EAF-82FA-42EB-9DF8-0BE7E842E20C}" srcOrd="2" destOrd="0" presId="urn:microsoft.com/office/officeart/2008/layout/CaptionedPictures"/>
    <dgm:cxn modelId="{E62FD632-10DB-4AB0-AE3C-78CA7BF87343}" type="presParOf" srcId="{BCE35EAF-82FA-42EB-9DF8-0BE7E842E20C}" destId="{AC0AEB5F-D722-4FAB-A594-6ECC019DE620}" srcOrd="0" destOrd="0" presId="urn:microsoft.com/office/officeart/2008/layout/CaptionedPictures"/>
    <dgm:cxn modelId="{DA526C01-C4F8-408B-88F4-20571CA09012}" type="presParOf" srcId="{BCE35EAF-82FA-42EB-9DF8-0BE7E842E20C}" destId="{4ADC41A7-EE75-48EA-91A6-39E4D301A61F}" srcOrd="1" destOrd="0" presId="urn:microsoft.com/office/officeart/2008/layout/CaptionedPictures"/>
    <dgm:cxn modelId="{234B6E8B-C07E-44C2-A520-6E018ECBD239}" type="presParOf" srcId="{BCE35EAF-82FA-42EB-9DF8-0BE7E842E20C}" destId="{C641CCB0-0158-47E4-891D-8CB195466D68}" srcOrd="2" destOrd="0" presId="urn:microsoft.com/office/officeart/2008/layout/CaptionedPictures"/>
    <dgm:cxn modelId="{410534C8-AD2E-4BB2-A3D1-FD336D3ADC3C}" type="presParOf" srcId="{C641CCB0-0158-47E4-891D-8CB195466D68}" destId="{A185EE64-329C-4CE3-BA4B-43C4D636FBE7}" srcOrd="0" destOrd="0" presId="urn:microsoft.com/office/officeart/2008/layout/CaptionedPictures"/>
    <dgm:cxn modelId="{A57FEEB8-6A51-4450-ADA2-8C62DBF97B14}" type="presParOf" srcId="{C641CCB0-0158-47E4-891D-8CB195466D68}" destId="{C3B85D1F-B961-40BB-A7EF-C2EE0BE6AA5B}" srcOrd="1" destOrd="0" presId="urn:microsoft.com/office/officeart/2008/layout/CaptionedPictures"/>
    <dgm:cxn modelId="{0968767E-FBBA-4818-8836-65455271B1E5}" type="presParOf" srcId="{947C6632-932B-4D78-A361-92BECCA21CFE}" destId="{AE1876A5-C0EB-4EE1-B5DC-25F78AF2C6CC}" srcOrd="3" destOrd="0" presId="urn:microsoft.com/office/officeart/2008/layout/CaptionedPictures"/>
    <dgm:cxn modelId="{7E7EF621-A0B7-4F65-B523-8B5035256740}" type="presParOf" srcId="{947C6632-932B-4D78-A361-92BECCA21CFE}" destId="{E01C60CD-379B-4F39-BB1F-55066992D224}" srcOrd="4" destOrd="0" presId="urn:microsoft.com/office/officeart/2008/layout/CaptionedPictures"/>
    <dgm:cxn modelId="{BC73BF14-671E-457E-8753-4697C793650F}" type="presParOf" srcId="{E01C60CD-379B-4F39-BB1F-55066992D224}" destId="{0BB650E2-D420-4B84-A13A-2A4B00CBDED0}" srcOrd="0" destOrd="0" presId="urn:microsoft.com/office/officeart/2008/layout/CaptionedPictures"/>
    <dgm:cxn modelId="{0D872B63-6ECB-45F2-B198-95227F2E165D}" type="presParOf" srcId="{E01C60CD-379B-4F39-BB1F-55066992D224}" destId="{577DCBE3-D3A9-45B6-B3AF-9141291F7D06}" srcOrd="1" destOrd="0" presId="urn:microsoft.com/office/officeart/2008/layout/CaptionedPictures"/>
    <dgm:cxn modelId="{6BD7BE2C-C0F5-4DCB-BDEB-C00515CC9251}" type="presParOf" srcId="{E01C60CD-379B-4F39-BB1F-55066992D224}" destId="{B0DC554A-51CD-4C00-B1A7-F090A3096C1E}" srcOrd="2" destOrd="0" presId="urn:microsoft.com/office/officeart/2008/layout/CaptionedPictures"/>
    <dgm:cxn modelId="{6ED65242-6F85-4ADE-8E3F-AFEBA7C57AE6}" type="presParOf" srcId="{B0DC554A-51CD-4C00-B1A7-F090A3096C1E}" destId="{01D2D3DE-7525-4077-AEC0-6999E7A4DE6E}" srcOrd="0" destOrd="0" presId="urn:microsoft.com/office/officeart/2008/layout/CaptionedPictures"/>
    <dgm:cxn modelId="{E20B3F8B-2C83-4446-B2FC-6677AC17879D}" type="presParOf" srcId="{B0DC554A-51CD-4C00-B1A7-F090A3096C1E}" destId="{DF921D8C-67F2-4CE8-9060-96C33FED283F}"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CAD2910-63D3-4A89-9538-24E46F48F74D}" type="doc">
      <dgm:prSet loTypeId="urn:microsoft.com/office/officeart/2005/8/layout/hierarchy3" loCatId="list" qsTypeId="urn:microsoft.com/office/officeart/2005/8/quickstyle/simple1" qsCatId="simple" csTypeId="urn:microsoft.com/office/officeart/2005/8/colors/colorful3" csCatId="colorful" phldr="1"/>
      <dgm:spPr/>
      <dgm:t>
        <a:bodyPr/>
        <a:lstStyle/>
        <a:p>
          <a:endParaRPr lang="es-ES"/>
        </a:p>
      </dgm:t>
    </dgm:pt>
    <dgm:pt modelId="{C9AACB3E-B799-4627-A6DE-E124A7A8FF79}">
      <dgm:prSet phldrT="[Texto]"/>
      <dgm:spPr/>
      <dgm:t>
        <a:bodyPr/>
        <a:lstStyle/>
        <a:p>
          <a:r>
            <a:rPr lang="es-EC" dirty="0" smtClean="0">
              <a:effectLst/>
            </a:rPr>
            <a:t>Impartir talleres de capacitación sobre medidas para el cuidado del río.</a:t>
          </a:r>
          <a:endParaRPr lang="es-ES" dirty="0"/>
        </a:p>
      </dgm:t>
    </dgm:pt>
    <dgm:pt modelId="{9D685092-3FFB-47E3-8256-9E7BFA949F96}" type="parTrans" cxnId="{17396EBF-9522-4E08-BD1E-A39D58EC8EC0}">
      <dgm:prSet/>
      <dgm:spPr/>
      <dgm:t>
        <a:bodyPr/>
        <a:lstStyle/>
        <a:p>
          <a:endParaRPr lang="es-ES"/>
        </a:p>
      </dgm:t>
    </dgm:pt>
    <dgm:pt modelId="{91A33275-1C80-456A-9A8E-888D108E5D55}" type="sibTrans" cxnId="{17396EBF-9522-4E08-BD1E-A39D58EC8EC0}">
      <dgm:prSet/>
      <dgm:spPr/>
      <dgm:t>
        <a:bodyPr/>
        <a:lstStyle/>
        <a:p>
          <a:endParaRPr lang="es-ES"/>
        </a:p>
      </dgm:t>
    </dgm:pt>
    <dgm:pt modelId="{9EB28BCF-DE0E-4AAD-AAFC-E277DD3D2C51}">
      <dgm:prSet phldrT="[Texto]"/>
      <dgm:spPr/>
      <dgm:t>
        <a:bodyPr/>
        <a:lstStyle/>
        <a:p>
          <a:r>
            <a:rPr lang="es-EC" dirty="0" smtClean="0">
              <a:effectLst/>
            </a:rPr>
            <a:t>Los pobladores desarrollen mayor conciencia ambiental y protejan las aguas del río Magdalena.</a:t>
          </a:r>
          <a:endParaRPr lang="es-ES" dirty="0"/>
        </a:p>
      </dgm:t>
    </dgm:pt>
    <dgm:pt modelId="{FFD2E137-1FED-47B3-8758-C3004D451E51}" type="parTrans" cxnId="{30FFA6F9-0982-41BC-B919-DD6FE5DB783F}">
      <dgm:prSet/>
      <dgm:spPr/>
      <dgm:t>
        <a:bodyPr/>
        <a:lstStyle/>
        <a:p>
          <a:endParaRPr lang="es-ES"/>
        </a:p>
      </dgm:t>
    </dgm:pt>
    <dgm:pt modelId="{8DD06609-C3E3-4306-BAEF-EC599F42AAF7}" type="sibTrans" cxnId="{30FFA6F9-0982-41BC-B919-DD6FE5DB783F}">
      <dgm:prSet/>
      <dgm:spPr/>
      <dgm:t>
        <a:bodyPr/>
        <a:lstStyle/>
        <a:p>
          <a:endParaRPr lang="es-ES"/>
        </a:p>
      </dgm:t>
    </dgm:pt>
    <dgm:pt modelId="{FD6A901E-A330-4AC7-8725-FBCF18A10A93}">
      <dgm:prSet phldrT="[Texto]"/>
      <dgm:spPr/>
      <dgm:t>
        <a:bodyPr/>
        <a:lstStyle/>
        <a:p>
          <a:r>
            <a:rPr lang="es-EC" dirty="0" smtClean="0">
              <a:effectLst/>
            </a:rPr>
            <a:t>Impartir talleres de capacitación acerca de buenas prácticas de pesca.</a:t>
          </a:r>
          <a:endParaRPr lang="es-ES" dirty="0"/>
        </a:p>
      </dgm:t>
    </dgm:pt>
    <dgm:pt modelId="{9F3037D6-EB39-4A4F-BA68-DEE855FC27C4}" type="parTrans" cxnId="{BFD2D1BE-ADA1-4CDB-9EB9-70DA6A66F027}">
      <dgm:prSet/>
      <dgm:spPr/>
      <dgm:t>
        <a:bodyPr/>
        <a:lstStyle/>
        <a:p>
          <a:endParaRPr lang="es-ES"/>
        </a:p>
      </dgm:t>
    </dgm:pt>
    <dgm:pt modelId="{2C8D3381-D05F-4C9A-B134-F54F3DDFFA9B}" type="sibTrans" cxnId="{BFD2D1BE-ADA1-4CDB-9EB9-70DA6A66F027}">
      <dgm:prSet/>
      <dgm:spPr/>
      <dgm:t>
        <a:bodyPr/>
        <a:lstStyle/>
        <a:p>
          <a:endParaRPr lang="es-ES"/>
        </a:p>
      </dgm:t>
    </dgm:pt>
    <dgm:pt modelId="{6247C06D-EC81-4174-83DA-78120263EEB4}">
      <dgm:prSet phldrT="[Texto]"/>
      <dgm:spPr/>
      <dgm:t>
        <a:bodyPr/>
        <a:lstStyle/>
        <a:p>
          <a:r>
            <a:rPr lang="es-EC" dirty="0" smtClean="0">
              <a:effectLst/>
            </a:rPr>
            <a:t>Los pobladores validen en campo el conocimiento adquirido sobre las buenas prácticas de pesca.</a:t>
          </a:r>
          <a:endParaRPr lang="es-ES" dirty="0"/>
        </a:p>
      </dgm:t>
    </dgm:pt>
    <dgm:pt modelId="{9220C44F-A346-4CF0-BAAB-97549921AFBD}" type="parTrans" cxnId="{9011D1F2-3CAA-40F5-A09A-4077CBB72BB3}">
      <dgm:prSet/>
      <dgm:spPr/>
      <dgm:t>
        <a:bodyPr/>
        <a:lstStyle/>
        <a:p>
          <a:endParaRPr lang="es-ES"/>
        </a:p>
      </dgm:t>
    </dgm:pt>
    <dgm:pt modelId="{D3CEFAA1-0FA8-4639-B919-1D50E76EDAA7}" type="sibTrans" cxnId="{9011D1F2-3CAA-40F5-A09A-4077CBB72BB3}">
      <dgm:prSet/>
      <dgm:spPr/>
      <dgm:t>
        <a:bodyPr/>
        <a:lstStyle/>
        <a:p>
          <a:endParaRPr lang="es-ES"/>
        </a:p>
      </dgm:t>
    </dgm:pt>
    <dgm:pt modelId="{D80ABF7C-F877-44AC-88F0-5E83A35BD06F}">
      <dgm:prSet phldrT="[Texto]"/>
      <dgm:spPr/>
      <dgm:t>
        <a:bodyPr/>
        <a:lstStyle/>
        <a:p>
          <a:r>
            <a:rPr lang="es-EC" dirty="0" smtClean="0">
              <a:effectLst/>
            </a:rPr>
            <a:t>Que exista un intercambio de experiencia en educación ambiental con otros sectores dentro y fuera de la microcuenca</a:t>
          </a:r>
          <a:endParaRPr lang="es-ES" dirty="0"/>
        </a:p>
      </dgm:t>
    </dgm:pt>
    <dgm:pt modelId="{F266A85E-B67C-4375-AFB8-C37D8E5AD147}" type="parTrans" cxnId="{E0987FD6-459B-4206-B51F-735A775773A5}">
      <dgm:prSet/>
      <dgm:spPr/>
      <dgm:t>
        <a:bodyPr/>
        <a:lstStyle/>
        <a:p>
          <a:endParaRPr lang="es-ES"/>
        </a:p>
      </dgm:t>
    </dgm:pt>
    <dgm:pt modelId="{599A4FF4-CCC2-409A-99F0-022D93FF42B6}" type="sibTrans" cxnId="{E0987FD6-459B-4206-B51F-735A775773A5}">
      <dgm:prSet/>
      <dgm:spPr/>
      <dgm:t>
        <a:bodyPr/>
        <a:lstStyle/>
        <a:p>
          <a:endParaRPr lang="es-ES"/>
        </a:p>
      </dgm:t>
    </dgm:pt>
    <dgm:pt modelId="{FD30FE0A-DDFE-4CBB-A214-80462968C7D4}" type="pres">
      <dgm:prSet presAssocID="{BCAD2910-63D3-4A89-9538-24E46F48F74D}" presName="diagram" presStyleCnt="0">
        <dgm:presLayoutVars>
          <dgm:chPref val="1"/>
          <dgm:dir/>
          <dgm:animOne val="branch"/>
          <dgm:animLvl val="lvl"/>
          <dgm:resizeHandles/>
        </dgm:presLayoutVars>
      </dgm:prSet>
      <dgm:spPr/>
      <dgm:t>
        <a:bodyPr/>
        <a:lstStyle/>
        <a:p>
          <a:endParaRPr lang="es-ES"/>
        </a:p>
      </dgm:t>
    </dgm:pt>
    <dgm:pt modelId="{658A5820-064D-4B5D-B8D6-F1853F482AA7}" type="pres">
      <dgm:prSet presAssocID="{C9AACB3E-B799-4627-A6DE-E124A7A8FF79}" presName="root" presStyleCnt="0"/>
      <dgm:spPr/>
    </dgm:pt>
    <dgm:pt modelId="{96B8A941-3F4A-426A-B7C8-19D5D3F5E746}" type="pres">
      <dgm:prSet presAssocID="{C9AACB3E-B799-4627-A6DE-E124A7A8FF79}" presName="rootComposite" presStyleCnt="0"/>
      <dgm:spPr/>
    </dgm:pt>
    <dgm:pt modelId="{5E218181-0889-4E06-86E4-6CC87BE6EA2D}" type="pres">
      <dgm:prSet presAssocID="{C9AACB3E-B799-4627-A6DE-E124A7A8FF79}" presName="rootText" presStyleLbl="node1" presStyleIdx="0" presStyleCnt="2"/>
      <dgm:spPr/>
      <dgm:t>
        <a:bodyPr/>
        <a:lstStyle/>
        <a:p>
          <a:endParaRPr lang="es-ES"/>
        </a:p>
      </dgm:t>
    </dgm:pt>
    <dgm:pt modelId="{2974D899-2266-49C3-986E-93AD61807F8C}" type="pres">
      <dgm:prSet presAssocID="{C9AACB3E-B799-4627-A6DE-E124A7A8FF79}" presName="rootConnector" presStyleLbl="node1" presStyleIdx="0" presStyleCnt="2"/>
      <dgm:spPr/>
      <dgm:t>
        <a:bodyPr/>
        <a:lstStyle/>
        <a:p>
          <a:endParaRPr lang="es-ES"/>
        </a:p>
      </dgm:t>
    </dgm:pt>
    <dgm:pt modelId="{A2532C15-8093-4DF2-9FC9-256DB128B6D2}" type="pres">
      <dgm:prSet presAssocID="{C9AACB3E-B799-4627-A6DE-E124A7A8FF79}" presName="childShape" presStyleCnt="0"/>
      <dgm:spPr/>
    </dgm:pt>
    <dgm:pt modelId="{2933DB99-EE9C-4FEA-BB47-3EE1495A0044}" type="pres">
      <dgm:prSet presAssocID="{FFD2E137-1FED-47B3-8758-C3004D451E51}" presName="Name13" presStyleLbl="parChTrans1D2" presStyleIdx="0" presStyleCnt="3"/>
      <dgm:spPr/>
      <dgm:t>
        <a:bodyPr/>
        <a:lstStyle/>
        <a:p>
          <a:endParaRPr lang="es-ES"/>
        </a:p>
      </dgm:t>
    </dgm:pt>
    <dgm:pt modelId="{ABD4A0B5-D806-4139-9BFE-6170F2CBB429}" type="pres">
      <dgm:prSet presAssocID="{9EB28BCF-DE0E-4AAD-AAFC-E277DD3D2C51}" presName="childText" presStyleLbl="bgAcc1" presStyleIdx="0" presStyleCnt="3">
        <dgm:presLayoutVars>
          <dgm:bulletEnabled val="1"/>
        </dgm:presLayoutVars>
      </dgm:prSet>
      <dgm:spPr/>
      <dgm:t>
        <a:bodyPr/>
        <a:lstStyle/>
        <a:p>
          <a:endParaRPr lang="es-ES"/>
        </a:p>
      </dgm:t>
    </dgm:pt>
    <dgm:pt modelId="{81E33D91-86B6-4E38-BFA0-F90D96357012}" type="pres">
      <dgm:prSet presAssocID="{FD6A901E-A330-4AC7-8725-FBCF18A10A93}" presName="root" presStyleCnt="0"/>
      <dgm:spPr/>
    </dgm:pt>
    <dgm:pt modelId="{CCA81F2A-299C-4EED-8AE1-B10072CF8D8E}" type="pres">
      <dgm:prSet presAssocID="{FD6A901E-A330-4AC7-8725-FBCF18A10A93}" presName="rootComposite" presStyleCnt="0"/>
      <dgm:spPr/>
    </dgm:pt>
    <dgm:pt modelId="{77A4BACB-8A5B-446C-9DFB-8470A20C1A88}" type="pres">
      <dgm:prSet presAssocID="{FD6A901E-A330-4AC7-8725-FBCF18A10A93}" presName="rootText" presStyleLbl="node1" presStyleIdx="1" presStyleCnt="2"/>
      <dgm:spPr/>
      <dgm:t>
        <a:bodyPr/>
        <a:lstStyle/>
        <a:p>
          <a:endParaRPr lang="es-ES"/>
        </a:p>
      </dgm:t>
    </dgm:pt>
    <dgm:pt modelId="{650E3893-5ABF-4AD8-8F2E-A00FDF9B906C}" type="pres">
      <dgm:prSet presAssocID="{FD6A901E-A330-4AC7-8725-FBCF18A10A93}" presName="rootConnector" presStyleLbl="node1" presStyleIdx="1" presStyleCnt="2"/>
      <dgm:spPr/>
      <dgm:t>
        <a:bodyPr/>
        <a:lstStyle/>
        <a:p>
          <a:endParaRPr lang="es-ES"/>
        </a:p>
      </dgm:t>
    </dgm:pt>
    <dgm:pt modelId="{1343DDC5-2B7D-4C90-BDAC-706BDF1A7A8E}" type="pres">
      <dgm:prSet presAssocID="{FD6A901E-A330-4AC7-8725-FBCF18A10A93}" presName="childShape" presStyleCnt="0"/>
      <dgm:spPr/>
    </dgm:pt>
    <dgm:pt modelId="{3E2CD24E-4683-42ED-BA79-75265052A380}" type="pres">
      <dgm:prSet presAssocID="{9220C44F-A346-4CF0-BAAB-97549921AFBD}" presName="Name13" presStyleLbl="parChTrans1D2" presStyleIdx="1" presStyleCnt="3"/>
      <dgm:spPr/>
      <dgm:t>
        <a:bodyPr/>
        <a:lstStyle/>
        <a:p>
          <a:endParaRPr lang="es-ES"/>
        </a:p>
      </dgm:t>
    </dgm:pt>
    <dgm:pt modelId="{730F3A4E-1731-4F3E-9D49-861A23AE0142}" type="pres">
      <dgm:prSet presAssocID="{6247C06D-EC81-4174-83DA-78120263EEB4}" presName="childText" presStyleLbl="bgAcc1" presStyleIdx="1" presStyleCnt="3">
        <dgm:presLayoutVars>
          <dgm:bulletEnabled val="1"/>
        </dgm:presLayoutVars>
      </dgm:prSet>
      <dgm:spPr/>
      <dgm:t>
        <a:bodyPr/>
        <a:lstStyle/>
        <a:p>
          <a:endParaRPr lang="es-ES"/>
        </a:p>
      </dgm:t>
    </dgm:pt>
    <dgm:pt modelId="{14A6F8D4-364F-4753-88CD-66F7CD4EEB59}" type="pres">
      <dgm:prSet presAssocID="{F266A85E-B67C-4375-AFB8-C37D8E5AD147}" presName="Name13" presStyleLbl="parChTrans1D2" presStyleIdx="2" presStyleCnt="3"/>
      <dgm:spPr/>
      <dgm:t>
        <a:bodyPr/>
        <a:lstStyle/>
        <a:p>
          <a:endParaRPr lang="es-ES"/>
        </a:p>
      </dgm:t>
    </dgm:pt>
    <dgm:pt modelId="{08892EA1-2E83-4A2F-BEC9-052189551509}" type="pres">
      <dgm:prSet presAssocID="{D80ABF7C-F877-44AC-88F0-5E83A35BD06F}" presName="childText" presStyleLbl="bgAcc1" presStyleIdx="2" presStyleCnt="3">
        <dgm:presLayoutVars>
          <dgm:bulletEnabled val="1"/>
        </dgm:presLayoutVars>
      </dgm:prSet>
      <dgm:spPr/>
      <dgm:t>
        <a:bodyPr/>
        <a:lstStyle/>
        <a:p>
          <a:endParaRPr lang="es-ES"/>
        </a:p>
      </dgm:t>
    </dgm:pt>
  </dgm:ptLst>
  <dgm:cxnLst>
    <dgm:cxn modelId="{30FFA6F9-0982-41BC-B919-DD6FE5DB783F}" srcId="{C9AACB3E-B799-4627-A6DE-E124A7A8FF79}" destId="{9EB28BCF-DE0E-4AAD-AAFC-E277DD3D2C51}" srcOrd="0" destOrd="0" parTransId="{FFD2E137-1FED-47B3-8758-C3004D451E51}" sibTransId="{8DD06609-C3E3-4306-BAEF-EC599F42AAF7}"/>
    <dgm:cxn modelId="{078B2015-8736-4757-8633-BCECC66C5F16}" type="presOf" srcId="{C9AACB3E-B799-4627-A6DE-E124A7A8FF79}" destId="{5E218181-0889-4E06-86E4-6CC87BE6EA2D}" srcOrd="0" destOrd="0" presId="urn:microsoft.com/office/officeart/2005/8/layout/hierarchy3"/>
    <dgm:cxn modelId="{8CF0646C-C698-4190-AEC2-AC30F3EC7116}" type="presOf" srcId="{F266A85E-B67C-4375-AFB8-C37D8E5AD147}" destId="{14A6F8D4-364F-4753-88CD-66F7CD4EEB59}" srcOrd="0" destOrd="0" presId="urn:microsoft.com/office/officeart/2005/8/layout/hierarchy3"/>
    <dgm:cxn modelId="{C97B7634-5DDC-430C-86E1-69C922257400}" type="presOf" srcId="{FD6A901E-A330-4AC7-8725-FBCF18A10A93}" destId="{77A4BACB-8A5B-446C-9DFB-8470A20C1A88}" srcOrd="0" destOrd="0" presId="urn:microsoft.com/office/officeart/2005/8/layout/hierarchy3"/>
    <dgm:cxn modelId="{D2FD2C55-833F-456E-BC17-39E9D342D1CC}" type="presOf" srcId="{C9AACB3E-B799-4627-A6DE-E124A7A8FF79}" destId="{2974D899-2266-49C3-986E-93AD61807F8C}" srcOrd="1" destOrd="0" presId="urn:microsoft.com/office/officeart/2005/8/layout/hierarchy3"/>
    <dgm:cxn modelId="{9011D1F2-3CAA-40F5-A09A-4077CBB72BB3}" srcId="{FD6A901E-A330-4AC7-8725-FBCF18A10A93}" destId="{6247C06D-EC81-4174-83DA-78120263EEB4}" srcOrd="0" destOrd="0" parTransId="{9220C44F-A346-4CF0-BAAB-97549921AFBD}" sibTransId="{D3CEFAA1-0FA8-4639-B919-1D50E76EDAA7}"/>
    <dgm:cxn modelId="{D13436A0-3792-4593-A449-12F683E93D77}" type="presOf" srcId="{FFD2E137-1FED-47B3-8758-C3004D451E51}" destId="{2933DB99-EE9C-4FEA-BB47-3EE1495A0044}" srcOrd="0" destOrd="0" presId="urn:microsoft.com/office/officeart/2005/8/layout/hierarchy3"/>
    <dgm:cxn modelId="{7E3ED3C7-0B40-496F-853F-787A05E12E7F}" type="presOf" srcId="{6247C06D-EC81-4174-83DA-78120263EEB4}" destId="{730F3A4E-1731-4F3E-9D49-861A23AE0142}" srcOrd="0" destOrd="0" presId="urn:microsoft.com/office/officeart/2005/8/layout/hierarchy3"/>
    <dgm:cxn modelId="{3522984C-4C01-45DB-BB33-226405A56B1C}" type="presOf" srcId="{9EB28BCF-DE0E-4AAD-AAFC-E277DD3D2C51}" destId="{ABD4A0B5-D806-4139-9BFE-6170F2CBB429}" srcOrd="0" destOrd="0" presId="urn:microsoft.com/office/officeart/2005/8/layout/hierarchy3"/>
    <dgm:cxn modelId="{49FDC412-F17A-4969-8CC6-DCFB80C5CB57}" type="presOf" srcId="{FD6A901E-A330-4AC7-8725-FBCF18A10A93}" destId="{650E3893-5ABF-4AD8-8F2E-A00FDF9B906C}" srcOrd="1" destOrd="0" presId="urn:microsoft.com/office/officeart/2005/8/layout/hierarchy3"/>
    <dgm:cxn modelId="{74C66FEC-9735-4632-BA07-6CFD55FA6859}" type="presOf" srcId="{BCAD2910-63D3-4A89-9538-24E46F48F74D}" destId="{FD30FE0A-DDFE-4CBB-A214-80462968C7D4}" srcOrd="0" destOrd="0" presId="urn:microsoft.com/office/officeart/2005/8/layout/hierarchy3"/>
    <dgm:cxn modelId="{17396EBF-9522-4E08-BD1E-A39D58EC8EC0}" srcId="{BCAD2910-63D3-4A89-9538-24E46F48F74D}" destId="{C9AACB3E-B799-4627-A6DE-E124A7A8FF79}" srcOrd="0" destOrd="0" parTransId="{9D685092-3FFB-47E3-8256-9E7BFA949F96}" sibTransId="{91A33275-1C80-456A-9A8E-888D108E5D55}"/>
    <dgm:cxn modelId="{E0987FD6-459B-4206-B51F-735A775773A5}" srcId="{FD6A901E-A330-4AC7-8725-FBCF18A10A93}" destId="{D80ABF7C-F877-44AC-88F0-5E83A35BD06F}" srcOrd="1" destOrd="0" parTransId="{F266A85E-B67C-4375-AFB8-C37D8E5AD147}" sibTransId="{599A4FF4-CCC2-409A-99F0-022D93FF42B6}"/>
    <dgm:cxn modelId="{1538130B-E947-4391-AA70-864B94025FFB}" type="presOf" srcId="{9220C44F-A346-4CF0-BAAB-97549921AFBD}" destId="{3E2CD24E-4683-42ED-BA79-75265052A380}" srcOrd="0" destOrd="0" presId="urn:microsoft.com/office/officeart/2005/8/layout/hierarchy3"/>
    <dgm:cxn modelId="{680F414D-5648-4740-8439-AAAC06AB8868}" type="presOf" srcId="{D80ABF7C-F877-44AC-88F0-5E83A35BD06F}" destId="{08892EA1-2E83-4A2F-BEC9-052189551509}" srcOrd="0" destOrd="0" presId="urn:microsoft.com/office/officeart/2005/8/layout/hierarchy3"/>
    <dgm:cxn modelId="{BFD2D1BE-ADA1-4CDB-9EB9-70DA6A66F027}" srcId="{BCAD2910-63D3-4A89-9538-24E46F48F74D}" destId="{FD6A901E-A330-4AC7-8725-FBCF18A10A93}" srcOrd="1" destOrd="0" parTransId="{9F3037D6-EB39-4A4F-BA68-DEE855FC27C4}" sibTransId="{2C8D3381-D05F-4C9A-B134-F54F3DDFFA9B}"/>
    <dgm:cxn modelId="{DD8A077D-7A7A-4BE0-A736-9794ACDEDC23}" type="presParOf" srcId="{FD30FE0A-DDFE-4CBB-A214-80462968C7D4}" destId="{658A5820-064D-4B5D-B8D6-F1853F482AA7}" srcOrd="0" destOrd="0" presId="urn:microsoft.com/office/officeart/2005/8/layout/hierarchy3"/>
    <dgm:cxn modelId="{1AB924BB-A849-4EEF-ACE6-EAD96DF5A900}" type="presParOf" srcId="{658A5820-064D-4B5D-B8D6-F1853F482AA7}" destId="{96B8A941-3F4A-426A-B7C8-19D5D3F5E746}" srcOrd="0" destOrd="0" presId="urn:microsoft.com/office/officeart/2005/8/layout/hierarchy3"/>
    <dgm:cxn modelId="{04ACD90C-E092-48D3-AC52-492D2A912A4A}" type="presParOf" srcId="{96B8A941-3F4A-426A-B7C8-19D5D3F5E746}" destId="{5E218181-0889-4E06-86E4-6CC87BE6EA2D}" srcOrd="0" destOrd="0" presId="urn:microsoft.com/office/officeart/2005/8/layout/hierarchy3"/>
    <dgm:cxn modelId="{5A0807A8-14FD-476B-80E8-7DC8D3F17D9E}" type="presParOf" srcId="{96B8A941-3F4A-426A-B7C8-19D5D3F5E746}" destId="{2974D899-2266-49C3-986E-93AD61807F8C}" srcOrd="1" destOrd="0" presId="urn:microsoft.com/office/officeart/2005/8/layout/hierarchy3"/>
    <dgm:cxn modelId="{CFD02809-88CC-4354-939D-9E4C14CFB4AE}" type="presParOf" srcId="{658A5820-064D-4B5D-B8D6-F1853F482AA7}" destId="{A2532C15-8093-4DF2-9FC9-256DB128B6D2}" srcOrd="1" destOrd="0" presId="urn:microsoft.com/office/officeart/2005/8/layout/hierarchy3"/>
    <dgm:cxn modelId="{555AD78B-9457-49B4-AF99-CC2B73FEB22B}" type="presParOf" srcId="{A2532C15-8093-4DF2-9FC9-256DB128B6D2}" destId="{2933DB99-EE9C-4FEA-BB47-3EE1495A0044}" srcOrd="0" destOrd="0" presId="urn:microsoft.com/office/officeart/2005/8/layout/hierarchy3"/>
    <dgm:cxn modelId="{C244C6A1-E714-4D69-B021-B12D4E6A4C48}" type="presParOf" srcId="{A2532C15-8093-4DF2-9FC9-256DB128B6D2}" destId="{ABD4A0B5-D806-4139-9BFE-6170F2CBB429}" srcOrd="1" destOrd="0" presId="urn:microsoft.com/office/officeart/2005/8/layout/hierarchy3"/>
    <dgm:cxn modelId="{BF855D9F-C888-4C4F-99B8-E7B23A294379}" type="presParOf" srcId="{FD30FE0A-DDFE-4CBB-A214-80462968C7D4}" destId="{81E33D91-86B6-4E38-BFA0-F90D96357012}" srcOrd="1" destOrd="0" presId="urn:microsoft.com/office/officeart/2005/8/layout/hierarchy3"/>
    <dgm:cxn modelId="{5FB2C8A2-F8A9-4BA1-AA26-8E95907CEEC0}" type="presParOf" srcId="{81E33D91-86B6-4E38-BFA0-F90D96357012}" destId="{CCA81F2A-299C-4EED-8AE1-B10072CF8D8E}" srcOrd="0" destOrd="0" presId="urn:microsoft.com/office/officeart/2005/8/layout/hierarchy3"/>
    <dgm:cxn modelId="{5F3BEC80-2EB1-479F-ABAD-72CDB6278338}" type="presParOf" srcId="{CCA81F2A-299C-4EED-8AE1-B10072CF8D8E}" destId="{77A4BACB-8A5B-446C-9DFB-8470A20C1A88}" srcOrd="0" destOrd="0" presId="urn:microsoft.com/office/officeart/2005/8/layout/hierarchy3"/>
    <dgm:cxn modelId="{A50EC063-4EE3-4684-BAB3-EB1247728D10}" type="presParOf" srcId="{CCA81F2A-299C-4EED-8AE1-B10072CF8D8E}" destId="{650E3893-5ABF-4AD8-8F2E-A00FDF9B906C}" srcOrd="1" destOrd="0" presId="urn:microsoft.com/office/officeart/2005/8/layout/hierarchy3"/>
    <dgm:cxn modelId="{D313CB5C-CC45-49B1-93D7-47EB56B55C3E}" type="presParOf" srcId="{81E33D91-86B6-4E38-BFA0-F90D96357012}" destId="{1343DDC5-2B7D-4C90-BDAC-706BDF1A7A8E}" srcOrd="1" destOrd="0" presId="urn:microsoft.com/office/officeart/2005/8/layout/hierarchy3"/>
    <dgm:cxn modelId="{E60356EE-CF11-482F-89EB-7A85D9C984BD}" type="presParOf" srcId="{1343DDC5-2B7D-4C90-BDAC-706BDF1A7A8E}" destId="{3E2CD24E-4683-42ED-BA79-75265052A380}" srcOrd="0" destOrd="0" presId="urn:microsoft.com/office/officeart/2005/8/layout/hierarchy3"/>
    <dgm:cxn modelId="{3F729CF3-9C5F-442B-A02A-7ACBF2A747CC}" type="presParOf" srcId="{1343DDC5-2B7D-4C90-BDAC-706BDF1A7A8E}" destId="{730F3A4E-1731-4F3E-9D49-861A23AE0142}" srcOrd="1" destOrd="0" presId="urn:microsoft.com/office/officeart/2005/8/layout/hierarchy3"/>
    <dgm:cxn modelId="{BAFCFF22-2CCC-4E6A-95E9-4E6DF039C3EB}" type="presParOf" srcId="{1343DDC5-2B7D-4C90-BDAC-706BDF1A7A8E}" destId="{14A6F8D4-364F-4753-88CD-66F7CD4EEB59}" srcOrd="2" destOrd="0" presId="urn:microsoft.com/office/officeart/2005/8/layout/hierarchy3"/>
    <dgm:cxn modelId="{C3B7706D-D08A-4BC5-AEEA-BC9B1113F70B}" type="presParOf" srcId="{1343DDC5-2B7D-4C90-BDAC-706BDF1A7A8E}" destId="{08892EA1-2E83-4A2F-BEC9-052189551509}"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1BFE52-8843-45DE-8CA6-4CB547F142D6}"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s-ES"/>
        </a:p>
      </dgm:t>
    </dgm:pt>
    <dgm:pt modelId="{29459673-2499-4466-B319-D44EC7D54121}">
      <dgm:prSet phldrT="[Texto]"/>
      <dgm:spPr/>
      <dgm:t>
        <a:bodyPr/>
        <a:lstStyle/>
        <a:p>
          <a:r>
            <a:rPr lang="es-EC" dirty="0" smtClean="0">
              <a:effectLst/>
            </a:rPr>
            <a:t>Elaborar un inventario de las especies de peces presentes en el río Magdalena identificando aquellas que se encuentren bajo algún estatus de protección o que tengan importancia económica.</a:t>
          </a:r>
          <a:endParaRPr lang="es-ES" dirty="0"/>
        </a:p>
      </dgm:t>
    </dgm:pt>
    <dgm:pt modelId="{EDE1ABC0-FE81-4FAB-9E26-4A532BECEF71}" type="parTrans" cxnId="{BE9D6FE2-2234-4E3E-9836-4C44C04DFBE5}">
      <dgm:prSet/>
      <dgm:spPr/>
      <dgm:t>
        <a:bodyPr/>
        <a:lstStyle/>
        <a:p>
          <a:endParaRPr lang="es-ES"/>
        </a:p>
      </dgm:t>
    </dgm:pt>
    <dgm:pt modelId="{90666D53-3857-4A65-BE56-9E9BC2E34C26}" type="sibTrans" cxnId="{BE9D6FE2-2234-4E3E-9836-4C44C04DFBE5}">
      <dgm:prSet/>
      <dgm:spPr/>
      <dgm:t>
        <a:bodyPr/>
        <a:lstStyle/>
        <a:p>
          <a:endParaRPr lang="es-ES"/>
        </a:p>
      </dgm:t>
    </dgm:pt>
    <dgm:pt modelId="{409A0E38-C3B8-408D-8AE8-5E93DF0049FD}">
      <dgm:prSet phldrT="[Texto]"/>
      <dgm:spPr/>
      <dgm:t>
        <a:bodyPr/>
        <a:lstStyle/>
        <a:p>
          <a:r>
            <a:rPr lang="es-EC" dirty="0" smtClean="0">
              <a:effectLst/>
            </a:rPr>
            <a:t>Vigilancia participativa permanente para impedir el uso no regulado de los peces.</a:t>
          </a:r>
          <a:endParaRPr lang="es-ES" dirty="0"/>
        </a:p>
      </dgm:t>
    </dgm:pt>
    <dgm:pt modelId="{DB664BF9-735C-4C3D-BB67-F499EBED85D3}" type="parTrans" cxnId="{BA13286E-3C5D-4AFC-B2D8-C6B528D8072B}">
      <dgm:prSet/>
      <dgm:spPr/>
      <dgm:t>
        <a:bodyPr/>
        <a:lstStyle/>
        <a:p>
          <a:endParaRPr lang="es-ES"/>
        </a:p>
      </dgm:t>
    </dgm:pt>
    <dgm:pt modelId="{55543784-E96F-433F-BD52-747BBAE11AC3}" type="sibTrans" cxnId="{BA13286E-3C5D-4AFC-B2D8-C6B528D8072B}">
      <dgm:prSet/>
      <dgm:spPr/>
      <dgm:t>
        <a:bodyPr/>
        <a:lstStyle/>
        <a:p>
          <a:endParaRPr lang="es-ES"/>
        </a:p>
      </dgm:t>
    </dgm:pt>
    <dgm:pt modelId="{D4244B0A-1C70-486E-BC60-7C7C752388EC}">
      <dgm:prSet phldrT="[Texto]"/>
      <dgm:spPr/>
      <dgm:t>
        <a:bodyPr/>
        <a:lstStyle/>
        <a:p>
          <a:r>
            <a:rPr lang="es-EC" dirty="0" smtClean="0">
              <a:effectLst/>
            </a:rPr>
            <a:t>Fomentar el trabajo conjunto entre organizaciones gubernamentales, no gubernamentales, educativas y de investigación para un mejor cuidado de la ictiofauna.</a:t>
          </a:r>
          <a:endParaRPr lang="es-ES" dirty="0"/>
        </a:p>
      </dgm:t>
    </dgm:pt>
    <dgm:pt modelId="{D10D83E2-EA20-4D1E-BB79-E59B58D7D737}" type="parTrans" cxnId="{A81FD441-74BB-4693-A459-68422442478D}">
      <dgm:prSet/>
      <dgm:spPr/>
      <dgm:t>
        <a:bodyPr/>
        <a:lstStyle/>
        <a:p>
          <a:endParaRPr lang="es-ES"/>
        </a:p>
      </dgm:t>
    </dgm:pt>
    <dgm:pt modelId="{3ACC6E40-00CE-44C0-9D5E-75B369197232}" type="sibTrans" cxnId="{A81FD441-74BB-4693-A459-68422442478D}">
      <dgm:prSet/>
      <dgm:spPr/>
      <dgm:t>
        <a:bodyPr/>
        <a:lstStyle/>
        <a:p>
          <a:endParaRPr lang="es-ES"/>
        </a:p>
      </dgm:t>
    </dgm:pt>
    <dgm:pt modelId="{EBE0B35D-8D8B-4698-A396-276DCDEE61FE}">
      <dgm:prSet phldrT="[Texto]"/>
      <dgm:spPr/>
      <dgm:t>
        <a:bodyPr/>
        <a:lstStyle/>
        <a:p>
          <a:r>
            <a:rPr lang="es-EC" dirty="0" smtClean="0">
              <a:effectLst/>
            </a:rPr>
            <a:t>Implementar métodos de control y vigilancia en los sectores con mayor presencia de peces, mediante la capacitación a los moradores de las comunidades cercanas al río.</a:t>
          </a:r>
          <a:endParaRPr lang="es-ES" dirty="0"/>
        </a:p>
      </dgm:t>
    </dgm:pt>
    <dgm:pt modelId="{8CAD907F-264E-4EAB-82C8-FB2D2A6E00DF}" type="parTrans" cxnId="{CAADE441-A40A-4210-A5B4-928C287A3CE5}">
      <dgm:prSet/>
      <dgm:spPr/>
      <dgm:t>
        <a:bodyPr/>
        <a:lstStyle/>
        <a:p>
          <a:endParaRPr lang="es-ES"/>
        </a:p>
      </dgm:t>
    </dgm:pt>
    <dgm:pt modelId="{5F8E1F37-4455-4949-8619-6203C7AF6A63}" type="sibTrans" cxnId="{CAADE441-A40A-4210-A5B4-928C287A3CE5}">
      <dgm:prSet/>
      <dgm:spPr/>
      <dgm:t>
        <a:bodyPr/>
        <a:lstStyle/>
        <a:p>
          <a:endParaRPr lang="es-ES"/>
        </a:p>
      </dgm:t>
    </dgm:pt>
    <dgm:pt modelId="{70FFBD91-2C96-4598-AA83-C3A2B8273CDA}">
      <dgm:prSet phldrT="[Texto]"/>
      <dgm:spPr/>
      <dgm:t>
        <a:bodyPr/>
        <a:lstStyle/>
        <a:p>
          <a:r>
            <a:rPr lang="es-EC" dirty="0" smtClean="0">
              <a:effectLst/>
            </a:rPr>
            <a:t>Implementación de épocas de veda para el control de la captura de especies del río Magdalena.</a:t>
          </a:r>
          <a:endParaRPr lang="es-ES" dirty="0"/>
        </a:p>
      </dgm:t>
    </dgm:pt>
    <dgm:pt modelId="{84CDD82D-E06C-43EC-B9DF-E7642987F13A}" type="sibTrans" cxnId="{4DE1ADBC-A4D5-41B6-8BFD-BA48D5B2AB40}">
      <dgm:prSet/>
      <dgm:spPr/>
      <dgm:t>
        <a:bodyPr/>
        <a:lstStyle/>
        <a:p>
          <a:endParaRPr lang="es-ES"/>
        </a:p>
      </dgm:t>
    </dgm:pt>
    <dgm:pt modelId="{55ABE11C-A5AD-4B31-858C-D1E990B0BA29}" type="parTrans" cxnId="{4DE1ADBC-A4D5-41B6-8BFD-BA48D5B2AB40}">
      <dgm:prSet/>
      <dgm:spPr/>
      <dgm:t>
        <a:bodyPr/>
        <a:lstStyle/>
        <a:p>
          <a:endParaRPr lang="es-ES"/>
        </a:p>
      </dgm:t>
    </dgm:pt>
    <dgm:pt modelId="{743E577D-0565-4D1D-B395-C86240D8750D}">
      <dgm:prSet phldrT="[Texto]"/>
      <dgm:spPr/>
      <dgm:t>
        <a:bodyPr/>
        <a:lstStyle/>
        <a:p>
          <a:r>
            <a:rPr lang="es-EC" dirty="0" smtClean="0">
              <a:effectLst/>
            </a:rPr>
            <a:t>Monitoreo detallado de la fauna acuática con el saber tradicional e investigación científica</a:t>
          </a:r>
          <a:endParaRPr lang="es-ES" dirty="0"/>
        </a:p>
      </dgm:t>
    </dgm:pt>
    <dgm:pt modelId="{5CD36D30-48B8-4AB2-917C-4AD612474196}" type="sibTrans" cxnId="{58036D40-6555-426E-9F8F-6E935E12F29E}">
      <dgm:prSet/>
      <dgm:spPr/>
      <dgm:t>
        <a:bodyPr/>
        <a:lstStyle/>
        <a:p>
          <a:endParaRPr lang="es-ES"/>
        </a:p>
      </dgm:t>
    </dgm:pt>
    <dgm:pt modelId="{E7456458-D229-4000-A15A-F07E743B1257}" type="parTrans" cxnId="{58036D40-6555-426E-9F8F-6E935E12F29E}">
      <dgm:prSet/>
      <dgm:spPr/>
      <dgm:t>
        <a:bodyPr/>
        <a:lstStyle/>
        <a:p>
          <a:endParaRPr lang="es-ES"/>
        </a:p>
      </dgm:t>
    </dgm:pt>
    <dgm:pt modelId="{DF93100C-8E1C-4AB7-88ED-FAC7CDF71B48}" type="pres">
      <dgm:prSet presAssocID="{AF1BFE52-8843-45DE-8CA6-4CB547F142D6}" presName="theList" presStyleCnt="0">
        <dgm:presLayoutVars>
          <dgm:dir/>
          <dgm:animLvl val="lvl"/>
          <dgm:resizeHandles val="exact"/>
        </dgm:presLayoutVars>
      </dgm:prSet>
      <dgm:spPr/>
      <dgm:t>
        <a:bodyPr/>
        <a:lstStyle/>
        <a:p>
          <a:endParaRPr lang="es-ES"/>
        </a:p>
      </dgm:t>
    </dgm:pt>
    <dgm:pt modelId="{48FF816E-DD4C-473D-91E1-1952BD8EBD08}" type="pres">
      <dgm:prSet presAssocID="{743E577D-0565-4D1D-B395-C86240D8750D}" presName="compNode" presStyleCnt="0"/>
      <dgm:spPr/>
    </dgm:pt>
    <dgm:pt modelId="{211619A1-E127-4052-B87A-BD9A10E07CAD}" type="pres">
      <dgm:prSet presAssocID="{743E577D-0565-4D1D-B395-C86240D8750D}" presName="aNode" presStyleLbl="bgShp" presStyleIdx="0" presStyleCnt="3"/>
      <dgm:spPr/>
      <dgm:t>
        <a:bodyPr/>
        <a:lstStyle/>
        <a:p>
          <a:endParaRPr lang="es-ES"/>
        </a:p>
      </dgm:t>
    </dgm:pt>
    <dgm:pt modelId="{20A39F3D-934A-414E-9340-4373719FE604}" type="pres">
      <dgm:prSet presAssocID="{743E577D-0565-4D1D-B395-C86240D8750D}" presName="textNode" presStyleLbl="bgShp" presStyleIdx="0" presStyleCnt="3"/>
      <dgm:spPr/>
      <dgm:t>
        <a:bodyPr/>
        <a:lstStyle/>
        <a:p>
          <a:endParaRPr lang="es-ES"/>
        </a:p>
      </dgm:t>
    </dgm:pt>
    <dgm:pt modelId="{D3D7231B-9C6E-4F03-8AAF-D9A05C6BB678}" type="pres">
      <dgm:prSet presAssocID="{743E577D-0565-4D1D-B395-C86240D8750D}" presName="compChildNode" presStyleCnt="0"/>
      <dgm:spPr/>
    </dgm:pt>
    <dgm:pt modelId="{268073A8-C918-437C-AB56-662BAFCDCEA4}" type="pres">
      <dgm:prSet presAssocID="{743E577D-0565-4D1D-B395-C86240D8750D}" presName="theInnerList" presStyleCnt="0"/>
      <dgm:spPr/>
    </dgm:pt>
    <dgm:pt modelId="{0DECD00E-894C-4464-8706-94C7FFE6E290}" type="pres">
      <dgm:prSet presAssocID="{29459673-2499-4466-B319-D44EC7D54121}" presName="childNode" presStyleLbl="node1" presStyleIdx="0" presStyleCnt="3">
        <dgm:presLayoutVars>
          <dgm:bulletEnabled val="1"/>
        </dgm:presLayoutVars>
      </dgm:prSet>
      <dgm:spPr/>
      <dgm:t>
        <a:bodyPr/>
        <a:lstStyle/>
        <a:p>
          <a:endParaRPr lang="es-ES"/>
        </a:p>
      </dgm:t>
    </dgm:pt>
    <dgm:pt modelId="{C37835B2-DCB9-48B1-892D-DADE8072B525}" type="pres">
      <dgm:prSet presAssocID="{743E577D-0565-4D1D-B395-C86240D8750D}" presName="aSpace" presStyleCnt="0"/>
      <dgm:spPr/>
    </dgm:pt>
    <dgm:pt modelId="{333A69B7-FB76-469E-9A88-516EFA5E838A}" type="pres">
      <dgm:prSet presAssocID="{409A0E38-C3B8-408D-8AE8-5E93DF0049FD}" presName="compNode" presStyleCnt="0"/>
      <dgm:spPr/>
    </dgm:pt>
    <dgm:pt modelId="{BABD7E7C-0865-480F-AD77-FB9C158C22E1}" type="pres">
      <dgm:prSet presAssocID="{409A0E38-C3B8-408D-8AE8-5E93DF0049FD}" presName="aNode" presStyleLbl="bgShp" presStyleIdx="1" presStyleCnt="3"/>
      <dgm:spPr/>
      <dgm:t>
        <a:bodyPr/>
        <a:lstStyle/>
        <a:p>
          <a:endParaRPr lang="es-ES"/>
        </a:p>
      </dgm:t>
    </dgm:pt>
    <dgm:pt modelId="{EC3DC4C7-8B26-48DA-B073-67FD3D00A75F}" type="pres">
      <dgm:prSet presAssocID="{409A0E38-C3B8-408D-8AE8-5E93DF0049FD}" presName="textNode" presStyleLbl="bgShp" presStyleIdx="1" presStyleCnt="3"/>
      <dgm:spPr/>
      <dgm:t>
        <a:bodyPr/>
        <a:lstStyle/>
        <a:p>
          <a:endParaRPr lang="es-ES"/>
        </a:p>
      </dgm:t>
    </dgm:pt>
    <dgm:pt modelId="{4DBCB446-7D89-4D1C-BC7D-05FE8EEE3290}" type="pres">
      <dgm:prSet presAssocID="{409A0E38-C3B8-408D-8AE8-5E93DF0049FD}" presName="compChildNode" presStyleCnt="0"/>
      <dgm:spPr/>
    </dgm:pt>
    <dgm:pt modelId="{30944206-D0E3-4892-A59C-20748A51E9DC}" type="pres">
      <dgm:prSet presAssocID="{409A0E38-C3B8-408D-8AE8-5E93DF0049FD}" presName="theInnerList" presStyleCnt="0"/>
      <dgm:spPr/>
    </dgm:pt>
    <dgm:pt modelId="{A626863E-520C-4336-9555-79CD4737ECEE}" type="pres">
      <dgm:prSet presAssocID="{D4244B0A-1C70-486E-BC60-7C7C752388EC}" presName="childNode" presStyleLbl="node1" presStyleIdx="1" presStyleCnt="3">
        <dgm:presLayoutVars>
          <dgm:bulletEnabled val="1"/>
        </dgm:presLayoutVars>
      </dgm:prSet>
      <dgm:spPr/>
      <dgm:t>
        <a:bodyPr/>
        <a:lstStyle/>
        <a:p>
          <a:endParaRPr lang="es-ES"/>
        </a:p>
      </dgm:t>
    </dgm:pt>
    <dgm:pt modelId="{F76F819B-135B-42D3-B48F-EBF880D420BE}" type="pres">
      <dgm:prSet presAssocID="{409A0E38-C3B8-408D-8AE8-5E93DF0049FD}" presName="aSpace" presStyleCnt="0"/>
      <dgm:spPr/>
    </dgm:pt>
    <dgm:pt modelId="{829CD4A3-2546-49E0-84E0-C53D0176F1EB}" type="pres">
      <dgm:prSet presAssocID="{70FFBD91-2C96-4598-AA83-C3A2B8273CDA}" presName="compNode" presStyleCnt="0"/>
      <dgm:spPr/>
    </dgm:pt>
    <dgm:pt modelId="{A2F1D9C0-5F56-4696-8D37-5D606379D040}" type="pres">
      <dgm:prSet presAssocID="{70FFBD91-2C96-4598-AA83-C3A2B8273CDA}" presName="aNode" presStyleLbl="bgShp" presStyleIdx="2" presStyleCnt="3" custLinFactNeighborY="-5644"/>
      <dgm:spPr/>
      <dgm:t>
        <a:bodyPr/>
        <a:lstStyle/>
        <a:p>
          <a:endParaRPr lang="es-ES"/>
        </a:p>
      </dgm:t>
    </dgm:pt>
    <dgm:pt modelId="{8DA869AA-F2E2-400E-8286-B3A471AC1DE0}" type="pres">
      <dgm:prSet presAssocID="{70FFBD91-2C96-4598-AA83-C3A2B8273CDA}" presName="textNode" presStyleLbl="bgShp" presStyleIdx="2" presStyleCnt="3"/>
      <dgm:spPr/>
      <dgm:t>
        <a:bodyPr/>
        <a:lstStyle/>
        <a:p>
          <a:endParaRPr lang="es-ES"/>
        </a:p>
      </dgm:t>
    </dgm:pt>
    <dgm:pt modelId="{F92854DD-1285-47F1-B501-0BC9474FF879}" type="pres">
      <dgm:prSet presAssocID="{70FFBD91-2C96-4598-AA83-C3A2B8273CDA}" presName="compChildNode" presStyleCnt="0"/>
      <dgm:spPr/>
    </dgm:pt>
    <dgm:pt modelId="{82268A25-1800-4B65-ADC8-5E257BED3DDA}" type="pres">
      <dgm:prSet presAssocID="{70FFBD91-2C96-4598-AA83-C3A2B8273CDA}" presName="theInnerList" presStyleCnt="0"/>
      <dgm:spPr/>
    </dgm:pt>
    <dgm:pt modelId="{FE2912FF-97A8-4D0F-AA4D-632FD8D7F8EF}" type="pres">
      <dgm:prSet presAssocID="{EBE0B35D-8D8B-4698-A396-276DCDEE61FE}" presName="childNode" presStyleLbl="node1" presStyleIdx="2" presStyleCnt="3">
        <dgm:presLayoutVars>
          <dgm:bulletEnabled val="1"/>
        </dgm:presLayoutVars>
      </dgm:prSet>
      <dgm:spPr/>
      <dgm:t>
        <a:bodyPr/>
        <a:lstStyle/>
        <a:p>
          <a:endParaRPr lang="es-ES"/>
        </a:p>
      </dgm:t>
    </dgm:pt>
  </dgm:ptLst>
  <dgm:cxnLst>
    <dgm:cxn modelId="{755699D7-D374-4FC2-AB31-0E353D97D823}" type="presOf" srcId="{70FFBD91-2C96-4598-AA83-C3A2B8273CDA}" destId="{8DA869AA-F2E2-400E-8286-B3A471AC1DE0}" srcOrd="1" destOrd="0" presId="urn:microsoft.com/office/officeart/2005/8/layout/lProcess2"/>
    <dgm:cxn modelId="{87CCEF96-553B-4674-BA89-A1D4CC8E09A2}" type="presOf" srcId="{29459673-2499-4466-B319-D44EC7D54121}" destId="{0DECD00E-894C-4464-8706-94C7FFE6E290}" srcOrd="0" destOrd="0" presId="urn:microsoft.com/office/officeart/2005/8/layout/lProcess2"/>
    <dgm:cxn modelId="{A81FD441-74BB-4693-A459-68422442478D}" srcId="{409A0E38-C3B8-408D-8AE8-5E93DF0049FD}" destId="{D4244B0A-1C70-486E-BC60-7C7C752388EC}" srcOrd="0" destOrd="0" parTransId="{D10D83E2-EA20-4D1E-BB79-E59B58D7D737}" sibTransId="{3ACC6E40-00CE-44C0-9D5E-75B369197232}"/>
    <dgm:cxn modelId="{58036D40-6555-426E-9F8F-6E935E12F29E}" srcId="{AF1BFE52-8843-45DE-8CA6-4CB547F142D6}" destId="{743E577D-0565-4D1D-B395-C86240D8750D}" srcOrd="0" destOrd="0" parTransId="{E7456458-D229-4000-A15A-F07E743B1257}" sibTransId="{5CD36D30-48B8-4AB2-917C-4AD612474196}"/>
    <dgm:cxn modelId="{BE9D6FE2-2234-4E3E-9836-4C44C04DFBE5}" srcId="{743E577D-0565-4D1D-B395-C86240D8750D}" destId="{29459673-2499-4466-B319-D44EC7D54121}" srcOrd="0" destOrd="0" parTransId="{EDE1ABC0-FE81-4FAB-9E26-4A532BECEF71}" sibTransId="{90666D53-3857-4A65-BE56-9E9BC2E34C26}"/>
    <dgm:cxn modelId="{CAADE441-A40A-4210-A5B4-928C287A3CE5}" srcId="{70FFBD91-2C96-4598-AA83-C3A2B8273CDA}" destId="{EBE0B35D-8D8B-4698-A396-276DCDEE61FE}" srcOrd="0" destOrd="0" parTransId="{8CAD907F-264E-4EAB-82C8-FB2D2A6E00DF}" sibTransId="{5F8E1F37-4455-4949-8619-6203C7AF6A63}"/>
    <dgm:cxn modelId="{2ED43119-255A-4504-A43A-860E1CAD3E89}" type="presOf" srcId="{743E577D-0565-4D1D-B395-C86240D8750D}" destId="{20A39F3D-934A-414E-9340-4373719FE604}" srcOrd="1" destOrd="0" presId="urn:microsoft.com/office/officeart/2005/8/layout/lProcess2"/>
    <dgm:cxn modelId="{A6B2FEC7-8986-4C43-9C2B-136751203095}" type="presOf" srcId="{409A0E38-C3B8-408D-8AE8-5E93DF0049FD}" destId="{BABD7E7C-0865-480F-AD77-FB9C158C22E1}" srcOrd="0" destOrd="0" presId="urn:microsoft.com/office/officeart/2005/8/layout/lProcess2"/>
    <dgm:cxn modelId="{6174ED25-39E8-4BE4-802C-89A259C887C5}" type="presOf" srcId="{D4244B0A-1C70-486E-BC60-7C7C752388EC}" destId="{A626863E-520C-4336-9555-79CD4737ECEE}" srcOrd="0" destOrd="0" presId="urn:microsoft.com/office/officeart/2005/8/layout/lProcess2"/>
    <dgm:cxn modelId="{0BC1BB3F-A7D8-467E-A7FA-F749DA9616AA}" type="presOf" srcId="{EBE0B35D-8D8B-4698-A396-276DCDEE61FE}" destId="{FE2912FF-97A8-4D0F-AA4D-632FD8D7F8EF}" srcOrd="0" destOrd="0" presId="urn:microsoft.com/office/officeart/2005/8/layout/lProcess2"/>
    <dgm:cxn modelId="{C745E6DA-1F90-4FDE-89F7-87EC6F39BD2A}" type="presOf" srcId="{70FFBD91-2C96-4598-AA83-C3A2B8273CDA}" destId="{A2F1D9C0-5F56-4696-8D37-5D606379D040}" srcOrd="0" destOrd="0" presId="urn:microsoft.com/office/officeart/2005/8/layout/lProcess2"/>
    <dgm:cxn modelId="{0B45EA39-7C9C-49E3-8991-6451381DD06A}" type="presOf" srcId="{743E577D-0565-4D1D-B395-C86240D8750D}" destId="{211619A1-E127-4052-B87A-BD9A10E07CAD}" srcOrd="0" destOrd="0" presId="urn:microsoft.com/office/officeart/2005/8/layout/lProcess2"/>
    <dgm:cxn modelId="{BD6EDFB1-6833-4356-A9E1-9C9027526432}" type="presOf" srcId="{409A0E38-C3B8-408D-8AE8-5E93DF0049FD}" destId="{EC3DC4C7-8B26-48DA-B073-67FD3D00A75F}" srcOrd="1" destOrd="0" presId="urn:microsoft.com/office/officeart/2005/8/layout/lProcess2"/>
    <dgm:cxn modelId="{BA13286E-3C5D-4AFC-B2D8-C6B528D8072B}" srcId="{AF1BFE52-8843-45DE-8CA6-4CB547F142D6}" destId="{409A0E38-C3B8-408D-8AE8-5E93DF0049FD}" srcOrd="1" destOrd="0" parTransId="{DB664BF9-735C-4C3D-BB67-F499EBED85D3}" sibTransId="{55543784-E96F-433F-BD52-747BBAE11AC3}"/>
    <dgm:cxn modelId="{4DE1ADBC-A4D5-41B6-8BFD-BA48D5B2AB40}" srcId="{AF1BFE52-8843-45DE-8CA6-4CB547F142D6}" destId="{70FFBD91-2C96-4598-AA83-C3A2B8273CDA}" srcOrd="2" destOrd="0" parTransId="{55ABE11C-A5AD-4B31-858C-D1E990B0BA29}" sibTransId="{84CDD82D-E06C-43EC-B9DF-E7642987F13A}"/>
    <dgm:cxn modelId="{C0FEB1B8-4F19-4D50-9083-7E97495DCD83}" type="presOf" srcId="{AF1BFE52-8843-45DE-8CA6-4CB547F142D6}" destId="{DF93100C-8E1C-4AB7-88ED-FAC7CDF71B48}" srcOrd="0" destOrd="0" presId="urn:microsoft.com/office/officeart/2005/8/layout/lProcess2"/>
    <dgm:cxn modelId="{5F17798C-D82F-4A57-B9E5-DB44C0D32526}" type="presParOf" srcId="{DF93100C-8E1C-4AB7-88ED-FAC7CDF71B48}" destId="{48FF816E-DD4C-473D-91E1-1952BD8EBD08}" srcOrd="0" destOrd="0" presId="urn:microsoft.com/office/officeart/2005/8/layout/lProcess2"/>
    <dgm:cxn modelId="{B682D318-1A08-4A5B-80C1-45613BA23556}" type="presParOf" srcId="{48FF816E-DD4C-473D-91E1-1952BD8EBD08}" destId="{211619A1-E127-4052-B87A-BD9A10E07CAD}" srcOrd="0" destOrd="0" presId="urn:microsoft.com/office/officeart/2005/8/layout/lProcess2"/>
    <dgm:cxn modelId="{E80E7895-6527-44AB-80D7-4549344B3520}" type="presParOf" srcId="{48FF816E-DD4C-473D-91E1-1952BD8EBD08}" destId="{20A39F3D-934A-414E-9340-4373719FE604}" srcOrd="1" destOrd="0" presId="urn:microsoft.com/office/officeart/2005/8/layout/lProcess2"/>
    <dgm:cxn modelId="{9A32E792-550D-4D88-BFD8-0B61AFDD1373}" type="presParOf" srcId="{48FF816E-DD4C-473D-91E1-1952BD8EBD08}" destId="{D3D7231B-9C6E-4F03-8AAF-D9A05C6BB678}" srcOrd="2" destOrd="0" presId="urn:microsoft.com/office/officeart/2005/8/layout/lProcess2"/>
    <dgm:cxn modelId="{AC6D2387-EB8E-4F86-9947-1E5D1F152824}" type="presParOf" srcId="{D3D7231B-9C6E-4F03-8AAF-D9A05C6BB678}" destId="{268073A8-C918-437C-AB56-662BAFCDCEA4}" srcOrd="0" destOrd="0" presId="urn:microsoft.com/office/officeart/2005/8/layout/lProcess2"/>
    <dgm:cxn modelId="{5A8D63FC-47F1-454E-BF4F-21DED5E383A5}" type="presParOf" srcId="{268073A8-C918-437C-AB56-662BAFCDCEA4}" destId="{0DECD00E-894C-4464-8706-94C7FFE6E290}" srcOrd="0" destOrd="0" presId="urn:microsoft.com/office/officeart/2005/8/layout/lProcess2"/>
    <dgm:cxn modelId="{AD637554-184E-43AC-9A62-6DBD1D169778}" type="presParOf" srcId="{DF93100C-8E1C-4AB7-88ED-FAC7CDF71B48}" destId="{C37835B2-DCB9-48B1-892D-DADE8072B525}" srcOrd="1" destOrd="0" presId="urn:microsoft.com/office/officeart/2005/8/layout/lProcess2"/>
    <dgm:cxn modelId="{03E125A9-1027-4B08-92C1-E8E5DBCDE608}" type="presParOf" srcId="{DF93100C-8E1C-4AB7-88ED-FAC7CDF71B48}" destId="{333A69B7-FB76-469E-9A88-516EFA5E838A}" srcOrd="2" destOrd="0" presId="urn:microsoft.com/office/officeart/2005/8/layout/lProcess2"/>
    <dgm:cxn modelId="{0DDD6CEE-FFAF-481B-A65E-3AFA365C8A34}" type="presParOf" srcId="{333A69B7-FB76-469E-9A88-516EFA5E838A}" destId="{BABD7E7C-0865-480F-AD77-FB9C158C22E1}" srcOrd="0" destOrd="0" presId="urn:microsoft.com/office/officeart/2005/8/layout/lProcess2"/>
    <dgm:cxn modelId="{6C3BD446-F24E-4C6C-985B-887BD37DCE77}" type="presParOf" srcId="{333A69B7-FB76-469E-9A88-516EFA5E838A}" destId="{EC3DC4C7-8B26-48DA-B073-67FD3D00A75F}" srcOrd="1" destOrd="0" presId="urn:microsoft.com/office/officeart/2005/8/layout/lProcess2"/>
    <dgm:cxn modelId="{5C3EF1CB-0A33-440E-A931-2ADBE9C23496}" type="presParOf" srcId="{333A69B7-FB76-469E-9A88-516EFA5E838A}" destId="{4DBCB446-7D89-4D1C-BC7D-05FE8EEE3290}" srcOrd="2" destOrd="0" presId="urn:microsoft.com/office/officeart/2005/8/layout/lProcess2"/>
    <dgm:cxn modelId="{2668DA7C-C7D4-43F2-BA22-938388DEEE8E}" type="presParOf" srcId="{4DBCB446-7D89-4D1C-BC7D-05FE8EEE3290}" destId="{30944206-D0E3-4892-A59C-20748A51E9DC}" srcOrd="0" destOrd="0" presId="urn:microsoft.com/office/officeart/2005/8/layout/lProcess2"/>
    <dgm:cxn modelId="{D045CA11-6FDA-4892-8C20-A29D28D92227}" type="presParOf" srcId="{30944206-D0E3-4892-A59C-20748A51E9DC}" destId="{A626863E-520C-4336-9555-79CD4737ECEE}" srcOrd="0" destOrd="0" presId="urn:microsoft.com/office/officeart/2005/8/layout/lProcess2"/>
    <dgm:cxn modelId="{D01A5913-3C84-482A-B964-91480446760F}" type="presParOf" srcId="{DF93100C-8E1C-4AB7-88ED-FAC7CDF71B48}" destId="{F76F819B-135B-42D3-B48F-EBF880D420BE}" srcOrd="3" destOrd="0" presId="urn:microsoft.com/office/officeart/2005/8/layout/lProcess2"/>
    <dgm:cxn modelId="{D6B52F3B-256B-432A-B658-06E8560B4CA3}" type="presParOf" srcId="{DF93100C-8E1C-4AB7-88ED-FAC7CDF71B48}" destId="{829CD4A3-2546-49E0-84E0-C53D0176F1EB}" srcOrd="4" destOrd="0" presId="urn:microsoft.com/office/officeart/2005/8/layout/lProcess2"/>
    <dgm:cxn modelId="{4B6B55EB-F0F7-4D38-8EC0-3B7F9A7E28E4}" type="presParOf" srcId="{829CD4A3-2546-49E0-84E0-C53D0176F1EB}" destId="{A2F1D9C0-5F56-4696-8D37-5D606379D040}" srcOrd="0" destOrd="0" presId="urn:microsoft.com/office/officeart/2005/8/layout/lProcess2"/>
    <dgm:cxn modelId="{E418064A-744E-4F4A-B231-7ED2B24792AE}" type="presParOf" srcId="{829CD4A3-2546-49E0-84E0-C53D0176F1EB}" destId="{8DA869AA-F2E2-400E-8286-B3A471AC1DE0}" srcOrd="1" destOrd="0" presId="urn:microsoft.com/office/officeart/2005/8/layout/lProcess2"/>
    <dgm:cxn modelId="{8FEBB983-2467-4115-BF71-E3F2493191CD}" type="presParOf" srcId="{829CD4A3-2546-49E0-84E0-C53D0176F1EB}" destId="{F92854DD-1285-47F1-B501-0BC9474FF879}" srcOrd="2" destOrd="0" presId="urn:microsoft.com/office/officeart/2005/8/layout/lProcess2"/>
    <dgm:cxn modelId="{CFF56D2B-781D-41C4-BA8D-2E687689CDD9}" type="presParOf" srcId="{F92854DD-1285-47F1-B501-0BC9474FF879}" destId="{82268A25-1800-4B65-ADC8-5E257BED3DDA}" srcOrd="0" destOrd="0" presId="urn:microsoft.com/office/officeart/2005/8/layout/lProcess2"/>
    <dgm:cxn modelId="{07E55E3F-E186-4A26-B751-B5607593ACF4}" type="presParOf" srcId="{82268A25-1800-4B65-ADC8-5E257BED3DDA}" destId="{FE2912FF-97A8-4D0F-AA4D-632FD8D7F8EF}"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2F18A-CF15-49A8-82C4-E0903D74733E}"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s-ES"/>
        </a:p>
      </dgm:t>
    </dgm:pt>
    <dgm:pt modelId="{36421C1C-DCDC-4435-A31B-5BADD8524775}">
      <dgm:prSet phldrT="[Texto]"/>
      <dgm:spPr>
        <a:blipFill rotWithShape="0">
          <a:blip xmlns:r="http://schemas.openxmlformats.org/officeDocument/2006/relationships" r:embed="rId1"/>
          <a:stretch>
            <a:fillRect/>
          </a:stretch>
        </a:blipFill>
      </dgm:spPr>
      <dgm:t>
        <a:bodyPr/>
        <a:lstStyle/>
        <a:p>
          <a:endParaRPr lang="es-ES" dirty="0">
            <a:solidFill>
              <a:schemeClr val="bg1">
                <a:lumMod val="50000"/>
              </a:schemeClr>
            </a:solidFill>
          </a:endParaRPr>
        </a:p>
      </dgm:t>
    </dgm:pt>
    <dgm:pt modelId="{523D1887-0B5B-492B-9F24-D134B1431568}" type="parTrans" cxnId="{7C6D1959-0FD1-4505-88D6-BA55FAAC671F}">
      <dgm:prSet/>
      <dgm:spPr/>
      <dgm:t>
        <a:bodyPr/>
        <a:lstStyle/>
        <a:p>
          <a:endParaRPr lang="es-ES"/>
        </a:p>
      </dgm:t>
    </dgm:pt>
    <dgm:pt modelId="{256FC5C4-99E3-408F-A1EB-681E815CE1CA}" type="sibTrans" cxnId="{7C6D1959-0FD1-4505-88D6-BA55FAAC671F}">
      <dgm:prSet/>
      <dgm:spPr/>
      <dgm:t>
        <a:bodyPr/>
        <a:lstStyle/>
        <a:p>
          <a:endParaRPr lang="es-ES"/>
        </a:p>
      </dgm:t>
    </dgm:pt>
    <dgm:pt modelId="{C75B83B1-2A2E-48A0-A433-CDE3B0D43F6F}">
      <dgm:prSet phldrT="[Texto]"/>
      <dgm:spPr>
        <a:blipFill rotWithShape="0">
          <a:blip xmlns:r="http://schemas.openxmlformats.org/officeDocument/2006/relationships" r:embed="rId2"/>
          <a:stretch>
            <a:fillRect/>
          </a:stretch>
        </a:blipFill>
      </dgm:spPr>
      <dgm:t>
        <a:bodyPr/>
        <a:lstStyle/>
        <a:p>
          <a:endParaRPr lang="es-ES" dirty="0">
            <a:solidFill>
              <a:schemeClr val="bg1">
                <a:lumMod val="50000"/>
              </a:schemeClr>
            </a:solidFill>
          </a:endParaRPr>
        </a:p>
      </dgm:t>
    </dgm:pt>
    <dgm:pt modelId="{58AEDD88-B014-4C83-9AEB-95EE9668E1B6}" type="parTrans" cxnId="{55CD5C1F-BAEA-4027-B884-94FEE018F7D9}">
      <dgm:prSet/>
      <dgm:spPr/>
      <dgm:t>
        <a:bodyPr/>
        <a:lstStyle/>
        <a:p>
          <a:endParaRPr lang="es-ES"/>
        </a:p>
      </dgm:t>
    </dgm:pt>
    <dgm:pt modelId="{6F2EC2BE-528E-4F5B-BDEF-EFCAF592334B}" type="sibTrans" cxnId="{55CD5C1F-BAEA-4027-B884-94FEE018F7D9}">
      <dgm:prSet/>
      <dgm:spPr/>
      <dgm:t>
        <a:bodyPr/>
        <a:lstStyle/>
        <a:p>
          <a:endParaRPr lang="es-ES"/>
        </a:p>
      </dgm:t>
    </dgm:pt>
    <dgm:pt modelId="{54860893-E878-497E-9016-B6B463A1DE03}">
      <dgm:prSet phldrT="[Texto]"/>
      <dgm:spPr>
        <a:blipFill rotWithShape="0">
          <a:blip xmlns:r="http://schemas.openxmlformats.org/officeDocument/2006/relationships" r:embed="rId3"/>
          <a:stretch>
            <a:fillRect/>
          </a:stretch>
        </a:blipFill>
      </dgm:spPr>
      <dgm:t>
        <a:bodyPr/>
        <a:lstStyle/>
        <a:p>
          <a:endParaRPr lang="es-ES" dirty="0">
            <a:solidFill>
              <a:schemeClr val="bg1">
                <a:lumMod val="50000"/>
              </a:schemeClr>
            </a:solidFill>
          </a:endParaRPr>
        </a:p>
      </dgm:t>
    </dgm:pt>
    <dgm:pt modelId="{3FCF81D0-5D6B-4CEC-B969-E2CFD40ABC96}" type="parTrans" cxnId="{68336245-8A96-4BFC-A309-6BBC1946BEEF}">
      <dgm:prSet/>
      <dgm:spPr/>
      <dgm:t>
        <a:bodyPr/>
        <a:lstStyle/>
        <a:p>
          <a:endParaRPr lang="es-ES"/>
        </a:p>
      </dgm:t>
    </dgm:pt>
    <dgm:pt modelId="{65C4FD3C-1A8E-49C2-8DC7-AA3CC018A579}" type="sibTrans" cxnId="{68336245-8A96-4BFC-A309-6BBC1946BEEF}">
      <dgm:prSet/>
      <dgm:spPr/>
      <dgm:t>
        <a:bodyPr/>
        <a:lstStyle/>
        <a:p>
          <a:endParaRPr lang="es-ES"/>
        </a:p>
      </dgm:t>
    </dgm:pt>
    <dgm:pt modelId="{0A85E7CF-7B0E-4E20-B055-119DA92C79F6}">
      <dgm:prSet phldrT="[Texto]"/>
      <dgm:spPr>
        <a:blipFill rotWithShape="0">
          <a:blip xmlns:r="http://schemas.openxmlformats.org/officeDocument/2006/relationships" r:embed="rId4"/>
          <a:stretch>
            <a:fillRect/>
          </a:stretch>
        </a:blipFill>
      </dgm:spPr>
      <dgm:t>
        <a:bodyPr/>
        <a:lstStyle/>
        <a:p>
          <a:endParaRPr lang="es-ES" dirty="0">
            <a:solidFill>
              <a:schemeClr val="bg1">
                <a:lumMod val="50000"/>
              </a:schemeClr>
            </a:solidFill>
          </a:endParaRPr>
        </a:p>
      </dgm:t>
    </dgm:pt>
    <dgm:pt modelId="{48BB00B3-36FC-484A-8682-C2654E038B2F}" type="parTrans" cxnId="{011C7BE1-F89D-4882-90DB-A28AA1913B3F}">
      <dgm:prSet/>
      <dgm:spPr/>
      <dgm:t>
        <a:bodyPr/>
        <a:lstStyle/>
        <a:p>
          <a:endParaRPr lang="es-ES"/>
        </a:p>
      </dgm:t>
    </dgm:pt>
    <dgm:pt modelId="{25F2CF2D-AB20-498F-990D-A514920E5651}" type="sibTrans" cxnId="{011C7BE1-F89D-4882-90DB-A28AA1913B3F}">
      <dgm:prSet/>
      <dgm:spPr/>
      <dgm:t>
        <a:bodyPr/>
        <a:lstStyle/>
        <a:p>
          <a:endParaRPr lang="es-ES"/>
        </a:p>
      </dgm:t>
    </dgm:pt>
    <dgm:pt modelId="{EB696303-B3F4-4ECD-995F-8E98BA2F67DF}">
      <dgm:prSet phldrT="[Texto]"/>
      <dgm:spPr>
        <a:blipFill rotWithShape="0">
          <a:blip xmlns:r="http://schemas.openxmlformats.org/officeDocument/2006/relationships" r:embed="rId5"/>
          <a:stretch>
            <a:fillRect/>
          </a:stretch>
        </a:blipFill>
      </dgm:spPr>
      <dgm:t>
        <a:bodyPr/>
        <a:lstStyle/>
        <a:p>
          <a:endParaRPr lang="es-ES" dirty="0">
            <a:solidFill>
              <a:schemeClr val="bg1">
                <a:lumMod val="50000"/>
              </a:schemeClr>
            </a:solidFill>
          </a:endParaRPr>
        </a:p>
      </dgm:t>
    </dgm:pt>
    <dgm:pt modelId="{96B3313B-EA39-4808-81C1-E14D828D62C8}" type="sibTrans" cxnId="{4EE500AF-55BE-45DD-8F9F-4C9BFDAA6AC0}">
      <dgm:prSet/>
      <dgm:spPr/>
      <dgm:t>
        <a:bodyPr/>
        <a:lstStyle/>
        <a:p>
          <a:endParaRPr lang="es-ES"/>
        </a:p>
      </dgm:t>
    </dgm:pt>
    <dgm:pt modelId="{D78DC3EE-0C85-4706-A61C-428109975BD2}" type="parTrans" cxnId="{4EE500AF-55BE-45DD-8F9F-4C9BFDAA6AC0}">
      <dgm:prSet/>
      <dgm:spPr/>
      <dgm:t>
        <a:bodyPr/>
        <a:lstStyle/>
        <a:p>
          <a:endParaRPr lang="es-ES"/>
        </a:p>
      </dgm:t>
    </dgm:pt>
    <dgm:pt modelId="{9FE30EE5-A1D5-4723-89D5-444B0BE891E7}" type="pres">
      <dgm:prSet presAssocID="{FEC2F18A-CF15-49A8-82C4-E0903D74733E}" presName="Name0" presStyleCnt="0">
        <dgm:presLayoutVars>
          <dgm:chMax val="1"/>
          <dgm:chPref val="1"/>
          <dgm:dir/>
          <dgm:animOne val="branch"/>
          <dgm:animLvl val="lvl"/>
        </dgm:presLayoutVars>
      </dgm:prSet>
      <dgm:spPr/>
      <dgm:t>
        <a:bodyPr/>
        <a:lstStyle/>
        <a:p>
          <a:endParaRPr lang="es-ES"/>
        </a:p>
      </dgm:t>
    </dgm:pt>
    <dgm:pt modelId="{8F9970CA-F9AB-4A17-99B5-5E6BEFE1D7A0}" type="pres">
      <dgm:prSet presAssocID="{EB696303-B3F4-4ECD-995F-8E98BA2F67DF}" presName="singleCycle" presStyleCnt="0"/>
      <dgm:spPr/>
    </dgm:pt>
    <dgm:pt modelId="{293565DF-148C-4968-9020-92EEF565638B}" type="pres">
      <dgm:prSet presAssocID="{EB696303-B3F4-4ECD-995F-8E98BA2F67DF}" presName="singleCenter" presStyleLbl="node1" presStyleIdx="0" presStyleCnt="5">
        <dgm:presLayoutVars>
          <dgm:chMax val="7"/>
          <dgm:chPref val="7"/>
        </dgm:presLayoutVars>
      </dgm:prSet>
      <dgm:spPr/>
      <dgm:t>
        <a:bodyPr/>
        <a:lstStyle/>
        <a:p>
          <a:endParaRPr lang="es-ES"/>
        </a:p>
      </dgm:t>
    </dgm:pt>
    <dgm:pt modelId="{F2F3F46B-AEEE-4500-AF2C-3616A881BAFD}" type="pres">
      <dgm:prSet presAssocID="{523D1887-0B5B-492B-9F24-D134B1431568}" presName="Name56" presStyleLbl="parChTrans1D2" presStyleIdx="0" presStyleCnt="4"/>
      <dgm:spPr/>
      <dgm:t>
        <a:bodyPr/>
        <a:lstStyle/>
        <a:p>
          <a:endParaRPr lang="es-ES"/>
        </a:p>
      </dgm:t>
    </dgm:pt>
    <dgm:pt modelId="{2F5F3B8A-1CE4-4F1E-BAEA-E133681A9DB9}" type="pres">
      <dgm:prSet presAssocID="{36421C1C-DCDC-4435-A31B-5BADD8524775}" presName="text0" presStyleLbl="node1" presStyleIdx="1" presStyleCnt="5" custScaleX="176511" custScaleY="176511">
        <dgm:presLayoutVars>
          <dgm:bulletEnabled val="1"/>
        </dgm:presLayoutVars>
      </dgm:prSet>
      <dgm:spPr/>
      <dgm:t>
        <a:bodyPr/>
        <a:lstStyle/>
        <a:p>
          <a:endParaRPr lang="es-ES"/>
        </a:p>
      </dgm:t>
    </dgm:pt>
    <dgm:pt modelId="{1D977E31-9A99-4D3C-BF02-C9A8344CF7E9}" type="pres">
      <dgm:prSet presAssocID="{58AEDD88-B014-4C83-9AEB-95EE9668E1B6}" presName="Name56" presStyleLbl="parChTrans1D2" presStyleIdx="1" presStyleCnt="4"/>
      <dgm:spPr/>
      <dgm:t>
        <a:bodyPr/>
        <a:lstStyle/>
        <a:p>
          <a:endParaRPr lang="es-ES"/>
        </a:p>
      </dgm:t>
    </dgm:pt>
    <dgm:pt modelId="{D4D30DC4-6B07-41C4-ACEE-7C0285BFB219}" type="pres">
      <dgm:prSet presAssocID="{C75B83B1-2A2E-48A0-A433-CDE3B0D43F6F}" presName="text0" presStyleLbl="node1" presStyleIdx="2" presStyleCnt="5" custScaleX="176511" custScaleY="176511">
        <dgm:presLayoutVars>
          <dgm:bulletEnabled val="1"/>
        </dgm:presLayoutVars>
      </dgm:prSet>
      <dgm:spPr/>
      <dgm:t>
        <a:bodyPr/>
        <a:lstStyle/>
        <a:p>
          <a:endParaRPr lang="es-ES"/>
        </a:p>
      </dgm:t>
    </dgm:pt>
    <dgm:pt modelId="{A62F759C-B7DF-4879-8284-06144F05F170}" type="pres">
      <dgm:prSet presAssocID="{3FCF81D0-5D6B-4CEC-B969-E2CFD40ABC96}" presName="Name56" presStyleLbl="parChTrans1D2" presStyleIdx="2" presStyleCnt="4"/>
      <dgm:spPr/>
      <dgm:t>
        <a:bodyPr/>
        <a:lstStyle/>
        <a:p>
          <a:endParaRPr lang="es-ES"/>
        </a:p>
      </dgm:t>
    </dgm:pt>
    <dgm:pt modelId="{3FB3DC7C-82E3-4BFD-BD4D-A7542C9142A9}" type="pres">
      <dgm:prSet presAssocID="{54860893-E878-497E-9016-B6B463A1DE03}" presName="text0" presStyleLbl="node1" presStyleIdx="3" presStyleCnt="5" custScaleX="176511" custScaleY="176511">
        <dgm:presLayoutVars>
          <dgm:bulletEnabled val="1"/>
        </dgm:presLayoutVars>
      </dgm:prSet>
      <dgm:spPr/>
      <dgm:t>
        <a:bodyPr/>
        <a:lstStyle/>
        <a:p>
          <a:endParaRPr lang="es-ES"/>
        </a:p>
      </dgm:t>
    </dgm:pt>
    <dgm:pt modelId="{CB72CB2E-4E2D-46A1-AE74-BA5FAD7BB189}" type="pres">
      <dgm:prSet presAssocID="{48BB00B3-36FC-484A-8682-C2654E038B2F}" presName="Name56" presStyleLbl="parChTrans1D2" presStyleIdx="3" presStyleCnt="4"/>
      <dgm:spPr/>
      <dgm:t>
        <a:bodyPr/>
        <a:lstStyle/>
        <a:p>
          <a:endParaRPr lang="es-ES"/>
        </a:p>
      </dgm:t>
    </dgm:pt>
    <dgm:pt modelId="{5F95E554-6029-4A4E-9A57-31499790A1C5}" type="pres">
      <dgm:prSet presAssocID="{0A85E7CF-7B0E-4E20-B055-119DA92C79F6}" presName="text0" presStyleLbl="node1" presStyleIdx="4" presStyleCnt="5" custScaleX="176511" custScaleY="176511">
        <dgm:presLayoutVars>
          <dgm:bulletEnabled val="1"/>
        </dgm:presLayoutVars>
      </dgm:prSet>
      <dgm:spPr/>
      <dgm:t>
        <a:bodyPr/>
        <a:lstStyle/>
        <a:p>
          <a:endParaRPr lang="es-ES"/>
        </a:p>
      </dgm:t>
    </dgm:pt>
  </dgm:ptLst>
  <dgm:cxnLst>
    <dgm:cxn modelId="{C0343373-D174-4728-8902-73891F7D8343}" type="presOf" srcId="{EB696303-B3F4-4ECD-995F-8E98BA2F67DF}" destId="{293565DF-148C-4968-9020-92EEF565638B}" srcOrd="0" destOrd="0" presId="urn:microsoft.com/office/officeart/2008/layout/RadialCluster"/>
    <dgm:cxn modelId="{68336245-8A96-4BFC-A309-6BBC1946BEEF}" srcId="{EB696303-B3F4-4ECD-995F-8E98BA2F67DF}" destId="{54860893-E878-497E-9016-B6B463A1DE03}" srcOrd="2" destOrd="0" parTransId="{3FCF81D0-5D6B-4CEC-B969-E2CFD40ABC96}" sibTransId="{65C4FD3C-1A8E-49C2-8DC7-AA3CC018A579}"/>
    <dgm:cxn modelId="{16F8A1A1-6556-4395-9360-C0DE7694F729}" type="presOf" srcId="{0A85E7CF-7B0E-4E20-B055-119DA92C79F6}" destId="{5F95E554-6029-4A4E-9A57-31499790A1C5}" srcOrd="0" destOrd="0" presId="urn:microsoft.com/office/officeart/2008/layout/RadialCluster"/>
    <dgm:cxn modelId="{1656EDF0-5ADC-4CF2-A0E8-42B597D7AB99}" type="presOf" srcId="{C75B83B1-2A2E-48A0-A433-CDE3B0D43F6F}" destId="{D4D30DC4-6B07-41C4-ACEE-7C0285BFB219}" srcOrd="0" destOrd="0" presId="urn:microsoft.com/office/officeart/2008/layout/RadialCluster"/>
    <dgm:cxn modelId="{55CD5C1F-BAEA-4027-B884-94FEE018F7D9}" srcId="{EB696303-B3F4-4ECD-995F-8E98BA2F67DF}" destId="{C75B83B1-2A2E-48A0-A433-CDE3B0D43F6F}" srcOrd="1" destOrd="0" parTransId="{58AEDD88-B014-4C83-9AEB-95EE9668E1B6}" sibTransId="{6F2EC2BE-528E-4F5B-BDEF-EFCAF592334B}"/>
    <dgm:cxn modelId="{227AA3AA-E1DC-468C-AEA6-F49B2B2DB457}" type="presOf" srcId="{3FCF81D0-5D6B-4CEC-B969-E2CFD40ABC96}" destId="{A62F759C-B7DF-4879-8284-06144F05F170}" srcOrd="0" destOrd="0" presId="urn:microsoft.com/office/officeart/2008/layout/RadialCluster"/>
    <dgm:cxn modelId="{011C7BE1-F89D-4882-90DB-A28AA1913B3F}" srcId="{EB696303-B3F4-4ECD-995F-8E98BA2F67DF}" destId="{0A85E7CF-7B0E-4E20-B055-119DA92C79F6}" srcOrd="3" destOrd="0" parTransId="{48BB00B3-36FC-484A-8682-C2654E038B2F}" sibTransId="{25F2CF2D-AB20-498F-990D-A514920E5651}"/>
    <dgm:cxn modelId="{4EE500AF-55BE-45DD-8F9F-4C9BFDAA6AC0}" srcId="{FEC2F18A-CF15-49A8-82C4-E0903D74733E}" destId="{EB696303-B3F4-4ECD-995F-8E98BA2F67DF}" srcOrd="0" destOrd="0" parTransId="{D78DC3EE-0C85-4706-A61C-428109975BD2}" sibTransId="{96B3313B-EA39-4808-81C1-E14D828D62C8}"/>
    <dgm:cxn modelId="{7C6D1959-0FD1-4505-88D6-BA55FAAC671F}" srcId="{EB696303-B3F4-4ECD-995F-8E98BA2F67DF}" destId="{36421C1C-DCDC-4435-A31B-5BADD8524775}" srcOrd="0" destOrd="0" parTransId="{523D1887-0B5B-492B-9F24-D134B1431568}" sibTransId="{256FC5C4-99E3-408F-A1EB-681E815CE1CA}"/>
    <dgm:cxn modelId="{E59F1E4F-2F27-4EB6-A6F6-17D3696768F3}" type="presOf" srcId="{36421C1C-DCDC-4435-A31B-5BADD8524775}" destId="{2F5F3B8A-1CE4-4F1E-BAEA-E133681A9DB9}" srcOrd="0" destOrd="0" presId="urn:microsoft.com/office/officeart/2008/layout/RadialCluster"/>
    <dgm:cxn modelId="{9B304144-F768-4933-9F4B-69557D9AF6EF}" type="presOf" srcId="{523D1887-0B5B-492B-9F24-D134B1431568}" destId="{F2F3F46B-AEEE-4500-AF2C-3616A881BAFD}" srcOrd="0" destOrd="0" presId="urn:microsoft.com/office/officeart/2008/layout/RadialCluster"/>
    <dgm:cxn modelId="{11E2ABA5-335D-4748-B961-4CBE3BB1D73A}" type="presOf" srcId="{48BB00B3-36FC-484A-8682-C2654E038B2F}" destId="{CB72CB2E-4E2D-46A1-AE74-BA5FAD7BB189}" srcOrd="0" destOrd="0" presId="urn:microsoft.com/office/officeart/2008/layout/RadialCluster"/>
    <dgm:cxn modelId="{0127A145-C1CB-4E6A-A4CA-AD95A172F287}" type="presOf" srcId="{FEC2F18A-CF15-49A8-82C4-E0903D74733E}" destId="{9FE30EE5-A1D5-4723-89D5-444B0BE891E7}" srcOrd="0" destOrd="0" presId="urn:microsoft.com/office/officeart/2008/layout/RadialCluster"/>
    <dgm:cxn modelId="{577475A6-86DB-4D20-B050-DC0ED267DB30}" type="presOf" srcId="{54860893-E878-497E-9016-B6B463A1DE03}" destId="{3FB3DC7C-82E3-4BFD-BD4D-A7542C9142A9}" srcOrd="0" destOrd="0" presId="urn:microsoft.com/office/officeart/2008/layout/RadialCluster"/>
    <dgm:cxn modelId="{A48F50C6-F8AB-4E2C-8315-7571BCDA46C4}" type="presOf" srcId="{58AEDD88-B014-4C83-9AEB-95EE9668E1B6}" destId="{1D977E31-9A99-4D3C-BF02-C9A8344CF7E9}" srcOrd="0" destOrd="0" presId="urn:microsoft.com/office/officeart/2008/layout/RadialCluster"/>
    <dgm:cxn modelId="{6EE71666-43AC-4CCC-8591-4B3CC6113461}" type="presParOf" srcId="{9FE30EE5-A1D5-4723-89D5-444B0BE891E7}" destId="{8F9970CA-F9AB-4A17-99B5-5E6BEFE1D7A0}" srcOrd="0" destOrd="0" presId="urn:microsoft.com/office/officeart/2008/layout/RadialCluster"/>
    <dgm:cxn modelId="{CE0BFA38-DB9A-4695-BAFF-74CAEA33418C}" type="presParOf" srcId="{8F9970CA-F9AB-4A17-99B5-5E6BEFE1D7A0}" destId="{293565DF-148C-4968-9020-92EEF565638B}" srcOrd="0" destOrd="0" presId="urn:microsoft.com/office/officeart/2008/layout/RadialCluster"/>
    <dgm:cxn modelId="{E6C0F0C6-7E95-483A-8E88-4CB9478EC37D}" type="presParOf" srcId="{8F9970CA-F9AB-4A17-99B5-5E6BEFE1D7A0}" destId="{F2F3F46B-AEEE-4500-AF2C-3616A881BAFD}" srcOrd="1" destOrd="0" presId="urn:microsoft.com/office/officeart/2008/layout/RadialCluster"/>
    <dgm:cxn modelId="{93D3F842-A9F4-44ED-8894-C3B8B31F72AB}" type="presParOf" srcId="{8F9970CA-F9AB-4A17-99B5-5E6BEFE1D7A0}" destId="{2F5F3B8A-1CE4-4F1E-BAEA-E133681A9DB9}" srcOrd="2" destOrd="0" presId="urn:microsoft.com/office/officeart/2008/layout/RadialCluster"/>
    <dgm:cxn modelId="{88D5AFAD-C2C2-44AB-8168-55E7E35278BA}" type="presParOf" srcId="{8F9970CA-F9AB-4A17-99B5-5E6BEFE1D7A0}" destId="{1D977E31-9A99-4D3C-BF02-C9A8344CF7E9}" srcOrd="3" destOrd="0" presId="urn:microsoft.com/office/officeart/2008/layout/RadialCluster"/>
    <dgm:cxn modelId="{21D94F2F-1785-4DCF-92CF-959FC6CA6C03}" type="presParOf" srcId="{8F9970CA-F9AB-4A17-99B5-5E6BEFE1D7A0}" destId="{D4D30DC4-6B07-41C4-ACEE-7C0285BFB219}" srcOrd="4" destOrd="0" presId="urn:microsoft.com/office/officeart/2008/layout/RadialCluster"/>
    <dgm:cxn modelId="{8A9E2170-6A0F-4B89-99F7-D6D7B22D817D}" type="presParOf" srcId="{8F9970CA-F9AB-4A17-99B5-5E6BEFE1D7A0}" destId="{A62F759C-B7DF-4879-8284-06144F05F170}" srcOrd="5" destOrd="0" presId="urn:microsoft.com/office/officeart/2008/layout/RadialCluster"/>
    <dgm:cxn modelId="{5B116A25-0679-423B-A2D6-5B3E21653976}" type="presParOf" srcId="{8F9970CA-F9AB-4A17-99B5-5E6BEFE1D7A0}" destId="{3FB3DC7C-82E3-4BFD-BD4D-A7542C9142A9}" srcOrd="6" destOrd="0" presId="urn:microsoft.com/office/officeart/2008/layout/RadialCluster"/>
    <dgm:cxn modelId="{27F32452-BAB9-442C-A150-901EC4D0EE48}" type="presParOf" srcId="{8F9970CA-F9AB-4A17-99B5-5E6BEFE1D7A0}" destId="{CB72CB2E-4E2D-46A1-AE74-BA5FAD7BB189}" srcOrd="7" destOrd="0" presId="urn:microsoft.com/office/officeart/2008/layout/RadialCluster"/>
    <dgm:cxn modelId="{F4627776-A1A2-4A55-9745-DA690249DCD8}" type="presParOf" srcId="{8F9970CA-F9AB-4A17-99B5-5E6BEFE1D7A0}" destId="{5F95E554-6029-4A4E-9A57-31499790A1C5}" srcOrd="8"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583978-5BA6-4F05-A8AE-307378CD6CF2}"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s-EC"/>
        </a:p>
      </dgm:t>
    </dgm:pt>
    <dgm:pt modelId="{6430E74E-4729-4E69-902F-49479A5F1705}">
      <dgm:prSet phldrT="[Texto]"/>
      <dgm:spPr/>
      <dgm:t>
        <a:bodyPr/>
        <a:lstStyle/>
        <a:p>
          <a:pPr algn="just"/>
          <a:r>
            <a:rPr lang="es-EC" dirty="0" smtClean="0"/>
            <a:t>La microcuenca del río Magdalena, se ubica en el cantón Cotacachi en la parroquia de García Moreno</a:t>
          </a:r>
          <a:endParaRPr lang="es-EC" dirty="0"/>
        </a:p>
      </dgm:t>
    </dgm:pt>
    <dgm:pt modelId="{A1E261AE-C32C-42B0-B297-C5CA621631CF}" type="parTrans" cxnId="{5D44B74C-07E3-4AEF-9572-17E59BE79DC2}">
      <dgm:prSet/>
      <dgm:spPr/>
      <dgm:t>
        <a:bodyPr/>
        <a:lstStyle/>
        <a:p>
          <a:endParaRPr lang="es-EC"/>
        </a:p>
      </dgm:t>
    </dgm:pt>
    <dgm:pt modelId="{7B29DAB8-C22E-4829-AFC6-CC6A6DC29000}" type="sibTrans" cxnId="{5D44B74C-07E3-4AEF-9572-17E59BE79DC2}">
      <dgm:prSet/>
      <dgm:spPr/>
      <dgm:t>
        <a:bodyPr/>
        <a:lstStyle/>
        <a:p>
          <a:endParaRPr lang="es-EC"/>
        </a:p>
      </dgm:t>
    </dgm:pt>
    <dgm:pt modelId="{B38723EA-8F32-48FF-A5E4-B421ECA2056A}">
      <dgm:prSet phldrT="[Texto]"/>
      <dgm:spPr/>
      <dgm:t>
        <a:bodyPr/>
        <a:lstStyle/>
        <a:p>
          <a:pPr algn="just"/>
          <a:r>
            <a:rPr lang="es-EC" dirty="0" smtClean="0"/>
            <a:t>Cuenta con un área total de 13. 492,64 has y una extensión de río de 14, 67 km con un caudal aprox. De 4.49 m</a:t>
          </a:r>
          <a:r>
            <a:rPr lang="es-EC" dirty="0" smtClean="0">
              <a:latin typeface="Times New Roman" panose="02020603050405020304" pitchFamily="18" charset="0"/>
              <a:cs typeface="Times New Roman" panose="02020603050405020304" pitchFamily="18" charset="0"/>
            </a:rPr>
            <a:t>³/s</a:t>
          </a:r>
          <a:endParaRPr lang="es-EC" dirty="0"/>
        </a:p>
      </dgm:t>
    </dgm:pt>
    <dgm:pt modelId="{DC56C7B9-8738-48B8-BF9D-075606A031E6}" type="parTrans" cxnId="{A0240010-E14E-4657-8AA5-4A6EAB26FF21}">
      <dgm:prSet/>
      <dgm:spPr/>
      <dgm:t>
        <a:bodyPr/>
        <a:lstStyle/>
        <a:p>
          <a:endParaRPr lang="es-EC"/>
        </a:p>
      </dgm:t>
    </dgm:pt>
    <dgm:pt modelId="{5B8591F8-405F-45DE-A5DF-3A46FA55352E}" type="sibTrans" cxnId="{A0240010-E14E-4657-8AA5-4A6EAB26FF21}">
      <dgm:prSet/>
      <dgm:spPr/>
      <dgm:t>
        <a:bodyPr/>
        <a:lstStyle/>
        <a:p>
          <a:endParaRPr lang="es-EC"/>
        </a:p>
      </dgm:t>
    </dgm:pt>
    <dgm:pt modelId="{7BE2C473-7DA8-45D2-A0A2-19628FC3BF5D}">
      <dgm:prSet phldrT="[Texto]"/>
      <dgm:spPr/>
      <dgm:t>
        <a:bodyPr/>
        <a:lstStyle/>
        <a:p>
          <a:r>
            <a:rPr lang="es-EC" dirty="0" smtClean="0"/>
            <a:t>Clima Sub tropical que va desde los 500-3419 </a:t>
          </a:r>
          <a:r>
            <a:rPr lang="es-EC" dirty="0" err="1" smtClean="0"/>
            <a:t>m.s.n.m</a:t>
          </a:r>
          <a:endParaRPr lang="es-EC" dirty="0"/>
        </a:p>
      </dgm:t>
    </dgm:pt>
    <dgm:pt modelId="{116D9335-6A41-4972-B760-14F84F85A19C}" type="parTrans" cxnId="{8006F04A-2C41-4B3C-9136-D86FED3EA6C1}">
      <dgm:prSet/>
      <dgm:spPr/>
      <dgm:t>
        <a:bodyPr/>
        <a:lstStyle/>
        <a:p>
          <a:endParaRPr lang="es-EC"/>
        </a:p>
      </dgm:t>
    </dgm:pt>
    <dgm:pt modelId="{6332DC19-EEBA-4B9E-827D-CE775F86FABF}" type="sibTrans" cxnId="{8006F04A-2C41-4B3C-9136-D86FED3EA6C1}">
      <dgm:prSet/>
      <dgm:spPr/>
      <dgm:t>
        <a:bodyPr/>
        <a:lstStyle/>
        <a:p>
          <a:endParaRPr lang="es-EC"/>
        </a:p>
      </dgm:t>
    </dgm:pt>
    <dgm:pt modelId="{645498B1-4E69-47D5-9C48-F9544DF038C2}">
      <dgm:prSet phldrT="[Texto]"/>
      <dgm:spPr/>
      <dgm:t>
        <a:bodyPr/>
        <a:lstStyle/>
        <a:p>
          <a:pPr algn="just"/>
          <a:r>
            <a:rPr lang="es-EC" dirty="0" smtClean="0"/>
            <a:t>Formaciones ecológicas Bosque muy húmedo Pre-montano (</a:t>
          </a:r>
          <a:r>
            <a:rPr lang="es-EC" dirty="0" err="1" smtClean="0"/>
            <a:t>bmhPM</a:t>
          </a:r>
          <a:r>
            <a:rPr lang="es-EC" dirty="0" smtClean="0"/>
            <a:t>) y Bosque muy húmedo Montano Bajo (</a:t>
          </a:r>
          <a:r>
            <a:rPr lang="es-EC" dirty="0" err="1" smtClean="0"/>
            <a:t>bmhMB</a:t>
          </a:r>
          <a:r>
            <a:rPr lang="es-EC" dirty="0" smtClean="0"/>
            <a:t>)</a:t>
          </a:r>
          <a:endParaRPr lang="es-EC" dirty="0"/>
        </a:p>
      </dgm:t>
    </dgm:pt>
    <dgm:pt modelId="{6D8FAB09-C0A1-4007-BC77-4AFCE3A57F1A}" type="parTrans" cxnId="{B7C852F4-508A-4FEC-B8EB-8E03D2B55DC1}">
      <dgm:prSet/>
      <dgm:spPr/>
      <dgm:t>
        <a:bodyPr/>
        <a:lstStyle/>
        <a:p>
          <a:endParaRPr lang="es-EC"/>
        </a:p>
      </dgm:t>
    </dgm:pt>
    <dgm:pt modelId="{D68D5CF3-A964-4452-AFEB-7A7C42BDC38A}" type="sibTrans" cxnId="{B7C852F4-508A-4FEC-B8EB-8E03D2B55DC1}">
      <dgm:prSet/>
      <dgm:spPr/>
      <dgm:t>
        <a:bodyPr/>
        <a:lstStyle/>
        <a:p>
          <a:endParaRPr lang="es-EC"/>
        </a:p>
      </dgm:t>
    </dgm:pt>
    <dgm:pt modelId="{35101D75-4351-4040-AD5C-FA80766922B4}">
      <dgm:prSet phldrT="[Texto]"/>
      <dgm:spPr/>
      <dgm:t>
        <a:bodyPr/>
        <a:lstStyle/>
        <a:p>
          <a:r>
            <a:rPr lang="es-EC" dirty="0" smtClean="0"/>
            <a:t>Hay tres comunidades en la microcuenca</a:t>
          </a:r>
          <a:br>
            <a:rPr lang="es-EC" dirty="0" smtClean="0"/>
          </a:br>
          <a:r>
            <a:rPr lang="es-EC" dirty="0" smtClean="0"/>
            <a:t>Magdalena bajo</a:t>
          </a:r>
          <a:br>
            <a:rPr lang="es-EC" dirty="0" smtClean="0"/>
          </a:br>
          <a:r>
            <a:rPr lang="es-EC" dirty="0" smtClean="0"/>
            <a:t>Magdalena alto y</a:t>
          </a:r>
          <a:br>
            <a:rPr lang="es-EC" dirty="0" smtClean="0"/>
          </a:br>
          <a:r>
            <a:rPr lang="es-EC" dirty="0" err="1" smtClean="0"/>
            <a:t>Brillasol</a:t>
          </a:r>
          <a:endParaRPr lang="es-EC" dirty="0"/>
        </a:p>
      </dgm:t>
    </dgm:pt>
    <dgm:pt modelId="{FBD1A979-9D32-4A18-BA48-3172DF6EBCD0}" type="parTrans" cxnId="{B45A80C0-D005-40F7-A062-95EFC876405F}">
      <dgm:prSet/>
      <dgm:spPr/>
      <dgm:t>
        <a:bodyPr/>
        <a:lstStyle/>
        <a:p>
          <a:endParaRPr lang="es-EC"/>
        </a:p>
      </dgm:t>
    </dgm:pt>
    <dgm:pt modelId="{028C228A-B14C-4B8C-ACC7-5FD16C82A46C}" type="sibTrans" cxnId="{B45A80C0-D005-40F7-A062-95EFC876405F}">
      <dgm:prSet/>
      <dgm:spPr/>
      <dgm:t>
        <a:bodyPr/>
        <a:lstStyle/>
        <a:p>
          <a:endParaRPr lang="es-EC"/>
        </a:p>
      </dgm:t>
    </dgm:pt>
    <dgm:pt modelId="{9B827F9D-BD17-4A91-A75F-9BDF9A0C5C00}" type="pres">
      <dgm:prSet presAssocID="{FD583978-5BA6-4F05-A8AE-307378CD6CF2}" presName="diagram" presStyleCnt="0">
        <dgm:presLayoutVars>
          <dgm:dir/>
          <dgm:resizeHandles val="exact"/>
        </dgm:presLayoutVars>
      </dgm:prSet>
      <dgm:spPr/>
      <dgm:t>
        <a:bodyPr/>
        <a:lstStyle/>
        <a:p>
          <a:endParaRPr lang="es-ES"/>
        </a:p>
      </dgm:t>
    </dgm:pt>
    <dgm:pt modelId="{C9CF6D12-068F-4859-A464-B3D50CCD14F7}" type="pres">
      <dgm:prSet presAssocID="{6430E74E-4729-4E69-902F-49479A5F1705}" presName="node" presStyleLbl="node1" presStyleIdx="0" presStyleCnt="5">
        <dgm:presLayoutVars>
          <dgm:bulletEnabled val="1"/>
        </dgm:presLayoutVars>
      </dgm:prSet>
      <dgm:spPr/>
      <dgm:t>
        <a:bodyPr/>
        <a:lstStyle/>
        <a:p>
          <a:endParaRPr lang="es-EC"/>
        </a:p>
      </dgm:t>
    </dgm:pt>
    <dgm:pt modelId="{B582E318-6F31-494B-B021-DE509393969A}" type="pres">
      <dgm:prSet presAssocID="{7B29DAB8-C22E-4829-AFC6-CC6A6DC29000}" presName="sibTrans" presStyleLbl="sibTrans2D1" presStyleIdx="0" presStyleCnt="4"/>
      <dgm:spPr/>
      <dgm:t>
        <a:bodyPr/>
        <a:lstStyle/>
        <a:p>
          <a:endParaRPr lang="es-ES"/>
        </a:p>
      </dgm:t>
    </dgm:pt>
    <dgm:pt modelId="{9727CC1C-D951-4F9F-B42C-8A73CB9E26CC}" type="pres">
      <dgm:prSet presAssocID="{7B29DAB8-C22E-4829-AFC6-CC6A6DC29000}" presName="connectorText" presStyleLbl="sibTrans2D1" presStyleIdx="0" presStyleCnt="4"/>
      <dgm:spPr/>
      <dgm:t>
        <a:bodyPr/>
        <a:lstStyle/>
        <a:p>
          <a:endParaRPr lang="es-ES"/>
        </a:p>
      </dgm:t>
    </dgm:pt>
    <dgm:pt modelId="{2FE3C2FA-9108-4EA2-B2A7-3AB2DD90B708}" type="pres">
      <dgm:prSet presAssocID="{B38723EA-8F32-48FF-A5E4-B421ECA2056A}" presName="node" presStyleLbl="node1" presStyleIdx="1" presStyleCnt="5">
        <dgm:presLayoutVars>
          <dgm:bulletEnabled val="1"/>
        </dgm:presLayoutVars>
      </dgm:prSet>
      <dgm:spPr/>
      <dgm:t>
        <a:bodyPr/>
        <a:lstStyle/>
        <a:p>
          <a:endParaRPr lang="es-EC"/>
        </a:p>
      </dgm:t>
    </dgm:pt>
    <dgm:pt modelId="{5F47DB3E-CAEA-4B2F-ADB0-51B4D66BB69D}" type="pres">
      <dgm:prSet presAssocID="{5B8591F8-405F-45DE-A5DF-3A46FA55352E}" presName="sibTrans" presStyleLbl="sibTrans2D1" presStyleIdx="1" presStyleCnt="4"/>
      <dgm:spPr/>
      <dgm:t>
        <a:bodyPr/>
        <a:lstStyle/>
        <a:p>
          <a:endParaRPr lang="es-ES"/>
        </a:p>
      </dgm:t>
    </dgm:pt>
    <dgm:pt modelId="{8566EA13-5752-487D-B58B-6AADF7627666}" type="pres">
      <dgm:prSet presAssocID="{5B8591F8-405F-45DE-A5DF-3A46FA55352E}" presName="connectorText" presStyleLbl="sibTrans2D1" presStyleIdx="1" presStyleCnt="4"/>
      <dgm:spPr/>
      <dgm:t>
        <a:bodyPr/>
        <a:lstStyle/>
        <a:p>
          <a:endParaRPr lang="es-ES"/>
        </a:p>
      </dgm:t>
    </dgm:pt>
    <dgm:pt modelId="{BCE3259B-5A10-4BB7-9F1A-5F0EEBC2DEBD}" type="pres">
      <dgm:prSet presAssocID="{7BE2C473-7DA8-45D2-A0A2-19628FC3BF5D}" presName="node" presStyleLbl="node1" presStyleIdx="2" presStyleCnt="5">
        <dgm:presLayoutVars>
          <dgm:bulletEnabled val="1"/>
        </dgm:presLayoutVars>
      </dgm:prSet>
      <dgm:spPr/>
      <dgm:t>
        <a:bodyPr/>
        <a:lstStyle/>
        <a:p>
          <a:endParaRPr lang="es-EC"/>
        </a:p>
      </dgm:t>
    </dgm:pt>
    <dgm:pt modelId="{798CC427-0E1C-4F8B-9773-AA2F1C71F456}" type="pres">
      <dgm:prSet presAssocID="{6332DC19-EEBA-4B9E-827D-CE775F86FABF}" presName="sibTrans" presStyleLbl="sibTrans2D1" presStyleIdx="2" presStyleCnt="4"/>
      <dgm:spPr/>
      <dgm:t>
        <a:bodyPr/>
        <a:lstStyle/>
        <a:p>
          <a:endParaRPr lang="es-ES"/>
        </a:p>
      </dgm:t>
    </dgm:pt>
    <dgm:pt modelId="{3473F80C-349B-476E-BF6D-165D48081266}" type="pres">
      <dgm:prSet presAssocID="{6332DC19-EEBA-4B9E-827D-CE775F86FABF}" presName="connectorText" presStyleLbl="sibTrans2D1" presStyleIdx="2" presStyleCnt="4"/>
      <dgm:spPr/>
      <dgm:t>
        <a:bodyPr/>
        <a:lstStyle/>
        <a:p>
          <a:endParaRPr lang="es-ES"/>
        </a:p>
      </dgm:t>
    </dgm:pt>
    <dgm:pt modelId="{38402919-6921-42F5-A785-6A1004F9896C}" type="pres">
      <dgm:prSet presAssocID="{645498B1-4E69-47D5-9C48-F9544DF038C2}" presName="node" presStyleLbl="node1" presStyleIdx="3" presStyleCnt="5">
        <dgm:presLayoutVars>
          <dgm:bulletEnabled val="1"/>
        </dgm:presLayoutVars>
      </dgm:prSet>
      <dgm:spPr/>
      <dgm:t>
        <a:bodyPr/>
        <a:lstStyle/>
        <a:p>
          <a:endParaRPr lang="es-EC"/>
        </a:p>
      </dgm:t>
    </dgm:pt>
    <dgm:pt modelId="{5EAEC6B6-111B-4995-9459-85040A38F4A1}" type="pres">
      <dgm:prSet presAssocID="{D68D5CF3-A964-4452-AFEB-7A7C42BDC38A}" presName="sibTrans" presStyleLbl="sibTrans2D1" presStyleIdx="3" presStyleCnt="4"/>
      <dgm:spPr/>
      <dgm:t>
        <a:bodyPr/>
        <a:lstStyle/>
        <a:p>
          <a:endParaRPr lang="es-ES"/>
        </a:p>
      </dgm:t>
    </dgm:pt>
    <dgm:pt modelId="{3D5405A6-E7DF-4D8B-AACD-9ADA892633F5}" type="pres">
      <dgm:prSet presAssocID="{D68D5CF3-A964-4452-AFEB-7A7C42BDC38A}" presName="connectorText" presStyleLbl="sibTrans2D1" presStyleIdx="3" presStyleCnt="4"/>
      <dgm:spPr/>
      <dgm:t>
        <a:bodyPr/>
        <a:lstStyle/>
        <a:p>
          <a:endParaRPr lang="es-ES"/>
        </a:p>
      </dgm:t>
    </dgm:pt>
    <dgm:pt modelId="{59A3F211-45CE-4159-872D-45067D12EE17}" type="pres">
      <dgm:prSet presAssocID="{35101D75-4351-4040-AD5C-FA80766922B4}" presName="node" presStyleLbl="node1" presStyleIdx="4" presStyleCnt="5">
        <dgm:presLayoutVars>
          <dgm:bulletEnabled val="1"/>
        </dgm:presLayoutVars>
      </dgm:prSet>
      <dgm:spPr/>
      <dgm:t>
        <a:bodyPr/>
        <a:lstStyle/>
        <a:p>
          <a:endParaRPr lang="es-EC"/>
        </a:p>
      </dgm:t>
    </dgm:pt>
  </dgm:ptLst>
  <dgm:cxnLst>
    <dgm:cxn modelId="{4A3DAFB6-09A8-4A36-8420-3E368F277E66}" type="presOf" srcId="{6332DC19-EEBA-4B9E-827D-CE775F86FABF}" destId="{3473F80C-349B-476E-BF6D-165D48081266}" srcOrd="1" destOrd="0" presId="urn:microsoft.com/office/officeart/2005/8/layout/process5"/>
    <dgm:cxn modelId="{5DF31A54-1607-4E49-8C74-5071F7F4E3AC}" type="presOf" srcId="{B38723EA-8F32-48FF-A5E4-B421ECA2056A}" destId="{2FE3C2FA-9108-4EA2-B2A7-3AB2DD90B708}" srcOrd="0" destOrd="0" presId="urn:microsoft.com/office/officeart/2005/8/layout/process5"/>
    <dgm:cxn modelId="{30464243-AE4E-4BCC-9A5F-EAC92D8E6BB2}" type="presOf" srcId="{D68D5CF3-A964-4452-AFEB-7A7C42BDC38A}" destId="{3D5405A6-E7DF-4D8B-AACD-9ADA892633F5}" srcOrd="1" destOrd="0" presId="urn:microsoft.com/office/officeart/2005/8/layout/process5"/>
    <dgm:cxn modelId="{47EC8F83-0281-4967-A1AC-48E9AA8CA0BE}" type="presOf" srcId="{6430E74E-4729-4E69-902F-49479A5F1705}" destId="{C9CF6D12-068F-4859-A464-B3D50CCD14F7}" srcOrd="0" destOrd="0" presId="urn:microsoft.com/office/officeart/2005/8/layout/process5"/>
    <dgm:cxn modelId="{78B71540-7658-40F3-87D9-32C843214117}" type="presOf" srcId="{645498B1-4E69-47D5-9C48-F9544DF038C2}" destId="{38402919-6921-42F5-A785-6A1004F9896C}" srcOrd="0" destOrd="0" presId="urn:microsoft.com/office/officeart/2005/8/layout/process5"/>
    <dgm:cxn modelId="{5D44B74C-07E3-4AEF-9572-17E59BE79DC2}" srcId="{FD583978-5BA6-4F05-A8AE-307378CD6CF2}" destId="{6430E74E-4729-4E69-902F-49479A5F1705}" srcOrd="0" destOrd="0" parTransId="{A1E261AE-C32C-42B0-B297-C5CA621631CF}" sibTransId="{7B29DAB8-C22E-4829-AFC6-CC6A6DC29000}"/>
    <dgm:cxn modelId="{8006F04A-2C41-4B3C-9136-D86FED3EA6C1}" srcId="{FD583978-5BA6-4F05-A8AE-307378CD6CF2}" destId="{7BE2C473-7DA8-45D2-A0A2-19628FC3BF5D}" srcOrd="2" destOrd="0" parTransId="{116D9335-6A41-4972-B760-14F84F85A19C}" sibTransId="{6332DC19-EEBA-4B9E-827D-CE775F86FABF}"/>
    <dgm:cxn modelId="{80EB5CF0-F641-4374-9524-D5078C3F3B85}" type="presOf" srcId="{6332DC19-EEBA-4B9E-827D-CE775F86FABF}" destId="{798CC427-0E1C-4F8B-9773-AA2F1C71F456}" srcOrd="0" destOrd="0" presId="urn:microsoft.com/office/officeart/2005/8/layout/process5"/>
    <dgm:cxn modelId="{B45A80C0-D005-40F7-A062-95EFC876405F}" srcId="{FD583978-5BA6-4F05-A8AE-307378CD6CF2}" destId="{35101D75-4351-4040-AD5C-FA80766922B4}" srcOrd="4" destOrd="0" parTransId="{FBD1A979-9D32-4A18-BA48-3172DF6EBCD0}" sibTransId="{028C228A-B14C-4B8C-ACC7-5FD16C82A46C}"/>
    <dgm:cxn modelId="{B7C852F4-508A-4FEC-B8EB-8E03D2B55DC1}" srcId="{FD583978-5BA6-4F05-A8AE-307378CD6CF2}" destId="{645498B1-4E69-47D5-9C48-F9544DF038C2}" srcOrd="3" destOrd="0" parTransId="{6D8FAB09-C0A1-4007-BC77-4AFCE3A57F1A}" sibTransId="{D68D5CF3-A964-4452-AFEB-7A7C42BDC38A}"/>
    <dgm:cxn modelId="{000F23A0-B0D3-4516-A6EB-CB0AB456686C}" type="presOf" srcId="{5B8591F8-405F-45DE-A5DF-3A46FA55352E}" destId="{5F47DB3E-CAEA-4B2F-ADB0-51B4D66BB69D}" srcOrd="0" destOrd="0" presId="urn:microsoft.com/office/officeart/2005/8/layout/process5"/>
    <dgm:cxn modelId="{A0B24907-9E25-4171-AD86-4B31F0C3674B}" type="presOf" srcId="{7BE2C473-7DA8-45D2-A0A2-19628FC3BF5D}" destId="{BCE3259B-5A10-4BB7-9F1A-5F0EEBC2DEBD}" srcOrd="0" destOrd="0" presId="urn:microsoft.com/office/officeart/2005/8/layout/process5"/>
    <dgm:cxn modelId="{9CE6EADC-2520-4D80-B050-EB30D94AE1CC}" type="presOf" srcId="{35101D75-4351-4040-AD5C-FA80766922B4}" destId="{59A3F211-45CE-4159-872D-45067D12EE17}" srcOrd="0" destOrd="0" presId="urn:microsoft.com/office/officeart/2005/8/layout/process5"/>
    <dgm:cxn modelId="{586BA099-69D0-4BDB-9F50-C8EBBA798CCC}" type="presOf" srcId="{5B8591F8-405F-45DE-A5DF-3A46FA55352E}" destId="{8566EA13-5752-487D-B58B-6AADF7627666}" srcOrd="1" destOrd="0" presId="urn:microsoft.com/office/officeart/2005/8/layout/process5"/>
    <dgm:cxn modelId="{7F591CEA-FDC8-4549-9133-8A7BB1D3A71C}" type="presOf" srcId="{7B29DAB8-C22E-4829-AFC6-CC6A6DC29000}" destId="{B582E318-6F31-494B-B021-DE509393969A}" srcOrd="0" destOrd="0" presId="urn:microsoft.com/office/officeart/2005/8/layout/process5"/>
    <dgm:cxn modelId="{849CB388-EE59-40BE-9E62-7E1DCF2B89E0}" type="presOf" srcId="{FD583978-5BA6-4F05-A8AE-307378CD6CF2}" destId="{9B827F9D-BD17-4A91-A75F-9BDF9A0C5C00}" srcOrd="0" destOrd="0" presId="urn:microsoft.com/office/officeart/2005/8/layout/process5"/>
    <dgm:cxn modelId="{5C93E354-DAE6-4F65-9DAD-37ADC250776C}" type="presOf" srcId="{7B29DAB8-C22E-4829-AFC6-CC6A6DC29000}" destId="{9727CC1C-D951-4F9F-B42C-8A73CB9E26CC}" srcOrd="1" destOrd="0" presId="urn:microsoft.com/office/officeart/2005/8/layout/process5"/>
    <dgm:cxn modelId="{A0240010-E14E-4657-8AA5-4A6EAB26FF21}" srcId="{FD583978-5BA6-4F05-A8AE-307378CD6CF2}" destId="{B38723EA-8F32-48FF-A5E4-B421ECA2056A}" srcOrd="1" destOrd="0" parTransId="{DC56C7B9-8738-48B8-BF9D-075606A031E6}" sibTransId="{5B8591F8-405F-45DE-A5DF-3A46FA55352E}"/>
    <dgm:cxn modelId="{71FED058-B02C-441A-BE6D-94DDF8913E69}" type="presOf" srcId="{D68D5CF3-A964-4452-AFEB-7A7C42BDC38A}" destId="{5EAEC6B6-111B-4995-9459-85040A38F4A1}" srcOrd="0" destOrd="0" presId="urn:microsoft.com/office/officeart/2005/8/layout/process5"/>
    <dgm:cxn modelId="{4391518D-D2A7-4B0B-9647-D4EFCAEBEFA5}" type="presParOf" srcId="{9B827F9D-BD17-4A91-A75F-9BDF9A0C5C00}" destId="{C9CF6D12-068F-4859-A464-B3D50CCD14F7}" srcOrd="0" destOrd="0" presId="urn:microsoft.com/office/officeart/2005/8/layout/process5"/>
    <dgm:cxn modelId="{8E5CEFAC-C1B1-4EF7-A05D-5F3BA75DFB4C}" type="presParOf" srcId="{9B827F9D-BD17-4A91-A75F-9BDF9A0C5C00}" destId="{B582E318-6F31-494B-B021-DE509393969A}" srcOrd="1" destOrd="0" presId="urn:microsoft.com/office/officeart/2005/8/layout/process5"/>
    <dgm:cxn modelId="{640F0845-6540-4957-A9E4-FC22078E08A6}" type="presParOf" srcId="{B582E318-6F31-494B-B021-DE509393969A}" destId="{9727CC1C-D951-4F9F-B42C-8A73CB9E26CC}" srcOrd="0" destOrd="0" presId="urn:microsoft.com/office/officeart/2005/8/layout/process5"/>
    <dgm:cxn modelId="{7444C33E-3D63-4893-B979-18DFCA493B0C}" type="presParOf" srcId="{9B827F9D-BD17-4A91-A75F-9BDF9A0C5C00}" destId="{2FE3C2FA-9108-4EA2-B2A7-3AB2DD90B708}" srcOrd="2" destOrd="0" presId="urn:microsoft.com/office/officeart/2005/8/layout/process5"/>
    <dgm:cxn modelId="{62CC8E74-8D5E-4DFE-8BE6-B5FA0A2A7F65}" type="presParOf" srcId="{9B827F9D-BD17-4A91-A75F-9BDF9A0C5C00}" destId="{5F47DB3E-CAEA-4B2F-ADB0-51B4D66BB69D}" srcOrd="3" destOrd="0" presId="urn:microsoft.com/office/officeart/2005/8/layout/process5"/>
    <dgm:cxn modelId="{5FA23681-003D-423D-B5BE-30761DD0DA73}" type="presParOf" srcId="{5F47DB3E-CAEA-4B2F-ADB0-51B4D66BB69D}" destId="{8566EA13-5752-487D-B58B-6AADF7627666}" srcOrd="0" destOrd="0" presId="urn:microsoft.com/office/officeart/2005/8/layout/process5"/>
    <dgm:cxn modelId="{AA85755B-26A3-4535-87FD-B4D3265C4D35}" type="presParOf" srcId="{9B827F9D-BD17-4A91-A75F-9BDF9A0C5C00}" destId="{BCE3259B-5A10-4BB7-9F1A-5F0EEBC2DEBD}" srcOrd="4" destOrd="0" presId="urn:microsoft.com/office/officeart/2005/8/layout/process5"/>
    <dgm:cxn modelId="{A298DBED-8407-4DEA-868E-1D668A143BA0}" type="presParOf" srcId="{9B827F9D-BD17-4A91-A75F-9BDF9A0C5C00}" destId="{798CC427-0E1C-4F8B-9773-AA2F1C71F456}" srcOrd="5" destOrd="0" presId="urn:microsoft.com/office/officeart/2005/8/layout/process5"/>
    <dgm:cxn modelId="{145F5FE5-4F4D-44DD-A7AF-1A4B38D83DED}" type="presParOf" srcId="{798CC427-0E1C-4F8B-9773-AA2F1C71F456}" destId="{3473F80C-349B-476E-BF6D-165D48081266}" srcOrd="0" destOrd="0" presId="urn:microsoft.com/office/officeart/2005/8/layout/process5"/>
    <dgm:cxn modelId="{78D5CFC5-8E6D-4F3A-AF9A-AE822E26EC79}" type="presParOf" srcId="{9B827F9D-BD17-4A91-A75F-9BDF9A0C5C00}" destId="{38402919-6921-42F5-A785-6A1004F9896C}" srcOrd="6" destOrd="0" presId="urn:microsoft.com/office/officeart/2005/8/layout/process5"/>
    <dgm:cxn modelId="{003EF14C-A6E2-47C1-9EEA-5B5AB1D7B54D}" type="presParOf" srcId="{9B827F9D-BD17-4A91-A75F-9BDF9A0C5C00}" destId="{5EAEC6B6-111B-4995-9459-85040A38F4A1}" srcOrd="7" destOrd="0" presId="urn:microsoft.com/office/officeart/2005/8/layout/process5"/>
    <dgm:cxn modelId="{6B1A1364-AC50-41FF-8ECB-702A94945EF7}" type="presParOf" srcId="{5EAEC6B6-111B-4995-9459-85040A38F4A1}" destId="{3D5405A6-E7DF-4D8B-AACD-9ADA892633F5}" srcOrd="0" destOrd="0" presId="urn:microsoft.com/office/officeart/2005/8/layout/process5"/>
    <dgm:cxn modelId="{68C74673-B78F-4CD7-AE2B-52ADC08D650E}" type="presParOf" srcId="{9B827F9D-BD17-4A91-A75F-9BDF9A0C5C00}" destId="{59A3F211-45CE-4159-872D-45067D12EE17}"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A170AF-0291-4CF3-8B33-5B3A7C44BDE5}"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C"/>
        </a:p>
      </dgm:t>
    </dgm:pt>
    <dgm:pt modelId="{B2C328A0-C07F-440A-9213-832C3330DA67}">
      <dgm:prSet phldrT="[Texto]" custT="1"/>
      <dgm:spPr/>
      <dgm:t>
        <a:bodyPr/>
        <a:lstStyle/>
        <a:p>
          <a:r>
            <a:rPr lang="es-EC" sz="1600" dirty="0" smtClean="0"/>
            <a:t>DIVERSIDAD DE PECES</a:t>
          </a:r>
          <a:endParaRPr lang="es-EC" sz="1600" dirty="0"/>
        </a:p>
      </dgm:t>
    </dgm:pt>
    <dgm:pt modelId="{E03DF3BE-CB87-49F3-B0F5-36DD3A2D1731}" type="parTrans" cxnId="{2C2B1BD5-B2A6-4913-BBD1-1131D2BCE849}">
      <dgm:prSet/>
      <dgm:spPr/>
      <dgm:t>
        <a:bodyPr/>
        <a:lstStyle/>
        <a:p>
          <a:endParaRPr lang="es-EC" sz="1600"/>
        </a:p>
      </dgm:t>
    </dgm:pt>
    <dgm:pt modelId="{11C345EA-3D7E-4297-A48F-744196E86FB2}" type="sibTrans" cxnId="{2C2B1BD5-B2A6-4913-BBD1-1131D2BCE849}">
      <dgm:prSet/>
      <dgm:spPr/>
      <dgm:t>
        <a:bodyPr/>
        <a:lstStyle/>
        <a:p>
          <a:endParaRPr lang="es-EC" sz="1600"/>
        </a:p>
      </dgm:t>
    </dgm:pt>
    <dgm:pt modelId="{D2430C91-48F2-44DE-9047-8EC66C691607}">
      <dgm:prSet phldrT="[Texto]" custT="1"/>
      <dgm:spPr/>
      <dgm:t>
        <a:bodyPr/>
        <a:lstStyle/>
        <a:p>
          <a:r>
            <a:rPr lang="es-EC" sz="1600" dirty="0" smtClean="0"/>
            <a:t>Campaña de exploración del río Magdalena </a:t>
          </a:r>
          <a:endParaRPr lang="es-EC" sz="1600" dirty="0"/>
        </a:p>
      </dgm:t>
    </dgm:pt>
    <dgm:pt modelId="{7D01B7D2-E484-474D-9005-F9E122C06A85}" type="parTrans" cxnId="{16164FDB-76A5-4730-81DB-0DFC5016220A}">
      <dgm:prSet/>
      <dgm:spPr/>
      <dgm:t>
        <a:bodyPr/>
        <a:lstStyle/>
        <a:p>
          <a:endParaRPr lang="es-EC" sz="1600"/>
        </a:p>
      </dgm:t>
    </dgm:pt>
    <dgm:pt modelId="{25F9BD9D-2D57-4245-9249-7F3A7909CE8F}" type="sibTrans" cxnId="{16164FDB-76A5-4730-81DB-0DFC5016220A}">
      <dgm:prSet/>
      <dgm:spPr/>
      <dgm:t>
        <a:bodyPr/>
        <a:lstStyle/>
        <a:p>
          <a:endParaRPr lang="es-EC" sz="1600"/>
        </a:p>
      </dgm:t>
    </dgm:pt>
    <dgm:pt modelId="{AC227D9D-7468-4B9F-AC01-3ECA7B8EFC95}">
      <dgm:prSet phldrT="[Texto]" custT="1"/>
      <dgm:spPr/>
      <dgm:t>
        <a:bodyPr/>
        <a:lstStyle/>
        <a:p>
          <a:r>
            <a:rPr lang="es-EC" sz="1600" dirty="0" smtClean="0"/>
            <a:t>Identificar puntos para muestreo de peces</a:t>
          </a:r>
          <a:endParaRPr lang="es-EC" sz="1600" dirty="0"/>
        </a:p>
      </dgm:t>
    </dgm:pt>
    <dgm:pt modelId="{367706E7-3790-40CE-BB73-70A7F12EA118}" type="parTrans" cxnId="{1C334478-30D6-414A-BD47-272DFF25B3CD}">
      <dgm:prSet/>
      <dgm:spPr/>
      <dgm:t>
        <a:bodyPr/>
        <a:lstStyle/>
        <a:p>
          <a:endParaRPr lang="es-EC" sz="1600"/>
        </a:p>
      </dgm:t>
    </dgm:pt>
    <dgm:pt modelId="{02529663-4D6E-4B5F-AEC3-47208C63D263}" type="sibTrans" cxnId="{1C334478-30D6-414A-BD47-272DFF25B3CD}">
      <dgm:prSet/>
      <dgm:spPr/>
      <dgm:t>
        <a:bodyPr/>
        <a:lstStyle/>
        <a:p>
          <a:endParaRPr lang="es-EC" sz="1600"/>
        </a:p>
      </dgm:t>
    </dgm:pt>
    <dgm:pt modelId="{E873A486-9F40-4D2F-B61D-6C7D17146A22}">
      <dgm:prSet phldrT="[Tex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EC" sz="1500" dirty="0" smtClean="0"/>
            <a:t>Captura de peces</a:t>
          </a:r>
          <a:endParaRPr lang="es-EC" sz="1500" dirty="0"/>
        </a:p>
      </dgm:t>
    </dgm:pt>
    <dgm:pt modelId="{9E6F67CE-6437-48FB-9CA8-520CA03C9EF8}" type="parTrans" cxnId="{B7FD9F6D-B838-479E-B622-9144C60DC88A}">
      <dgm:prSet/>
      <dgm:spPr/>
      <dgm:t>
        <a:bodyPr/>
        <a:lstStyle/>
        <a:p>
          <a:endParaRPr lang="es-EC" sz="1600"/>
        </a:p>
      </dgm:t>
    </dgm:pt>
    <dgm:pt modelId="{FFA2BFE7-215D-4678-8476-4B630F6C86E9}" type="sibTrans" cxnId="{B7FD9F6D-B838-479E-B622-9144C60DC88A}">
      <dgm:prSet/>
      <dgm:spPr/>
      <dgm:t>
        <a:bodyPr/>
        <a:lstStyle/>
        <a:p>
          <a:endParaRPr lang="es-EC" sz="1600"/>
        </a:p>
      </dgm:t>
    </dgm:pt>
    <dgm:pt modelId="{545D382E-82C8-419C-9FF7-CB5772297A65}">
      <dgm:prSet phldrT="[Texto]" custT="1"/>
      <dgm:spPr/>
      <dgm:t>
        <a:bodyPr/>
        <a:lstStyle/>
        <a:p>
          <a:r>
            <a:rPr lang="es-EC" sz="1600" dirty="0" smtClean="0"/>
            <a:t>Identificación de especies de peces</a:t>
          </a:r>
          <a:endParaRPr lang="es-EC" sz="1600" dirty="0"/>
        </a:p>
      </dgm:t>
    </dgm:pt>
    <dgm:pt modelId="{3AD20940-B2AC-4046-8A78-6F637EF8E20E}" type="parTrans" cxnId="{E65FD56B-9DFF-4B99-ADB2-5C54B41F6E00}">
      <dgm:prSet/>
      <dgm:spPr/>
      <dgm:t>
        <a:bodyPr/>
        <a:lstStyle/>
        <a:p>
          <a:endParaRPr lang="es-EC" sz="1600"/>
        </a:p>
      </dgm:t>
    </dgm:pt>
    <dgm:pt modelId="{EBF02A01-C426-4256-9F8D-D0971E682A5D}" type="sibTrans" cxnId="{E65FD56B-9DFF-4B99-ADB2-5C54B41F6E00}">
      <dgm:prSet/>
      <dgm:spPr/>
      <dgm:t>
        <a:bodyPr/>
        <a:lstStyle/>
        <a:p>
          <a:endParaRPr lang="es-EC" sz="1600"/>
        </a:p>
      </dgm:t>
    </dgm:pt>
    <dgm:pt modelId="{CD9310BF-8F2E-410F-903E-D04BF23634B4}" type="pres">
      <dgm:prSet presAssocID="{F8A170AF-0291-4CF3-8B33-5B3A7C44BDE5}" presName="Name0" presStyleCnt="0">
        <dgm:presLayoutVars>
          <dgm:dir/>
          <dgm:resizeHandles val="exact"/>
        </dgm:presLayoutVars>
      </dgm:prSet>
      <dgm:spPr/>
      <dgm:t>
        <a:bodyPr/>
        <a:lstStyle/>
        <a:p>
          <a:endParaRPr lang="es-ES"/>
        </a:p>
      </dgm:t>
    </dgm:pt>
    <dgm:pt modelId="{B05ABEB5-4A79-4222-A74F-1280AACE0041}" type="pres">
      <dgm:prSet presAssocID="{B2C328A0-C07F-440A-9213-832C3330DA67}" presName="composite" presStyleCnt="0"/>
      <dgm:spPr/>
    </dgm:pt>
    <dgm:pt modelId="{41A1949C-F2F2-4F40-B6FB-A80D9FC97ADE}" type="pres">
      <dgm:prSet presAssocID="{B2C328A0-C07F-440A-9213-832C3330DA67}" presName="rect1" presStyleLbl="bgImgPlace1" presStyleIdx="0" presStyleCnt="5"/>
      <dgm:spPr>
        <a:noFill/>
      </dgm:spPr>
      <dgm:t>
        <a:bodyPr/>
        <a:lstStyle/>
        <a:p>
          <a:endParaRPr lang="es-ES"/>
        </a:p>
      </dgm:t>
    </dgm:pt>
    <dgm:pt modelId="{147D18F3-AE7A-4BFE-8AD2-BCC0116807A9}" type="pres">
      <dgm:prSet presAssocID="{B2C328A0-C07F-440A-9213-832C3330DA67}" presName="wedgeRectCallout1" presStyleLbl="node1" presStyleIdx="0" presStyleCnt="5" custLinFactY="-39348" custLinFactNeighborX="-9758" custLinFactNeighborY="-100000">
        <dgm:presLayoutVars>
          <dgm:bulletEnabled val="1"/>
        </dgm:presLayoutVars>
      </dgm:prSet>
      <dgm:spPr/>
      <dgm:t>
        <a:bodyPr/>
        <a:lstStyle/>
        <a:p>
          <a:endParaRPr lang="es-ES"/>
        </a:p>
      </dgm:t>
    </dgm:pt>
    <dgm:pt modelId="{563A8697-918E-44E5-8450-1946F15AA41A}" type="pres">
      <dgm:prSet presAssocID="{11C345EA-3D7E-4297-A48F-744196E86FB2}" presName="sibTrans" presStyleCnt="0"/>
      <dgm:spPr/>
    </dgm:pt>
    <dgm:pt modelId="{A628B177-0AA3-4447-862F-DFBC0720B9BC}" type="pres">
      <dgm:prSet presAssocID="{D2430C91-48F2-44DE-9047-8EC66C691607}" presName="composite" presStyleCnt="0"/>
      <dgm:spPr/>
    </dgm:pt>
    <dgm:pt modelId="{EB37A365-AD58-4747-A29C-32C9580500C3}" type="pres">
      <dgm:prSet presAssocID="{D2430C91-48F2-44DE-9047-8EC66C691607}" presName="rect1" presStyleLbl="bgImgPlace1" presStyleIdx="1" presStyleCnt="5"/>
      <dgm:spPr>
        <a:blipFill rotWithShape="1">
          <a:blip xmlns:r="http://schemas.openxmlformats.org/officeDocument/2006/relationships" r:embed="rId1"/>
          <a:stretch>
            <a:fillRect/>
          </a:stretch>
        </a:blipFill>
      </dgm:spPr>
      <dgm:t>
        <a:bodyPr/>
        <a:lstStyle/>
        <a:p>
          <a:endParaRPr lang="es-ES"/>
        </a:p>
      </dgm:t>
    </dgm:pt>
    <dgm:pt modelId="{C605A75C-5A0A-4557-90A9-FD3482A30F74}" type="pres">
      <dgm:prSet presAssocID="{D2430C91-48F2-44DE-9047-8EC66C691607}" presName="wedgeRectCallout1" presStyleLbl="node1" presStyleIdx="1" presStyleCnt="5">
        <dgm:presLayoutVars>
          <dgm:bulletEnabled val="1"/>
        </dgm:presLayoutVars>
      </dgm:prSet>
      <dgm:spPr/>
      <dgm:t>
        <a:bodyPr/>
        <a:lstStyle/>
        <a:p>
          <a:endParaRPr lang="es-ES"/>
        </a:p>
      </dgm:t>
    </dgm:pt>
    <dgm:pt modelId="{7B1964E9-75E9-46AF-9987-0CBFC84F004C}" type="pres">
      <dgm:prSet presAssocID="{25F9BD9D-2D57-4245-9249-7F3A7909CE8F}" presName="sibTrans" presStyleCnt="0"/>
      <dgm:spPr/>
    </dgm:pt>
    <dgm:pt modelId="{D522BF95-5D37-40EA-B6B3-4E358FF3D5F4}" type="pres">
      <dgm:prSet presAssocID="{AC227D9D-7468-4B9F-AC01-3ECA7B8EFC95}" presName="composite" presStyleCnt="0"/>
      <dgm:spPr/>
    </dgm:pt>
    <dgm:pt modelId="{33B7D359-DC0C-4535-AC7D-ED222C71D402}" type="pres">
      <dgm:prSet presAssocID="{AC227D9D-7468-4B9F-AC01-3ECA7B8EFC95}" presName="rect1" presStyleLbl="bgImgPlace1" presStyleIdx="2" presStyleCnt="5"/>
      <dgm:spPr>
        <a:blipFill rotWithShape="1">
          <a:blip xmlns:r="http://schemas.openxmlformats.org/officeDocument/2006/relationships" r:embed="rId2"/>
          <a:stretch>
            <a:fillRect/>
          </a:stretch>
        </a:blipFill>
      </dgm:spPr>
      <dgm:t>
        <a:bodyPr/>
        <a:lstStyle/>
        <a:p>
          <a:endParaRPr lang="es-ES"/>
        </a:p>
      </dgm:t>
    </dgm:pt>
    <dgm:pt modelId="{ECD36BB7-D505-435C-ACDE-5E986EB50B40}" type="pres">
      <dgm:prSet presAssocID="{AC227D9D-7468-4B9F-AC01-3ECA7B8EFC95}" presName="wedgeRectCallout1" presStyleLbl="node1" presStyleIdx="2" presStyleCnt="5">
        <dgm:presLayoutVars>
          <dgm:bulletEnabled val="1"/>
        </dgm:presLayoutVars>
      </dgm:prSet>
      <dgm:spPr/>
      <dgm:t>
        <a:bodyPr/>
        <a:lstStyle/>
        <a:p>
          <a:endParaRPr lang="es-ES"/>
        </a:p>
      </dgm:t>
    </dgm:pt>
    <dgm:pt modelId="{75E900D0-2816-4E71-A053-8A19434FDAAB}" type="pres">
      <dgm:prSet presAssocID="{02529663-4D6E-4B5F-AEC3-47208C63D263}" presName="sibTrans" presStyleCnt="0"/>
      <dgm:spPr/>
    </dgm:pt>
    <dgm:pt modelId="{6001E43A-C663-4BFC-AB83-6D91AB3871C1}" type="pres">
      <dgm:prSet presAssocID="{E873A486-9F40-4D2F-B61D-6C7D17146A22}" presName="composite" presStyleCnt="0"/>
      <dgm:spPr/>
    </dgm:pt>
    <dgm:pt modelId="{FB67A3A6-F494-4563-B915-1C55CFA54A37}" type="pres">
      <dgm:prSet presAssocID="{E873A486-9F40-4D2F-B61D-6C7D17146A22}" presName="rect1" presStyleLbl="bgImgPlace1" presStyleIdx="3" presStyleCnt="5"/>
      <dgm:spPr>
        <a:blipFill rotWithShape="1">
          <a:blip xmlns:r="http://schemas.openxmlformats.org/officeDocument/2006/relationships" r:embed="rId3"/>
          <a:stretch>
            <a:fillRect/>
          </a:stretch>
        </a:blipFill>
      </dgm:spPr>
      <dgm:t>
        <a:bodyPr/>
        <a:lstStyle/>
        <a:p>
          <a:endParaRPr lang="es-ES"/>
        </a:p>
      </dgm:t>
    </dgm:pt>
    <dgm:pt modelId="{DF79DFE9-CB43-4491-859F-CDC920B440F2}" type="pres">
      <dgm:prSet presAssocID="{E873A486-9F40-4D2F-B61D-6C7D17146A22}" presName="wedgeRectCallout1" presStyleLbl="node1" presStyleIdx="3" presStyleCnt="5">
        <dgm:presLayoutVars>
          <dgm:bulletEnabled val="1"/>
        </dgm:presLayoutVars>
      </dgm:prSet>
      <dgm:spPr/>
      <dgm:t>
        <a:bodyPr/>
        <a:lstStyle/>
        <a:p>
          <a:endParaRPr lang="es-ES"/>
        </a:p>
      </dgm:t>
    </dgm:pt>
    <dgm:pt modelId="{A7420D09-B72E-4860-8403-A315285A213E}" type="pres">
      <dgm:prSet presAssocID="{FFA2BFE7-215D-4678-8476-4B630F6C86E9}" presName="sibTrans" presStyleCnt="0"/>
      <dgm:spPr/>
    </dgm:pt>
    <dgm:pt modelId="{CBC7EB53-7654-447F-9B84-AE34417445EF}" type="pres">
      <dgm:prSet presAssocID="{545D382E-82C8-419C-9FF7-CB5772297A65}" presName="composite" presStyleCnt="0"/>
      <dgm:spPr/>
    </dgm:pt>
    <dgm:pt modelId="{5E6CD68F-FD24-4C55-A3D5-32542C43E413}" type="pres">
      <dgm:prSet presAssocID="{545D382E-82C8-419C-9FF7-CB5772297A65}" presName="rect1" presStyleLbl="bgImgPlace1" presStyleIdx="4" presStyleCnt="5"/>
      <dgm:spPr>
        <a:blipFill rotWithShape="1">
          <a:blip xmlns:r="http://schemas.openxmlformats.org/officeDocument/2006/relationships" r:embed="rId4"/>
          <a:stretch>
            <a:fillRect/>
          </a:stretch>
        </a:blipFill>
      </dgm:spPr>
      <dgm:t>
        <a:bodyPr/>
        <a:lstStyle/>
        <a:p>
          <a:endParaRPr lang="es-ES"/>
        </a:p>
      </dgm:t>
    </dgm:pt>
    <dgm:pt modelId="{8A8D9862-6005-4499-A52E-38D7D682161F}" type="pres">
      <dgm:prSet presAssocID="{545D382E-82C8-419C-9FF7-CB5772297A65}" presName="wedgeRectCallout1" presStyleLbl="node1" presStyleIdx="4" presStyleCnt="5">
        <dgm:presLayoutVars>
          <dgm:bulletEnabled val="1"/>
        </dgm:presLayoutVars>
      </dgm:prSet>
      <dgm:spPr/>
      <dgm:t>
        <a:bodyPr/>
        <a:lstStyle/>
        <a:p>
          <a:endParaRPr lang="es-ES"/>
        </a:p>
      </dgm:t>
    </dgm:pt>
  </dgm:ptLst>
  <dgm:cxnLst>
    <dgm:cxn modelId="{C11BA509-0EED-40A3-9630-406458E7FE85}" type="presOf" srcId="{D2430C91-48F2-44DE-9047-8EC66C691607}" destId="{C605A75C-5A0A-4557-90A9-FD3482A30F74}" srcOrd="0" destOrd="0" presId="urn:microsoft.com/office/officeart/2008/layout/BendingPictureCaptionList"/>
    <dgm:cxn modelId="{EEBE3CC4-38A8-4A64-96B6-AB5F2D3DFEE8}" type="presOf" srcId="{F8A170AF-0291-4CF3-8B33-5B3A7C44BDE5}" destId="{CD9310BF-8F2E-410F-903E-D04BF23634B4}" srcOrd="0" destOrd="0" presId="urn:microsoft.com/office/officeart/2008/layout/BendingPictureCaptionList"/>
    <dgm:cxn modelId="{1C334478-30D6-414A-BD47-272DFF25B3CD}" srcId="{F8A170AF-0291-4CF3-8B33-5B3A7C44BDE5}" destId="{AC227D9D-7468-4B9F-AC01-3ECA7B8EFC95}" srcOrd="2" destOrd="0" parTransId="{367706E7-3790-40CE-BB73-70A7F12EA118}" sibTransId="{02529663-4D6E-4B5F-AEC3-47208C63D263}"/>
    <dgm:cxn modelId="{C6B4E7AF-114E-4279-A91A-1EF8C6ABA29C}" type="presOf" srcId="{AC227D9D-7468-4B9F-AC01-3ECA7B8EFC95}" destId="{ECD36BB7-D505-435C-ACDE-5E986EB50B40}" srcOrd="0" destOrd="0" presId="urn:microsoft.com/office/officeart/2008/layout/BendingPictureCaptionList"/>
    <dgm:cxn modelId="{708084E8-2BFC-4999-BC91-2580F38B360B}" type="presOf" srcId="{E873A486-9F40-4D2F-B61D-6C7D17146A22}" destId="{DF79DFE9-CB43-4491-859F-CDC920B440F2}" srcOrd="0" destOrd="0" presId="urn:microsoft.com/office/officeart/2008/layout/BendingPictureCaptionList"/>
    <dgm:cxn modelId="{16164FDB-76A5-4730-81DB-0DFC5016220A}" srcId="{F8A170AF-0291-4CF3-8B33-5B3A7C44BDE5}" destId="{D2430C91-48F2-44DE-9047-8EC66C691607}" srcOrd="1" destOrd="0" parTransId="{7D01B7D2-E484-474D-9005-F9E122C06A85}" sibTransId="{25F9BD9D-2D57-4245-9249-7F3A7909CE8F}"/>
    <dgm:cxn modelId="{2C2B1BD5-B2A6-4913-BBD1-1131D2BCE849}" srcId="{F8A170AF-0291-4CF3-8B33-5B3A7C44BDE5}" destId="{B2C328A0-C07F-440A-9213-832C3330DA67}" srcOrd="0" destOrd="0" parTransId="{E03DF3BE-CB87-49F3-B0F5-36DD3A2D1731}" sibTransId="{11C345EA-3D7E-4297-A48F-744196E86FB2}"/>
    <dgm:cxn modelId="{E65FD56B-9DFF-4B99-ADB2-5C54B41F6E00}" srcId="{F8A170AF-0291-4CF3-8B33-5B3A7C44BDE5}" destId="{545D382E-82C8-419C-9FF7-CB5772297A65}" srcOrd="4" destOrd="0" parTransId="{3AD20940-B2AC-4046-8A78-6F637EF8E20E}" sibTransId="{EBF02A01-C426-4256-9F8D-D0971E682A5D}"/>
    <dgm:cxn modelId="{8CE59CC7-D2AF-445B-B3AE-BA8D612DE6DE}" type="presOf" srcId="{B2C328A0-C07F-440A-9213-832C3330DA67}" destId="{147D18F3-AE7A-4BFE-8AD2-BCC0116807A9}" srcOrd="0" destOrd="0" presId="urn:microsoft.com/office/officeart/2008/layout/BendingPictureCaptionList"/>
    <dgm:cxn modelId="{B7FD9F6D-B838-479E-B622-9144C60DC88A}" srcId="{F8A170AF-0291-4CF3-8B33-5B3A7C44BDE5}" destId="{E873A486-9F40-4D2F-B61D-6C7D17146A22}" srcOrd="3" destOrd="0" parTransId="{9E6F67CE-6437-48FB-9CA8-520CA03C9EF8}" sibTransId="{FFA2BFE7-215D-4678-8476-4B630F6C86E9}"/>
    <dgm:cxn modelId="{1DACF547-3A46-4DCB-8442-AD9A172B91CD}" type="presOf" srcId="{545D382E-82C8-419C-9FF7-CB5772297A65}" destId="{8A8D9862-6005-4499-A52E-38D7D682161F}" srcOrd="0" destOrd="0" presId="urn:microsoft.com/office/officeart/2008/layout/BendingPictureCaptionList"/>
    <dgm:cxn modelId="{DE09F4C4-D9D5-44B7-A448-30C660D2F599}" type="presParOf" srcId="{CD9310BF-8F2E-410F-903E-D04BF23634B4}" destId="{B05ABEB5-4A79-4222-A74F-1280AACE0041}" srcOrd="0" destOrd="0" presId="urn:microsoft.com/office/officeart/2008/layout/BendingPictureCaptionList"/>
    <dgm:cxn modelId="{FCAE9293-3B38-4132-9D3C-DC2B6D447FD7}" type="presParOf" srcId="{B05ABEB5-4A79-4222-A74F-1280AACE0041}" destId="{41A1949C-F2F2-4F40-B6FB-A80D9FC97ADE}" srcOrd="0" destOrd="0" presId="urn:microsoft.com/office/officeart/2008/layout/BendingPictureCaptionList"/>
    <dgm:cxn modelId="{64508381-6C78-4D00-9DD5-AB56BBA168C1}" type="presParOf" srcId="{B05ABEB5-4A79-4222-A74F-1280AACE0041}" destId="{147D18F3-AE7A-4BFE-8AD2-BCC0116807A9}" srcOrd="1" destOrd="0" presId="urn:microsoft.com/office/officeart/2008/layout/BendingPictureCaptionList"/>
    <dgm:cxn modelId="{5DB8F090-C141-4F52-A5F1-C0F7A888D058}" type="presParOf" srcId="{CD9310BF-8F2E-410F-903E-D04BF23634B4}" destId="{563A8697-918E-44E5-8450-1946F15AA41A}" srcOrd="1" destOrd="0" presId="urn:microsoft.com/office/officeart/2008/layout/BendingPictureCaptionList"/>
    <dgm:cxn modelId="{935A3861-CE9C-4586-A044-BCC2DAF3A456}" type="presParOf" srcId="{CD9310BF-8F2E-410F-903E-D04BF23634B4}" destId="{A628B177-0AA3-4447-862F-DFBC0720B9BC}" srcOrd="2" destOrd="0" presId="urn:microsoft.com/office/officeart/2008/layout/BendingPictureCaptionList"/>
    <dgm:cxn modelId="{698FA069-639A-4471-BDD8-50752F93CD69}" type="presParOf" srcId="{A628B177-0AA3-4447-862F-DFBC0720B9BC}" destId="{EB37A365-AD58-4747-A29C-32C9580500C3}" srcOrd="0" destOrd="0" presId="urn:microsoft.com/office/officeart/2008/layout/BendingPictureCaptionList"/>
    <dgm:cxn modelId="{E3768638-83A8-423F-9437-6A86E82A35C7}" type="presParOf" srcId="{A628B177-0AA3-4447-862F-DFBC0720B9BC}" destId="{C605A75C-5A0A-4557-90A9-FD3482A30F74}" srcOrd="1" destOrd="0" presId="urn:microsoft.com/office/officeart/2008/layout/BendingPictureCaptionList"/>
    <dgm:cxn modelId="{EF5D6D14-98C3-4AD6-94FF-51DF9C9B71FC}" type="presParOf" srcId="{CD9310BF-8F2E-410F-903E-D04BF23634B4}" destId="{7B1964E9-75E9-46AF-9987-0CBFC84F004C}" srcOrd="3" destOrd="0" presId="urn:microsoft.com/office/officeart/2008/layout/BendingPictureCaptionList"/>
    <dgm:cxn modelId="{481171DA-CC5A-4344-BD5A-C3B5414AC9F8}" type="presParOf" srcId="{CD9310BF-8F2E-410F-903E-D04BF23634B4}" destId="{D522BF95-5D37-40EA-B6B3-4E358FF3D5F4}" srcOrd="4" destOrd="0" presId="urn:microsoft.com/office/officeart/2008/layout/BendingPictureCaptionList"/>
    <dgm:cxn modelId="{20280771-9A9B-4E92-B63F-9A4D5E948D0B}" type="presParOf" srcId="{D522BF95-5D37-40EA-B6B3-4E358FF3D5F4}" destId="{33B7D359-DC0C-4535-AC7D-ED222C71D402}" srcOrd="0" destOrd="0" presId="urn:microsoft.com/office/officeart/2008/layout/BendingPictureCaptionList"/>
    <dgm:cxn modelId="{DFA52F9C-D34D-412B-A9F1-9AE0CDE7CF30}" type="presParOf" srcId="{D522BF95-5D37-40EA-B6B3-4E358FF3D5F4}" destId="{ECD36BB7-D505-435C-ACDE-5E986EB50B40}" srcOrd="1" destOrd="0" presId="urn:microsoft.com/office/officeart/2008/layout/BendingPictureCaptionList"/>
    <dgm:cxn modelId="{2C0FDE8C-9A40-448A-9581-F2208AB170D5}" type="presParOf" srcId="{CD9310BF-8F2E-410F-903E-D04BF23634B4}" destId="{75E900D0-2816-4E71-A053-8A19434FDAAB}" srcOrd="5" destOrd="0" presId="urn:microsoft.com/office/officeart/2008/layout/BendingPictureCaptionList"/>
    <dgm:cxn modelId="{6F599B78-4B12-4ACB-AF4C-7A2936B93712}" type="presParOf" srcId="{CD9310BF-8F2E-410F-903E-D04BF23634B4}" destId="{6001E43A-C663-4BFC-AB83-6D91AB3871C1}" srcOrd="6" destOrd="0" presId="urn:microsoft.com/office/officeart/2008/layout/BendingPictureCaptionList"/>
    <dgm:cxn modelId="{1B3DE6CC-360B-41DB-B224-6D1A2A44B288}" type="presParOf" srcId="{6001E43A-C663-4BFC-AB83-6D91AB3871C1}" destId="{FB67A3A6-F494-4563-B915-1C55CFA54A37}" srcOrd="0" destOrd="0" presId="urn:microsoft.com/office/officeart/2008/layout/BendingPictureCaptionList"/>
    <dgm:cxn modelId="{D222BFBD-B8F6-4A4B-A108-DA1DDD11DB33}" type="presParOf" srcId="{6001E43A-C663-4BFC-AB83-6D91AB3871C1}" destId="{DF79DFE9-CB43-4491-859F-CDC920B440F2}" srcOrd="1" destOrd="0" presId="urn:microsoft.com/office/officeart/2008/layout/BendingPictureCaptionList"/>
    <dgm:cxn modelId="{9567BBF6-59A6-468B-B794-564E819FAF8D}" type="presParOf" srcId="{CD9310BF-8F2E-410F-903E-D04BF23634B4}" destId="{A7420D09-B72E-4860-8403-A315285A213E}" srcOrd="7" destOrd="0" presId="urn:microsoft.com/office/officeart/2008/layout/BendingPictureCaptionList"/>
    <dgm:cxn modelId="{E3B2335F-B777-495B-8431-A4A52DC13EB7}" type="presParOf" srcId="{CD9310BF-8F2E-410F-903E-D04BF23634B4}" destId="{CBC7EB53-7654-447F-9B84-AE34417445EF}" srcOrd="8" destOrd="0" presId="urn:microsoft.com/office/officeart/2008/layout/BendingPictureCaptionList"/>
    <dgm:cxn modelId="{642BF221-A6A2-45AF-956E-60C1DB2B5B31}" type="presParOf" srcId="{CBC7EB53-7654-447F-9B84-AE34417445EF}" destId="{5E6CD68F-FD24-4C55-A3D5-32542C43E413}" srcOrd="0" destOrd="0" presId="urn:microsoft.com/office/officeart/2008/layout/BendingPictureCaptionList"/>
    <dgm:cxn modelId="{40A6D7C9-B3A1-42FE-9AC5-BE3913BFD153}" type="presParOf" srcId="{CBC7EB53-7654-447F-9B84-AE34417445EF}" destId="{8A8D9862-6005-4499-A52E-38D7D682161F}"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1466BD-6D7A-4DB6-9780-CAD878A54CF4}"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E20CE6F8-7663-47DF-A4A5-29C3A65E7EBA}">
      <dgm:prSet phldrT="[Texto]"/>
      <dgm:spPr/>
      <dgm:t>
        <a:bodyPr/>
        <a:lstStyle/>
        <a:p>
          <a:r>
            <a:rPr lang="es-EC" dirty="0" smtClean="0">
              <a:solidFill>
                <a:schemeClr val="tx1"/>
              </a:solidFill>
            </a:rPr>
            <a:t>USOS DE LA ICTIOFAUNA EN LAS DIFERENTES COMUNIDADES</a:t>
          </a:r>
          <a:endParaRPr lang="es-ES" dirty="0">
            <a:solidFill>
              <a:schemeClr val="tx1"/>
            </a:solidFill>
          </a:endParaRPr>
        </a:p>
      </dgm:t>
    </dgm:pt>
    <dgm:pt modelId="{FBAA94FC-CFDC-4DFF-994F-5F88008F8A1B}" type="parTrans" cxnId="{C342C965-3EEF-429F-A6A4-F8D68BF605F4}">
      <dgm:prSet/>
      <dgm:spPr/>
      <dgm:t>
        <a:bodyPr/>
        <a:lstStyle/>
        <a:p>
          <a:endParaRPr lang="es-ES"/>
        </a:p>
      </dgm:t>
    </dgm:pt>
    <dgm:pt modelId="{BB1143BB-4EF4-427E-A4B1-144DDA43F01C}" type="sibTrans" cxnId="{C342C965-3EEF-429F-A6A4-F8D68BF605F4}">
      <dgm:prSet/>
      <dgm:spPr/>
      <dgm:t>
        <a:bodyPr/>
        <a:lstStyle/>
        <a:p>
          <a:endParaRPr lang="es-ES"/>
        </a:p>
      </dgm:t>
    </dgm:pt>
    <dgm:pt modelId="{87044BEE-AAE8-49C6-8447-DDAE87B0EE86}">
      <dgm:prSet phldrT="[Texto]"/>
      <dgm:spPr/>
      <dgm:t>
        <a:bodyPr/>
        <a:lstStyle/>
        <a:p>
          <a:r>
            <a:rPr lang="es-EC" dirty="0" smtClean="0"/>
            <a:t>Encuesta piloto, rectificación y validación</a:t>
          </a:r>
          <a:endParaRPr lang="es-ES" dirty="0"/>
        </a:p>
      </dgm:t>
    </dgm:pt>
    <dgm:pt modelId="{D7EEA318-69E8-4CF0-833E-650DFD4A537C}" type="parTrans" cxnId="{BA2C46F7-BA98-479C-AE87-1E6DE5DF513A}">
      <dgm:prSet/>
      <dgm:spPr/>
      <dgm:t>
        <a:bodyPr/>
        <a:lstStyle/>
        <a:p>
          <a:endParaRPr lang="es-ES"/>
        </a:p>
      </dgm:t>
    </dgm:pt>
    <dgm:pt modelId="{BCD2FAD0-954A-427B-9E12-2435B6F80637}" type="sibTrans" cxnId="{BA2C46F7-BA98-479C-AE87-1E6DE5DF513A}">
      <dgm:prSet/>
      <dgm:spPr/>
      <dgm:t>
        <a:bodyPr/>
        <a:lstStyle/>
        <a:p>
          <a:endParaRPr lang="es-ES"/>
        </a:p>
      </dgm:t>
    </dgm:pt>
    <dgm:pt modelId="{9F556BFA-5C6B-42B7-842A-F87E3B8848BF}">
      <dgm:prSet phldrT="[Texto]"/>
      <dgm:spPr/>
      <dgm:t>
        <a:bodyPr/>
        <a:lstStyle/>
        <a:p>
          <a:r>
            <a:rPr lang="es-EC" dirty="0" smtClean="0"/>
            <a:t>Selección de población objetivo a encuestar</a:t>
          </a:r>
          <a:endParaRPr lang="es-ES" dirty="0"/>
        </a:p>
      </dgm:t>
    </dgm:pt>
    <dgm:pt modelId="{6CC7C193-2ECD-428B-8B1E-41BC1D0A56EB}" type="parTrans" cxnId="{BC89B0EA-20B4-4596-B239-03351A6F7FBB}">
      <dgm:prSet/>
      <dgm:spPr/>
      <dgm:t>
        <a:bodyPr/>
        <a:lstStyle/>
        <a:p>
          <a:endParaRPr lang="es-ES"/>
        </a:p>
      </dgm:t>
    </dgm:pt>
    <dgm:pt modelId="{DB23870A-4745-4D66-8D71-91E59894898C}" type="sibTrans" cxnId="{BC89B0EA-20B4-4596-B239-03351A6F7FBB}">
      <dgm:prSet/>
      <dgm:spPr/>
      <dgm:t>
        <a:bodyPr/>
        <a:lstStyle/>
        <a:p>
          <a:endParaRPr lang="es-ES"/>
        </a:p>
      </dgm:t>
    </dgm:pt>
    <dgm:pt modelId="{98D0B10C-2B16-491A-A6CA-25ACCA59DB70}">
      <dgm:prSet phldrT="[Texto]"/>
      <dgm:spPr/>
      <dgm:t>
        <a:bodyPr/>
        <a:lstStyle/>
        <a:p>
          <a:r>
            <a:rPr lang="es-EC" dirty="0" smtClean="0"/>
            <a:t>Aplicación de encuestas y análisis de resultados</a:t>
          </a:r>
          <a:endParaRPr lang="es-ES" dirty="0"/>
        </a:p>
      </dgm:t>
    </dgm:pt>
    <dgm:pt modelId="{5429D0F4-F9ED-493D-8EF7-E4273134EFE5}" type="parTrans" cxnId="{0CED7125-010C-4915-9651-EBE94E94809F}">
      <dgm:prSet/>
      <dgm:spPr/>
      <dgm:t>
        <a:bodyPr/>
        <a:lstStyle/>
        <a:p>
          <a:endParaRPr lang="es-ES"/>
        </a:p>
      </dgm:t>
    </dgm:pt>
    <dgm:pt modelId="{D2CE7684-EA45-4F39-9A68-88AB1145DE94}" type="sibTrans" cxnId="{0CED7125-010C-4915-9651-EBE94E94809F}">
      <dgm:prSet/>
      <dgm:spPr/>
      <dgm:t>
        <a:bodyPr/>
        <a:lstStyle/>
        <a:p>
          <a:endParaRPr lang="es-ES"/>
        </a:p>
      </dgm:t>
    </dgm:pt>
    <dgm:pt modelId="{2E5706DD-2AAB-4FEB-B49E-49F56C28EC8E}" type="pres">
      <dgm:prSet presAssocID="{3E1466BD-6D7A-4DB6-9780-CAD878A54CF4}" presName="Name0" presStyleCnt="0">
        <dgm:presLayoutVars>
          <dgm:dir/>
          <dgm:resizeHandles val="exact"/>
        </dgm:presLayoutVars>
      </dgm:prSet>
      <dgm:spPr/>
      <dgm:t>
        <a:bodyPr/>
        <a:lstStyle/>
        <a:p>
          <a:endParaRPr lang="es-ES"/>
        </a:p>
      </dgm:t>
    </dgm:pt>
    <dgm:pt modelId="{395D9BEA-2792-4AFA-BAE7-30C4D663523A}" type="pres">
      <dgm:prSet presAssocID="{E20CE6F8-7663-47DF-A4A5-29C3A65E7EBA}" presName="composite" presStyleCnt="0"/>
      <dgm:spPr/>
    </dgm:pt>
    <dgm:pt modelId="{FFFEA641-471F-4755-9258-BFEB0E335024}" type="pres">
      <dgm:prSet presAssocID="{E20CE6F8-7663-47DF-A4A5-29C3A65E7EBA}" presName="rect1" presStyleLbl="bgShp" presStyleIdx="0" presStyleCnt="4"/>
      <dgm:spPr>
        <a:noFill/>
      </dgm:spPr>
    </dgm:pt>
    <dgm:pt modelId="{DFC4BD82-335A-4FE2-A301-E13DF14F9229}" type="pres">
      <dgm:prSet presAssocID="{E20CE6F8-7663-47DF-A4A5-29C3A65E7EBA}" presName="rect2" presStyleLbl="trBgShp" presStyleIdx="0" presStyleCnt="4" custLinFactY="-2555" custLinFactNeighborY="-100000">
        <dgm:presLayoutVars>
          <dgm:bulletEnabled val="1"/>
        </dgm:presLayoutVars>
      </dgm:prSet>
      <dgm:spPr/>
      <dgm:t>
        <a:bodyPr/>
        <a:lstStyle/>
        <a:p>
          <a:endParaRPr lang="es-ES"/>
        </a:p>
      </dgm:t>
    </dgm:pt>
    <dgm:pt modelId="{A5C48906-3BB2-4218-9A1A-EA386C7A9FA1}" type="pres">
      <dgm:prSet presAssocID="{BB1143BB-4EF4-427E-A4B1-144DDA43F01C}" presName="sibTrans" presStyleCnt="0"/>
      <dgm:spPr/>
    </dgm:pt>
    <dgm:pt modelId="{4E75E299-AEAA-42C2-9EBB-80861256035D}" type="pres">
      <dgm:prSet presAssocID="{87044BEE-AAE8-49C6-8447-DDAE87B0EE86}" presName="composite" presStyleCnt="0"/>
      <dgm:spPr/>
    </dgm:pt>
    <dgm:pt modelId="{1DB8D6FE-61F1-4F3C-9F37-C84E89234D0D}" type="pres">
      <dgm:prSet presAssocID="{87044BEE-AAE8-49C6-8447-DDAE87B0EE86}" presName="rect1" presStyleLbl="bgShp" presStyleIdx="1" presStyleCnt="4"/>
      <dgm:spPr>
        <a:blipFill rotWithShape="1">
          <a:blip xmlns:r="http://schemas.openxmlformats.org/officeDocument/2006/relationships" r:embed="rId1"/>
          <a:stretch>
            <a:fillRect/>
          </a:stretch>
        </a:blipFill>
      </dgm:spPr>
    </dgm:pt>
    <dgm:pt modelId="{966BA123-6141-4119-B358-70FE0CFDC978}" type="pres">
      <dgm:prSet presAssocID="{87044BEE-AAE8-49C6-8447-DDAE87B0EE86}" presName="rect2" presStyleLbl="trBgShp" presStyleIdx="1" presStyleCnt="4">
        <dgm:presLayoutVars>
          <dgm:bulletEnabled val="1"/>
        </dgm:presLayoutVars>
      </dgm:prSet>
      <dgm:spPr/>
      <dgm:t>
        <a:bodyPr/>
        <a:lstStyle/>
        <a:p>
          <a:endParaRPr lang="es-ES"/>
        </a:p>
      </dgm:t>
    </dgm:pt>
    <dgm:pt modelId="{11C4F0D3-E6EE-414B-AC67-06249748A5F1}" type="pres">
      <dgm:prSet presAssocID="{BCD2FAD0-954A-427B-9E12-2435B6F80637}" presName="sibTrans" presStyleCnt="0"/>
      <dgm:spPr/>
    </dgm:pt>
    <dgm:pt modelId="{A938F75C-2DAC-43E7-A801-462FADB46B98}" type="pres">
      <dgm:prSet presAssocID="{9F556BFA-5C6B-42B7-842A-F87E3B8848BF}" presName="composite" presStyleCnt="0"/>
      <dgm:spPr/>
    </dgm:pt>
    <dgm:pt modelId="{694BA4B8-4D3C-4919-8DC1-55706AF8B5F4}" type="pres">
      <dgm:prSet presAssocID="{9F556BFA-5C6B-42B7-842A-F87E3B8848BF}" presName="rect1" presStyleLbl="bgShp" presStyleIdx="2" presStyleCnt="4"/>
      <dgm:spPr>
        <a:blipFill rotWithShape="1">
          <a:blip xmlns:r="http://schemas.openxmlformats.org/officeDocument/2006/relationships" r:embed="rId2"/>
          <a:stretch>
            <a:fillRect/>
          </a:stretch>
        </a:blipFill>
      </dgm:spPr>
    </dgm:pt>
    <dgm:pt modelId="{92287795-AC9E-44DE-89F0-E7B640FA2A35}" type="pres">
      <dgm:prSet presAssocID="{9F556BFA-5C6B-42B7-842A-F87E3B8848BF}" presName="rect2" presStyleLbl="trBgShp" presStyleIdx="2" presStyleCnt="4">
        <dgm:presLayoutVars>
          <dgm:bulletEnabled val="1"/>
        </dgm:presLayoutVars>
      </dgm:prSet>
      <dgm:spPr/>
      <dgm:t>
        <a:bodyPr/>
        <a:lstStyle/>
        <a:p>
          <a:endParaRPr lang="es-ES"/>
        </a:p>
      </dgm:t>
    </dgm:pt>
    <dgm:pt modelId="{635A8B89-4923-4DA5-8558-A280FDD051C8}" type="pres">
      <dgm:prSet presAssocID="{DB23870A-4745-4D66-8D71-91E59894898C}" presName="sibTrans" presStyleCnt="0"/>
      <dgm:spPr/>
    </dgm:pt>
    <dgm:pt modelId="{69A5F06A-0600-47F9-9E52-3CD2C8D36CAB}" type="pres">
      <dgm:prSet presAssocID="{98D0B10C-2B16-491A-A6CA-25ACCA59DB70}" presName="composite" presStyleCnt="0"/>
      <dgm:spPr/>
    </dgm:pt>
    <dgm:pt modelId="{8E69727F-B172-4E73-B08B-D2E2020DB7EC}" type="pres">
      <dgm:prSet presAssocID="{98D0B10C-2B16-491A-A6CA-25ACCA59DB70}" presName="rect1" presStyleLbl="bgShp" presStyleIdx="3" presStyleCnt="4"/>
      <dgm:spPr>
        <a:blipFill rotWithShape="1">
          <a:blip xmlns:r="http://schemas.openxmlformats.org/officeDocument/2006/relationships" r:embed="rId3"/>
          <a:stretch>
            <a:fillRect/>
          </a:stretch>
        </a:blipFill>
      </dgm:spPr>
    </dgm:pt>
    <dgm:pt modelId="{D659FF13-13BD-43C6-B0B1-A896BFEEE8A4}" type="pres">
      <dgm:prSet presAssocID="{98D0B10C-2B16-491A-A6CA-25ACCA59DB70}" presName="rect2" presStyleLbl="trBgShp" presStyleIdx="3" presStyleCnt="4">
        <dgm:presLayoutVars>
          <dgm:bulletEnabled val="1"/>
        </dgm:presLayoutVars>
      </dgm:prSet>
      <dgm:spPr/>
      <dgm:t>
        <a:bodyPr/>
        <a:lstStyle/>
        <a:p>
          <a:endParaRPr lang="es-ES"/>
        </a:p>
      </dgm:t>
    </dgm:pt>
  </dgm:ptLst>
  <dgm:cxnLst>
    <dgm:cxn modelId="{BC89B0EA-20B4-4596-B239-03351A6F7FBB}" srcId="{3E1466BD-6D7A-4DB6-9780-CAD878A54CF4}" destId="{9F556BFA-5C6B-42B7-842A-F87E3B8848BF}" srcOrd="2" destOrd="0" parTransId="{6CC7C193-2ECD-428B-8B1E-41BC1D0A56EB}" sibTransId="{DB23870A-4745-4D66-8D71-91E59894898C}"/>
    <dgm:cxn modelId="{A782CD75-7C38-4ACB-A6A8-5A699E9D4AF9}" type="presOf" srcId="{9F556BFA-5C6B-42B7-842A-F87E3B8848BF}" destId="{92287795-AC9E-44DE-89F0-E7B640FA2A35}" srcOrd="0" destOrd="0" presId="urn:microsoft.com/office/officeart/2008/layout/BendingPictureSemiTransparentText"/>
    <dgm:cxn modelId="{9ED34CFD-58B4-4E3E-A93B-031E65953446}" type="presOf" srcId="{E20CE6F8-7663-47DF-A4A5-29C3A65E7EBA}" destId="{DFC4BD82-335A-4FE2-A301-E13DF14F9229}" srcOrd="0" destOrd="0" presId="urn:microsoft.com/office/officeart/2008/layout/BendingPictureSemiTransparentText"/>
    <dgm:cxn modelId="{C342C965-3EEF-429F-A6A4-F8D68BF605F4}" srcId="{3E1466BD-6D7A-4DB6-9780-CAD878A54CF4}" destId="{E20CE6F8-7663-47DF-A4A5-29C3A65E7EBA}" srcOrd="0" destOrd="0" parTransId="{FBAA94FC-CFDC-4DFF-994F-5F88008F8A1B}" sibTransId="{BB1143BB-4EF4-427E-A4B1-144DDA43F01C}"/>
    <dgm:cxn modelId="{A9AB7271-18A1-4736-88A8-B8A588068857}" type="presOf" srcId="{98D0B10C-2B16-491A-A6CA-25ACCA59DB70}" destId="{D659FF13-13BD-43C6-B0B1-A896BFEEE8A4}" srcOrd="0" destOrd="0" presId="urn:microsoft.com/office/officeart/2008/layout/BendingPictureSemiTransparentText"/>
    <dgm:cxn modelId="{BA2C46F7-BA98-479C-AE87-1E6DE5DF513A}" srcId="{3E1466BD-6D7A-4DB6-9780-CAD878A54CF4}" destId="{87044BEE-AAE8-49C6-8447-DDAE87B0EE86}" srcOrd="1" destOrd="0" parTransId="{D7EEA318-69E8-4CF0-833E-650DFD4A537C}" sibTransId="{BCD2FAD0-954A-427B-9E12-2435B6F80637}"/>
    <dgm:cxn modelId="{0CED7125-010C-4915-9651-EBE94E94809F}" srcId="{3E1466BD-6D7A-4DB6-9780-CAD878A54CF4}" destId="{98D0B10C-2B16-491A-A6CA-25ACCA59DB70}" srcOrd="3" destOrd="0" parTransId="{5429D0F4-F9ED-493D-8EF7-E4273134EFE5}" sibTransId="{D2CE7684-EA45-4F39-9A68-88AB1145DE94}"/>
    <dgm:cxn modelId="{76FC9643-0640-4A11-9A33-BC2795F92BA7}" type="presOf" srcId="{3E1466BD-6D7A-4DB6-9780-CAD878A54CF4}" destId="{2E5706DD-2AAB-4FEB-B49E-49F56C28EC8E}" srcOrd="0" destOrd="0" presId="urn:microsoft.com/office/officeart/2008/layout/BendingPictureSemiTransparentText"/>
    <dgm:cxn modelId="{AF2AA067-DBE5-4BA5-80CD-392864E6B4E5}" type="presOf" srcId="{87044BEE-AAE8-49C6-8447-DDAE87B0EE86}" destId="{966BA123-6141-4119-B358-70FE0CFDC978}" srcOrd="0" destOrd="0" presId="urn:microsoft.com/office/officeart/2008/layout/BendingPictureSemiTransparentText"/>
    <dgm:cxn modelId="{9C6E2457-2F4A-459A-920F-B3EBC24DBACE}" type="presParOf" srcId="{2E5706DD-2AAB-4FEB-B49E-49F56C28EC8E}" destId="{395D9BEA-2792-4AFA-BAE7-30C4D663523A}" srcOrd="0" destOrd="0" presId="urn:microsoft.com/office/officeart/2008/layout/BendingPictureSemiTransparentText"/>
    <dgm:cxn modelId="{B7025759-1FD9-4B93-A915-22A6D0E5933F}" type="presParOf" srcId="{395D9BEA-2792-4AFA-BAE7-30C4D663523A}" destId="{FFFEA641-471F-4755-9258-BFEB0E335024}" srcOrd="0" destOrd="0" presId="urn:microsoft.com/office/officeart/2008/layout/BendingPictureSemiTransparentText"/>
    <dgm:cxn modelId="{B7809A0F-7370-48F7-8A50-EAB81DCAD80D}" type="presParOf" srcId="{395D9BEA-2792-4AFA-BAE7-30C4D663523A}" destId="{DFC4BD82-335A-4FE2-A301-E13DF14F9229}" srcOrd="1" destOrd="0" presId="urn:microsoft.com/office/officeart/2008/layout/BendingPictureSemiTransparentText"/>
    <dgm:cxn modelId="{BF64D14F-5FA4-40A5-99A6-C472D49E9816}" type="presParOf" srcId="{2E5706DD-2AAB-4FEB-B49E-49F56C28EC8E}" destId="{A5C48906-3BB2-4218-9A1A-EA386C7A9FA1}" srcOrd="1" destOrd="0" presId="urn:microsoft.com/office/officeart/2008/layout/BendingPictureSemiTransparentText"/>
    <dgm:cxn modelId="{E7B910AF-4612-41C8-8E40-040ED99AA615}" type="presParOf" srcId="{2E5706DD-2AAB-4FEB-B49E-49F56C28EC8E}" destId="{4E75E299-AEAA-42C2-9EBB-80861256035D}" srcOrd="2" destOrd="0" presId="urn:microsoft.com/office/officeart/2008/layout/BendingPictureSemiTransparentText"/>
    <dgm:cxn modelId="{7B9A5C2E-90D7-456E-9E88-12A198531653}" type="presParOf" srcId="{4E75E299-AEAA-42C2-9EBB-80861256035D}" destId="{1DB8D6FE-61F1-4F3C-9F37-C84E89234D0D}" srcOrd="0" destOrd="0" presId="urn:microsoft.com/office/officeart/2008/layout/BendingPictureSemiTransparentText"/>
    <dgm:cxn modelId="{7E42A43B-D1E1-48B3-8A73-F8483C37CB91}" type="presParOf" srcId="{4E75E299-AEAA-42C2-9EBB-80861256035D}" destId="{966BA123-6141-4119-B358-70FE0CFDC978}" srcOrd="1" destOrd="0" presId="urn:microsoft.com/office/officeart/2008/layout/BendingPictureSemiTransparentText"/>
    <dgm:cxn modelId="{F0A85A08-68C5-48C4-B019-369E27B1F9C6}" type="presParOf" srcId="{2E5706DD-2AAB-4FEB-B49E-49F56C28EC8E}" destId="{11C4F0D3-E6EE-414B-AC67-06249748A5F1}" srcOrd="3" destOrd="0" presId="urn:microsoft.com/office/officeart/2008/layout/BendingPictureSemiTransparentText"/>
    <dgm:cxn modelId="{CC10466A-E715-4F03-8F35-0D0746788BA7}" type="presParOf" srcId="{2E5706DD-2AAB-4FEB-B49E-49F56C28EC8E}" destId="{A938F75C-2DAC-43E7-A801-462FADB46B98}" srcOrd="4" destOrd="0" presId="urn:microsoft.com/office/officeart/2008/layout/BendingPictureSemiTransparentText"/>
    <dgm:cxn modelId="{985133A5-43B3-4F36-A4FE-11C9F789A002}" type="presParOf" srcId="{A938F75C-2DAC-43E7-A801-462FADB46B98}" destId="{694BA4B8-4D3C-4919-8DC1-55706AF8B5F4}" srcOrd="0" destOrd="0" presId="urn:microsoft.com/office/officeart/2008/layout/BendingPictureSemiTransparentText"/>
    <dgm:cxn modelId="{EC09E55F-7414-4652-8C46-CB89D712B52D}" type="presParOf" srcId="{A938F75C-2DAC-43E7-A801-462FADB46B98}" destId="{92287795-AC9E-44DE-89F0-E7B640FA2A35}" srcOrd="1" destOrd="0" presId="urn:microsoft.com/office/officeart/2008/layout/BendingPictureSemiTransparentText"/>
    <dgm:cxn modelId="{A7E910A4-FC4D-46EF-B46D-6884317AED3A}" type="presParOf" srcId="{2E5706DD-2AAB-4FEB-B49E-49F56C28EC8E}" destId="{635A8B89-4923-4DA5-8558-A280FDD051C8}" srcOrd="5" destOrd="0" presId="urn:microsoft.com/office/officeart/2008/layout/BendingPictureSemiTransparentText"/>
    <dgm:cxn modelId="{8A2D04BC-2E4B-4B1B-A6BB-9EF48DDDB347}" type="presParOf" srcId="{2E5706DD-2AAB-4FEB-B49E-49F56C28EC8E}" destId="{69A5F06A-0600-47F9-9E52-3CD2C8D36CAB}" srcOrd="6" destOrd="0" presId="urn:microsoft.com/office/officeart/2008/layout/BendingPictureSemiTransparentText"/>
    <dgm:cxn modelId="{FF352FD4-E146-4AC5-B234-83A6BA7F7F2B}" type="presParOf" srcId="{69A5F06A-0600-47F9-9E52-3CD2C8D36CAB}" destId="{8E69727F-B172-4E73-B08B-D2E2020DB7EC}" srcOrd="0" destOrd="0" presId="urn:microsoft.com/office/officeart/2008/layout/BendingPictureSemiTransparentText"/>
    <dgm:cxn modelId="{87E714E9-2832-437B-83E1-AC82ED68436D}" type="presParOf" srcId="{69A5F06A-0600-47F9-9E52-3CD2C8D36CAB}" destId="{D659FF13-13BD-43C6-B0B1-A896BFEEE8A4}"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788013-F387-4C40-9E2B-D8C93EBDB058}" type="doc">
      <dgm:prSet loTypeId="urn:microsoft.com/office/officeart/2005/8/layout/equation2" loCatId="relationship" qsTypeId="urn:microsoft.com/office/officeart/2005/8/quickstyle/simple1" qsCatId="simple" csTypeId="urn:microsoft.com/office/officeart/2005/8/colors/colorful2" csCatId="colorful" phldr="1"/>
      <dgm:spPr/>
      <dgm:t>
        <a:bodyPr/>
        <a:lstStyle/>
        <a:p>
          <a:endParaRPr lang="es-ES"/>
        </a:p>
      </dgm:t>
    </dgm:pt>
    <dgm:pt modelId="{EE869C29-FC48-43FB-9984-A7E1D68D121B}">
      <dgm:prSet phldrT="[Texto]" custT="1"/>
      <dgm:spPr>
        <a:solidFill>
          <a:srgbClr val="92D050"/>
        </a:solidFill>
      </dgm:spPr>
      <dgm:t>
        <a:bodyPr/>
        <a:lstStyle/>
        <a:p>
          <a:r>
            <a:rPr lang="es-EC" sz="2000" dirty="0" smtClean="0"/>
            <a:t>Diversidad de peces</a:t>
          </a:r>
          <a:endParaRPr lang="es-ES" sz="2000" dirty="0"/>
        </a:p>
      </dgm:t>
    </dgm:pt>
    <dgm:pt modelId="{C75E9952-24DF-417F-9984-3D9609008909}" type="parTrans" cxnId="{A48D2A59-A51F-4400-ACFE-C067475F857C}">
      <dgm:prSet/>
      <dgm:spPr/>
      <dgm:t>
        <a:bodyPr/>
        <a:lstStyle/>
        <a:p>
          <a:endParaRPr lang="es-ES"/>
        </a:p>
      </dgm:t>
    </dgm:pt>
    <dgm:pt modelId="{235222B1-DDB9-4734-93BE-42FA68973A11}" type="sibTrans" cxnId="{A48D2A59-A51F-4400-ACFE-C067475F857C}">
      <dgm:prSet/>
      <dgm:spPr/>
      <dgm:t>
        <a:bodyPr/>
        <a:lstStyle/>
        <a:p>
          <a:endParaRPr lang="es-ES"/>
        </a:p>
      </dgm:t>
    </dgm:pt>
    <dgm:pt modelId="{138CC7A3-6B17-4C85-A74F-3D636D7488DD}">
      <dgm:prSet phldrT="[Texto]" custT="1"/>
      <dgm:spPr>
        <a:solidFill>
          <a:srgbClr val="00B0F0"/>
        </a:solidFill>
      </dgm:spPr>
      <dgm:t>
        <a:bodyPr/>
        <a:lstStyle/>
        <a:p>
          <a:r>
            <a:rPr lang="es-EC" sz="2000" dirty="0" smtClean="0"/>
            <a:t>Usos de la ictiofauna</a:t>
          </a:r>
          <a:endParaRPr lang="es-ES" sz="2000" dirty="0"/>
        </a:p>
      </dgm:t>
    </dgm:pt>
    <dgm:pt modelId="{675B6F7C-4C6A-4FED-B24C-159484B2442C}" type="parTrans" cxnId="{38DB69ED-7A09-4526-B2E3-273E0E32B76D}">
      <dgm:prSet/>
      <dgm:spPr/>
      <dgm:t>
        <a:bodyPr/>
        <a:lstStyle/>
        <a:p>
          <a:endParaRPr lang="es-ES"/>
        </a:p>
      </dgm:t>
    </dgm:pt>
    <dgm:pt modelId="{ED863BBB-0E90-4B71-87B8-1929EC4807B8}" type="sibTrans" cxnId="{38DB69ED-7A09-4526-B2E3-273E0E32B76D}">
      <dgm:prSet/>
      <dgm:spPr/>
      <dgm:t>
        <a:bodyPr/>
        <a:lstStyle/>
        <a:p>
          <a:endParaRPr lang="es-ES"/>
        </a:p>
      </dgm:t>
    </dgm:pt>
    <dgm:pt modelId="{942ED390-5277-4B6B-9616-6D93072DAB4C}">
      <dgm:prSet phldrT="[Texto]"/>
      <dgm:spPr>
        <a:solidFill>
          <a:srgbClr val="00B050"/>
        </a:solidFill>
      </dgm:spPr>
      <dgm:t>
        <a:bodyPr/>
        <a:lstStyle/>
        <a:p>
          <a:r>
            <a:rPr lang="es-EC" dirty="0" smtClean="0"/>
            <a:t>Diseño de estrategias de conservación</a:t>
          </a:r>
          <a:endParaRPr lang="es-ES" dirty="0"/>
        </a:p>
      </dgm:t>
    </dgm:pt>
    <dgm:pt modelId="{F7337A78-4480-44F5-9739-ADFB1AD79AED}" type="parTrans" cxnId="{0E2260CC-7824-42FE-8539-6A15405665C6}">
      <dgm:prSet/>
      <dgm:spPr/>
      <dgm:t>
        <a:bodyPr/>
        <a:lstStyle/>
        <a:p>
          <a:endParaRPr lang="es-ES"/>
        </a:p>
      </dgm:t>
    </dgm:pt>
    <dgm:pt modelId="{EBBDA4FA-9FB5-4583-B616-3D0CEC5714C4}" type="sibTrans" cxnId="{0E2260CC-7824-42FE-8539-6A15405665C6}">
      <dgm:prSet/>
      <dgm:spPr/>
      <dgm:t>
        <a:bodyPr/>
        <a:lstStyle/>
        <a:p>
          <a:endParaRPr lang="es-ES"/>
        </a:p>
      </dgm:t>
    </dgm:pt>
    <dgm:pt modelId="{2CC77DF3-FFFE-40C9-84B6-A530170C5FD8}" type="pres">
      <dgm:prSet presAssocID="{3D788013-F387-4C40-9E2B-D8C93EBDB058}" presName="Name0" presStyleCnt="0">
        <dgm:presLayoutVars>
          <dgm:dir/>
          <dgm:resizeHandles val="exact"/>
        </dgm:presLayoutVars>
      </dgm:prSet>
      <dgm:spPr/>
      <dgm:t>
        <a:bodyPr/>
        <a:lstStyle/>
        <a:p>
          <a:endParaRPr lang="es-ES"/>
        </a:p>
      </dgm:t>
    </dgm:pt>
    <dgm:pt modelId="{9C2F55E4-5190-4CE5-B58E-0EC794E2F1DA}" type="pres">
      <dgm:prSet presAssocID="{3D788013-F387-4C40-9E2B-D8C93EBDB058}" presName="vNodes" presStyleCnt="0"/>
      <dgm:spPr/>
    </dgm:pt>
    <dgm:pt modelId="{26D32835-7804-40AC-A32D-A8B1EB059683}" type="pres">
      <dgm:prSet presAssocID="{EE869C29-FC48-43FB-9984-A7E1D68D121B}" presName="node" presStyleLbl="node1" presStyleIdx="0" presStyleCnt="3">
        <dgm:presLayoutVars>
          <dgm:bulletEnabled val="1"/>
        </dgm:presLayoutVars>
      </dgm:prSet>
      <dgm:spPr/>
      <dgm:t>
        <a:bodyPr/>
        <a:lstStyle/>
        <a:p>
          <a:endParaRPr lang="es-ES"/>
        </a:p>
      </dgm:t>
    </dgm:pt>
    <dgm:pt modelId="{719B6345-F4F7-4CA3-9F45-3AE906DE0AFB}" type="pres">
      <dgm:prSet presAssocID="{235222B1-DDB9-4734-93BE-42FA68973A11}" presName="spacerT" presStyleCnt="0"/>
      <dgm:spPr/>
    </dgm:pt>
    <dgm:pt modelId="{C0D98169-B07B-42DC-8BB7-0421E95E82C5}" type="pres">
      <dgm:prSet presAssocID="{235222B1-DDB9-4734-93BE-42FA68973A11}" presName="sibTrans" presStyleLbl="sibTrans2D1" presStyleIdx="0" presStyleCnt="2"/>
      <dgm:spPr/>
      <dgm:t>
        <a:bodyPr/>
        <a:lstStyle/>
        <a:p>
          <a:endParaRPr lang="es-ES"/>
        </a:p>
      </dgm:t>
    </dgm:pt>
    <dgm:pt modelId="{F52C6D47-9129-4EC7-AC6B-E2F50AE94C5A}" type="pres">
      <dgm:prSet presAssocID="{235222B1-DDB9-4734-93BE-42FA68973A11}" presName="spacerB" presStyleCnt="0"/>
      <dgm:spPr/>
    </dgm:pt>
    <dgm:pt modelId="{17AC7385-5BD1-41D7-8BFF-E876F27D51C2}" type="pres">
      <dgm:prSet presAssocID="{138CC7A3-6B17-4C85-A74F-3D636D7488DD}" presName="node" presStyleLbl="node1" presStyleIdx="1" presStyleCnt="3">
        <dgm:presLayoutVars>
          <dgm:bulletEnabled val="1"/>
        </dgm:presLayoutVars>
      </dgm:prSet>
      <dgm:spPr/>
      <dgm:t>
        <a:bodyPr/>
        <a:lstStyle/>
        <a:p>
          <a:endParaRPr lang="es-ES"/>
        </a:p>
      </dgm:t>
    </dgm:pt>
    <dgm:pt modelId="{7B0F7CFC-FA4E-44C5-98D2-2A5A5C09B4B9}" type="pres">
      <dgm:prSet presAssocID="{3D788013-F387-4C40-9E2B-D8C93EBDB058}" presName="sibTransLast" presStyleLbl="sibTrans2D1" presStyleIdx="1" presStyleCnt="2"/>
      <dgm:spPr/>
      <dgm:t>
        <a:bodyPr/>
        <a:lstStyle/>
        <a:p>
          <a:endParaRPr lang="es-ES"/>
        </a:p>
      </dgm:t>
    </dgm:pt>
    <dgm:pt modelId="{21D7A796-E0AC-4D1E-AF0B-C75551D31465}" type="pres">
      <dgm:prSet presAssocID="{3D788013-F387-4C40-9E2B-D8C93EBDB058}" presName="connectorText" presStyleLbl="sibTrans2D1" presStyleIdx="1" presStyleCnt="2"/>
      <dgm:spPr/>
      <dgm:t>
        <a:bodyPr/>
        <a:lstStyle/>
        <a:p>
          <a:endParaRPr lang="es-ES"/>
        </a:p>
      </dgm:t>
    </dgm:pt>
    <dgm:pt modelId="{337B6318-F8DB-4101-A099-4CC24190989E}" type="pres">
      <dgm:prSet presAssocID="{3D788013-F387-4C40-9E2B-D8C93EBDB058}" presName="lastNode" presStyleLbl="node1" presStyleIdx="2" presStyleCnt="3" custScaleX="76981" custScaleY="78638">
        <dgm:presLayoutVars>
          <dgm:bulletEnabled val="1"/>
        </dgm:presLayoutVars>
      </dgm:prSet>
      <dgm:spPr/>
      <dgm:t>
        <a:bodyPr/>
        <a:lstStyle/>
        <a:p>
          <a:endParaRPr lang="es-ES"/>
        </a:p>
      </dgm:t>
    </dgm:pt>
  </dgm:ptLst>
  <dgm:cxnLst>
    <dgm:cxn modelId="{7F04C593-4F85-4BA7-AB7C-2A4E6458C57C}" type="presOf" srcId="{235222B1-DDB9-4734-93BE-42FA68973A11}" destId="{C0D98169-B07B-42DC-8BB7-0421E95E82C5}" srcOrd="0" destOrd="0" presId="urn:microsoft.com/office/officeart/2005/8/layout/equation2"/>
    <dgm:cxn modelId="{B509B5C2-F5D6-4B95-A077-553A41B79B6E}" type="presOf" srcId="{3D788013-F387-4C40-9E2B-D8C93EBDB058}" destId="{2CC77DF3-FFFE-40C9-84B6-A530170C5FD8}" srcOrd="0" destOrd="0" presId="urn:microsoft.com/office/officeart/2005/8/layout/equation2"/>
    <dgm:cxn modelId="{8EC0C730-1389-4CB5-A64B-F9887694BE1D}" type="presOf" srcId="{ED863BBB-0E90-4B71-87B8-1929EC4807B8}" destId="{21D7A796-E0AC-4D1E-AF0B-C75551D31465}" srcOrd="1" destOrd="0" presId="urn:microsoft.com/office/officeart/2005/8/layout/equation2"/>
    <dgm:cxn modelId="{149AE10A-C3B1-4EA1-A437-46D3DC7DC78A}" type="presOf" srcId="{EE869C29-FC48-43FB-9984-A7E1D68D121B}" destId="{26D32835-7804-40AC-A32D-A8B1EB059683}" srcOrd="0" destOrd="0" presId="urn:microsoft.com/office/officeart/2005/8/layout/equation2"/>
    <dgm:cxn modelId="{AF1A9FD4-180D-48F4-BBDE-416A9A5B74A7}" type="presOf" srcId="{138CC7A3-6B17-4C85-A74F-3D636D7488DD}" destId="{17AC7385-5BD1-41D7-8BFF-E876F27D51C2}" srcOrd="0" destOrd="0" presId="urn:microsoft.com/office/officeart/2005/8/layout/equation2"/>
    <dgm:cxn modelId="{38DB69ED-7A09-4526-B2E3-273E0E32B76D}" srcId="{3D788013-F387-4C40-9E2B-D8C93EBDB058}" destId="{138CC7A3-6B17-4C85-A74F-3D636D7488DD}" srcOrd="1" destOrd="0" parTransId="{675B6F7C-4C6A-4FED-B24C-159484B2442C}" sibTransId="{ED863BBB-0E90-4B71-87B8-1929EC4807B8}"/>
    <dgm:cxn modelId="{A48D2A59-A51F-4400-ACFE-C067475F857C}" srcId="{3D788013-F387-4C40-9E2B-D8C93EBDB058}" destId="{EE869C29-FC48-43FB-9984-A7E1D68D121B}" srcOrd="0" destOrd="0" parTransId="{C75E9952-24DF-417F-9984-3D9609008909}" sibTransId="{235222B1-DDB9-4734-93BE-42FA68973A11}"/>
    <dgm:cxn modelId="{8487A99C-9FFF-4D23-BF8F-B5016146C23A}" type="presOf" srcId="{ED863BBB-0E90-4B71-87B8-1929EC4807B8}" destId="{7B0F7CFC-FA4E-44C5-98D2-2A5A5C09B4B9}" srcOrd="0" destOrd="0" presId="urn:microsoft.com/office/officeart/2005/8/layout/equation2"/>
    <dgm:cxn modelId="{0E2260CC-7824-42FE-8539-6A15405665C6}" srcId="{3D788013-F387-4C40-9E2B-D8C93EBDB058}" destId="{942ED390-5277-4B6B-9616-6D93072DAB4C}" srcOrd="2" destOrd="0" parTransId="{F7337A78-4480-44F5-9739-ADFB1AD79AED}" sibTransId="{EBBDA4FA-9FB5-4583-B616-3D0CEC5714C4}"/>
    <dgm:cxn modelId="{EF58568A-D3BC-4B27-8F0E-9BC747D00919}" type="presOf" srcId="{942ED390-5277-4B6B-9616-6D93072DAB4C}" destId="{337B6318-F8DB-4101-A099-4CC24190989E}" srcOrd="0" destOrd="0" presId="urn:microsoft.com/office/officeart/2005/8/layout/equation2"/>
    <dgm:cxn modelId="{47DAC7FF-6FFC-46F8-A21A-402E2F802407}" type="presParOf" srcId="{2CC77DF3-FFFE-40C9-84B6-A530170C5FD8}" destId="{9C2F55E4-5190-4CE5-B58E-0EC794E2F1DA}" srcOrd="0" destOrd="0" presId="urn:microsoft.com/office/officeart/2005/8/layout/equation2"/>
    <dgm:cxn modelId="{4CDB5403-120A-49B1-B34B-E4C9FBBEC7F4}" type="presParOf" srcId="{9C2F55E4-5190-4CE5-B58E-0EC794E2F1DA}" destId="{26D32835-7804-40AC-A32D-A8B1EB059683}" srcOrd="0" destOrd="0" presId="urn:microsoft.com/office/officeart/2005/8/layout/equation2"/>
    <dgm:cxn modelId="{099B11F0-4702-40A3-AFF9-4A335451CC33}" type="presParOf" srcId="{9C2F55E4-5190-4CE5-B58E-0EC794E2F1DA}" destId="{719B6345-F4F7-4CA3-9F45-3AE906DE0AFB}" srcOrd="1" destOrd="0" presId="urn:microsoft.com/office/officeart/2005/8/layout/equation2"/>
    <dgm:cxn modelId="{59DF7DB3-CE8B-4B81-AF14-DB81F5EEC6EF}" type="presParOf" srcId="{9C2F55E4-5190-4CE5-B58E-0EC794E2F1DA}" destId="{C0D98169-B07B-42DC-8BB7-0421E95E82C5}" srcOrd="2" destOrd="0" presId="urn:microsoft.com/office/officeart/2005/8/layout/equation2"/>
    <dgm:cxn modelId="{259E3804-0F28-49E9-8557-6AAB3B041756}" type="presParOf" srcId="{9C2F55E4-5190-4CE5-B58E-0EC794E2F1DA}" destId="{F52C6D47-9129-4EC7-AC6B-E2F50AE94C5A}" srcOrd="3" destOrd="0" presId="urn:microsoft.com/office/officeart/2005/8/layout/equation2"/>
    <dgm:cxn modelId="{43C96527-4D9D-4AFA-90A8-F34CBC48F38E}" type="presParOf" srcId="{9C2F55E4-5190-4CE5-B58E-0EC794E2F1DA}" destId="{17AC7385-5BD1-41D7-8BFF-E876F27D51C2}" srcOrd="4" destOrd="0" presId="urn:microsoft.com/office/officeart/2005/8/layout/equation2"/>
    <dgm:cxn modelId="{AB327D60-2FC9-4F1D-A529-2973C64DA8F4}" type="presParOf" srcId="{2CC77DF3-FFFE-40C9-84B6-A530170C5FD8}" destId="{7B0F7CFC-FA4E-44C5-98D2-2A5A5C09B4B9}" srcOrd="1" destOrd="0" presId="urn:microsoft.com/office/officeart/2005/8/layout/equation2"/>
    <dgm:cxn modelId="{3001397B-A60B-49DF-9777-AB71D1F9648A}" type="presParOf" srcId="{7B0F7CFC-FA4E-44C5-98D2-2A5A5C09B4B9}" destId="{21D7A796-E0AC-4D1E-AF0B-C75551D31465}" srcOrd="0" destOrd="0" presId="urn:microsoft.com/office/officeart/2005/8/layout/equation2"/>
    <dgm:cxn modelId="{F29BB7F4-1C8B-4DA2-8D94-6950D1E645FF}" type="presParOf" srcId="{2CC77DF3-FFFE-40C9-84B6-A530170C5FD8}" destId="{337B6318-F8DB-4101-A099-4CC24190989E}"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7FEDC3-25DD-4302-9C8B-C77EC643D4A2}"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es-ES"/>
        </a:p>
      </dgm:t>
    </dgm:pt>
    <dgm:pt modelId="{25631D0A-BCB2-4000-B79A-87C6E854FE93}">
      <dgm:prSet phldrT="[Texto]"/>
      <dgm:spPr>
        <a:solidFill>
          <a:srgbClr val="00B050"/>
        </a:solidFill>
      </dgm:spPr>
      <dgm:t>
        <a:bodyPr/>
        <a:lstStyle/>
        <a:p>
          <a:r>
            <a:rPr lang="es-EC" b="1" dirty="0" smtClean="0"/>
            <a:t>Diversidad de peces en el río Magdalena</a:t>
          </a:r>
          <a:endParaRPr lang="es-ES" dirty="0"/>
        </a:p>
      </dgm:t>
    </dgm:pt>
    <dgm:pt modelId="{0D700709-0C35-45E0-989A-BFC442899B00}" type="parTrans" cxnId="{F01A7914-F0F6-4417-9551-0E9AF2214DBE}">
      <dgm:prSet/>
      <dgm:spPr/>
      <dgm:t>
        <a:bodyPr/>
        <a:lstStyle/>
        <a:p>
          <a:endParaRPr lang="es-ES"/>
        </a:p>
      </dgm:t>
    </dgm:pt>
    <dgm:pt modelId="{818492DA-E66A-4A27-883E-2E3A54894F15}" type="sibTrans" cxnId="{F01A7914-F0F6-4417-9551-0E9AF2214DBE}">
      <dgm:prSet/>
      <dgm:spPr/>
      <dgm:t>
        <a:bodyPr/>
        <a:lstStyle/>
        <a:p>
          <a:endParaRPr lang="es-ES"/>
        </a:p>
      </dgm:t>
    </dgm:pt>
    <dgm:pt modelId="{B883B25E-1107-4D9C-9611-D881C4BB434A}">
      <dgm:prSet phldrT="[Texto]"/>
      <dgm:spPr>
        <a:solidFill>
          <a:schemeClr val="accent2">
            <a:lumMod val="50000"/>
          </a:schemeClr>
        </a:solidFill>
      </dgm:spPr>
      <dgm:t>
        <a:bodyPr/>
        <a:lstStyle/>
        <a:p>
          <a:r>
            <a:rPr lang="es-MX" dirty="0" smtClean="0"/>
            <a:t>Baja riqueza de especies</a:t>
          </a:r>
          <a:endParaRPr lang="es-ES" dirty="0"/>
        </a:p>
      </dgm:t>
    </dgm:pt>
    <dgm:pt modelId="{73CF94DF-EA6E-4BFD-A0C4-148880714375}" type="parTrans" cxnId="{5944F3EB-69C8-463F-9358-8ECAAFBDA7F1}">
      <dgm:prSet/>
      <dgm:spPr/>
      <dgm:t>
        <a:bodyPr/>
        <a:lstStyle/>
        <a:p>
          <a:endParaRPr lang="es-ES"/>
        </a:p>
      </dgm:t>
    </dgm:pt>
    <dgm:pt modelId="{A3B0D34F-B96E-4A10-9116-78DB273B781B}" type="sibTrans" cxnId="{5944F3EB-69C8-463F-9358-8ECAAFBDA7F1}">
      <dgm:prSet/>
      <dgm:spPr/>
      <dgm:t>
        <a:bodyPr/>
        <a:lstStyle/>
        <a:p>
          <a:endParaRPr lang="es-ES"/>
        </a:p>
      </dgm:t>
    </dgm:pt>
    <dgm:pt modelId="{D0AF223B-F38F-4A2F-9C46-18D301299A37}">
      <dgm:prSet phldrT="[Texto]"/>
      <dgm:spPr>
        <a:solidFill>
          <a:schemeClr val="accent4">
            <a:lumMod val="50000"/>
          </a:schemeClr>
        </a:solidFill>
      </dgm:spPr>
      <dgm:t>
        <a:bodyPr/>
        <a:lstStyle/>
        <a:p>
          <a:r>
            <a:rPr lang="es-MX" dirty="0" smtClean="0"/>
            <a:t>Baja abundancia de especies</a:t>
          </a:r>
          <a:endParaRPr lang="es-ES" dirty="0"/>
        </a:p>
      </dgm:t>
    </dgm:pt>
    <dgm:pt modelId="{C29F77B6-3D6E-467D-B0C9-68E22C9A70FB}" type="parTrans" cxnId="{CC93E3AF-23EC-4BCF-A026-A20A4A9FA909}">
      <dgm:prSet/>
      <dgm:spPr/>
      <dgm:t>
        <a:bodyPr/>
        <a:lstStyle/>
        <a:p>
          <a:endParaRPr lang="es-ES"/>
        </a:p>
      </dgm:t>
    </dgm:pt>
    <dgm:pt modelId="{97B224EA-69D5-47F7-B68C-79FF86158B64}" type="sibTrans" cxnId="{CC93E3AF-23EC-4BCF-A026-A20A4A9FA909}">
      <dgm:prSet/>
      <dgm:spPr/>
      <dgm:t>
        <a:bodyPr/>
        <a:lstStyle/>
        <a:p>
          <a:endParaRPr lang="es-ES"/>
        </a:p>
      </dgm:t>
    </dgm:pt>
    <dgm:pt modelId="{9D6A5521-1F87-4359-8C03-B72FEE56EDFD}" type="pres">
      <dgm:prSet presAssocID="{677FEDC3-25DD-4302-9C8B-C77EC643D4A2}" presName="rootnode" presStyleCnt="0">
        <dgm:presLayoutVars>
          <dgm:chMax/>
          <dgm:chPref/>
          <dgm:dir/>
          <dgm:animLvl val="lvl"/>
        </dgm:presLayoutVars>
      </dgm:prSet>
      <dgm:spPr/>
      <dgm:t>
        <a:bodyPr/>
        <a:lstStyle/>
        <a:p>
          <a:endParaRPr lang="es-ES"/>
        </a:p>
      </dgm:t>
    </dgm:pt>
    <dgm:pt modelId="{600735D2-1100-40CF-A1BE-1B585C8BD804}" type="pres">
      <dgm:prSet presAssocID="{25631D0A-BCB2-4000-B79A-87C6E854FE93}" presName="composite" presStyleCnt="0"/>
      <dgm:spPr/>
    </dgm:pt>
    <dgm:pt modelId="{843A9090-B859-4A3E-9453-68A658B38A78}" type="pres">
      <dgm:prSet presAssocID="{25631D0A-BCB2-4000-B79A-87C6E854FE93}" presName="bentUpArrow1" presStyleLbl="alignImgPlace1" presStyleIdx="0" presStyleCnt="2"/>
      <dgm:spPr/>
    </dgm:pt>
    <dgm:pt modelId="{6709CBF4-A8B8-4AE0-AAEF-F66C1E5C80FA}" type="pres">
      <dgm:prSet presAssocID="{25631D0A-BCB2-4000-B79A-87C6E854FE93}" presName="ParentText" presStyleLbl="node1" presStyleIdx="0" presStyleCnt="3">
        <dgm:presLayoutVars>
          <dgm:chMax val="1"/>
          <dgm:chPref val="1"/>
          <dgm:bulletEnabled val="1"/>
        </dgm:presLayoutVars>
      </dgm:prSet>
      <dgm:spPr/>
      <dgm:t>
        <a:bodyPr/>
        <a:lstStyle/>
        <a:p>
          <a:endParaRPr lang="es-ES"/>
        </a:p>
      </dgm:t>
    </dgm:pt>
    <dgm:pt modelId="{9FBABEC7-E017-49A9-9B3D-C331BD406669}" type="pres">
      <dgm:prSet presAssocID="{25631D0A-BCB2-4000-B79A-87C6E854FE93}" presName="ChildText" presStyleLbl="revTx" presStyleIdx="0" presStyleCnt="2">
        <dgm:presLayoutVars>
          <dgm:chMax val="0"/>
          <dgm:chPref val="0"/>
          <dgm:bulletEnabled val="1"/>
        </dgm:presLayoutVars>
      </dgm:prSet>
      <dgm:spPr/>
      <dgm:t>
        <a:bodyPr/>
        <a:lstStyle/>
        <a:p>
          <a:endParaRPr lang="es-ES"/>
        </a:p>
      </dgm:t>
    </dgm:pt>
    <dgm:pt modelId="{3FFC4648-E980-4FF6-9B3A-4C9996BE0F61}" type="pres">
      <dgm:prSet presAssocID="{818492DA-E66A-4A27-883E-2E3A54894F15}" presName="sibTrans" presStyleCnt="0"/>
      <dgm:spPr/>
    </dgm:pt>
    <dgm:pt modelId="{7402839F-B225-454C-B608-4E29CBF6CF63}" type="pres">
      <dgm:prSet presAssocID="{B883B25E-1107-4D9C-9611-D881C4BB434A}" presName="composite" presStyleCnt="0"/>
      <dgm:spPr/>
    </dgm:pt>
    <dgm:pt modelId="{C668DAB6-3C39-43BA-9698-3074D4D931CD}" type="pres">
      <dgm:prSet presAssocID="{B883B25E-1107-4D9C-9611-D881C4BB434A}" presName="bentUpArrow1" presStyleLbl="alignImgPlace1" presStyleIdx="1" presStyleCnt="2"/>
      <dgm:spPr/>
    </dgm:pt>
    <dgm:pt modelId="{CB218BBD-498C-4ABE-A825-D7FCDA96A4C6}" type="pres">
      <dgm:prSet presAssocID="{B883B25E-1107-4D9C-9611-D881C4BB434A}" presName="ParentText" presStyleLbl="node1" presStyleIdx="1" presStyleCnt="3">
        <dgm:presLayoutVars>
          <dgm:chMax val="1"/>
          <dgm:chPref val="1"/>
          <dgm:bulletEnabled val="1"/>
        </dgm:presLayoutVars>
      </dgm:prSet>
      <dgm:spPr/>
      <dgm:t>
        <a:bodyPr/>
        <a:lstStyle/>
        <a:p>
          <a:endParaRPr lang="es-ES"/>
        </a:p>
      </dgm:t>
    </dgm:pt>
    <dgm:pt modelId="{63820FA3-B893-487B-BAA4-68530BE94CFA}" type="pres">
      <dgm:prSet presAssocID="{B883B25E-1107-4D9C-9611-D881C4BB434A}" presName="ChildText" presStyleLbl="revTx" presStyleIdx="1" presStyleCnt="2">
        <dgm:presLayoutVars>
          <dgm:chMax val="0"/>
          <dgm:chPref val="0"/>
          <dgm:bulletEnabled val="1"/>
        </dgm:presLayoutVars>
      </dgm:prSet>
      <dgm:spPr/>
      <dgm:t>
        <a:bodyPr/>
        <a:lstStyle/>
        <a:p>
          <a:endParaRPr lang="es-ES"/>
        </a:p>
      </dgm:t>
    </dgm:pt>
    <dgm:pt modelId="{CA16EB7B-9EC8-4CBB-9BD8-C701562A5FF0}" type="pres">
      <dgm:prSet presAssocID="{A3B0D34F-B96E-4A10-9116-78DB273B781B}" presName="sibTrans" presStyleCnt="0"/>
      <dgm:spPr/>
    </dgm:pt>
    <dgm:pt modelId="{DC68799A-4BCA-4A9F-9BF2-C8581EB3851B}" type="pres">
      <dgm:prSet presAssocID="{D0AF223B-F38F-4A2F-9C46-18D301299A37}" presName="composite" presStyleCnt="0"/>
      <dgm:spPr/>
    </dgm:pt>
    <dgm:pt modelId="{9200E30F-1808-4869-9272-9A82831C1D16}" type="pres">
      <dgm:prSet presAssocID="{D0AF223B-F38F-4A2F-9C46-18D301299A37}" presName="ParentText" presStyleLbl="node1" presStyleIdx="2" presStyleCnt="3">
        <dgm:presLayoutVars>
          <dgm:chMax val="1"/>
          <dgm:chPref val="1"/>
          <dgm:bulletEnabled val="1"/>
        </dgm:presLayoutVars>
      </dgm:prSet>
      <dgm:spPr/>
      <dgm:t>
        <a:bodyPr/>
        <a:lstStyle/>
        <a:p>
          <a:endParaRPr lang="es-ES"/>
        </a:p>
      </dgm:t>
    </dgm:pt>
  </dgm:ptLst>
  <dgm:cxnLst>
    <dgm:cxn modelId="{29BD5D91-AF53-40EE-8477-EF68B0C133BD}" type="presOf" srcId="{D0AF223B-F38F-4A2F-9C46-18D301299A37}" destId="{9200E30F-1808-4869-9272-9A82831C1D16}" srcOrd="0" destOrd="0" presId="urn:microsoft.com/office/officeart/2005/8/layout/StepDownProcess"/>
    <dgm:cxn modelId="{51DCE9EB-D18B-4812-B403-143C3A797E4D}" type="presOf" srcId="{25631D0A-BCB2-4000-B79A-87C6E854FE93}" destId="{6709CBF4-A8B8-4AE0-AAEF-F66C1E5C80FA}" srcOrd="0" destOrd="0" presId="urn:microsoft.com/office/officeart/2005/8/layout/StepDownProcess"/>
    <dgm:cxn modelId="{06075878-DA5A-487D-B1F5-35076236E767}" type="presOf" srcId="{B883B25E-1107-4D9C-9611-D881C4BB434A}" destId="{CB218BBD-498C-4ABE-A825-D7FCDA96A4C6}" srcOrd="0" destOrd="0" presId="urn:microsoft.com/office/officeart/2005/8/layout/StepDownProcess"/>
    <dgm:cxn modelId="{CC93E3AF-23EC-4BCF-A026-A20A4A9FA909}" srcId="{677FEDC3-25DD-4302-9C8B-C77EC643D4A2}" destId="{D0AF223B-F38F-4A2F-9C46-18D301299A37}" srcOrd="2" destOrd="0" parTransId="{C29F77B6-3D6E-467D-B0C9-68E22C9A70FB}" sibTransId="{97B224EA-69D5-47F7-B68C-79FF86158B64}"/>
    <dgm:cxn modelId="{007B7F81-6010-424B-BBDD-66000953E8A9}" type="presOf" srcId="{677FEDC3-25DD-4302-9C8B-C77EC643D4A2}" destId="{9D6A5521-1F87-4359-8C03-B72FEE56EDFD}" srcOrd="0" destOrd="0" presId="urn:microsoft.com/office/officeart/2005/8/layout/StepDownProcess"/>
    <dgm:cxn modelId="{F01A7914-F0F6-4417-9551-0E9AF2214DBE}" srcId="{677FEDC3-25DD-4302-9C8B-C77EC643D4A2}" destId="{25631D0A-BCB2-4000-B79A-87C6E854FE93}" srcOrd="0" destOrd="0" parTransId="{0D700709-0C35-45E0-989A-BFC442899B00}" sibTransId="{818492DA-E66A-4A27-883E-2E3A54894F15}"/>
    <dgm:cxn modelId="{5944F3EB-69C8-463F-9358-8ECAAFBDA7F1}" srcId="{677FEDC3-25DD-4302-9C8B-C77EC643D4A2}" destId="{B883B25E-1107-4D9C-9611-D881C4BB434A}" srcOrd="1" destOrd="0" parTransId="{73CF94DF-EA6E-4BFD-A0C4-148880714375}" sibTransId="{A3B0D34F-B96E-4A10-9116-78DB273B781B}"/>
    <dgm:cxn modelId="{7F192457-3C87-4CEF-88B7-8A5FCB606B70}" type="presParOf" srcId="{9D6A5521-1F87-4359-8C03-B72FEE56EDFD}" destId="{600735D2-1100-40CF-A1BE-1B585C8BD804}" srcOrd="0" destOrd="0" presId="urn:microsoft.com/office/officeart/2005/8/layout/StepDownProcess"/>
    <dgm:cxn modelId="{313076D9-5710-4607-A17D-46E06AB9305A}" type="presParOf" srcId="{600735D2-1100-40CF-A1BE-1B585C8BD804}" destId="{843A9090-B859-4A3E-9453-68A658B38A78}" srcOrd="0" destOrd="0" presId="urn:microsoft.com/office/officeart/2005/8/layout/StepDownProcess"/>
    <dgm:cxn modelId="{E71DC21A-A6D8-40A1-87AE-A2A51F20F504}" type="presParOf" srcId="{600735D2-1100-40CF-A1BE-1B585C8BD804}" destId="{6709CBF4-A8B8-4AE0-AAEF-F66C1E5C80FA}" srcOrd="1" destOrd="0" presId="urn:microsoft.com/office/officeart/2005/8/layout/StepDownProcess"/>
    <dgm:cxn modelId="{6DAD88FD-D09F-4C95-990F-BBAB14164318}" type="presParOf" srcId="{600735D2-1100-40CF-A1BE-1B585C8BD804}" destId="{9FBABEC7-E017-49A9-9B3D-C331BD406669}" srcOrd="2" destOrd="0" presId="urn:microsoft.com/office/officeart/2005/8/layout/StepDownProcess"/>
    <dgm:cxn modelId="{2C1959CB-4087-410F-A4B0-5B2E1B35CBE4}" type="presParOf" srcId="{9D6A5521-1F87-4359-8C03-B72FEE56EDFD}" destId="{3FFC4648-E980-4FF6-9B3A-4C9996BE0F61}" srcOrd="1" destOrd="0" presId="urn:microsoft.com/office/officeart/2005/8/layout/StepDownProcess"/>
    <dgm:cxn modelId="{2B160DEB-5319-49DB-9E89-10C053866DA7}" type="presParOf" srcId="{9D6A5521-1F87-4359-8C03-B72FEE56EDFD}" destId="{7402839F-B225-454C-B608-4E29CBF6CF63}" srcOrd="2" destOrd="0" presId="urn:microsoft.com/office/officeart/2005/8/layout/StepDownProcess"/>
    <dgm:cxn modelId="{57A850A1-9CFE-4230-804A-630DBA0FDB48}" type="presParOf" srcId="{7402839F-B225-454C-B608-4E29CBF6CF63}" destId="{C668DAB6-3C39-43BA-9698-3074D4D931CD}" srcOrd="0" destOrd="0" presId="urn:microsoft.com/office/officeart/2005/8/layout/StepDownProcess"/>
    <dgm:cxn modelId="{A5B5E7CA-3270-4EA5-8CA1-58FF028C6A52}" type="presParOf" srcId="{7402839F-B225-454C-B608-4E29CBF6CF63}" destId="{CB218BBD-498C-4ABE-A825-D7FCDA96A4C6}" srcOrd="1" destOrd="0" presId="urn:microsoft.com/office/officeart/2005/8/layout/StepDownProcess"/>
    <dgm:cxn modelId="{A49618F4-6A38-4542-BB47-D9C647577F2C}" type="presParOf" srcId="{7402839F-B225-454C-B608-4E29CBF6CF63}" destId="{63820FA3-B893-487B-BAA4-68530BE94CFA}" srcOrd="2" destOrd="0" presId="urn:microsoft.com/office/officeart/2005/8/layout/StepDownProcess"/>
    <dgm:cxn modelId="{35EC156A-FFAA-4B36-B597-CBC15DD24B15}" type="presParOf" srcId="{9D6A5521-1F87-4359-8C03-B72FEE56EDFD}" destId="{CA16EB7B-9EC8-4CBB-9BD8-C701562A5FF0}" srcOrd="3" destOrd="0" presId="urn:microsoft.com/office/officeart/2005/8/layout/StepDownProcess"/>
    <dgm:cxn modelId="{C335AC70-23F6-4066-A31A-874C9EABF131}" type="presParOf" srcId="{9D6A5521-1F87-4359-8C03-B72FEE56EDFD}" destId="{DC68799A-4BCA-4A9F-9BF2-C8581EB3851B}" srcOrd="4" destOrd="0" presId="urn:microsoft.com/office/officeart/2005/8/layout/StepDownProcess"/>
    <dgm:cxn modelId="{7DF719B4-043C-4831-92E2-330F6DD25D1C}" type="presParOf" srcId="{DC68799A-4BCA-4A9F-9BF2-C8581EB3851B}" destId="{9200E30F-1808-4869-9272-9A82831C1D16}"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F02E69-6B4B-4A1A-8EA6-AF977360320B}"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s-ES"/>
        </a:p>
      </dgm:t>
    </dgm:pt>
    <dgm:pt modelId="{1CDCDB72-6858-442F-8D89-18DBC3601C83}">
      <dgm:prSet phldrT="[Texto]"/>
      <dgm:spPr/>
      <dgm:t>
        <a:bodyPr/>
        <a:lstStyle/>
        <a:p>
          <a:r>
            <a:rPr lang="es-MX" i="1" dirty="0" err="1" smtClean="0"/>
            <a:t>Brycon</a:t>
          </a:r>
          <a:r>
            <a:rPr lang="es-MX" i="1" dirty="0" smtClean="0"/>
            <a:t> </a:t>
          </a:r>
          <a:r>
            <a:rPr lang="es-MX" i="1" dirty="0" err="1" smtClean="0"/>
            <a:t>atrocaudatus</a:t>
          </a:r>
          <a:endParaRPr lang="es-ES" i="1" dirty="0"/>
        </a:p>
      </dgm:t>
    </dgm:pt>
    <dgm:pt modelId="{120EA8D0-7D3C-4AFC-A2DA-332083068BE1}" type="parTrans" cxnId="{4B603FB1-105F-4A1C-A25E-6424CA2D16A0}">
      <dgm:prSet/>
      <dgm:spPr/>
      <dgm:t>
        <a:bodyPr/>
        <a:lstStyle/>
        <a:p>
          <a:endParaRPr lang="es-ES"/>
        </a:p>
      </dgm:t>
    </dgm:pt>
    <dgm:pt modelId="{F24DF016-42F7-4880-B47D-4A0D7B316CD5}" type="sibTrans" cxnId="{4B603FB1-105F-4A1C-A25E-6424CA2D16A0}">
      <dgm:prSet/>
      <dgm:spPr/>
      <dgm:t>
        <a:bodyPr/>
        <a:lstStyle/>
        <a:p>
          <a:endParaRPr lang="es-ES"/>
        </a:p>
      </dgm:t>
    </dgm:pt>
    <dgm:pt modelId="{4FECA5A6-1CE3-4E1F-859F-A7642AFA39A4}">
      <dgm:prSet phldrT="[Texto]"/>
      <dgm:spPr/>
      <dgm:t>
        <a:bodyPr/>
        <a:lstStyle/>
        <a:p>
          <a:r>
            <a:rPr lang="es-MX" i="1" dirty="0" err="1" smtClean="0"/>
            <a:t>Transancistrus</a:t>
          </a:r>
          <a:r>
            <a:rPr lang="es-MX" i="1" dirty="0" smtClean="0"/>
            <a:t> </a:t>
          </a:r>
          <a:r>
            <a:rPr lang="es-MX" i="1" dirty="0" err="1" smtClean="0"/>
            <a:t>aequinoctialis</a:t>
          </a:r>
          <a:endParaRPr lang="es-ES" i="1" dirty="0"/>
        </a:p>
      </dgm:t>
    </dgm:pt>
    <dgm:pt modelId="{ABB8B80A-C55B-4700-9C4F-016BC8CF3485}" type="parTrans" cxnId="{A42066B0-BD95-406B-8DAF-5EDDCEBCC364}">
      <dgm:prSet/>
      <dgm:spPr/>
      <dgm:t>
        <a:bodyPr/>
        <a:lstStyle/>
        <a:p>
          <a:endParaRPr lang="es-ES"/>
        </a:p>
      </dgm:t>
    </dgm:pt>
    <dgm:pt modelId="{7E6C063B-B8F4-446A-AF35-2E05DBA028B4}" type="sibTrans" cxnId="{A42066B0-BD95-406B-8DAF-5EDDCEBCC364}">
      <dgm:prSet/>
      <dgm:spPr/>
      <dgm:t>
        <a:bodyPr/>
        <a:lstStyle/>
        <a:p>
          <a:endParaRPr lang="es-ES"/>
        </a:p>
      </dgm:t>
    </dgm:pt>
    <dgm:pt modelId="{4B1CB320-8D72-4FA6-B168-887B6EEC1855}">
      <dgm:prSet phldrT="[Texto]"/>
      <dgm:spPr/>
      <dgm:t>
        <a:bodyPr/>
        <a:lstStyle/>
        <a:p>
          <a:r>
            <a:rPr lang="es-MX" i="1" dirty="0" err="1" smtClean="0"/>
            <a:t>Pimelodella</a:t>
          </a:r>
          <a:r>
            <a:rPr lang="es-MX" i="1" dirty="0" smtClean="0"/>
            <a:t> </a:t>
          </a:r>
          <a:r>
            <a:rPr lang="es-MX" i="1" dirty="0" err="1" smtClean="0"/>
            <a:t>modestus</a:t>
          </a:r>
          <a:endParaRPr lang="es-ES" i="1" dirty="0"/>
        </a:p>
      </dgm:t>
    </dgm:pt>
    <dgm:pt modelId="{047C0A60-0C64-4E94-998D-7D351E51BED1}" type="parTrans" cxnId="{C2ABECEF-C860-476F-BA65-E662F6B8833D}">
      <dgm:prSet/>
      <dgm:spPr/>
      <dgm:t>
        <a:bodyPr/>
        <a:lstStyle/>
        <a:p>
          <a:endParaRPr lang="es-ES"/>
        </a:p>
      </dgm:t>
    </dgm:pt>
    <dgm:pt modelId="{0534312F-649B-47D2-926A-35A5E0DD5BB4}" type="sibTrans" cxnId="{C2ABECEF-C860-476F-BA65-E662F6B8833D}">
      <dgm:prSet/>
      <dgm:spPr/>
      <dgm:t>
        <a:bodyPr/>
        <a:lstStyle/>
        <a:p>
          <a:endParaRPr lang="es-ES"/>
        </a:p>
      </dgm:t>
    </dgm:pt>
    <dgm:pt modelId="{2F8896AB-5479-40B2-B8AD-939A8F51E6EE}" type="pres">
      <dgm:prSet presAssocID="{E5F02E69-6B4B-4A1A-8EA6-AF977360320B}" presName="Name0" presStyleCnt="0">
        <dgm:presLayoutVars>
          <dgm:dir/>
          <dgm:resizeHandles/>
        </dgm:presLayoutVars>
      </dgm:prSet>
      <dgm:spPr/>
      <dgm:t>
        <a:bodyPr/>
        <a:lstStyle/>
        <a:p>
          <a:endParaRPr lang="es-ES"/>
        </a:p>
      </dgm:t>
    </dgm:pt>
    <dgm:pt modelId="{F23F49C5-3680-4B5B-80C6-A7E7D51EC00E}" type="pres">
      <dgm:prSet presAssocID="{1CDCDB72-6858-442F-8D89-18DBC3601C83}" presName="composite" presStyleCnt="0"/>
      <dgm:spPr/>
    </dgm:pt>
    <dgm:pt modelId="{B46D20BC-53B1-4C33-AD57-C7AB5CEA9A17}" type="pres">
      <dgm:prSet presAssocID="{1CDCDB72-6858-442F-8D89-18DBC3601C83}" presName="rect1" presStyleLbl="bgImgPlace1" presStyleIdx="0" presStyleCnt="3"/>
      <dgm:spPr>
        <a:blipFill rotWithShape="1">
          <a:blip xmlns:r="http://schemas.openxmlformats.org/officeDocument/2006/relationships" r:embed="rId1"/>
          <a:stretch>
            <a:fillRect/>
          </a:stretch>
        </a:blipFill>
      </dgm:spPr>
    </dgm:pt>
    <dgm:pt modelId="{302DD3CE-511B-4938-8979-D76F0086C751}" type="pres">
      <dgm:prSet presAssocID="{1CDCDB72-6858-442F-8D89-18DBC3601C83}" presName="rect2" presStyleLbl="node1" presStyleIdx="0" presStyleCnt="3">
        <dgm:presLayoutVars>
          <dgm:bulletEnabled val="1"/>
        </dgm:presLayoutVars>
      </dgm:prSet>
      <dgm:spPr/>
      <dgm:t>
        <a:bodyPr/>
        <a:lstStyle/>
        <a:p>
          <a:endParaRPr lang="es-ES"/>
        </a:p>
      </dgm:t>
    </dgm:pt>
    <dgm:pt modelId="{10E22AF7-0A0A-47AF-92E9-EC138D288976}" type="pres">
      <dgm:prSet presAssocID="{F24DF016-42F7-4880-B47D-4A0D7B316CD5}" presName="sibTrans" presStyleCnt="0"/>
      <dgm:spPr/>
    </dgm:pt>
    <dgm:pt modelId="{3788E2A1-D952-4D21-AE1F-D6248C1ABDB5}" type="pres">
      <dgm:prSet presAssocID="{4FECA5A6-1CE3-4E1F-859F-A7642AFA39A4}" presName="composite" presStyleCnt="0"/>
      <dgm:spPr/>
    </dgm:pt>
    <dgm:pt modelId="{845541EE-3C00-426A-92FD-89D336F21D04}" type="pres">
      <dgm:prSet presAssocID="{4FECA5A6-1CE3-4E1F-859F-A7642AFA39A4}" presName="rect1" presStyleLbl="bgImgPlace1" presStyleIdx="1" presStyleCnt="3"/>
      <dgm:spPr>
        <a:blipFill rotWithShape="1">
          <a:blip xmlns:r="http://schemas.openxmlformats.org/officeDocument/2006/relationships" r:embed="rId2"/>
          <a:stretch>
            <a:fillRect/>
          </a:stretch>
        </a:blipFill>
      </dgm:spPr>
    </dgm:pt>
    <dgm:pt modelId="{E5BE3662-9BEF-4461-958C-B8BF9A90081E}" type="pres">
      <dgm:prSet presAssocID="{4FECA5A6-1CE3-4E1F-859F-A7642AFA39A4}" presName="rect2" presStyleLbl="node1" presStyleIdx="1" presStyleCnt="3">
        <dgm:presLayoutVars>
          <dgm:bulletEnabled val="1"/>
        </dgm:presLayoutVars>
      </dgm:prSet>
      <dgm:spPr/>
      <dgm:t>
        <a:bodyPr/>
        <a:lstStyle/>
        <a:p>
          <a:endParaRPr lang="es-ES"/>
        </a:p>
      </dgm:t>
    </dgm:pt>
    <dgm:pt modelId="{035C0B44-CE39-4320-9191-A197A18BC9CB}" type="pres">
      <dgm:prSet presAssocID="{7E6C063B-B8F4-446A-AF35-2E05DBA028B4}" presName="sibTrans" presStyleCnt="0"/>
      <dgm:spPr/>
    </dgm:pt>
    <dgm:pt modelId="{94D22B37-7049-456D-9455-B5E500174B73}" type="pres">
      <dgm:prSet presAssocID="{4B1CB320-8D72-4FA6-B168-887B6EEC1855}" presName="composite" presStyleCnt="0"/>
      <dgm:spPr/>
    </dgm:pt>
    <dgm:pt modelId="{DB71EB32-5B87-4991-80AD-8B1648DA4F57}" type="pres">
      <dgm:prSet presAssocID="{4B1CB320-8D72-4FA6-B168-887B6EEC1855}" presName="rect1" presStyleLbl="bgImgPlace1" presStyleIdx="2" presStyleCnt="3"/>
      <dgm:spPr>
        <a:blipFill rotWithShape="1">
          <a:blip xmlns:r="http://schemas.openxmlformats.org/officeDocument/2006/relationships" r:embed="rId3"/>
          <a:stretch>
            <a:fillRect/>
          </a:stretch>
        </a:blipFill>
      </dgm:spPr>
    </dgm:pt>
    <dgm:pt modelId="{9A03BF3F-7C29-44CC-BE73-890F7F9C52B5}" type="pres">
      <dgm:prSet presAssocID="{4B1CB320-8D72-4FA6-B168-887B6EEC1855}" presName="rect2" presStyleLbl="node1" presStyleIdx="2" presStyleCnt="3">
        <dgm:presLayoutVars>
          <dgm:bulletEnabled val="1"/>
        </dgm:presLayoutVars>
      </dgm:prSet>
      <dgm:spPr/>
      <dgm:t>
        <a:bodyPr/>
        <a:lstStyle/>
        <a:p>
          <a:endParaRPr lang="es-ES"/>
        </a:p>
      </dgm:t>
    </dgm:pt>
  </dgm:ptLst>
  <dgm:cxnLst>
    <dgm:cxn modelId="{A42066B0-BD95-406B-8DAF-5EDDCEBCC364}" srcId="{E5F02E69-6B4B-4A1A-8EA6-AF977360320B}" destId="{4FECA5A6-1CE3-4E1F-859F-A7642AFA39A4}" srcOrd="1" destOrd="0" parTransId="{ABB8B80A-C55B-4700-9C4F-016BC8CF3485}" sibTransId="{7E6C063B-B8F4-446A-AF35-2E05DBA028B4}"/>
    <dgm:cxn modelId="{40624981-72D3-4370-ADB6-875D10E5049D}" type="presOf" srcId="{4B1CB320-8D72-4FA6-B168-887B6EEC1855}" destId="{9A03BF3F-7C29-44CC-BE73-890F7F9C52B5}" srcOrd="0" destOrd="0" presId="urn:microsoft.com/office/officeart/2008/layout/BendingPictureBlocks"/>
    <dgm:cxn modelId="{0C0BAA40-D469-44A6-ADC8-151BE4F9A565}" type="presOf" srcId="{E5F02E69-6B4B-4A1A-8EA6-AF977360320B}" destId="{2F8896AB-5479-40B2-B8AD-939A8F51E6EE}" srcOrd="0" destOrd="0" presId="urn:microsoft.com/office/officeart/2008/layout/BendingPictureBlocks"/>
    <dgm:cxn modelId="{4B603FB1-105F-4A1C-A25E-6424CA2D16A0}" srcId="{E5F02E69-6B4B-4A1A-8EA6-AF977360320B}" destId="{1CDCDB72-6858-442F-8D89-18DBC3601C83}" srcOrd="0" destOrd="0" parTransId="{120EA8D0-7D3C-4AFC-A2DA-332083068BE1}" sibTransId="{F24DF016-42F7-4880-B47D-4A0D7B316CD5}"/>
    <dgm:cxn modelId="{95B357C1-43A2-48E8-9EED-386C9CE5AB4B}" type="presOf" srcId="{4FECA5A6-1CE3-4E1F-859F-A7642AFA39A4}" destId="{E5BE3662-9BEF-4461-958C-B8BF9A90081E}" srcOrd="0" destOrd="0" presId="urn:microsoft.com/office/officeart/2008/layout/BendingPictureBlocks"/>
    <dgm:cxn modelId="{C2ABECEF-C860-476F-BA65-E662F6B8833D}" srcId="{E5F02E69-6B4B-4A1A-8EA6-AF977360320B}" destId="{4B1CB320-8D72-4FA6-B168-887B6EEC1855}" srcOrd="2" destOrd="0" parTransId="{047C0A60-0C64-4E94-998D-7D351E51BED1}" sibTransId="{0534312F-649B-47D2-926A-35A5E0DD5BB4}"/>
    <dgm:cxn modelId="{5FEED0EA-5DFA-4DF0-BD05-6B88A7E42A1E}" type="presOf" srcId="{1CDCDB72-6858-442F-8D89-18DBC3601C83}" destId="{302DD3CE-511B-4938-8979-D76F0086C751}" srcOrd="0" destOrd="0" presId="urn:microsoft.com/office/officeart/2008/layout/BendingPictureBlocks"/>
    <dgm:cxn modelId="{CE78AC46-D444-41F6-88A4-DB79EED29E72}" type="presParOf" srcId="{2F8896AB-5479-40B2-B8AD-939A8F51E6EE}" destId="{F23F49C5-3680-4B5B-80C6-A7E7D51EC00E}" srcOrd="0" destOrd="0" presId="urn:microsoft.com/office/officeart/2008/layout/BendingPictureBlocks"/>
    <dgm:cxn modelId="{ACB39D0D-469F-49AE-A523-4A670118CD03}" type="presParOf" srcId="{F23F49C5-3680-4B5B-80C6-A7E7D51EC00E}" destId="{B46D20BC-53B1-4C33-AD57-C7AB5CEA9A17}" srcOrd="0" destOrd="0" presId="urn:microsoft.com/office/officeart/2008/layout/BendingPictureBlocks"/>
    <dgm:cxn modelId="{DD2234C7-E0BD-427D-BCCD-2DE2976DB004}" type="presParOf" srcId="{F23F49C5-3680-4B5B-80C6-A7E7D51EC00E}" destId="{302DD3CE-511B-4938-8979-D76F0086C751}" srcOrd="1" destOrd="0" presId="urn:microsoft.com/office/officeart/2008/layout/BendingPictureBlocks"/>
    <dgm:cxn modelId="{928C3711-05B4-4125-8F50-A42EE0BEC9E8}" type="presParOf" srcId="{2F8896AB-5479-40B2-B8AD-939A8F51E6EE}" destId="{10E22AF7-0A0A-47AF-92E9-EC138D288976}" srcOrd="1" destOrd="0" presId="urn:microsoft.com/office/officeart/2008/layout/BendingPictureBlocks"/>
    <dgm:cxn modelId="{1B7251BB-1290-4072-9417-2D2F9569895E}" type="presParOf" srcId="{2F8896AB-5479-40B2-B8AD-939A8F51E6EE}" destId="{3788E2A1-D952-4D21-AE1F-D6248C1ABDB5}" srcOrd="2" destOrd="0" presId="urn:microsoft.com/office/officeart/2008/layout/BendingPictureBlocks"/>
    <dgm:cxn modelId="{40F93F0E-D237-41DD-A8A1-C63AC4569BE8}" type="presParOf" srcId="{3788E2A1-D952-4D21-AE1F-D6248C1ABDB5}" destId="{845541EE-3C00-426A-92FD-89D336F21D04}" srcOrd="0" destOrd="0" presId="urn:microsoft.com/office/officeart/2008/layout/BendingPictureBlocks"/>
    <dgm:cxn modelId="{181A8BE6-E543-406D-A4A7-702EA1FE4A4B}" type="presParOf" srcId="{3788E2A1-D952-4D21-AE1F-D6248C1ABDB5}" destId="{E5BE3662-9BEF-4461-958C-B8BF9A90081E}" srcOrd="1" destOrd="0" presId="urn:microsoft.com/office/officeart/2008/layout/BendingPictureBlocks"/>
    <dgm:cxn modelId="{1BE27E02-CDB1-4EC6-A296-C975CBD5F7E9}" type="presParOf" srcId="{2F8896AB-5479-40B2-B8AD-939A8F51E6EE}" destId="{035C0B44-CE39-4320-9191-A197A18BC9CB}" srcOrd="3" destOrd="0" presId="urn:microsoft.com/office/officeart/2008/layout/BendingPictureBlocks"/>
    <dgm:cxn modelId="{4DCC07EF-7F9F-436D-888A-2EE2208AD80A}" type="presParOf" srcId="{2F8896AB-5479-40B2-B8AD-939A8F51E6EE}" destId="{94D22B37-7049-456D-9455-B5E500174B73}" srcOrd="4" destOrd="0" presId="urn:microsoft.com/office/officeart/2008/layout/BendingPictureBlocks"/>
    <dgm:cxn modelId="{5F6B1306-07BD-480B-BE3B-24AF6F48B541}" type="presParOf" srcId="{94D22B37-7049-456D-9455-B5E500174B73}" destId="{DB71EB32-5B87-4991-80AD-8B1648DA4F57}" srcOrd="0" destOrd="0" presId="urn:microsoft.com/office/officeart/2008/layout/BendingPictureBlocks"/>
    <dgm:cxn modelId="{48036C0F-01B4-451F-9945-C90E69E7EC2F}" type="presParOf" srcId="{94D22B37-7049-456D-9455-B5E500174B73}" destId="{9A03BF3F-7C29-44CC-BE73-890F7F9C52B5}" srcOrd="1" destOrd="0" presId="urn:microsoft.com/office/officeart/2008/layout/Bend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91D5E4-7E3D-48FF-BCF6-711DFA48453A}"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s-ES"/>
        </a:p>
      </dgm:t>
    </dgm:pt>
    <dgm:pt modelId="{3B5E04C2-D1B0-4D0E-B896-69DAC9015620}">
      <dgm:prSet phldrT="[Texto]"/>
      <dgm:spPr/>
      <dgm:t>
        <a:bodyPr/>
        <a:lstStyle/>
        <a:p>
          <a:r>
            <a:rPr lang="es-EC" dirty="0" smtClean="0">
              <a:effectLst/>
            </a:rPr>
            <a:t>Impartir talleres de capacitación sobre medidas para el cuidado del río.</a:t>
          </a:r>
          <a:endParaRPr lang="es-ES" dirty="0"/>
        </a:p>
      </dgm:t>
    </dgm:pt>
    <dgm:pt modelId="{48C9602D-1140-4378-9BF5-7A8A65811A14}" type="parTrans" cxnId="{FE82455A-1F1B-46E5-948F-3BD3C9D48CC0}">
      <dgm:prSet/>
      <dgm:spPr/>
      <dgm:t>
        <a:bodyPr/>
        <a:lstStyle/>
        <a:p>
          <a:endParaRPr lang="es-ES"/>
        </a:p>
      </dgm:t>
    </dgm:pt>
    <dgm:pt modelId="{9DA747EF-B1EF-4AAA-B40C-99566EFEA518}" type="sibTrans" cxnId="{FE82455A-1F1B-46E5-948F-3BD3C9D48CC0}">
      <dgm:prSet/>
      <dgm:spPr/>
      <dgm:t>
        <a:bodyPr/>
        <a:lstStyle/>
        <a:p>
          <a:endParaRPr lang="es-ES"/>
        </a:p>
      </dgm:t>
    </dgm:pt>
    <dgm:pt modelId="{007911B8-39D7-48C4-B461-B2B1913A950D}">
      <dgm:prSet phldrT="[Texto]"/>
      <dgm:spPr/>
      <dgm:t>
        <a:bodyPr/>
        <a:lstStyle/>
        <a:p>
          <a:r>
            <a:rPr lang="es-EC" dirty="0" smtClean="0">
              <a:effectLst/>
            </a:rPr>
            <a:t>Participación activa de las comunidades para el conocimiento de la propuesta de manejo que permitirá mejorar las condiciones ambientales del río.</a:t>
          </a:r>
          <a:endParaRPr lang="es-ES" dirty="0"/>
        </a:p>
      </dgm:t>
    </dgm:pt>
    <dgm:pt modelId="{E9C7493F-CC17-47F1-A050-C76465593689}" type="parTrans" cxnId="{C773B060-AECE-4C86-B5D5-3534A7D4A838}">
      <dgm:prSet/>
      <dgm:spPr/>
      <dgm:t>
        <a:bodyPr/>
        <a:lstStyle/>
        <a:p>
          <a:endParaRPr lang="es-ES"/>
        </a:p>
      </dgm:t>
    </dgm:pt>
    <dgm:pt modelId="{C235CDA2-0352-4E7B-9C1D-6C88C2C8DD2D}" type="sibTrans" cxnId="{C773B060-AECE-4C86-B5D5-3534A7D4A838}">
      <dgm:prSet/>
      <dgm:spPr/>
      <dgm:t>
        <a:bodyPr/>
        <a:lstStyle/>
        <a:p>
          <a:endParaRPr lang="es-ES"/>
        </a:p>
      </dgm:t>
    </dgm:pt>
    <dgm:pt modelId="{A8817FE3-E7F7-4A58-962D-30F069B115AF}">
      <dgm:prSet phldrT="[Texto]"/>
      <dgm:spPr/>
      <dgm:t>
        <a:bodyPr/>
        <a:lstStyle/>
        <a:p>
          <a:r>
            <a:rPr lang="es-EC" dirty="0" smtClean="0">
              <a:effectLst/>
            </a:rPr>
            <a:t>Miembros de comunidades luego de conocer la propuesta y su aplicación aprovechen el potencial recurso productivo de uso sustentable para beneficio comunitario</a:t>
          </a:r>
          <a:endParaRPr lang="es-ES" dirty="0"/>
        </a:p>
      </dgm:t>
    </dgm:pt>
    <dgm:pt modelId="{6794D658-DA2B-4EE2-9A94-379777C9F224}" type="parTrans" cxnId="{B06BB183-F34B-47D6-9C6C-B8D20F2F2AC9}">
      <dgm:prSet/>
      <dgm:spPr/>
      <dgm:t>
        <a:bodyPr/>
        <a:lstStyle/>
        <a:p>
          <a:endParaRPr lang="es-ES"/>
        </a:p>
      </dgm:t>
    </dgm:pt>
    <dgm:pt modelId="{96EAE874-C39D-4D6C-BD53-8E025D107D42}" type="sibTrans" cxnId="{B06BB183-F34B-47D6-9C6C-B8D20F2F2AC9}">
      <dgm:prSet/>
      <dgm:spPr/>
      <dgm:t>
        <a:bodyPr/>
        <a:lstStyle/>
        <a:p>
          <a:endParaRPr lang="es-ES"/>
        </a:p>
      </dgm:t>
    </dgm:pt>
    <dgm:pt modelId="{90A6D677-45B1-4055-9C95-2385754E18D2}">
      <dgm:prSet phldrT="[Texto]"/>
      <dgm:spPr/>
      <dgm:t>
        <a:bodyPr/>
        <a:lstStyle/>
        <a:p>
          <a:r>
            <a:rPr lang="es-EC" smtClean="0">
              <a:effectLst/>
            </a:rPr>
            <a:t>Jóvenes de comunidades organizados y capacitados participan en el mejoramiento y protección del río.</a:t>
          </a:r>
          <a:endParaRPr lang="es-ES" dirty="0"/>
        </a:p>
      </dgm:t>
    </dgm:pt>
    <dgm:pt modelId="{59FDB683-AF7F-434C-B5EC-EFA6F0D7B24D}" type="parTrans" cxnId="{792C4C5D-2BCA-4ABA-901E-A9338CBD84FD}">
      <dgm:prSet/>
      <dgm:spPr/>
      <dgm:t>
        <a:bodyPr/>
        <a:lstStyle/>
        <a:p>
          <a:endParaRPr lang="es-ES"/>
        </a:p>
      </dgm:t>
    </dgm:pt>
    <dgm:pt modelId="{05D22B11-2879-4638-B710-9B1709DEA3F6}" type="sibTrans" cxnId="{792C4C5D-2BCA-4ABA-901E-A9338CBD84FD}">
      <dgm:prSet/>
      <dgm:spPr/>
      <dgm:t>
        <a:bodyPr/>
        <a:lstStyle/>
        <a:p>
          <a:endParaRPr lang="es-ES"/>
        </a:p>
      </dgm:t>
    </dgm:pt>
    <dgm:pt modelId="{67D31E08-2541-4351-9F54-7F89A2EC1E68}" type="pres">
      <dgm:prSet presAssocID="{0D91D5E4-7E3D-48FF-BCF6-711DFA48453A}" presName="Name0" presStyleCnt="0">
        <dgm:presLayoutVars>
          <dgm:dir/>
          <dgm:resizeHandles val="exact"/>
        </dgm:presLayoutVars>
      </dgm:prSet>
      <dgm:spPr/>
      <dgm:t>
        <a:bodyPr/>
        <a:lstStyle/>
        <a:p>
          <a:endParaRPr lang="es-ES"/>
        </a:p>
      </dgm:t>
    </dgm:pt>
    <dgm:pt modelId="{F0494033-348D-4ADF-9823-30CDD5BC0FBF}" type="pres">
      <dgm:prSet presAssocID="{3B5E04C2-D1B0-4D0E-B896-69DAC9015620}" presName="node" presStyleLbl="node1" presStyleIdx="0" presStyleCnt="4">
        <dgm:presLayoutVars>
          <dgm:bulletEnabled val="1"/>
        </dgm:presLayoutVars>
      </dgm:prSet>
      <dgm:spPr/>
      <dgm:t>
        <a:bodyPr/>
        <a:lstStyle/>
        <a:p>
          <a:endParaRPr lang="es-ES"/>
        </a:p>
      </dgm:t>
    </dgm:pt>
    <dgm:pt modelId="{FC7021CF-CB3B-4321-A0FE-2C230BC7B58A}" type="pres">
      <dgm:prSet presAssocID="{9DA747EF-B1EF-4AAA-B40C-99566EFEA518}" presName="sibTrans" presStyleCnt="0"/>
      <dgm:spPr/>
    </dgm:pt>
    <dgm:pt modelId="{BBFA3175-A920-484C-B3C8-A4E087B992BC}" type="pres">
      <dgm:prSet presAssocID="{007911B8-39D7-48C4-B461-B2B1913A950D}" presName="node" presStyleLbl="node1" presStyleIdx="1" presStyleCnt="4">
        <dgm:presLayoutVars>
          <dgm:bulletEnabled val="1"/>
        </dgm:presLayoutVars>
      </dgm:prSet>
      <dgm:spPr/>
      <dgm:t>
        <a:bodyPr/>
        <a:lstStyle/>
        <a:p>
          <a:endParaRPr lang="es-ES"/>
        </a:p>
      </dgm:t>
    </dgm:pt>
    <dgm:pt modelId="{9DCABE29-C29E-4EB7-9DE6-48B8BD499E3F}" type="pres">
      <dgm:prSet presAssocID="{C235CDA2-0352-4E7B-9C1D-6C88C2C8DD2D}" presName="sibTrans" presStyleCnt="0"/>
      <dgm:spPr/>
    </dgm:pt>
    <dgm:pt modelId="{A7768DA4-A6E9-463D-BD32-643EDBAD3128}" type="pres">
      <dgm:prSet presAssocID="{A8817FE3-E7F7-4A58-962D-30F069B115AF}" presName="node" presStyleLbl="node1" presStyleIdx="2" presStyleCnt="4">
        <dgm:presLayoutVars>
          <dgm:bulletEnabled val="1"/>
        </dgm:presLayoutVars>
      </dgm:prSet>
      <dgm:spPr/>
      <dgm:t>
        <a:bodyPr/>
        <a:lstStyle/>
        <a:p>
          <a:endParaRPr lang="es-ES"/>
        </a:p>
      </dgm:t>
    </dgm:pt>
    <dgm:pt modelId="{C96A7AAC-3D35-431B-BD75-96C8B0C9B96E}" type="pres">
      <dgm:prSet presAssocID="{96EAE874-C39D-4D6C-BD53-8E025D107D42}" presName="sibTrans" presStyleCnt="0"/>
      <dgm:spPr/>
    </dgm:pt>
    <dgm:pt modelId="{012EB5E5-B76C-46C0-9B7D-35DA2884BD6E}" type="pres">
      <dgm:prSet presAssocID="{90A6D677-45B1-4055-9C95-2385754E18D2}" presName="node" presStyleLbl="node1" presStyleIdx="3" presStyleCnt="4">
        <dgm:presLayoutVars>
          <dgm:bulletEnabled val="1"/>
        </dgm:presLayoutVars>
      </dgm:prSet>
      <dgm:spPr/>
      <dgm:t>
        <a:bodyPr/>
        <a:lstStyle/>
        <a:p>
          <a:endParaRPr lang="es-ES"/>
        </a:p>
      </dgm:t>
    </dgm:pt>
  </dgm:ptLst>
  <dgm:cxnLst>
    <dgm:cxn modelId="{B06BB183-F34B-47D6-9C6C-B8D20F2F2AC9}" srcId="{0D91D5E4-7E3D-48FF-BCF6-711DFA48453A}" destId="{A8817FE3-E7F7-4A58-962D-30F069B115AF}" srcOrd="2" destOrd="0" parTransId="{6794D658-DA2B-4EE2-9A94-379777C9F224}" sibTransId="{96EAE874-C39D-4D6C-BD53-8E025D107D42}"/>
    <dgm:cxn modelId="{93E25FFA-B4B5-4BA0-9549-AA6340973274}" type="presOf" srcId="{A8817FE3-E7F7-4A58-962D-30F069B115AF}" destId="{A7768DA4-A6E9-463D-BD32-643EDBAD3128}" srcOrd="0" destOrd="0" presId="urn:microsoft.com/office/officeart/2005/8/layout/hList6"/>
    <dgm:cxn modelId="{60DB9A21-A134-45B4-9D5A-80C55B16B0AA}" type="presOf" srcId="{007911B8-39D7-48C4-B461-B2B1913A950D}" destId="{BBFA3175-A920-484C-B3C8-A4E087B992BC}" srcOrd="0" destOrd="0" presId="urn:microsoft.com/office/officeart/2005/8/layout/hList6"/>
    <dgm:cxn modelId="{792C4C5D-2BCA-4ABA-901E-A9338CBD84FD}" srcId="{0D91D5E4-7E3D-48FF-BCF6-711DFA48453A}" destId="{90A6D677-45B1-4055-9C95-2385754E18D2}" srcOrd="3" destOrd="0" parTransId="{59FDB683-AF7F-434C-B5EC-EFA6F0D7B24D}" sibTransId="{05D22B11-2879-4638-B710-9B1709DEA3F6}"/>
    <dgm:cxn modelId="{53F0B733-1055-4150-9828-59B8F90F2502}" type="presOf" srcId="{3B5E04C2-D1B0-4D0E-B896-69DAC9015620}" destId="{F0494033-348D-4ADF-9823-30CDD5BC0FBF}" srcOrd="0" destOrd="0" presId="urn:microsoft.com/office/officeart/2005/8/layout/hList6"/>
    <dgm:cxn modelId="{BE2906E9-7803-42B7-9D59-F1A75F3A3C9D}" type="presOf" srcId="{0D91D5E4-7E3D-48FF-BCF6-711DFA48453A}" destId="{67D31E08-2541-4351-9F54-7F89A2EC1E68}" srcOrd="0" destOrd="0" presId="urn:microsoft.com/office/officeart/2005/8/layout/hList6"/>
    <dgm:cxn modelId="{528DE871-3845-46CC-B5E7-7C7413C07C41}" type="presOf" srcId="{90A6D677-45B1-4055-9C95-2385754E18D2}" destId="{012EB5E5-B76C-46C0-9B7D-35DA2884BD6E}" srcOrd="0" destOrd="0" presId="urn:microsoft.com/office/officeart/2005/8/layout/hList6"/>
    <dgm:cxn modelId="{C773B060-AECE-4C86-B5D5-3534A7D4A838}" srcId="{0D91D5E4-7E3D-48FF-BCF6-711DFA48453A}" destId="{007911B8-39D7-48C4-B461-B2B1913A950D}" srcOrd="1" destOrd="0" parTransId="{E9C7493F-CC17-47F1-A050-C76465593689}" sibTransId="{C235CDA2-0352-4E7B-9C1D-6C88C2C8DD2D}"/>
    <dgm:cxn modelId="{FE82455A-1F1B-46E5-948F-3BD3C9D48CC0}" srcId="{0D91D5E4-7E3D-48FF-BCF6-711DFA48453A}" destId="{3B5E04C2-D1B0-4D0E-B896-69DAC9015620}" srcOrd="0" destOrd="0" parTransId="{48C9602D-1140-4378-9BF5-7A8A65811A14}" sibTransId="{9DA747EF-B1EF-4AAA-B40C-99566EFEA518}"/>
    <dgm:cxn modelId="{B664E65C-1A7B-4141-B227-528024C317CA}" type="presParOf" srcId="{67D31E08-2541-4351-9F54-7F89A2EC1E68}" destId="{F0494033-348D-4ADF-9823-30CDD5BC0FBF}" srcOrd="0" destOrd="0" presId="urn:microsoft.com/office/officeart/2005/8/layout/hList6"/>
    <dgm:cxn modelId="{214FD04F-EFE2-4757-9F0D-E7E56CA26FBA}" type="presParOf" srcId="{67D31E08-2541-4351-9F54-7F89A2EC1E68}" destId="{FC7021CF-CB3B-4321-A0FE-2C230BC7B58A}" srcOrd="1" destOrd="0" presId="urn:microsoft.com/office/officeart/2005/8/layout/hList6"/>
    <dgm:cxn modelId="{E161420A-FCAD-4D96-BA4B-97E72646643A}" type="presParOf" srcId="{67D31E08-2541-4351-9F54-7F89A2EC1E68}" destId="{BBFA3175-A920-484C-B3C8-A4E087B992BC}" srcOrd="2" destOrd="0" presId="urn:microsoft.com/office/officeart/2005/8/layout/hList6"/>
    <dgm:cxn modelId="{4E060B71-6499-4C61-8AF3-629D322E9F11}" type="presParOf" srcId="{67D31E08-2541-4351-9F54-7F89A2EC1E68}" destId="{9DCABE29-C29E-4EB7-9DE6-48B8BD499E3F}" srcOrd="3" destOrd="0" presId="urn:microsoft.com/office/officeart/2005/8/layout/hList6"/>
    <dgm:cxn modelId="{008F8FFE-714C-4E6E-9AE9-0FA47DEB0588}" type="presParOf" srcId="{67D31E08-2541-4351-9F54-7F89A2EC1E68}" destId="{A7768DA4-A6E9-463D-BD32-643EDBAD3128}" srcOrd="4" destOrd="0" presId="urn:microsoft.com/office/officeart/2005/8/layout/hList6"/>
    <dgm:cxn modelId="{8F44E8B1-5F25-4264-898C-310DB7FDFBD3}" type="presParOf" srcId="{67D31E08-2541-4351-9F54-7F89A2EC1E68}" destId="{C96A7AAC-3D35-431B-BD75-96C8B0C9B96E}" srcOrd="5" destOrd="0" presId="urn:microsoft.com/office/officeart/2005/8/layout/hList6"/>
    <dgm:cxn modelId="{25C15CA4-A9A3-4DC8-93E5-88AB41303A11}" type="presParOf" srcId="{67D31E08-2541-4351-9F54-7F89A2EC1E68}" destId="{012EB5E5-B76C-46C0-9B7D-35DA2884BD6E}"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7704D-BF95-4C0D-8C61-8890D9D18BDC}">
      <dsp:nvSpPr>
        <dsp:cNvPr id="0" name=""/>
        <dsp:cNvSpPr/>
      </dsp:nvSpPr>
      <dsp:spPr>
        <a:xfrm>
          <a:off x="2736" y="975452"/>
          <a:ext cx="2845890" cy="33481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E56EFD7-3E3D-4683-9A75-1800C7C7D560}">
      <dsp:nvSpPr>
        <dsp:cNvPr id="0" name=""/>
        <dsp:cNvSpPr/>
      </dsp:nvSpPr>
      <dsp:spPr>
        <a:xfrm>
          <a:off x="145031" y="1109377"/>
          <a:ext cx="2561301" cy="2176269"/>
        </a:xfrm>
        <a:prstGeom prst="rect">
          <a:avLst/>
        </a:prstGeom>
        <a:blipFill rotWithShape="1">
          <a:blip xmlns:r="http://schemas.openxmlformats.org/officeDocument/2006/relationships" r:embed="rId1"/>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91E740-29AC-4BED-9EF8-69B30511A1F6}">
      <dsp:nvSpPr>
        <dsp:cNvPr id="0" name=""/>
        <dsp:cNvSpPr/>
      </dsp:nvSpPr>
      <dsp:spPr>
        <a:xfrm>
          <a:off x="145031" y="3285646"/>
          <a:ext cx="2561301" cy="903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dirty="0" smtClean="0"/>
            <a:t>América Latina y </a:t>
          </a:r>
          <a:br>
            <a:rPr lang="es-MX" sz="1800" kern="1200" dirty="0" smtClean="0"/>
          </a:br>
          <a:r>
            <a:rPr lang="es-MX" sz="1800" kern="1200" dirty="0" smtClean="0"/>
            <a:t>el Caribe</a:t>
          </a:r>
          <a:endParaRPr lang="es-ES" sz="1800" kern="1200" dirty="0"/>
        </a:p>
      </dsp:txBody>
      <dsp:txXfrm>
        <a:off x="145031" y="3285646"/>
        <a:ext cx="2561301" cy="903988"/>
      </dsp:txXfrm>
    </dsp:sp>
    <dsp:sp modelId="{AC0AEB5F-D722-4FAB-A594-6ECC019DE620}">
      <dsp:nvSpPr>
        <dsp:cNvPr id="0" name=""/>
        <dsp:cNvSpPr/>
      </dsp:nvSpPr>
      <dsp:spPr>
        <a:xfrm>
          <a:off x="3466491" y="975452"/>
          <a:ext cx="2845890" cy="33481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ADC41A7-EE75-48EA-91A6-39E4D301A61F}">
      <dsp:nvSpPr>
        <dsp:cNvPr id="0" name=""/>
        <dsp:cNvSpPr/>
      </dsp:nvSpPr>
      <dsp:spPr>
        <a:xfrm>
          <a:off x="3608785" y="1109377"/>
          <a:ext cx="2561301" cy="2176269"/>
        </a:xfrm>
        <a:prstGeom prst="rect">
          <a:avLst/>
        </a:prstGeom>
        <a:blipFill rotWithShape="1">
          <a:blip xmlns:r="http://schemas.openxmlformats.org/officeDocument/2006/relationships" r:embed="rId2"/>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B85D1F-B961-40BB-A7EF-C2EE0BE6AA5B}">
      <dsp:nvSpPr>
        <dsp:cNvPr id="0" name=""/>
        <dsp:cNvSpPr/>
      </dsp:nvSpPr>
      <dsp:spPr>
        <a:xfrm>
          <a:off x="3608785" y="3285646"/>
          <a:ext cx="2561301" cy="903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dirty="0" smtClean="0"/>
            <a:t>Investigaciones de peces en Ecuador</a:t>
          </a:r>
          <a:endParaRPr lang="es-ES" sz="1800" kern="1200" dirty="0"/>
        </a:p>
      </dsp:txBody>
      <dsp:txXfrm>
        <a:off x="3608785" y="3285646"/>
        <a:ext cx="2561301" cy="903988"/>
      </dsp:txXfrm>
    </dsp:sp>
    <dsp:sp modelId="{0BB650E2-D420-4B84-A13A-2A4B00CBDED0}">
      <dsp:nvSpPr>
        <dsp:cNvPr id="0" name=""/>
        <dsp:cNvSpPr/>
      </dsp:nvSpPr>
      <dsp:spPr>
        <a:xfrm>
          <a:off x="6930245" y="975452"/>
          <a:ext cx="2845890" cy="334810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77DCBE3-D3A9-45B6-B3AF-9141291F7D06}">
      <dsp:nvSpPr>
        <dsp:cNvPr id="0" name=""/>
        <dsp:cNvSpPr/>
      </dsp:nvSpPr>
      <dsp:spPr>
        <a:xfrm>
          <a:off x="7072540" y="1109377"/>
          <a:ext cx="2561301" cy="2176269"/>
        </a:xfrm>
        <a:prstGeom prst="rect">
          <a:avLst/>
        </a:prstGeom>
        <a:blipFill rotWithShape="1">
          <a:blip xmlns:r="http://schemas.openxmlformats.org/officeDocument/2006/relationships" r:embed="rId3"/>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921D8C-67F2-4CE8-9060-96C33FED283F}">
      <dsp:nvSpPr>
        <dsp:cNvPr id="0" name=""/>
        <dsp:cNvSpPr/>
      </dsp:nvSpPr>
      <dsp:spPr>
        <a:xfrm>
          <a:off x="7072540" y="3285646"/>
          <a:ext cx="2561301" cy="903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MX" sz="1800" kern="1200" dirty="0" smtClean="0"/>
            <a:t>Contaminación por actividades antrópicas</a:t>
          </a:r>
          <a:endParaRPr lang="es-ES" sz="1800" kern="1200" dirty="0"/>
        </a:p>
      </dsp:txBody>
      <dsp:txXfrm>
        <a:off x="7072540" y="3285646"/>
        <a:ext cx="2561301" cy="9039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18181-0889-4E06-86E4-6CC87BE6EA2D}">
      <dsp:nvSpPr>
        <dsp:cNvPr id="0" name=""/>
        <dsp:cNvSpPr/>
      </dsp:nvSpPr>
      <dsp:spPr>
        <a:xfrm>
          <a:off x="1077488" y="17"/>
          <a:ext cx="2862110" cy="1431055"/>
        </a:xfrm>
        <a:prstGeom prst="roundRect">
          <a:avLst>
            <a:gd name="adj" fmla="val 10000"/>
          </a:avLst>
        </a:prstGeom>
        <a:solidFill>
          <a:schemeClr val="accent3">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C" sz="2300" kern="1200" dirty="0" smtClean="0">
              <a:effectLst/>
            </a:rPr>
            <a:t>Impartir talleres de capacitación sobre medidas para el cuidado del río.</a:t>
          </a:r>
          <a:endParaRPr lang="es-ES" sz="2300" kern="1200" dirty="0"/>
        </a:p>
      </dsp:txBody>
      <dsp:txXfrm>
        <a:off x="1119402" y="41931"/>
        <a:ext cx="2778282" cy="1347227"/>
      </dsp:txXfrm>
    </dsp:sp>
    <dsp:sp modelId="{2933DB99-EE9C-4FEA-BB47-3EE1495A0044}">
      <dsp:nvSpPr>
        <dsp:cNvPr id="0" name=""/>
        <dsp:cNvSpPr/>
      </dsp:nvSpPr>
      <dsp:spPr>
        <a:xfrm>
          <a:off x="1363699" y="1431073"/>
          <a:ext cx="286211" cy="1073291"/>
        </a:xfrm>
        <a:custGeom>
          <a:avLst/>
          <a:gdLst/>
          <a:ahLst/>
          <a:cxnLst/>
          <a:rect l="0" t="0" r="0" b="0"/>
          <a:pathLst>
            <a:path>
              <a:moveTo>
                <a:pt x="0" y="0"/>
              </a:moveTo>
              <a:lnTo>
                <a:pt x="0" y="1073291"/>
              </a:lnTo>
              <a:lnTo>
                <a:pt x="286211" y="1073291"/>
              </a:lnTo>
            </a:path>
          </a:pathLst>
        </a:custGeom>
        <a:noFill/>
        <a:ln w="1397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D4A0B5-D806-4139-9BFE-6170F2CBB429}">
      <dsp:nvSpPr>
        <dsp:cNvPr id="0" name=""/>
        <dsp:cNvSpPr/>
      </dsp:nvSpPr>
      <dsp:spPr>
        <a:xfrm>
          <a:off x="1649910" y="1788836"/>
          <a:ext cx="2289688" cy="1431055"/>
        </a:xfrm>
        <a:prstGeom prst="roundRect">
          <a:avLst>
            <a:gd name="adj" fmla="val 10000"/>
          </a:avLst>
        </a:prstGeom>
        <a:solidFill>
          <a:schemeClr val="lt1">
            <a:alpha val="90000"/>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effectLst/>
            </a:rPr>
            <a:t>Los pobladores desarrollen mayor conciencia ambiental y protejan las aguas del río Magdalena.</a:t>
          </a:r>
          <a:endParaRPr lang="es-ES" sz="1400" kern="1200" dirty="0"/>
        </a:p>
      </dsp:txBody>
      <dsp:txXfrm>
        <a:off x="1691824" y="1830750"/>
        <a:ext cx="2205860" cy="1347227"/>
      </dsp:txXfrm>
    </dsp:sp>
    <dsp:sp modelId="{77A4BACB-8A5B-446C-9DFB-8470A20C1A88}">
      <dsp:nvSpPr>
        <dsp:cNvPr id="0" name=""/>
        <dsp:cNvSpPr/>
      </dsp:nvSpPr>
      <dsp:spPr>
        <a:xfrm>
          <a:off x="4655126" y="17"/>
          <a:ext cx="2862110" cy="1431055"/>
        </a:xfrm>
        <a:prstGeom prst="roundRect">
          <a:avLst>
            <a:gd name="adj" fmla="val 10000"/>
          </a:avLst>
        </a:prstGeom>
        <a:solidFill>
          <a:schemeClr val="accent3">
            <a:hueOff val="-2827143"/>
            <a:satOff val="1322"/>
            <a:lumOff val="392"/>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lvl="0" algn="ctr" defTabSz="1022350">
            <a:lnSpc>
              <a:spcPct val="90000"/>
            </a:lnSpc>
            <a:spcBef>
              <a:spcPct val="0"/>
            </a:spcBef>
            <a:spcAft>
              <a:spcPct val="35000"/>
            </a:spcAft>
          </a:pPr>
          <a:r>
            <a:rPr lang="es-EC" sz="2300" kern="1200" dirty="0" smtClean="0">
              <a:effectLst/>
            </a:rPr>
            <a:t>Impartir talleres de capacitación acerca de buenas prácticas de pesca.</a:t>
          </a:r>
          <a:endParaRPr lang="es-ES" sz="2300" kern="1200" dirty="0"/>
        </a:p>
      </dsp:txBody>
      <dsp:txXfrm>
        <a:off x="4697040" y="41931"/>
        <a:ext cx="2778282" cy="1347227"/>
      </dsp:txXfrm>
    </dsp:sp>
    <dsp:sp modelId="{3E2CD24E-4683-42ED-BA79-75265052A380}">
      <dsp:nvSpPr>
        <dsp:cNvPr id="0" name=""/>
        <dsp:cNvSpPr/>
      </dsp:nvSpPr>
      <dsp:spPr>
        <a:xfrm>
          <a:off x="4941337" y="1431073"/>
          <a:ext cx="286211" cy="1073291"/>
        </a:xfrm>
        <a:custGeom>
          <a:avLst/>
          <a:gdLst/>
          <a:ahLst/>
          <a:cxnLst/>
          <a:rect l="0" t="0" r="0" b="0"/>
          <a:pathLst>
            <a:path>
              <a:moveTo>
                <a:pt x="0" y="0"/>
              </a:moveTo>
              <a:lnTo>
                <a:pt x="0" y="1073291"/>
              </a:lnTo>
              <a:lnTo>
                <a:pt x="286211" y="1073291"/>
              </a:lnTo>
            </a:path>
          </a:pathLst>
        </a:custGeom>
        <a:noFill/>
        <a:ln w="1397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0F3A4E-1731-4F3E-9D49-861A23AE0142}">
      <dsp:nvSpPr>
        <dsp:cNvPr id="0" name=""/>
        <dsp:cNvSpPr/>
      </dsp:nvSpPr>
      <dsp:spPr>
        <a:xfrm>
          <a:off x="5227548" y="1788836"/>
          <a:ext cx="2289688" cy="1431055"/>
        </a:xfrm>
        <a:prstGeom prst="roundRect">
          <a:avLst>
            <a:gd name="adj" fmla="val 10000"/>
          </a:avLst>
        </a:prstGeom>
        <a:solidFill>
          <a:schemeClr val="lt1">
            <a:alpha val="90000"/>
            <a:hueOff val="0"/>
            <a:satOff val="0"/>
            <a:lumOff val="0"/>
            <a:alphaOff val="0"/>
          </a:schemeClr>
        </a:solidFill>
        <a:ln w="13970" cap="flat" cmpd="sng" algn="ctr">
          <a:solidFill>
            <a:schemeClr val="accent3">
              <a:hueOff val="-1413571"/>
              <a:satOff val="661"/>
              <a:lumOff val="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effectLst/>
            </a:rPr>
            <a:t>Los pobladores validen en campo el conocimiento adquirido sobre las buenas prácticas de pesca.</a:t>
          </a:r>
          <a:endParaRPr lang="es-ES" sz="1400" kern="1200" dirty="0"/>
        </a:p>
      </dsp:txBody>
      <dsp:txXfrm>
        <a:off x="5269462" y="1830750"/>
        <a:ext cx="2205860" cy="1347227"/>
      </dsp:txXfrm>
    </dsp:sp>
    <dsp:sp modelId="{14A6F8D4-364F-4753-88CD-66F7CD4EEB59}">
      <dsp:nvSpPr>
        <dsp:cNvPr id="0" name=""/>
        <dsp:cNvSpPr/>
      </dsp:nvSpPr>
      <dsp:spPr>
        <a:xfrm>
          <a:off x="4941337" y="1431073"/>
          <a:ext cx="286211" cy="2862110"/>
        </a:xfrm>
        <a:custGeom>
          <a:avLst/>
          <a:gdLst/>
          <a:ahLst/>
          <a:cxnLst/>
          <a:rect l="0" t="0" r="0" b="0"/>
          <a:pathLst>
            <a:path>
              <a:moveTo>
                <a:pt x="0" y="0"/>
              </a:moveTo>
              <a:lnTo>
                <a:pt x="0" y="2862110"/>
              </a:lnTo>
              <a:lnTo>
                <a:pt x="286211" y="2862110"/>
              </a:lnTo>
            </a:path>
          </a:pathLst>
        </a:custGeom>
        <a:noFill/>
        <a:ln w="1397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892EA1-2E83-4A2F-BEC9-052189551509}">
      <dsp:nvSpPr>
        <dsp:cNvPr id="0" name=""/>
        <dsp:cNvSpPr/>
      </dsp:nvSpPr>
      <dsp:spPr>
        <a:xfrm>
          <a:off x="5227548" y="3577655"/>
          <a:ext cx="2289688" cy="1431055"/>
        </a:xfrm>
        <a:prstGeom prst="roundRect">
          <a:avLst>
            <a:gd name="adj" fmla="val 10000"/>
          </a:avLst>
        </a:prstGeom>
        <a:solidFill>
          <a:schemeClr val="lt1">
            <a:alpha val="90000"/>
            <a:hueOff val="0"/>
            <a:satOff val="0"/>
            <a:lumOff val="0"/>
            <a:alphaOff val="0"/>
          </a:schemeClr>
        </a:solidFill>
        <a:ln w="13970" cap="flat" cmpd="sng" algn="ctr">
          <a:solidFill>
            <a:schemeClr val="accent3">
              <a:hueOff val="-2827143"/>
              <a:satOff val="1322"/>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effectLst/>
            </a:rPr>
            <a:t>Que exista un intercambio de experiencia en educación ambiental con otros sectores dentro y fuera de la microcuenca</a:t>
          </a:r>
          <a:endParaRPr lang="es-ES" sz="1400" kern="1200" dirty="0"/>
        </a:p>
      </dsp:txBody>
      <dsp:txXfrm>
        <a:off x="5269462" y="3619569"/>
        <a:ext cx="2205860" cy="134722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619A1-E127-4052-B87A-BD9A10E07CAD}">
      <dsp:nvSpPr>
        <dsp:cNvPr id="0" name=""/>
        <dsp:cNvSpPr/>
      </dsp:nvSpPr>
      <dsp:spPr>
        <a:xfrm>
          <a:off x="1116" y="0"/>
          <a:ext cx="2902047" cy="49814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effectLst/>
            </a:rPr>
            <a:t>Monitoreo detallado de la fauna acuática con el saber tradicional e investigación científica</a:t>
          </a:r>
          <a:endParaRPr lang="es-ES" sz="1900" kern="1200" dirty="0"/>
        </a:p>
      </dsp:txBody>
      <dsp:txXfrm>
        <a:off x="1116" y="0"/>
        <a:ext cx="2902047" cy="1494429"/>
      </dsp:txXfrm>
    </dsp:sp>
    <dsp:sp modelId="{0DECD00E-894C-4464-8706-94C7FFE6E290}">
      <dsp:nvSpPr>
        <dsp:cNvPr id="0" name=""/>
        <dsp:cNvSpPr/>
      </dsp:nvSpPr>
      <dsp:spPr>
        <a:xfrm>
          <a:off x="291320" y="1494429"/>
          <a:ext cx="2321638" cy="3237931"/>
        </a:xfrm>
        <a:prstGeom prst="roundRect">
          <a:avLst>
            <a:gd name="adj" fmla="val 10000"/>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s-EC" sz="1800" kern="1200" dirty="0" smtClean="0">
              <a:effectLst/>
            </a:rPr>
            <a:t>Elaborar un inventario de las especies de peces presentes en el río Magdalena identificando aquellas que se encuentren bajo algún estatus de protección o que tengan importancia económica.</a:t>
          </a:r>
          <a:endParaRPr lang="es-ES" sz="1800" kern="1200" dirty="0"/>
        </a:p>
      </dsp:txBody>
      <dsp:txXfrm>
        <a:off x="359318" y="1562427"/>
        <a:ext cx="2185642" cy="3101935"/>
      </dsp:txXfrm>
    </dsp:sp>
    <dsp:sp modelId="{BABD7E7C-0865-480F-AD77-FB9C158C22E1}">
      <dsp:nvSpPr>
        <dsp:cNvPr id="0" name=""/>
        <dsp:cNvSpPr/>
      </dsp:nvSpPr>
      <dsp:spPr>
        <a:xfrm>
          <a:off x="3120817" y="0"/>
          <a:ext cx="2902047" cy="49814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effectLst/>
            </a:rPr>
            <a:t>Vigilancia participativa permanente para impedir el uso no regulado de los peces.</a:t>
          </a:r>
          <a:endParaRPr lang="es-ES" sz="1900" kern="1200" dirty="0"/>
        </a:p>
      </dsp:txBody>
      <dsp:txXfrm>
        <a:off x="3120817" y="0"/>
        <a:ext cx="2902047" cy="1494429"/>
      </dsp:txXfrm>
    </dsp:sp>
    <dsp:sp modelId="{A626863E-520C-4336-9555-79CD4737ECEE}">
      <dsp:nvSpPr>
        <dsp:cNvPr id="0" name=""/>
        <dsp:cNvSpPr/>
      </dsp:nvSpPr>
      <dsp:spPr>
        <a:xfrm>
          <a:off x="3411022" y="1494429"/>
          <a:ext cx="2321638" cy="3237931"/>
        </a:xfrm>
        <a:prstGeom prst="roundRect">
          <a:avLst>
            <a:gd name="adj" fmla="val 10000"/>
          </a:avLst>
        </a:prstGeom>
        <a:solidFill>
          <a:schemeClr val="accent5">
            <a:hueOff val="-9534578"/>
            <a:satOff val="2515"/>
            <a:lumOff val="1275"/>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s-EC" sz="1800" kern="1200" dirty="0" smtClean="0">
              <a:effectLst/>
            </a:rPr>
            <a:t>Fomentar el trabajo conjunto entre organizaciones gubernamentales, no gubernamentales, educativas y de investigación para un mejor cuidado de la ictiofauna.</a:t>
          </a:r>
          <a:endParaRPr lang="es-ES" sz="1800" kern="1200" dirty="0"/>
        </a:p>
      </dsp:txBody>
      <dsp:txXfrm>
        <a:off x="3479020" y="1562427"/>
        <a:ext cx="2185642" cy="3101935"/>
      </dsp:txXfrm>
    </dsp:sp>
    <dsp:sp modelId="{A2F1D9C0-5F56-4696-8D37-5D606379D040}">
      <dsp:nvSpPr>
        <dsp:cNvPr id="0" name=""/>
        <dsp:cNvSpPr/>
      </dsp:nvSpPr>
      <dsp:spPr>
        <a:xfrm>
          <a:off x="6240519" y="0"/>
          <a:ext cx="2902047" cy="49814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kern="1200" dirty="0" smtClean="0">
              <a:effectLst/>
            </a:rPr>
            <a:t>Implementación de épocas de veda para el control de la captura de especies del río Magdalena.</a:t>
          </a:r>
          <a:endParaRPr lang="es-ES" sz="1900" kern="1200" dirty="0"/>
        </a:p>
      </dsp:txBody>
      <dsp:txXfrm>
        <a:off x="6240519" y="0"/>
        <a:ext cx="2902047" cy="1494429"/>
      </dsp:txXfrm>
    </dsp:sp>
    <dsp:sp modelId="{FE2912FF-97A8-4D0F-AA4D-632FD8D7F8EF}">
      <dsp:nvSpPr>
        <dsp:cNvPr id="0" name=""/>
        <dsp:cNvSpPr/>
      </dsp:nvSpPr>
      <dsp:spPr>
        <a:xfrm>
          <a:off x="6530723" y="1494429"/>
          <a:ext cx="2321638" cy="3237931"/>
        </a:xfrm>
        <a:prstGeom prst="roundRect">
          <a:avLst>
            <a:gd name="adj" fmla="val 10000"/>
          </a:avLst>
        </a:prstGeom>
        <a:solidFill>
          <a:schemeClr val="accent5">
            <a:hueOff val="-19069156"/>
            <a:satOff val="5029"/>
            <a:lumOff val="2549"/>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s-EC" sz="1800" kern="1200" dirty="0" smtClean="0">
              <a:effectLst/>
            </a:rPr>
            <a:t>Implementar métodos de control y vigilancia en los sectores con mayor presencia de peces, mediante la capacitación a los moradores de las comunidades cercanas al río.</a:t>
          </a:r>
          <a:endParaRPr lang="es-ES" sz="1800" kern="1200" dirty="0"/>
        </a:p>
      </dsp:txBody>
      <dsp:txXfrm>
        <a:off x="6598721" y="1562427"/>
        <a:ext cx="2185642" cy="3101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3565DF-148C-4968-9020-92EEF565638B}">
      <dsp:nvSpPr>
        <dsp:cNvPr id="0" name=""/>
        <dsp:cNvSpPr/>
      </dsp:nvSpPr>
      <dsp:spPr>
        <a:xfrm>
          <a:off x="2129276" y="1683792"/>
          <a:ext cx="1443250" cy="1443250"/>
        </a:xfrm>
        <a:prstGeom prst="roundRect">
          <a:avLst/>
        </a:prstGeom>
        <a:blipFill rotWithShape="0">
          <a:blip xmlns:r="http://schemas.openxmlformats.org/officeDocument/2006/relationships" r:embed="rId1"/>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s-ES" sz="3600" kern="1200" dirty="0">
            <a:solidFill>
              <a:schemeClr val="bg1">
                <a:lumMod val="50000"/>
              </a:schemeClr>
            </a:solidFill>
          </a:endParaRPr>
        </a:p>
      </dsp:txBody>
      <dsp:txXfrm>
        <a:off x="2199730" y="1754246"/>
        <a:ext cx="1302342" cy="1302342"/>
      </dsp:txXfrm>
    </dsp:sp>
    <dsp:sp modelId="{F2F3F46B-AEEE-4500-AF2C-3616A881BAFD}">
      <dsp:nvSpPr>
        <dsp:cNvPr id="0" name=""/>
        <dsp:cNvSpPr/>
      </dsp:nvSpPr>
      <dsp:spPr>
        <a:xfrm rot="16200000">
          <a:off x="2677662" y="1510553"/>
          <a:ext cx="346478" cy="0"/>
        </a:xfrm>
        <a:custGeom>
          <a:avLst/>
          <a:gdLst/>
          <a:ahLst/>
          <a:cxnLst/>
          <a:rect l="0" t="0" r="0" b="0"/>
          <a:pathLst>
            <a:path>
              <a:moveTo>
                <a:pt x="0" y="0"/>
              </a:moveTo>
              <a:lnTo>
                <a:pt x="346478" y="0"/>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F3B8A-1CE4-4F1E-BAEA-E133681A9DB9}">
      <dsp:nvSpPr>
        <dsp:cNvPr id="0" name=""/>
        <dsp:cNvSpPr/>
      </dsp:nvSpPr>
      <dsp:spPr>
        <a:xfrm>
          <a:off x="1997490" y="-369508"/>
          <a:ext cx="1706822" cy="1706822"/>
        </a:xfrm>
        <a:prstGeom prst="roundRect">
          <a:avLst/>
        </a:prstGeom>
        <a:blipFill rotWithShape="0">
          <a:blip xmlns:r="http://schemas.openxmlformats.org/officeDocument/2006/relationships" r:embed="rId2"/>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s-ES" sz="3600" kern="1200" dirty="0">
            <a:solidFill>
              <a:schemeClr val="bg1">
                <a:lumMod val="50000"/>
              </a:schemeClr>
            </a:solidFill>
          </a:endParaRPr>
        </a:p>
      </dsp:txBody>
      <dsp:txXfrm>
        <a:off x="2080810" y="-286188"/>
        <a:ext cx="1540182" cy="1540182"/>
      </dsp:txXfrm>
    </dsp:sp>
    <dsp:sp modelId="{1D977E31-9A99-4D3C-BF02-C9A8344CF7E9}">
      <dsp:nvSpPr>
        <dsp:cNvPr id="0" name=""/>
        <dsp:cNvSpPr/>
      </dsp:nvSpPr>
      <dsp:spPr>
        <a:xfrm>
          <a:off x="3572527" y="2405417"/>
          <a:ext cx="346478" cy="0"/>
        </a:xfrm>
        <a:custGeom>
          <a:avLst/>
          <a:gdLst/>
          <a:ahLst/>
          <a:cxnLst/>
          <a:rect l="0" t="0" r="0" b="0"/>
          <a:pathLst>
            <a:path>
              <a:moveTo>
                <a:pt x="0" y="0"/>
              </a:moveTo>
              <a:lnTo>
                <a:pt x="346478" y="0"/>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D30DC4-6B07-41C4-ACEE-7C0285BFB219}">
      <dsp:nvSpPr>
        <dsp:cNvPr id="0" name=""/>
        <dsp:cNvSpPr/>
      </dsp:nvSpPr>
      <dsp:spPr>
        <a:xfrm>
          <a:off x="3919006" y="1552006"/>
          <a:ext cx="1706822" cy="1706822"/>
        </a:xfrm>
        <a:prstGeom prst="roundRect">
          <a:avLst/>
        </a:prstGeom>
        <a:blipFill rotWithShape="0">
          <a:blip xmlns:r="http://schemas.openxmlformats.org/officeDocument/2006/relationships" r:embed="rId3"/>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s-ES" sz="3600" kern="1200" dirty="0">
            <a:solidFill>
              <a:schemeClr val="bg1">
                <a:lumMod val="50000"/>
              </a:schemeClr>
            </a:solidFill>
          </a:endParaRPr>
        </a:p>
      </dsp:txBody>
      <dsp:txXfrm>
        <a:off x="4002326" y="1635326"/>
        <a:ext cx="1540182" cy="1540182"/>
      </dsp:txXfrm>
    </dsp:sp>
    <dsp:sp modelId="{A62F759C-B7DF-4879-8284-06144F05F170}">
      <dsp:nvSpPr>
        <dsp:cNvPr id="0" name=""/>
        <dsp:cNvSpPr/>
      </dsp:nvSpPr>
      <dsp:spPr>
        <a:xfrm rot="5400000">
          <a:off x="2677662" y="3300282"/>
          <a:ext cx="346478" cy="0"/>
        </a:xfrm>
        <a:custGeom>
          <a:avLst/>
          <a:gdLst/>
          <a:ahLst/>
          <a:cxnLst/>
          <a:rect l="0" t="0" r="0" b="0"/>
          <a:pathLst>
            <a:path>
              <a:moveTo>
                <a:pt x="0" y="0"/>
              </a:moveTo>
              <a:lnTo>
                <a:pt x="346478" y="0"/>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B3DC7C-82E3-4BFD-BD4D-A7542C9142A9}">
      <dsp:nvSpPr>
        <dsp:cNvPr id="0" name=""/>
        <dsp:cNvSpPr/>
      </dsp:nvSpPr>
      <dsp:spPr>
        <a:xfrm>
          <a:off x="1997490" y="3473522"/>
          <a:ext cx="1706822" cy="1706822"/>
        </a:xfrm>
        <a:prstGeom prst="roundRect">
          <a:avLst/>
        </a:prstGeom>
        <a:blipFill rotWithShape="0">
          <a:blip xmlns:r="http://schemas.openxmlformats.org/officeDocument/2006/relationships" r:embed="rId4"/>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s-ES" sz="3600" kern="1200" dirty="0">
            <a:solidFill>
              <a:schemeClr val="bg1">
                <a:lumMod val="50000"/>
              </a:schemeClr>
            </a:solidFill>
          </a:endParaRPr>
        </a:p>
      </dsp:txBody>
      <dsp:txXfrm>
        <a:off x="2080810" y="3556842"/>
        <a:ext cx="1540182" cy="1540182"/>
      </dsp:txXfrm>
    </dsp:sp>
    <dsp:sp modelId="{CB72CB2E-4E2D-46A1-AE74-BA5FAD7BB189}">
      <dsp:nvSpPr>
        <dsp:cNvPr id="0" name=""/>
        <dsp:cNvSpPr/>
      </dsp:nvSpPr>
      <dsp:spPr>
        <a:xfrm rot="10800000">
          <a:off x="1782797" y="2405418"/>
          <a:ext cx="346478" cy="0"/>
        </a:xfrm>
        <a:custGeom>
          <a:avLst/>
          <a:gdLst/>
          <a:ahLst/>
          <a:cxnLst/>
          <a:rect l="0" t="0" r="0" b="0"/>
          <a:pathLst>
            <a:path>
              <a:moveTo>
                <a:pt x="0" y="0"/>
              </a:moveTo>
              <a:lnTo>
                <a:pt x="346478" y="0"/>
              </a:lnTo>
            </a:path>
          </a:pathLst>
        </a:cu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95E554-6029-4A4E-9A57-31499790A1C5}">
      <dsp:nvSpPr>
        <dsp:cNvPr id="0" name=""/>
        <dsp:cNvSpPr/>
      </dsp:nvSpPr>
      <dsp:spPr>
        <a:xfrm>
          <a:off x="75975" y="1552006"/>
          <a:ext cx="1706822" cy="1706822"/>
        </a:xfrm>
        <a:prstGeom prst="roundRect">
          <a:avLst/>
        </a:prstGeom>
        <a:blipFill rotWithShape="0">
          <a:blip xmlns:r="http://schemas.openxmlformats.org/officeDocument/2006/relationships" r:embed="rId5"/>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s-ES" sz="3600" kern="1200" dirty="0">
            <a:solidFill>
              <a:schemeClr val="bg1">
                <a:lumMod val="50000"/>
              </a:schemeClr>
            </a:solidFill>
          </a:endParaRPr>
        </a:p>
      </dsp:txBody>
      <dsp:txXfrm>
        <a:off x="159295" y="1635326"/>
        <a:ext cx="1540182" cy="15401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F6D12-068F-4859-A464-B3D50CCD14F7}">
      <dsp:nvSpPr>
        <dsp:cNvPr id="0" name=""/>
        <dsp:cNvSpPr/>
      </dsp:nvSpPr>
      <dsp:spPr>
        <a:xfrm>
          <a:off x="194721" y="1404"/>
          <a:ext cx="2095369" cy="1257221"/>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t>La microcuenca del río Magdalena, se ubica en el cantón Cotacachi en la parroquia de García Moreno</a:t>
          </a:r>
          <a:endParaRPr lang="es-EC" sz="1300" kern="1200" dirty="0"/>
        </a:p>
      </dsp:txBody>
      <dsp:txXfrm>
        <a:off x="231544" y="38227"/>
        <a:ext cx="2021723" cy="1183575"/>
      </dsp:txXfrm>
    </dsp:sp>
    <dsp:sp modelId="{B582E318-6F31-494B-B021-DE509393969A}">
      <dsp:nvSpPr>
        <dsp:cNvPr id="0" name=""/>
        <dsp:cNvSpPr/>
      </dsp:nvSpPr>
      <dsp:spPr>
        <a:xfrm>
          <a:off x="2474482" y="370189"/>
          <a:ext cx="444218" cy="519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a:off x="2474482" y="474119"/>
        <a:ext cx="310953" cy="311791"/>
      </dsp:txXfrm>
    </dsp:sp>
    <dsp:sp modelId="{2FE3C2FA-9108-4EA2-B2A7-3AB2DD90B708}">
      <dsp:nvSpPr>
        <dsp:cNvPr id="0" name=""/>
        <dsp:cNvSpPr/>
      </dsp:nvSpPr>
      <dsp:spPr>
        <a:xfrm>
          <a:off x="3128237" y="1404"/>
          <a:ext cx="2095369" cy="1257221"/>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t>Cuenta con un área total de 13. 492,64 has y una extensión de río de 14, 67 km con un caudal aprox. De 4.49 m</a:t>
          </a:r>
          <a:r>
            <a:rPr lang="es-EC" sz="1300" kern="1200" dirty="0" smtClean="0">
              <a:latin typeface="Times New Roman" panose="02020603050405020304" pitchFamily="18" charset="0"/>
              <a:cs typeface="Times New Roman" panose="02020603050405020304" pitchFamily="18" charset="0"/>
            </a:rPr>
            <a:t>³/s</a:t>
          </a:r>
          <a:endParaRPr lang="es-EC" sz="1300" kern="1200" dirty="0"/>
        </a:p>
      </dsp:txBody>
      <dsp:txXfrm>
        <a:off x="3165060" y="38227"/>
        <a:ext cx="2021723" cy="1183575"/>
      </dsp:txXfrm>
    </dsp:sp>
    <dsp:sp modelId="{5F47DB3E-CAEA-4B2F-ADB0-51B4D66BB69D}">
      <dsp:nvSpPr>
        <dsp:cNvPr id="0" name=""/>
        <dsp:cNvSpPr/>
      </dsp:nvSpPr>
      <dsp:spPr>
        <a:xfrm rot="5400000">
          <a:off x="3953813" y="1405301"/>
          <a:ext cx="444218" cy="519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5400000">
        <a:off x="4020027" y="1443018"/>
        <a:ext cx="311791" cy="310953"/>
      </dsp:txXfrm>
    </dsp:sp>
    <dsp:sp modelId="{BCE3259B-5A10-4BB7-9F1A-5F0EEBC2DEBD}">
      <dsp:nvSpPr>
        <dsp:cNvPr id="0" name=""/>
        <dsp:cNvSpPr/>
      </dsp:nvSpPr>
      <dsp:spPr>
        <a:xfrm>
          <a:off x="3128237" y="2096773"/>
          <a:ext cx="2095369" cy="1257221"/>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Clima Sub tropical que va desde los 500-3419 </a:t>
          </a:r>
          <a:r>
            <a:rPr lang="es-EC" sz="1300" kern="1200" dirty="0" err="1" smtClean="0"/>
            <a:t>m.s.n.m</a:t>
          </a:r>
          <a:endParaRPr lang="es-EC" sz="1300" kern="1200" dirty="0"/>
        </a:p>
      </dsp:txBody>
      <dsp:txXfrm>
        <a:off x="3165060" y="2133596"/>
        <a:ext cx="2021723" cy="1183575"/>
      </dsp:txXfrm>
    </dsp:sp>
    <dsp:sp modelId="{798CC427-0E1C-4F8B-9773-AA2F1C71F456}">
      <dsp:nvSpPr>
        <dsp:cNvPr id="0" name=""/>
        <dsp:cNvSpPr/>
      </dsp:nvSpPr>
      <dsp:spPr>
        <a:xfrm rot="10800000">
          <a:off x="2499627" y="2465558"/>
          <a:ext cx="444218" cy="519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10800000">
        <a:off x="2632892" y="2569488"/>
        <a:ext cx="310953" cy="311791"/>
      </dsp:txXfrm>
    </dsp:sp>
    <dsp:sp modelId="{38402919-6921-42F5-A785-6A1004F9896C}">
      <dsp:nvSpPr>
        <dsp:cNvPr id="0" name=""/>
        <dsp:cNvSpPr/>
      </dsp:nvSpPr>
      <dsp:spPr>
        <a:xfrm>
          <a:off x="194721" y="2096773"/>
          <a:ext cx="2095369" cy="1257221"/>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just" defTabSz="577850">
            <a:lnSpc>
              <a:spcPct val="90000"/>
            </a:lnSpc>
            <a:spcBef>
              <a:spcPct val="0"/>
            </a:spcBef>
            <a:spcAft>
              <a:spcPct val="35000"/>
            </a:spcAft>
          </a:pPr>
          <a:r>
            <a:rPr lang="es-EC" sz="1300" kern="1200" dirty="0" smtClean="0"/>
            <a:t>Formaciones ecológicas Bosque muy húmedo Pre-montano (</a:t>
          </a:r>
          <a:r>
            <a:rPr lang="es-EC" sz="1300" kern="1200" dirty="0" err="1" smtClean="0"/>
            <a:t>bmhPM</a:t>
          </a:r>
          <a:r>
            <a:rPr lang="es-EC" sz="1300" kern="1200" dirty="0" smtClean="0"/>
            <a:t>) y Bosque muy húmedo Montano Bajo (</a:t>
          </a:r>
          <a:r>
            <a:rPr lang="es-EC" sz="1300" kern="1200" dirty="0" err="1" smtClean="0"/>
            <a:t>bmhMB</a:t>
          </a:r>
          <a:r>
            <a:rPr lang="es-EC" sz="1300" kern="1200" dirty="0" smtClean="0"/>
            <a:t>)</a:t>
          </a:r>
          <a:endParaRPr lang="es-EC" sz="1300" kern="1200" dirty="0"/>
        </a:p>
      </dsp:txBody>
      <dsp:txXfrm>
        <a:off x="231544" y="2133596"/>
        <a:ext cx="2021723" cy="1183575"/>
      </dsp:txXfrm>
    </dsp:sp>
    <dsp:sp modelId="{5EAEC6B6-111B-4995-9459-85040A38F4A1}">
      <dsp:nvSpPr>
        <dsp:cNvPr id="0" name=""/>
        <dsp:cNvSpPr/>
      </dsp:nvSpPr>
      <dsp:spPr>
        <a:xfrm rot="5400000">
          <a:off x="1020296" y="3500670"/>
          <a:ext cx="444218" cy="51965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p>
      </dsp:txBody>
      <dsp:txXfrm rot="-5400000">
        <a:off x="1086510" y="3538387"/>
        <a:ext cx="311791" cy="310953"/>
      </dsp:txXfrm>
    </dsp:sp>
    <dsp:sp modelId="{59A3F211-45CE-4159-872D-45067D12EE17}">
      <dsp:nvSpPr>
        <dsp:cNvPr id="0" name=""/>
        <dsp:cNvSpPr/>
      </dsp:nvSpPr>
      <dsp:spPr>
        <a:xfrm>
          <a:off x="194721" y="4192142"/>
          <a:ext cx="2095369" cy="1257221"/>
        </a:xfrm>
        <a:prstGeom prst="roundRect">
          <a:avLst>
            <a:gd name="adj" fmla="val 100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Hay tres comunidades en la microcuenca</a:t>
          </a:r>
          <a:br>
            <a:rPr lang="es-EC" sz="1300" kern="1200" dirty="0" smtClean="0"/>
          </a:br>
          <a:r>
            <a:rPr lang="es-EC" sz="1300" kern="1200" dirty="0" smtClean="0"/>
            <a:t>Magdalena bajo</a:t>
          </a:r>
          <a:br>
            <a:rPr lang="es-EC" sz="1300" kern="1200" dirty="0" smtClean="0"/>
          </a:br>
          <a:r>
            <a:rPr lang="es-EC" sz="1300" kern="1200" dirty="0" smtClean="0"/>
            <a:t>Magdalena alto y</a:t>
          </a:r>
          <a:br>
            <a:rPr lang="es-EC" sz="1300" kern="1200" dirty="0" smtClean="0"/>
          </a:br>
          <a:r>
            <a:rPr lang="es-EC" sz="1300" kern="1200" dirty="0" err="1" smtClean="0"/>
            <a:t>Brillasol</a:t>
          </a:r>
          <a:endParaRPr lang="es-EC" sz="1300" kern="1200" dirty="0"/>
        </a:p>
      </dsp:txBody>
      <dsp:txXfrm>
        <a:off x="231544" y="4228965"/>
        <a:ext cx="2021723" cy="11835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A1949C-F2F2-4F40-B6FB-A80D9FC97ADE}">
      <dsp:nvSpPr>
        <dsp:cNvPr id="0" name=""/>
        <dsp:cNvSpPr/>
      </dsp:nvSpPr>
      <dsp:spPr>
        <a:xfrm>
          <a:off x="386718" y="659"/>
          <a:ext cx="2570800" cy="2056640"/>
        </a:xfrm>
        <a:prstGeom prst="rect">
          <a:avLst/>
        </a:prstGeom>
        <a:no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7D18F3-AE7A-4BFE-8AD2-BCC0116807A9}">
      <dsp:nvSpPr>
        <dsp:cNvPr id="0" name=""/>
        <dsp:cNvSpPr/>
      </dsp:nvSpPr>
      <dsp:spPr>
        <a:xfrm>
          <a:off x="394826" y="848575"/>
          <a:ext cx="2288012" cy="719824"/>
        </a:xfrm>
        <a:prstGeom prst="wedgeRectCallout">
          <a:avLst>
            <a:gd name="adj1" fmla="val 20250"/>
            <a:gd name="adj2" fmla="val -607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DIVERSIDAD DE PECES</a:t>
          </a:r>
          <a:endParaRPr lang="es-EC" sz="1600" kern="1200" dirty="0"/>
        </a:p>
      </dsp:txBody>
      <dsp:txXfrm>
        <a:off x="394826" y="848575"/>
        <a:ext cx="2288012" cy="719824"/>
      </dsp:txXfrm>
    </dsp:sp>
    <dsp:sp modelId="{EB37A365-AD58-4747-A29C-32C9580500C3}">
      <dsp:nvSpPr>
        <dsp:cNvPr id="0" name=""/>
        <dsp:cNvSpPr/>
      </dsp:nvSpPr>
      <dsp:spPr>
        <a:xfrm>
          <a:off x="3214599" y="659"/>
          <a:ext cx="2570800" cy="2056640"/>
        </a:xfrm>
        <a:prstGeom prst="rect">
          <a:avLst/>
        </a:prstGeom>
        <a:blipFill rotWithShape="1">
          <a:blip xmlns:r="http://schemas.openxmlformats.org/officeDocument/2006/relationships" r:embed="rId1"/>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05A75C-5A0A-4557-90A9-FD3482A30F74}">
      <dsp:nvSpPr>
        <dsp:cNvPr id="0" name=""/>
        <dsp:cNvSpPr/>
      </dsp:nvSpPr>
      <dsp:spPr>
        <a:xfrm>
          <a:off x="3445971" y="1851635"/>
          <a:ext cx="2288012" cy="719824"/>
        </a:xfrm>
        <a:prstGeom prst="wedgeRectCallout">
          <a:avLst>
            <a:gd name="adj1" fmla="val 20250"/>
            <a:gd name="adj2" fmla="val -607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Campaña de exploración del río Magdalena </a:t>
          </a:r>
          <a:endParaRPr lang="es-EC" sz="1600" kern="1200" dirty="0"/>
        </a:p>
      </dsp:txBody>
      <dsp:txXfrm>
        <a:off x="3445971" y="1851635"/>
        <a:ext cx="2288012" cy="719824"/>
      </dsp:txXfrm>
    </dsp:sp>
    <dsp:sp modelId="{33B7D359-DC0C-4535-AC7D-ED222C71D402}">
      <dsp:nvSpPr>
        <dsp:cNvPr id="0" name=""/>
        <dsp:cNvSpPr/>
      </dsp:nvSpPr>
      <dsp:spPr>
        <a:xfrm>
          <a:off x="6042480" y="659"/>
          <a:ext cx="2570800" cy="2056640"/>
        </a:xfrm>
        <a:prstGeom prst="rect">
          <a:avLst/>
        </a:prstGeom>
        <a:blipFill rotWithShape="1">
          <a:blip xmlns:r="http://schemas.openxmlformats.org/officeDocument/2006/relationships" r:embed="rId2"/>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36BB7-D505-435C-ACDE-5E986EB50B40}">
      <dsp:nvSpPr>
        <dsp:cNvPr id="0" name=""/>
        <dsp:cNvSpPr/>
      </dsp:nvSpPr>
      <dsp:spPr>
        <a:xfrm>
          <a:off x="6273852" y="1851635"/>
          <a:ext cx="2288012" cy="719824"/>
        </a:xfrm>
        <a:prstGeom prst="wedgeRectCallout">
          <a:avLst>
            <a:gd name="adj1" fmla="val 20250"/>
            <a:gd name="adj2" fmla="val -607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Identificar puntos para muestreo de peces</a:t>
          </a:r>
          <a:endParaRPr lang="es-EC" sz="1600" kern="1200" dirty="0"/>
        </a:p>
      </dsp:txBody>
      <dsp:txXfrm>
        <a:off x="6273852" y="1851635"/>
        <a:ext cx="2288012" cy="719824"/>
      </dsp:txXfrm>
    </dsp:sp>
    <dsp:sp modelId="{FB67A3A6-F494-4563-B915-1C55CFA54A37}">
      <dsp:nvSpPr>
        <dsp:cNvPr id="0" name=""/>
        <dsp:cNvSpPr/>
      </dsp:nvSpPr>
      <dsp:spPr>
        <a:xfrm>
          <a:off x="1800659" y="2828540"/>
          <a:ext cx="2570800" cy="2056640"/>
        </a:xfrm>
        <a:prstGeom prst="rect">
          <a:avLst/>
        </a:prstGeom>
        <a:blipFill rotWithShape="1">
          <a:blip xmlns:r="http://schemas.openxmlformats.org/officeDocument/2006/relationships" r:embed="rId3"/>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79DFE9-CB43-4491-859F-CDC920B440F2}">
      <dsp:nvSpPr>
        <dsp:cNvPr id="0" name=""/>
        <dsp:cNvSpPr/>
      </dsp:nvSpPr>
      <dsp:spPr>
        <a:xfrm>
          <a:off x="2032031" y="4679516"/>
          <a:ext cx="2288012" cy="719824"/>
        </a:xfrm>
        <a:prstGeom prst="wedgeRectCallout">
          <a:avLst>
            <a:gd name="adj1" fmla="val 20250"/>
            <a:gd name="adj2" fmla="val -607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C" sz="1500" kern="1200" dirty="0" smtClean="0"/>
            <a:t>Captura de peces</a:t>
          </a:r>
          <a:endParaRPr lang="es-EC" sz="1500" kern="1200" dirty="0"/>
        </a:p>
      </dsp:txBody>
      <dsp:txXfrm>
        <a:off x="2032031" y="4679516"/>
        <a:ext cx="2288012" cy="719824"/>
      </dsp:txXfrm>
    </dsp:sp>
    <dsp:sp modelId="{5E6CD68F-FD24-4C55-A3D5-32542C43E413}">
      <dsp:nvSpPr>
        <dsp:cNvPr id="0" name=""/>
        <dsp:cNvSpPr/>
      </dsp:nvSpPr>
      <dsp:spPr>
        <a:xfrm>
          <a:off x="4628540" y="2828540"/>
          <a:ext cx="2570800" cy="2056640"/>
        </a:xfrm>
        <a:prstGeom prst="rect">
          <a:avLst/>
        </a:prstGeom>
        <a:blipFill rotWithShape="1">
          <a:blip xmlns:r="http://schemas.openxmlformats.org/officeDocument/2006/relationships" r:embed="rId4"/>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8D9862-6005-4499-A52E-38D7D682161F}">
      <dsp:nvSpPr>
        <dsp:cNvPr id="0" name=""/>
        <dsp:cNvSpPr/>
      </dsp:nvSpPr>
      <dsp:spPr>
        <a:xfrm>
          <a:off x="4859912" y="4679516"/>
          <a:ext cx="2288012" cy="719824"/>
        </a:xfrm>
        <a:prstGeom prst="wedgeRectCallout">
          <a:avLst>
            <a:gd name="adj1" fmla="val 20250"/>
            <a:gd name="adj2" fmla="val -60700"/>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Identificación de especies de peces</a:t>
          </a:r>
          <a:endParaRPr lang="es-EC" sz="1600" kern="1200" dirty="0"/>
        </a:p>
      </dsp:txBody>
      <dsp:txXfrm>
        <a:off x="4859912" y="4679516"/>
        <a:ext cx="2288012" cy="7198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EA641-471F-4755-9258-BFEB0E335024}">
      <dsp:nvSpPr>
        <dsp:cNvPr id="0" name=""/>
        <dsp:cNvSpPr/>
      </dsp:nvSpPr>
      <dsp:spPr>
        <a:xfrm>
          <a:off x="540425" y="4346"/>
          <a:ext cx="2971666" cy="2547070"/>
        </a:xfrm>
        <a:prstGeom prst="rect">
          <a:avLst/>
        </a:prstGeom>
        <a:noFill/>
        <a:ln>
          <a:noFill/>
        </a:ln>
        <a:effectLst/>
      </dsp:spPr>
      <dsp:style>
        <a:lnRef idx="0">
          <a:scrgbClr r="0" g="0" b="0"/>
        </a:lnRef>
        <a:fillRef idx="1">
          <a:scrgbClr r="0" g="0" b="0"/>
        </a:fillRef>
        <a:effectRef idx="0">
          <a:scrgbClr r="0" g="0" b="0"/>
        </a:effectRef>
        <a:fontRef idx="minor"/>
      </dsp:style>
    </dsp:sp>
    <dsp:sp modelId="{DFC4BD82-335A-4FE2-A301-E13DF14F9229}">
      <dsp:nvSpPr>
        <dsp:cNvPr id="0" name=""/>
        <dsp:cNvSpPr/>
      </dsp:nvSpPr>
      <dsp:spPr>
        <a:xfrm>
          <a:off x="540425" y="1160380"/>
          <a:ext cx="2971666" cy="61129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EC" sz="1300" kern="1200" dirty="0" smtClean="0">
              <a:solidFill>
                <a:schemeClr val="tx1"/>
              </a:solidFill>
            </a:rPr>
            <a:t>USOS DE LA ICTIOFAUNA EN LAS DIFERENTES COMUNIDADES</a:t>
          </a:r>
          <a:endParaRPr lang="es-ES" sz="1300" kern="1200" dirty="0">
            <a:solidFill>
              <a:schemeClr val="tx1"/>
            </a:solidFill>
          </a:endParaRPr>
        </a:p>
      </dsp:txBody>
      <dsp:txXfrm>
        <a:off x="540425" y="1160380"/>
        <a:ext cx="2971666" cy="611296"/>
      </dsp:txXfrm>
    </dsp:sp>
    <dsp:sp modelId="{1DB8D6FE-61F1-4F3C-9F37-C84E89234D0D}">
      <dsp:nvSpPr>
        <dsp:cNvPr id="0" name=""/>
        <dsp:cNvSpPr/>
      </dsp:nvSpPr>
      <dsp:spPr>
        <a:xfrm>
          <a:off x="3815193" y="4346"/>
          <a:ext cx="2971666" cy="2547070"/>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966BA123-6141-4119-B358-70FE0CFDC978}">
      <dsp:nvSpPr>
        <dsp:cNvPr id="0" name=""/>
        <dsp:cNvSpPr/>
      </dsp:nvSpPr>
      <dsp:spPr>
        <a:xfrm>
          <a:off x="3815193" y="1787295"/>
          <a:ext cx="2971666" cy="61129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EC" sz="1300" kern="1200" dirty="0" smtClean="0"/>
            <a:t>Encuesta piloto, rectificación y validación</a:t>
          </a:r>
          <a:endParaRPr lang="es-ES" sz="1300" kern="1200" dirty="0"/>
        </a:p>
      </dsp:txBody>
      <dsp:txXfrm>
        <a:off x="3815193" y="1787295"/>
        <a:ext cx="2971666" cy="611296"/>
      </dsp:txXfrm>
    </dsp:sp>
    <dsp:sp modelId="{694BA4B8-4D3C-4919-8DC1-55706AF8B5F4}">
      <dsp:nvSpPr>
        <dsp:cNvPr id="0" name=""/>
        <dsp:cNvSpPr/>
      </dsp:nvSpPr>
      <dsp:spPr>
        <a:xfrm>
          <a:off x="540425" y="2848583"/>
          <a:ext cx="2971666" cy="2547070"/>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92287795-AC9E-44DE-89F0-E7B640FA2A35}">
      <dsp:nvSpPr>
        <dsp:cNvPr id="0" name=""/>
        <dsp:cNvSpPr/>
      </dsp:nvSpPr>
      <dsp:spPr>
        <a:xfrm>
          <a:off x="540425" y="4631532"/>
          <a:ext cx="2971666" cy="61129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EC" sz="1300" kern="1200" dirty="0" smtClean="0"/>
            <a:t>Selección de población objetivo a encuestar</a:t>
          </a:r>
          <a:endParaRPr lang="es-ES" sz="1300" kern="1200" dirty="0"/>
        </a:p>
      </dsp:txBody>
      <dsp:txXfrm>
        <a:off x="540425" y="4631532"/>
        <a:ext cx="2971666" cy="611296"/>
      </dsp:txXfrm>
    </dsp:sp>
    <dsp:sp modelId="{8E69727F-B172-4E73-B08B-D2E2020DB7EC}">
      <dsp:nvSpPr>
        <dsp:cNvPr id="0" name=""/>
        <dsp:cNvSpPr/>
      </dsp:nvSpPr>
      <dsp:spPr>
        <a:xfrm>
          <a:off x="3815193" y="2848583"/>
          <a:ext cx="2971666" cy="2547070"/>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D659FF13-13BD-43C6-B0B1-A896BFEEE8A4}">
      <dsp:nvSpPr>
        <dsp:cNvPr id="0" name=""/>
        <dsp:cNvSpPr/>
      </dsp:nvSpPr>
      <dsp:spPr>
        <a:xfrm>
          <a:off x="3815193" y="4631532"/>
          <a:ext cx="2971666" cy="611296"/>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s-EC" sz="1300" kern="1200" dirty="0" smtClean="0"/>
            <a:t>Aplicación de encuestas y análisis de resultados</a:t>
          </a:r>
          <a:endParaRPr lang="es-ES" sz="1300" kern="1200" dirty="0"/>
        </a:p>
      </dsp:txBody>
      <dsp:txXfrm>
        <a:off x="3815193" y="4631532"/>
        <a:ext cx="2971666" cy="6112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32835-7804-40AC-A32D-A8B1EB059683}">
      <dsp:nvSpPr>
        <dsp:cNvPr id="0" name=""/>
        <dsp:cNvSpPr/>
      </dsp:nvSpPr>
      <dsp:spPr>
        <a:xfrm>
          <a:off x="134945" y="2275"/>
          <a:ext cx="1967418" cy="1967418"/>
        </a:xfrm>
        <a:prstGeom prst="ellipse">
          <a:avLst/>
        </a:prstGeom>
        <a:solidFill>
          <a:srgbClr val="92D05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Diversidad de peces</a:t>
          </a:r>
          <a:endParaRPr lang="es-ES" sz="2000" kern="1200" dirty="0"/>
        </a:p>
      </dsp:txBody>
      <dsp:txXfrm>
        <a:off x="423067" y="290397"/>
        <a:ext cx="1391174" cy="1391174"/>
      </dsp:txXfrm>
    </dsp:sp>
    <dsp:sp modelId="{C0D98169-B07B-42DC-8BB7-0421E95E82C5}">
      <dsp:nvSpPr>
        <dsp:cNvPr id="0" name=""/>
        <dsp:cNvSpPr/>
      </dsp:nvSpPr>
      <dsp:spPr>
        <a:xfrm>
          <a:off x="548103" y="2129448"/>
          <a:ext cx="1141102" cy="1141102"/>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a:off x="699356" y="2565805"/>
        <a:ext cx="838596" cy="268388"/>
      </dsp:txXfrm>
    </dsp:sp>
    <dsp:sp modelId="{17AC7385-5BD1-41D7-8BFF-E876F27D51C2}">
      <dsp:nvSpPr>
        <dsp:cNvPr id="0" name=""/>
        <dsp:cNvSpPr/>
      </dsp:nvSpPr>
      <dsp:spPr>
        <a:xfrm>
          <a:off x="134945" y="3430305"/>
          <a:ext cx="1967418" cy="1967418"/>
        </a:xfrm>
        <a:prstGeom prst="ellipse">
          <a:avLst/>
        </a:prstGeom>
        <a:solidFill>
          <a:srgbClr val="00B0F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Usos de la ictiofauna</a:t>
          </a:r>
          <a:endParaRPr lang="es-ES" sz="2000" kern="1200" dirty="0"/>
        </a:p>
      </dsp:txBody>
      <dsp:txXfrm>
        <a:off x="423067" y="3718427"/>
        <a:ext cx="1391174" cy="1391174"/>
      </dsp:txXfrm>
    </dsp:sp>
    <dsp:sp modelId="{7B0F7CFC-FA4E-44C5-98D2-2A5A5C09B4B9}">
      <dsp:nvSpPr>
        <dsp:cNvPr id="0" name=""/>
        <dsp:cNvSpPr/>
      </dsp:nvSpPr>
      <dsp:spPr>
        <a:xfrm>
          <a:off x="2397476" y="2334060"/>
          <a:ext cx="625639" cy="731879"/>
        </a:xfrm>
        <a:prstGeom prst="rightArrow">
          <a:avLst>
            <a:gd name="adj1" fmla="val 60000"/>
            <a:gd name="adj2" fmla="val 50000"/>
          </a:avLst>
        </a:prstGeom>
        <a:solidFill>
          <a:schemeClr val="accent2">
            <a:hueOff val="-7424668"/>
            <a:satOff val="242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es-ES" sz="3100" kern="1200"/>
        </a:p>
      </dsp:txBody>
      <dsp:txXfrm>
        <a:off x="2397476" y="2480436"/>
        <a:ext cx="437947" cy="439127"/>
      </dsp:txXfrm>
    </dsp:sp>
    <dsp:sp modelId="{337B6318-F8DB-4101-A099-4CC24190989E}">
      <dsp:nvSpPr>
        <dsp:cNvPr id="0" name=""/>
        <dsp:cNvSpPr/>
      </dsp:nvSpPr>
      <dsp:spPr>
        <a:xfrm>
          <a:off x="3282815" y="1152861"/>
          <a:ext cx="3029077" cy="3094277"/>
        </a:xfrm>
        <a:prstGeom prst="ellipse">
          <a:avLst/>
        </a:prstGeom>
        <a:solidFill>
          <a:srgbClr val="00B05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s-EC" sz="2700" kern="1200" dirty="0" smtClean="0"/>
            <a:t>Diseño de estrategias de conservación</a:t>
          </a:r>
          <a:endParaRPr lang="es-ES" sz="2700" kern="1200" dirty="0"/>
        </a:p>
      </dsp:txBody>
      <dsp:txXfrm>
        <a:off x="3726413" y="1606007"/>
        <a:ext cx="2141881" cy="218798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3A9090-B859-4A3E-9453-68A658B38A78}">
      <dsp:nvSpPr>
        <dsp:cNvPr id="0" name=""/>
        <dsp:cNvSpPr/>
      </dsp:nvSpPr>
      <dsp:spPr>
        <a:xfrm rot="5400000">
          <a:off x="281800" y="1338506"/>
          <a:ext cx="1054055" cy="1200004"/>
        </a:xfrm>
        <a:prstGeom prst="bentUpArrow">
          <a:avLst>
            <a:gd name="adj1" fmla="val 32840"/>
            <a:gd name="adj2" fmla="val 25000"/>
            <a:gd name="adj3" fmla="val 35780"/>
          </a:avLst>
        </a:prstGeom>
        <a:solidFill>
          <a:schemeClr val="accent1">
            <a:tint val="50000"/>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09CBF4-A8B8-4AE0-AAEF-F66C1E5C80FA}">
      <dsp:nvSpPr>
        <dsp:cNvPr id="0" name=""/>
        <dsp:cNvSpPr/>
      </dsp:nvSpPr>
      <dsp:spPr>
        <a:xfrm>
          <a:off x="2540" y="170065"/>
          <a:ext cx="1774408" cy="1242028"/>
        </a:xfrm>
        <a:prstGeom prst="roundRect">
          <a:avLst>
            <a:gd name="adj" fmla="val 16670"/>
          </a:avLst>
        </a:prstGeom>
        <a:solidFill>
          <a:srgbClr val="00B050"/>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b="1" kern="1200" dirty="0" smtClean="0"/>
            <a:t>Diversidad de peces en el río Magdalena</a:t>
          </a:r>
          <a:endParaRPr lang="es-ES" sz="1700" kern="1200" dirty="0"/>
        </a:p>
      </dsp:txBody>
      <dsp:txXfrm>
        <a:off x="63182" y="230707"/>
        <a:ext cx="1653124" cy="1120744"/>
      </dsp:txXfrm>
    </dsp:sp>
    <dsp:sp modelId="{9FBABEC7-E017-49A9-9B3D-C331BD406669}">
      <dsp:nvSpPr>
        <dsp:cNvPr id="0" name=""/>
        <dsp:cNvSpPr/>
      </dsp:nvSpPr>
      <dsp:spPr>
        <a:xfrm>
          <a:off x="1776948" y="288521"/>
          <a:ext cx="1290535" cy="1003862"/>
        </a:xfrm>
        <a:prstGeom prst="rect">
          <a:avLst/>
        </a:prstGeom>
        <a:noFill/>
        <a:ln>
          <a:noFill/>
        </a:ln>
        <a:effectLst/>
      </dsp:spPr>
      <dsp:style>
        <a:lnRef idx="0">
          <a:scrgbClr r="0" g="0" b="0"/>
        </a:lnRef>
        <a:fillRef idx="0">
          <a:scrgbClr r="0" g="0" b="0"/>
        </a:fillRef>
        <a:effectRef idx="0">
          <a:scrgbClr r="0" g="0" b="0"/>
        </a:effectRef>
        <a:fontRef idx="minor"/>
      </dsp:style>
    </dsp:sp>
    <dsp:sp modelId="{C668DAB6-3C39-43BA-9698-3074D4D931CD}">
      <dsp:nvSpPr>
        <dsp:cNvPr id="0" name=""/>
        <dsp:cNvSpPr/>
      </dsp:nvSpPr>
      <dsp:spPr>
        <a:xfrm rot="5400000">
          <a:off x="1752973" y="2733714"/>
          <a:ext cx="1054055" cy="1200004"/>
        </a:xfrm>
        <a:prstGeom prst="bentUpArrow">
          <a:avLst>
            <a:gd name="adj1" fmla="val 32840"/>
            <a:gd name="adj2" fmla="val 25000"/>
            <a:gd name="adj3" fmla="val 35780"/>
          </a:avLst>
        </a:prstGeom>
        <a:solidFill>
          <a:schemeClr val="accent1">
            <a:tint val="50000"/>
            <a:hueOff val="-2001976"/>
            <a:satOff val="15615"/>
            <a:lumOff val="1561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218BBD-498C-4ABE-A825-D7FCDA96A4C6}">
      <dsp:nvSpPr>
        <dsp:cNvPr id="0" name=""/>
        <dsp:cNvSpPr/>
      </dsp:nvSpPr>
      <dsp:spPr>
        <a:xfrm>
          <a:off x="1473713" y="1565273"/>
          <a:ext cx="1774408" cy="1242028"/>
        </a:xfrm>
        <a:prstGeom prst="roundRect">
          <a:avLst>
            <a:gd name="adj" fmla="val 16670"/>
          </a:avLst>
        </a:prstGeom>
        <a:solidFill>
          <a:schemeClr val="accent2">
            <a:lumMod val="5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smtClean="0"/>
            <a:t>Baja riqueza de especies</a:t>
          </a:r>
          <a:endParaRPr lang="es-ES" sz="1700" kern="1200" dirty="0"/>
        </a:p>
      </dsp:txBody>
      <dsp:txXfrm>
        <a:off x="1534355" y="1625915"/>
        <a:ext cx="1653124" cy="1120744"/>
      </dsp:txXfrm>
    </dsp:sp>
    <dsp:sp modelId="{63820FA3-B893-487B-BAA4-68530BE94CFA}">
      <dsp:nvSpPr>
        <dsp:cNvPr id="0" name=""/>
        <dsp:cNvSpPr/>
      </dsp:nvSpPr>
      <dsp:spPr>
        <a:xfrm>
          <a:off x="3248121" y="1683729"/>
          <a:ext cx="1290535" cy="1003862"/>
        </a:xfrm>
        <a:prstGeom prst="rect">
          <a:avLst/>
        </a:prstGeom>
        <a:noFill/>
        <a:ln>
          <a:noFill/>
        </a:ln>
        <a:effectLst/>
      </dsp:spPr>
      <dsp:style>
        <a:lnRef idx="0">
          <a:scrgbClr r="0" g="0" b="0"/>
        </a:lnRef>
        <a:fillRef idx="0">
          <a:scrgbClr r="0" g="0" b="0"/>
        </a:fillRef>
        <a:effectRef idx="0">
          <a:scrgbClr r="0" g="0" b="0"/>
        </a:effectRef>
        <a:fontRef idx="minor"/>
      </dsp:style>
    </dsp:sp>
    <dsp:sp modelId="{9200E30F-1808-4869-9272-9A82831C1D16}">
      <dsp:nvSpPr>
        <dsp:cNvPr id="0" name=""/>
        <dsp:cNvSpPr/>
      </dsp:nvSpPr>
      <dsp:spPr>
        <a:xfrm>
          <a:off x="2944886" y="2960480"/>
          <a:ext cx="1774408" cy="1242028"/>
        </a:xfrm>
        <a:prstGeom prst="roundRect">
          <a:avLst>
            <a:gd name="adj" fmla="val 16670"/>
          </a:avLst>
        </a:prstGeom>
        <a:solidFill>
          <a:schemeClr val="accent4">
            <a:lumMod val="5000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smtClean="0"/>
            <a:t>Baja abundancia de especies</a:t>
          </a:r>
          <a:endParaRPr lang="es-ES" sz="1700" kern="1200" dirty="0"/>
        </a:p>
      </dsp:txBody>
      <dsp:txXfrm>
        <a:off x="3005528" y="3021122"/>
        <a:ext cx="1653124" cy="11207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D20BC-53B1-4C33-AD57-C7AB5CEA9A17}">
      <dsp:nvSpPr>
        <dsp:cNvPr id="0" name=""/>
        <dsp:cNvSpPr/>
      </dsp:nvSpPr>
      <dsp:spPr>
        <a:xfrm>
          <a:off x="1094725" y="345957"/>
          <a:ext cx="2123865" cy="1786322"/>
        </a:xfrm>
        <a:prstGeom prst="rect">
          <a:avLst/>
        </a:prstGeom>
        <a:blipFill rotWithShape="1">
          <a:blip xmlns:r="http://schemas.openxmlformats.org/officeDocument/2006/relationships" r:embed="rId1"/>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2DD3CE-511B-4938-8979-D76F0086C751}">
      <dsp:nvSpPr>
        <dsp:cNvPr id="0" name=""/>
        <dsp:cNvSpPr/>
      </dsp:nvSpPr>
      <dsp:spPr>
        <a:xfrm>
          <a:off x="303509" y="1096895"/>
          <a:ext cx="1151059" cy="115105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i="1" kern="1200" dirty="0" err="1" smtClean="0"/>
            <a:t>Brycon</a:t>
          </a:r>
          <a:r>
            <a:rPr lang="es-MX" sz="1100" i="1" kern="1200" dirty="0" smtClean="0"/>
            <a:t> </a:t>
          </a:r>
          <a:r>
            <a:rPr lang="es-MX" sz="1100" i="1" kern="1200" dirty="0" err="1" smtClean="0"/>
            <a:t>atrocaudatus</a:t>
          </a:r>
          <a:endParaRPr lang="es-ES" sz="1100" i="1" kern="1200" dirty="0"/>
        </a:p>
      </dsp:txBody>
      <dsp:txXfrm>
        <a:off x="303509" y="1096895"/>
        <a:ext cx="1151059" cy="1151059"/>
      </dsp:txXfrm>
    </dsp:sp>
    <dsp:sp modelId="{845541EE-3C00-426A-92FD-89D336F21D04}">
      <dsp:nvSpPr>
        <dsp:cNvPr id="0" name=""/>
        <dsp:cNvSpPr/>
      </dsp:nvSpPr>
      <dsp:spPr>
        <a:xfrm>
          <a:off x="4382857" y="345957"/>
          <a:ext cx="2123865" cy="1786322"/>
        </a:xfrm>
        <a:prstGeom prst="rect">
          <a:avLst/>
        </a:prstGeom>
        <a:blipFill rotWithShape="1">
          <a:blip xmlns:r="http://schemas.openxmlformats.org/officeDocument/2006/relationships" r:embed="rId2"/>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BE3662-9BEF-4461-958C-B8BF9A90081E}">
      <dsp:nvSpPr>
        <dsp:cNvPr id="0" name=""/>
        <dsp:cNvSpPr/>
      </dsp:nvSpPr>
      <dsp:spPr>
        <a:xfrm>
          <a:off x="3591642" y="1096895"/>
          <a:ext cx="1151059" cy="115105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i="1" kern="1200" dirty="0" err="1" smtClean="0"/>
            <a:t>Transancistrus</a:t>
          </a:r>
          <a:r>
            <a:rPr lang="es-MX" sz="1100" i="1" kern="1200" dirty="0" smtClean="0"/>
            <a:t> </a:t>
          </a:r>
          <a:r>
            <a:rPr lang="es-MX" sz="1100" i="1" kern="1200" dirty="0" err="1" smtClean="0"/>
            <a:t>aequinoctialis</a:t>
          </a:r>
          <a:endParaRPr lang="es-ES" sz="1100" i="1" kern="1200" dirty="0"/>
        </a:p>
      </dsp:txBody>
      <dsp:txXfrm>
        <a:off x="3591642" y="1096895"/>
        <a:ext cx="1151059" cy="1151059"/>
      </dsp:txXfrm>
    </dsp:sp>
    <dsp:sp modelId="{DB71EB32-5B87-4991-80AD-8B1648DA4F57}">
      <dsp:nvSpPr>
        <dsp:cNvPr id="0" name=""/>
        <dsp:cNvSpPr/>
      </dsp:nvSpPr>
      <dsp:spPr>
        <a:xfrm>
          <a:off x="2738791" y="2569703"/>
          <a:ext cx="2123865" cy="1786322"/>
        </a:xfrm>
        <a:prstGeom prst="rect">
          <a:avLst/>
        </a:prstGeom>
        <a:blipFill rotWithShape="1">
          <a:blip xmlns:r="http://schemas.openxmlformats.org/officeDocument/2006/relationships" r:embed="rId3"/>
          <a:stretch>
            <a:fillRect/>
          </a:stretch>
        </a:blip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03BF3F-7C29-44CC-BE73-890F7F9C52B5}">
      <dsp:nvSpPr>
        <dsp:cNvPr id="0" name=""/>
        <dsp:cNvSpPr/>
      </dsp:nvSpPr>
      <dsp:spPr>
        <a:xfrm>
          <a:off x="1947575" y="3320642"/>
          <a:ext cx="1151059" cy="1151059"/>
        </a:xfrm>
        <a:prstGeom prst="rect">
          <a:avLst/>
        </a:prstGeom>
        <a:solidFill>
          <a:schemeClr val="accent1">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MX" sz="1100" i="1" kern="1200" dirty="0" err="1" smtClean="0"/>
            <a:t>Pimelodella</a:t>
          </a:r>
          <a:r>
            <a:rPr lang="es-MX" sz="1100" i="1" kern="1200" dirty="0" smtClean="0"/>
            <a:t> </a:t>
          </a:r>
          <a:r>
            <a:rPr lang="es-MX" sz="1100" i="1" kern="1200" dirty="0" err="1" smtClean="0"/>
            <a:t>modestus</a:t>
          </a:r>
          <a:endParaRPr lang="es-ES" sz="1100" i="1" kern="1200" dirty="0"/>
        </a:p>
      </dsp:txBody>
      <dsp:txXfrm>
        <a:off x="1947575" y="3320642"/>
        <a:ext cx="1151059" cy="115105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94033-348D-4ADF-9823-30CDD5BC0FBF}">
      <dsp:nvSpPr>
        <dsp:cNvPr id="0" name=""/>
        <dsp:cNvSpPr/>
      </dsp:nvSpPr>
      <dsp:spPr>
        <a:xfrm rot="16200000">
          <a:off x="-1273255" y="1275424"/>
          <a:ext cx="4680000" cy="2129150"/>
        </a:xfrm>
        <a:prstGeom prst="flowChartManualOperation">
          <a:avLst/>
        </a:prstGeom>
        <a:solidFill>
          <a:schemeClr val="accent5">
            <a:hueOff val="0"/>
            <a:satOff val="0"/>
            <a:lumOff val="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234" bIns="0" numCol="1" spcCol="1270" anchor="ctr" anchorCtr="0">
          <a:noAutofit/>
        </a:bodyPr>
        <a:lstStyle/>
        <a:p>
          <a:pPr lvl="0" algn="ctr" defTabSz="755650">
            <a:lnSpc>
              <a:spcPct val="90000"/>
            </a:lnSpc>
            <a:spcBef>
              <a:spcPct val="0"/>
            </a:spcBef>
            <a:spcAft>
              <a:spcPct val="35000"/>
            </a:spcAft>
          </a:pPr>
          <a:r>
            <a:rPr lang="es-EC" sz="1700" kern="1200" dirty="0" smtClean="0">
              <a:effectLst/>
            </a:rPr>
            <a:t>Impartir talleres de capacitación sobre medidas para el cuidado del río.</a:t>
          </a:r>
          <a:endParaRPr lang="es-ES" sz="1700" kern="1200" dirty="0"/>
        </a:p>
      </dsp:txBody>
      <dsp:txXfrm rot="5400000">
        <a:off x="2170" y="935999"/>
        <a:ext cx="2129150" cy="2808000"/>
      </dsp:txXfrm>
    </dsp:sp>
    <dsp:sp modelId="{BBFA3175-A920-484C-B3C8-A4E087B992BC}">
      <dsp:nvSpPr>
        <dsp:cNvPr id="0" name=""/>
        <dsp:cNvSpPr/>
      </dsp:nvSpPr>
      <dsp:spPr>
        <a:xfrm rot="16200000">
          <a:off x="1015581" y="1275424"/>
          <a:ext cx="4680000" cy="2129150"/>
        </a:xfrm>
        <a:prstGeom prst="flowChartManualOperation">
          <a:avLst/>
        </a:prstGeom>
        <a:solidFill>
          <a:schemeClr val="accent5">
            <a:hueOff val="-6356385"/>
            <a:satOff val="1676"/>
            <a:lumOff val="850"/>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234" bIns="0" numCol="1" spcCol="1270" anchor="ctr" anchorCtr="0">
          <a:noAutofit/>
        </a:bodyPr>
        <a:lstStyle/>
        <a:p>
          <a:pPr lvl="0" algn="ctr" defTabSz="755650">
            <a:lnSpc>
              <a:spcPct val="90000"/>
            </a:lnSpc>
            <a:spcBef>
              <a:spcPct val="0"/>
            </a:spcBef>
            <a:spcAft>
              <a:spcPct val="35000"/>
            </a:spcAft>
          </a:pPr>
          <a:r>
            <a:rPr lang="es-EC" sz="1700" kern="1200" dirty="0" smtClean="0">
              <a:effectLst/>
            </a:rPr>
            <a:t>Participación activa de las comunidades para el conocimiento de la propuesta de manejo que permitirá mejorar las condiciones ambientales del río.</a:t>
          </a:r>
          <a:endParaRPr lang="es-ES" sz="1700" kern="1200" dirty="0"/>
        </a:p>
      </dsp:txBody>
      <dsp:txXfrm rot="5400000">
        <a:off x="2291006" y="935999"/>
        <a:ext cx="2129150" cy="2808000"/>
      </dsp:txXfrm>
    </dsp:sp>
    <dsp:sp modelId="{A7768DA4-A6E9-463D-BD32-643EDBAD3128}">
      <dsp:nvSpPr>
        <dsp:cNvPr id="0" name=""/>
        <dsp:cNvSpPr/>
      </dsp:nvSpPr>
      <dsp:spPr>
        <a:xfrm rot="16200000">
          <a:off x="3304418" y="1275424"/>
          <a:ext cx="4680000" cy="2129150"/>
        </a:xfrm>
        <a:prstGeom prst="flowChartManualOperation">
          <a:avLst/>
        </a:prstGeom>
        <a:solidFill>
          <a:schemeClr val="accent5">
            <a:hueOff val="-12712771"/>
            <a:satOff val="3353"/>
            <a:lumOff val="1699"/>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234" bIns="0" numCol="1" spcCol="1270" anchor="ctr" anchorCtr="0">
          <a:noAutofit/>
        </a:bodyPr>
        <a:lstStyle/>
        <a:p>
          <a:pPr lvl="0" algn="ctr" defTabSz="755650">
            <a:lnSpc>
              <a:spcPct val="90000"/>
            </a:lnSpc>
            <a:spcBef>
              <a:spcPct val="0"/>
            </a:spcBef>
            <a:spcAft>
              <a:spcPct val="35000"/>
            </a:spcAft>
          </a:pPr>
          <a:r>
            <a:rPr lang="es-EC" sz="1700" kern="1200" dirty="0" smtClean="0">
              <a:effectLst/>
            </a:rPr>
            <a:t>Miembros de comunidades luego de conocer la propuesta y su aplicación aprovechen el potencial recurso productivo de uso sustentable para beneficio comunitario</a:t>
          </a:r>
          <a:endParaRPr lang="es-ES" sz="1700" kern="1200" dirty="0"/>
        </a:p>
      </dsp:txBody>
      <dsp:txXfrm rot="5400000">
        <a:off x="4579843" y="935999"/>
        <a:ext cx="2129150" cy="2808000"/>
      </dsp:txXfrm>
    </dsp:sp>
    <dsp:sp modelId="{012EB5E5-B76C-46C0-9B7D-35DA2884BD6E}">
      <dsp:nvSpPr>
        <dsp:cNvPr id="0" name=""/>
        <dsp:cNvSpPr/>
      </dsp:nvSpPr>
      <dsp:spPr>
        <a:xfrm rot="16200000">
          <a:off x="5593255" y="1275424"/>
          <a:ext cx="4680000" cy="2129150"/>
        </a:xfrm>
        <a:prstGeom prst="flowChartManualOperation">
          <a:avLst/>
        </a:prstGeom>
        <a:solidFill>
          <a:schemeClr val="accent5">
            <a:hueOff val="-19069156"/>
            <a:satOff val="5029"/>
            <a:lumOff val="2549"/>
            <a:alphaOff val="0"/>
          </a:schemeClr>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0" tIns="0" rIns="110234" bIns="0" numCol="1" spcCol="1270" anchor="ctr" anchorCtr="0">
          <a:noAutofit/>
        </a:bodyPr>
        <a:lstStyle/>
        <a:p>
          <a:pPr lvl="0" algn="ctr" defTabSz="755650">
            <a:lnSpc>
              <a:spcPct val="90000"/>
            </a:lnSpc>
            <a:spcBef>
              <a:spcPct val="0"/>
            </a:spcBef>
            <a:spcAft>
              <a:spcPct val="35000"/>
            </a:spcAft>
          </a:pPr>
          <a:r>
            <a:rPr lang="es-EC" sz="1700" kern="1200" smtClean="0">
              <a:effectLst/>
            </a:rPr>
            <a:t>Jóvenes de comunidades organizados y capacitados participan en el mejoramiento y protección del río.</a:t>
          </a:r>
          <a:endParaRPr lang="es-ES" sz="1700" kern="1200" dirty="0"/>
        </a:p>
      </dsp:txBody>
      <dsp:txXfrm rot="5400000">
        <a:off x="6868680" y="935999"/>
        <a:ext cx="2129150" cy="2808000"/>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B3CA7E-33CE-440D-8665-DC649756093D}" type="datetimeFigureOut">
              <a:rPr lang="es-ES" smtClean="0"/>
              <a:t>26/09/2017</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D8EE52-5366-471F-A991-D8964DEBE06C}" type="slidenum">
              <a:rPr lang="es-ES" smtClean="0"/>
              <a:t>‹Nº›</a:t>
            </a:fld>
            <a:endParaRPr lang="es-ES"/>
          </a:p>
        </p:txBody>
      </p:sp>
    </p:spTree>
    <p:extLst>
      <p:ext uri="{BB962C8B-B14F-4D97-AF65-F5344CB8AC3E}">
        <p14:creationId xmlns:p14="http://schemas.microsoft.com/office/powerpoint/2010/main" val="4025668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2D8EE52-5366-471F-A991-D8964DEBE06C}" type="slidenum">
              <a:rPr lang="es-ES" smtClean="0"/>
              <a:t>2</a:t>
            </a:fld>
            <a:endParaRPr lang="es-ES"/>
          </a:p>
        </p:txBody>
      </p:sp>
    </p:spTree>
    <p:extLst>
      <p:ext uri="{BB962C8B-B14F-4D97-AF65-F5344CB8AC3E}">
        <p14:creationId xmlns:p14="http://schemas.microsoft.com/office/powerpoint/2010/main" val="2840392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2D8EE52-5366-471F-A991-D8964DEBE06C}" type="slidenum">
              <a:rPr lang="es-ES" smtClean="0"/>
              <a:t>3</a:t>
            </a:fld>
            <a:endParaRPr lang="es-ES"/>
          </a:p>
        </p:txBody>
      </p:sp>
    </p:spTree>
    <p:extLst>
      <p:ext uri="{BB962C8B-B14F-4D97-AF65-F5344CB8AC3E}">
        <p14:creationId xmlns:p14="http://schemas.microsoft.com/office/powerpoint/2010/main" val="1395534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52D8EE52-5366-471F-A991-D8964DEBE06C}" type="slidenum">
              <a:rPr lang="es-ES" smtClean="0"/>
              <a:t>7</a:t>
            </a:fld>
            <a:endParaRPr lang="es-ES"/>
          </a:p>
        </p:txBody>
      </p:sp>
    </p:spTree>
    <p:extLst>
      <p:ext uri="{BB962C8B-B14F-4D97-AF65-F5344CB8AC3E}">
        <p14:creationId xmlns:p14="http://schemas.microsoft.com/office/powerpoint/2010/main" val="1052123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CE244B46-8BFA-4A70-B459-BDF341301F58}" type="datetimeFigureOut">
              <a:rPr lang="es-EC" smtClean="0"/>
              <a:t>26/9/2017</a:t>
            </a:fld>
            <a:endParaRPr lang="es-EC"/>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s-EC"/>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74A8806B-8488-47F4-BA10-895C21F6FA2C}" type="slidenum">
              <a:rPr lang="es-EC" smtClean="0"/>
              <a:t>‹Nº›</a:t>
            </a:fld>
            <a:endParaRPr lang="es-EC"/>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6184613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E244B46-8BFA-4A70-B459-BDF341301F58}" type="datetimeFigureOut">
              <a:rPr lang="es-EC" smtClean="0"/>
              <a:t>26/9/2017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676362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E244B46-8BFA-4A70-B459-BDF341301F58}" type="datetimeFigureOut">
              <a:rPr lang="es-EC" smtClean="0"/>
              <a:t>26/9/2017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2361745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E244B46-8BFA-4A70-B459-BDF341301F58}" type="datetimeFigureOut">
              <a:rPr lang="es-EC" smtClean="0"/>
              <a:t>26/9/2017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3701557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E244B46-8BFA-4A70-B459-BDF341301F58}" type="datetimeFigureOut">
              <a:rPr lang="es-EC" smtClean="0"/>
              <a:t>26/9/2017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74A8806B-8488-47F4-BA10-895C21F6FA2C}" type="slidenum">
              <a:rPr lang="es-EC" smtClean="0"/>
              <a:t>‹Nº›</a:t>
            </a:fld>
            <a:endParaRPr lang="es-EC"/>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0299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CE244B46-8BFA-4A70-B459-BDF341301F58}" type="datetimeFigureOut">
              <a:rPr lang="es-EC" smtClean="0"/>
              <a:t>26/9/2017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3751851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s-ES" smtClean="0"/>
              <a:t>Haga clic para modificar el estilo de texto del patrón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E244B46-8BFA-4A70-B459-BDF341301F58}" type="datetimeFigureOut">
              <a:rPr lang="es-EC" smtClean="0"/>
              <a:t>26/9/2017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408380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E244B46-8BFA-4A70-B459-BDF341301F58}" type="datetimeFigureOut">
              <a:rPr lang="es-EC" smtClean="0"/>
              <a:t>26/9/2017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991682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244B46-8BFA-4A70-B459-BDF341301F58}" type="datetimeFigureOut">
              <a:rPr lang="es-EC" smtClean="0"/>
              <a:t>26/9/2017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34075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E244B46-8BFA-4A70-B459-BDF341301F58}" type="datetimeFigureOut">
              <a:rPr lang="es-EC" smtClean="0"/>
              <a:t>26/9/2017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2575812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E244B46-8BFA-4A70-B459-BDF341301F58}" type="datetimeFigureOut">
              <a:rPr lang="es-EC" smtClean="0"/>
              <a:t>26/9/2017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74A8806B-8488-47F4-BA10-895C21F6FA2C}" type="slidenum">
              <a:rPr lang="es-EC" smtClean="0"/>
              <a:t>‹Nº›</a:t>
            </a:fld>
            <a:endParaRPr lang="es-EC"/>
          </a:p>
        </p:txBody>
      </p:sp>
    </p:spTree>
    <p:extLst>
      <p:ext uri="{BB962C8B-B14F-4D97-AF65-F5344CB8AC3E}">
        <p14:creationId xmlns:p14="http://schemas.microsoft.com/office/powerpoint/2010/main" val="1572827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CE244B46-8BFA-4A70-B459-BDF341301F58}" type="datetimeFigureOut">
              <a:rPr lang="es-EC" smtClean="0"/>
              <a:t>26/9/2017</a:t>
            </a:fld>
            <a:endParaRPr lang="es-EC"/>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s-EC"/>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74A8806B-8488-47F4-BA10-895C21F6FA2C}" type="slidenum">
              <a:rPr lang="es-EC" smtClean="0"/>
              <a:t>‹Nº›</a:t>
            </a:fld>
            <a:endParaRPr lang="es-EC"/>
          </a:p>
        </p:txBody>
      </p:sp>
    </p:spTree>
    <p:extLst>
      <p:ext uri="{BB962C8B-B14F-4D97-AF65-F5344CB8AC3E}">
        <p14:creationId xmlns:p14="http://schemas.microsoft.com/office/powerpoint/2010/main" val="36272502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Layout" Target="../diagrams/layout10.xml"/><Relationship Id="rId7" Type="http://schemas.openxmlformats.org/officeDocument/2006/relationships/image" Target="../media/image37.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3.xml"/><Relationship Id="rId7" Type="http://schemas.openxmlformats.org/officeDocument/2006/relationships/image" Target="../media/image14.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Layout" Target="../diagrams/layout6.xml"/><Relationship Id="rId7" Type="http://schemas.openxmlformats.org/officeDocument/2006/relationships/image" Target="../media/image2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61872" y="480600"/>
            <a:ext cx="10080000" cy="4320000"/>
          </a:xfrm>
        </p:spPr>
        <p:txBody>
          <a:bodyPr>
            <a:noAutofit/>
          </a:bodyPr>
          <a:lstStyle/>
          <a:p>
            <a:pPr algn="ctr"/>
            <a:r>
              <a:rPr lang="es-EC" sz="3200" dirty="0">
                <a:latin typeface="Times New Roman" panose="02020603050405020304" pitchFamily="18" charset="0"/>
                <a:cs typeface="Times New Roman" panose="02020603050405020304" pitchFamily="18" charset="0"/>
              </a:rPr>
              <a:t>UNIVERSIDAD TÉCNICA DEL NORTE</a:t>
            </a:r>
            <a:r>
              <a:rPr lang="es-EC" sz="2000" dirty="0">
                <a:latin typeface="Times New Roman" panose="02020603050405020304" pitchFamily="18" charset="0"/>
                <a:cs typeface="Times New Roman" panose="02020603050405020304" pitchFamily="18" charset="0"/>
              </a:rPr>
              <a:t/>
            </a:r>
            <a:br>
              <a:rPr lang="es-EC" sz="2000" dirty="0">
                <a:latin typeface="Times New Roman" panose="02020603050405020304" pitchFamily="18" charset="0"/>
                <a:cs typeface="Times New Roman" panose="02020603050405020304" pitchFamily="18" charset="0"/>
              </a:rPr>
            </a:br>
            <a:r>
              <a:rPr lang="es-EC" sz="1800" dirty="0">
                <a:latin typeface="Times New Roman" panose="02020603050405020304" pitchFamily="18" charset="0"/>
                <a:cs typeface="Times New Roman" panose="02020603050405020304" pitchFamily="18" charset="0"/>
              </a:rPr>
              <a:t>Facultad De Ingeniería En Ciencias Agropecuarias Y Ambientales</a:t>
            </a:r>
            <a:br>
              <a:rPr lang="es-EC" sz="1800" dirty="0">
                <a:latin typeface="Times New Roman" panose="02020603050405020304" pitchFamily="18" charset="0"/>
                <a:cs typeface="Times New Roman" panose="02020603050405020304" pitchFamily="18" charset="0"/>
              </a:rPr>
            </a:br>
            <a:r>
              <a:rPr lang="es-EC" sz="1800" dirty="0">
                <a:latin typeface="Times New Roman" panose="02020603050405020304" pitchFamily="18" charset="0"/>
                <a:cs typeface="Times New Roman" panose="02020603050405020304" pitchFamily="18" charset="0"/>
              </a:rPr>
              <a:t>Carrera de Ingeniería en Recursos Naturales Renovables</a:t>
            </a:r>
            <a:br>
              <a:rPr lang="es-EC" sz="1800" dirty="0">
                <a:latin typeface="Times New Roman" panose="02020603050405020304" pitchFamily="18" charset="0"/>
                <a:cs typeface="Times New Roman" panose="02020603050405020304" pitchFamily="18" charset="0"/>
              </a:rPr>
            </a:br>
            <a:r>
              <a:rPr lang="es-EC" sz="1400" dirty="0">
                <a:latin typeface="Times New Roman" panose="02020603050405020304" pitchFamily="18" charset="0"/>
                <a:cs typeface="Times New Roman" panose="02020603050405020304" pitchFamily="18" charset="0"/>
              </a:rPr>
              <a:t/>
            </a:r>
            <a:br>
              <a:rPr lang="es-EC" sz="1400" dirty="0">
                <a:latin typeface="Times New Roman" panose="02020603050405020304" pitchFamily="18" charset="0"/>
                <a:cs typeface="Times New Roman" panose="02020603050405020304" pitchFamily="18" charset="0"/>
              </a:rPr>
            </a:br>
            <a:r>
              <a:rPr lang="es-EC" sz="1400" dirty="0">
                <a:latin typeface="Times New Roman" panose="02020603050405020304" pitchFamily="18" charset="0"/>
                <a:cs typeface="Times New Roman" panose="02020603050405020304" pitchFamily="18" charset="0"/>
              </a:rPr>
              <a:t/>
            </a:r>
            <a:br>
              <a:rPr lang="es-EC" sz="1400" dirty="0">
                <a:latin typeface="Times New Roman" panose="02020603050405020304" pitchFamily="18" charset="0"/>
                <a:cs typeface="Times New Roman" panose="02020603050405020304" pitchFamily="18" charset="0"/>
              </a:rPr>
            </a:br>
            <a:r>
              <a:rPr lang="es-EC" sz="1800" dirty="0">
                <a:latin typeface="Times New Roman" panose="02020603050405020304" pitchFamily="18" charset="0"/>
                <a:cs typeface="Times New Roman" panose="02020603050405020304" pitchFamily="18" charset="0"/>
              </a:rPr>
              <a:t>Proyecto Valoración Ecológico-Económica de los servicios </a:t>
            </a:r>
            <a:r>
              <a:rPr lang="es-EC" sz="1800" dirty="0" err="1">
                <a:latin typeface="Times New Roman" panose="02020603050405020304" pitchFamily="18" charset="0"/>
                <a:cs typeface="Times New Roman" panose="02020603050405020304" pitchFamily="18" charset="0"/>
              </a:rPr>
              <a:t>Ecosistémicos</a:t>
            </a:r>
            <a:r>
              <a:rPr lang="es-EC" sz="1800" dirty="0">
                <a:latin typeface="Times New Roman" panose="02020603050405020304" pitchFamily="18" charset="0"/>
                <a:cs typeface="Times New Roman" panose="02020603050405020304" pitchFamily="18" charset="0"/>
              </a:rPr>
              <a:t> hídricos en condiciones de cambio climático en los Ecosistemas sub-tropicales y andinos del Ecuador (V5E)</a:t>
            </a:r>
            <a:r>
              <a:rPr lang="es-EC" sz="1350" dirty="0">
                <a:latin typeface="Times New Roman" panose="02020603050405020304" pitchFamily="18" charset="0"/>
                <a:cs typeface="Times New Roman" panose="02020603050405020304" pitchFamily="18" charset="0"/>
              </a:rPr>
              <a:t/>
            </a:r>
            <a:br>
              <a:rPr lang="es-EC" sz="1350" dirty="0">
                <a:latin typeface="Times New Roman" panose="02020603050405020304" pitchFamily="18" charset="0"/>
                <a:cs typeface="Times New Roman" panose="02020603050405020304" pitchFamily="18" charset="0"/>
              </a:rPr>
            </a:br>
            <a:r>
              <a:rPr lang="es-EC" sz="1350" dirty="0">
                <a:latin typeface="Times New Roman" panose="02020603050405020304" pitchFamily="18" charset="0"/>
                <a:cs typeface="Times New Roman" panose="02020603050405020304" pitchFamily="18" charset="0"/>
              </a:rPr>
              <a:t/>
            </a:r>
            <a:br>
              <a:rPr lang="es-EC" sz="1350" dirty="0">
                <a:latin typeface="Times New Roman" panose="02020603050405020304" pitchFamily="18" charset="0"/>
                <a:cs typeface="Times New Roman" panose="02020603050405020304" pitchFamily="18" charset="0"/>
              </a:rPr>
            </a:br>
            <a:endParaRPr lang="es-EC" sz="1350" dirty="0"/>
          </a:p>
        </p:txBody>
      </p:sp>
      <p:sp>
        <p:nvSpPr>
          <p:cNvPr id="3" name="Subtítulo 2"/>
          <p:cNvSpPr>
            <a:spLocks noGrp="1"/>
          </p:cNvSpPr>
          <p:nvPr>
            <p:ph type="subTitle" idx="1"/>
          </p:nvPr>
        </p:nvSpPr>
        <p:spPr/>
        <p:txBody>
          <a:bodyPr>
            <a:normAutofit/>
          </a:bodyPr>
          <a:lstStyle/>
          <a:p>
            <a:pPr algn="ctr"/>
            <a:r>
              <a:rPr lang="es-EC" b="1" dirty="0" smtClean="0">
                <a:solidFill>
                  <a:schemeClr val="tx1"/>
                </a:solidFill>
                <a:latin typeface="Times New Roman" panose="02020603050405020304" pitchFamily="18" charset="0"/>
                <a:cs typeface="Times New Roman" panose="02020603050405020304" pitchFamily="18" charset="0"/>
              </a:rPr>
              <a:t>“</a:t>
            </a:r>
            <a:r>
              <a:rPr lang="es-EC" b="1" dirty="0" err="1">
                <a:latin typeface="Times New Roman" panose="02020603050405020304" pitchFamily="18" charset="0"/>
                <a:cs typeface="Times New Roman" panose="02020603050405020304" pitchFamily="18" charset="0"/>
              </a:rPr>
              <a:t>ETNOICTIOLOGÍA</a:t>
            </a:r>
            <a:r>
              <a:rPr lang="es-EC" b="1" dirty="0">
                <a:latin typeface="Times New Roman" panose="02020603050405020304" pitchFamily="18" charset="0"/>
                <a:cs typeface="Times New Roman" panose="02020603050405020304" pitchFamily="18" charset="0"/>
              </a:rPr>
              <a:t> Y DIVERSIDAD DE PECES DE LA PARTE MEDIA-BAJA DE LA MICROCUENCA DEL RÍO MAGDALENA, CANTÓN </a:t>
            </a:r>
            <a:r>
              <a:rPr lang="es-EC" b="1" dirty="0" err="1">
                <a:latin typeface="Times New Roman" panose="02020603050405020304" pitchFamily="18" charset="0"/>
                <a:cs typeface="Times New Roman" panose="02020603050405020304" pitchFamily="18" charset="0"/>
              </a:rPr>
              <a:t>COTACACHI</a:t>
            </a:r>
            <a:r>
              <a:rPr lang="es-EC" b="1" dirty="0">
                <a:latin typeface="Times New Roman" panose="02020603050405020304" pitchFamily="18" charset="0"/>
                <a:cs typeface="Times New Roman" panose="02020603050405020304" pitchFamily="18" charset="0"/>
              </a:rPr>
              <a:t>-IMBABURA</a:t>
            </a:r>
            <a:r>
              <a:rPr lang="es-EC" b="1" dirty="0" smtClean="0">
                <a:solidFill>
                  <a:schemeClr val="tx1"/>
                </a:solidFill>
                <a:latin typeface="Times New Roman" panose="02020603050405020304" pitchFamily="18" charset="0"/>
                <a:cs typeface="Times New Roman" panose="02020603050405020304" pitchFamily="18" charset="0"/>
              </a:rPr>
              <a:t>”</a:t>
            </a:r>
            <a:endParaRPr lang="es-EC" dirty="0" smtClean="0">
              <a:solidFill>
                <a:schemeClr val="tx1"/>
              </a:solidFill>
              <a:latin typeface="Times New Roman" panose="02020603050405020304" pitchFamily="18" charset="0"/>
              <a:cs typeface="Times New Roman" panose="02020603050405020304" pitchFamily="18" charset="0"/>
            </a:endParaRPr>
          </a:p>
          <a:p>
            <a:pPr algn="just"/>
            <a:r>
              <a:rPr lang="es-EC" b="1" dirty="0" smtClean="0">
                <a:solidFill>
                  <a:schemeClr val="tx1"/>
                </a:solidFill>
                <a:latin typeface="Times New Roman" panose="02020603050405020304" pitchFamily="18" charset="0"/>
                <a:cs typeface="Times New Roman" panose="02020603050405020304" pitchFamily="18" charset="0"/>
              </a:rPr>
              <a:t>Autor: </a:t>
            </a:r>
            <a:r>
              <a:rPr lang="es-EC" dirty="0" smtClean="0">
                <a:solidFill>
                  <a:schemeClr val="tx1"/>
                </a:solidFill>
                <a:latin typeface="Times New Roman" panose="02020603050405020304" pitchFamily="18" charset="0"/>
                <a:cs typeface="Times New Roman" panose="02020603050405020304" pitchFamily="18" charset="0"/>
              </a:rPr>
              <a:t>René Salazar</a:t>
            </a:r>
          </a:p>
          <a:p>
            <a:endParaRPr lang="es-EC" dirty="0"/>
          </a:p>
        </p:txBody>
      </p:sp>
      <p:pic>
        <p:nvPicPr>
          <p:cNvPr id="4" name="Imagen 3" descr="G:\LOGO CARRERA.jpg"/>
          <p:cNvPicPr/>
          <p:nvPr/>
        </p:nvPicPr>
        <p:blipFill rotWithShape="1">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rcRect l="16979" r="17432"/>
          <a:stretch/>
        </p:blipFill>
        <p:spPr bwMode="auto">
          <a:xfrm>
            <a:off x="7864564" y="971206"/>
            <a:ext cx="1476927" cy="1558707"/>
          </a:xfrm>
          <a:prstGeom prst="rect">
            <a:avLst/>
          </a:prstGeom>
          <a:noFill/>
          <a:ln>
            <a:noFill/>
          </a:ln>
          <a:extLst>
            <a:ext uri="{53640926-AAD7-44D8-BBD7-CCE9431645EC}">
              <a14:shadowObscured xmlns:a14="http://schemas.microsoft.com/office/drawing/2010/main"/>
            </a:ext>
          </a:extLst>
        </p:spPr>
      </p:pic>
      <p:pic>
        <p:nvPicPr>
          <p:cNvPr id="5" name="Imagen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2683" y="836983"/>
            <a:ext cx="2208169" cy="1692930"/>
          </a:xfrm>
          <a:prstGeom prst="rect">
            <a:avLst/>
          </a:prstGeom>
        </p:spPr>
      </p:pic>
    </p:spTree>
    <p:extLst>
      <p:ext uri="{BB962C8B-B14F-4D97-AF65-F5344CB8AC3E}">
        <p14:creationId xmlns:p14="http://schemas.microsoft.com/office/powerpoint/2010/main" val="3892083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0404" y="365760"/>
            <a:ext cx="7269480" cy="794300"/>
          </a:xfrm>
        </p:spPr>
        <p:txBody>
          <a:bodyPr/>
          <a:lstStyle/>
          <a:p>
            <a:pPr algn="ctr"/>
            <a:r>
              <a:rPr lang="es-MX" dirty="0" smtClean="0"/>
              <a:t>RESULTADOS</a:t>
            </a:r>
            <a:endParaRPr lang="es-ES" dirty="0"/>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1902921924"/>
              </p:ext>
            </p:extLst>
          </p:nvPr>
        </p:nvGraphicFramePr>
        <p:xfrm>
          <a:off x="204621" y="1123439"/>
          <a:ext cx="4721835" cy="4372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2979495458"/>
              </p:ext>
            </p:extLst>
          </p:nvPr>
        </p:nvGraphicFramePr>
        <p:xfrm>
          <a:off x="3603008" y="1160060"/>
          <a:ext cx="6810233" cy="48176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3"/>
          <p:cNvGraphicFramePr>
            <a:graphicFrameLocks/>
          </p:cNvGraphicFramePr>
          <p:nvPr>
            <p:extLst>
              <p:ext uri="{D42A27DB-BD31-4B8C-83A1-F6EECF244321}">
                <p14:modId xmlns:p14="http://schemas.microsoft.com/office/powerpoint/2010/main" val="3778224753"/>
              </p:ext>
            </p:extLst>
          </p:nvPr>
        </p:nvGraphicFramePr>
        <p:xfrm>
          <a:off x="5172501" y="4765207"/>
          <a:ext cx="5918580" cy="2006811"/>
        </p:xfrm>
        <a:graphic>
          <a:graphicData uri="http://schemas.openxmlformats.org/drawingml/2006/table">
            <a:tbl>
              <a:tblPr firstRow="1" firstCol="1" bandRow="1">
                <a:tableStyleId>{1FECB4D8-DB02-4DC6-A0A2-4F2EBAE1DC90}</a:tableStyleId>
              </a:tblPr>
              <a:tblGrid>
                <a:gridCol w="1183716"/>
                <a:gridCol w="1183716"/>
                <a:gridCol w="1183716"/>
                <a:gridCol w="1183716"/>
                <a:gridCol w="1183716"/>
              </a:tblGrid>
              <a:tr h="542906">
                <a:tc>
                  <a:txBody>
                    <a:bodyPr/>
                    <a:lstStyle/>
                    <a:p>
                      <a:pPr algn="ctr">
                        <a:lnSpc>
                          <a:spcPct val="150000"/>
                        </a:lnSpc>
                        <a:spcAft>
                          <a:spcPts val="1000"/>
                        </a:spcAft>
                      </a:pPr>
                      <a:r>
                        <a:rPr lang="es-EC" sz="1050" dirty="0">
                          <a:effectLst/>
                        </a:rPr>
                        <a:t>Escala taxonómica</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a:effectLst/>
                        </a:rPr>
                        <a:t>Familia</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a:effectLst/>
                        </a:rPr>
                        <a:t>Nombre científico</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a:effectLst/>
                        </a:rPr>
                        <a:t>Nombre local</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a:effectLst/>
                        </a:rPr>
                        <a:t>Abundancia</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7040">
                <a:tc>
                  <a:txBody>
                    <a:bodyPr/>
                    <a:lstStyle/>
                    <a:p>
                      <a:pPr algn="ctr">
                        <a:lnSpc>
                          <a:spcPct val="150000"/>
                        </a:lnSpc>
                        <a:spcAft>
                          <a:spcPts val="1000"/>
                        </a:spcAft>
                      </a:pPr>
                      <a:r>
                        <a:rPr lang="es-EC" sz="1050">
                          <a:effectLst/>
                        </a:rPr>
                        <a:t>Characiformes</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dirty="0" err="1">
                          <a:effectLst/>
                        </a:rPr>
                        <a:t>Characidae</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050" i="1" dirty="0" smtClean="0">
                          <a:effectLst/>
                        </a:rPr>
                        <a:t>B.</a:t>
                      </a:r>
                      <a:r>
                        <a:rPr lang="es-ES" sz="1050" i="1" baseline="0" dirty="0" smtClean="0">
                          <a:effectLst/>
                        </a:rPr>
                        <a:t> </a:t>
                      </a:r>
                      <a:r>
                        <a:rPr lang="es-ES" sz="1050" i="1" dirty="0" err="1" smtClean="0">
                          <a:effectLst/>
                        </a:rPr>
                        <a:t>atrocaudatus</a:t>
                      </a:r>
                      <a:endParaRPr lang="es-ES" sz="12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a:effectLst/>
                        </a:rPr>
                        <a:t>Sabaleta</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dirty="0">
                          <a:effectLst/>
                        </a:rPr>
                        <a:t>73</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74081">
                <a:tc rowSpan="2">
                  <a:txBody>
                    <a:bodyPr/>
                    <a:lstStyle/>
                    <a:p>
                      <a:pPr algn="ctr">
                        <a:lnSpc>
                          <a:spcPct val="150000"/>
                        </a:lnSpc>
                        <a:spcAft>
                          <a:spcPts val="1000"/>
                        </a:spcAft>
                      </a:pPr>
                      <a:r>
                        <a:rPr lang="es-EC" sz="1050" dirty="0" err="1">
                          <a:effectLst/>
                        </a:rPr>
                        <a:t>Siluriformes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a:effectLst/>
                        </a:rPr>
                        <a:t>Loricariidae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S" sz="1050" i="1" dirty="0" smtClean="0">
                          <a:effectLst/>
                        </a:rPr>
                        <a:t>T.</a:t>
                      </a:r>
                      <a:r>
                        <a:rPr lang="es-ES" sz="1050" i="1" baseline="0" dirty="0" smtClean="0">
                          <a:effectLst/>
                        </a:rPr>
                        <a:t> </a:t>
                      </a:r>
                      <a:r>
                        <a:rPr lang="es-ES" sz="1050" i="1" dirty="0" err="1" smtClean="0">
                          <a:effectLst/>
                        </a:rPr>
                        <a:t>aequinoctialis</a:t>
                      </a:r>
                      <a:endParaRPr lang="es-ES" sz="12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dirty="0">
                          <a:effectLst/>
                        </a:rPr>
                        <a:t>Guaña</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a:effectLst/>
                        </a:rPr>
                        <a:t>38</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7040">
                <a:tc vMerge="1">
                  <a:txBody>
                    <a:bodyPr/>
                    <a:lstStyle/>
                    <a:p>
                      <a:endParaRPr lang="es-ES"/>
                    </a:p>
                  </a:txBody>
                  <a:tcPr/>
                </a:tc>
                <a:tc>
                  <a:txBody>
                    <a:bodyPr/>
                    <a:lstStyle/>
                    <a:p>
                      <a:pPr algn="ctr">
                        <a:lnSpc>
                          <a:spcPct val="150000"/>
                        </a:lnSpc>
                        <a:spcAft>
                          <a:spcPts val="1000"/>
                        </a:spcAft>
                      </a:pPr>
                      <a:r>
                        <a:rPr lang="es-EC" sz="1050" dirty="0" err="1">
                          <a:effectLst/>
                        </a:rPr>
                        <a:t>Heptapteridae</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i="1" dirty="0" smtClean="0">
                          <a:effectLst/>
                        </a:rPr>
                        <a:t>P.</a:t>
                      </a:r>
                      <a:r>
                        <a:rPr lang="es-EC" sz="1050" i="1" baseline="0" dirty="0" smtClean="0">
                          <a:effectLst/>
                        </a:rPr>
                        <a:t> </a:t>
                      </a:r>
                      <a:r>
                        <a:rPr lang="es-EC" sz="1050" i="1" dirty="0" err="1" smtClean="0">
                          <a:effectLst/>
                        </a:rPr>
                        <a:t>modestus</a:t>
                      </a:r>
                      <a:endParaRPr lang="es-ES" sz="12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dirty="0" smtClean="0">
                          <a:effectLst/>
                        </a:rPr>
                        <a:t>Barbudo</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EC" sz="1050" dirty="0">
                          <a:effectLst/>
                        </a:rPr>
                        <a:t>26</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15744">
                <a:tc>
                  <a:txBody>
                    <a:bodyPr/>
                    <a:lstStyle/>
                    <a:p>
                      <a:pPr algn="ctr">
                        <a:lnSpc>
                          <a:spcPct val="150000"/>
                        </a:lnSpc>
                        <a:spcAft>
                          <a:spcPts val="10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s-MX" sz="1200" dirty="0" smtClean="0">
                          <a:effectLst/>
                        </a:rPr>
                        <a:t>137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56249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843A9090-B859-4A3E-9453-68A658B38A78}"/>
                                            </p:graphicEl>
                                          </p:spTgt>
                                        </p:tgtEl>
                                        <p:attrNameLst>
                                          <p:attrName>style.visibility</p:attrName>
                                        </p:attrNameLst>
                                      </p:cBhvr>
                                      <p:to>
                                        <p:strVal val="visible"/>
                                      </p:to>
                                    </p:set>
                                    <p:animEffect transition="in" filter="fade">
                                      <p:cBhvr>
                                        <p:cTn id="7" dur="1000"/>
                                        <p:tgtEl>
                                          <p:spTgt spid="9">
                                            <p:graphicEl>
                                              <a:dgm id="{843A9090-B859-4A3E-9453-68A658B38A78}"/>
                                            </p:graphicEl>
                                          </p:spTgt>
                                        </p:tgtEl>
                                      </p:cBhvr>
                                    </p:animEffect>
                                    <p:anim calcmode="lin" valueType="num">
                                      <p:cBhvr>
                                        <p:cTn id="8" dur="1000" fill="hold"/>
                                        <p:tgtEl>
                                          <p:spTgt spid="9">
                                            <p:graphicEl>
                                              <a:dgm id="{843A9090-B859-4A3E-9453-68A658B38A78}"/>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843A9090-B859-4A3E-9453-68A658B38A78}"/>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graphicEl>
                                              <a:dgm id="{6709CBF4-A8B8-4AE0-AAEF-F66C1E5C80FA}"/>
                                            </p:graphicEl>
                                          </p:spTgt>
                                        </p:tgtEl>
                                        <p:attrNameLst>
                                          <p:attrName>style.visibility</p:attrName>
                                        </p:attrNameLst>
                                      </p:cBhvr>
                                      <p:to>
                                        <p:strVal val="visible"/>
                                      </p:to>
                                    </p:set>
                                    <p:animEffect transition="in" filter="fade">
                                      <p:cBhvr>
                                        <p:cTn id="12" dur="1000"/>
                                        <p:tgtEl>
                                          <p:spTgt spid="9">
                                            <p:graphicEl>
                                              <a:dgm id="{6709CBF4-A8B8-4AE0-AAEF-F66C1E5C80FA}"/>
                                            </p:graphicEl>
                                          </p:spTgt>
                                        </p:tgtEl>
                                      </p:cBhvr>
                                    </p:animEffect>
                                    <p:anim calcmode="lin" valueType="num">
                                      <p:cBhvr>
                                        <p:cTn id="13" dur="1000" fill="hold"/>
                                        <p:tgtEl>
                                          <p:spTgt spid="9">
                                            <p:graphicEl>
                                              <a:dgm id="{6709CBF4-A8B8-4AE0-AAEF-F66C1E5C80FA}"/>
                                            </p:graphicEl>
                                          </p:spTgt>
                                        </p:tgtEl>
                                        <p:attrNameLst>
                                          <p:attrName>ppt_x</p:attrName>
                                        </p:attrNameLst>
                                      </p:cBhvr>
                                      <p:tavLst>
                                        <p:tav tm="0">
                                          <p:val>
                                            <p:strVal val="#ppt_x"/>
                                          </p:val>
                                        </p:tav>
                                        <p:tav tm="100000">
                                          <p:val>
                                            <p:strVal val="#ppt_x"/>
                                          </p:val>
                                        </p:tav>
                                      </p:tavLst>
                                    </p:anim>
                                    <p:anim calcmode="lin" valueType="num">
                                      <p:cBhvr>
                                        <p:cTn id="14" dur="1000" fill="hold"/>
                                        <p:tgtEl>
                                          <p:spTgt spid="9">
                                            <p:graphicEl>
                                              <a:dgm id="{6709CBF4-A8B8-4AE0-AAEF-F66C1E5C80FA}"/>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9">
                                            <p:graphicEl>
                                              <a:dgm id="{843A9090-B859-4A3E-9453-68A658B38A78}"/>
                                            </p:graphicEl>
                                          </p:spTgt>
                                        </p:tgtEl>
                                      </p:cBhvr>
                                    </p:animEffect>
                                    <p:anim calcmode="lin" valueType="num">
                                      <p:cBhvr>
                                        <p:cTn id="19" dur="1000"/>
                                        <p:tgtEl>
                                          <p:spTgt spid="9">
                                            <p:graphicEl>
                                              <a:dgm id="{843A9090-B859-4A3E-9453-68A658B38A78}"/>
                                            </p:graphicEl>
                                          </p:spTgt>
                                        </p:tgtEl>
                                        <p:attrNameLst>
                                          <p:attrName>ppt_x</p:attrName>
                                        </p:attrNameLst>
                                      </p:cBhvr>
                                      <p:tavLst>
                                        <p:tav tm="0">
                                          <p:val>
                                            <p:strVal val="ppt_x"/>
                                          </p:val>
                                        </p:tav>
                                        <p:tav tm="100000">
                                          <p:val>
                                            <p:strVal val="ppt_x"/>
                                          </p:val>
                                        </p:tav>
                                      </p:tavLst>
                                    </p:anim>
                                    <p:anim calcmode="lin" valueType="num">
                                      <p:cBhvr>
                                        <p:cTn id="20" dur="1000"/>
                                        <p:tgtEl>
                                          <p:spTgt spid="9">
                                            <p:graphicEl>
                                              <a:dgm id="{843A9090-B859-4A3E-9453-68A658B38A78}"/>
                                            </p:graphicEl>
                                          </p:spTgt>
                                        </p:tgtEl>
                                        <p:attrNameLst>
                                          <p:attrName>ppt_y</p:attrName>
                                        </p:attrNameLst>
                                      </p:cBhvr>
                                      <p:tavLst>
                                        <p:tav tm="0">
                                          <p:val>
                                            <p:strVal val="ppt_y"/>
                                          </p:val>
                                        </p:tav>
                                        <p:tav tm="100000">
                                          <p:val>
                                            <p:strVal val="ppt_y+.1"/>
                                          </p:val>
                                        </p:tav>
                                      </p:tavLst>
                                    </p:anim>
                                    <p:set>
                                      <p:cBhvr>
                                        <p:cTn id="21" dur="1" fill="hold">
                                          <p:stCondLst>
                                            <p:cond delay="999"/>
                                          </p:stCondLst>
                                        </p:cTn>
                                        <p:tgtEl>
                                          <p:spTgt spid="9">
                                            <p:graphicEl>
                                              <a:dgm id="{843A9090-B859-4A3E-9453-68A658B38A78}"/>
                                            </p:graphicEl>
                                          </p:spTgt>
                                        </p:tgtEl>
                                        <p:attrNameLst>
                                          <p:attrName>style.visibility</p:attrName>
                                        </p:attrNameLst>
                                      </p:cBhvr>
                                      <p:to>
                                        <p:strVal val="hidden"/>
                                      </p:to>
                                    </p:set>
                                  </p:childTnLst>
                                </p:cTn>
                              </p:par>
                              <p:par>
                                <p:cTn id="22" presetID="42" presetClass="exit" presetSubtype="0" fill="hold" grpId="1" nodeType="withEffect">
                                  <p:stCondLst>
                                    <p:cond delay="0"/>
                                  </p:stCondLst>
                                  <p:childTnLst>
                                    <p:animEffect transition="out" filter="fade">
                                      <p:cBhvr>
                                        <p:cTn id="23" dur="1000"/>
                                        <p:tgtEl>
                                          <p:spTgt spid="9">
                                            <p:graphicEl>
                                              <a:dgm id="{6709CBF4-A8B8-4AE0-AAEF-F66C1E5C80FA}"/>
                                            </p:graphicEl>
                                          </p:spTgt>
                                        </p:tgtEl>
                                      </p:cBhvr>
                                    </p:animEffect>
                                    <p:anim calcmode="lin" valueType="num">
                                      <p:cBhvr>
                                        <p:cTn id="24" dur="1000"/>
                                        <p:tgtEl>
                                          <p:spTgt spid="9">
                                            <p:graphicEl>
                                              <a:dgm id="{6709CBF4-A8B8-4AE0-AAEF-F66C1E5C80FA}"/>
                                            </p:graphicEl>
                                          </p:spTgt>
                                        </p:tgtEl>
                                        <p:attrNameLst>
                                          <p:attrName>ppt_x</p:attrName>
                                        </p:attrNameLst>
                                      </p:cBhvr>
                                      <p:tavLst>
                                        <p:tav tm="0">
                                          <p:val>
                                            <p:strVal val="ppt_x"/>
                                          </p:val>
                                        </p:tav>
                                        <p:tav tm="100000">
                                          <p:val>
                                            <p:strVal val="ppt_x"/>
                                          </p:val>
                                        </p:tav>
                                      </p:tavLst>
                                    </p:anim>
                                    <p:anim calcmode="lin" valueType="num">
                                      <p:cBhvr>
                                        <p:cTn id="25" dur="1000"/>
                                        <p:tgtEl>
                                          <p:spTgt spid="9">
                                            <p:graphicEl>
                                              <a:dgm id="{6709CBF4-A8B8-4AE0-AAEF-F66C1E5C80FA}"/>
                                            </p:graphicEl>
                                          </p:spTgt>
                                        </p:tgtEl>
                                        <p:attrNameLst>
                                          <p:attrName>ppt_y</p:attrName>
                                        </p:attrNameLst>
                                      </p:cBhvr>
                                      <p:tavLst>
                                        <p:tav tm="0">
                                          <p:val>
                                            <p:strVal val="ppt_y"/>
                                          </p:val>
                                        </p:tav>
                                        <p:tav tm="100000">
                                          <p:val>
                                            <p:strVal val="ppt_y+.1"/>
                                          </p:val>
                                        </p:tav>
                                      </p:tavLst>
                                    </p:anim>
                                    <p:set>
                                      <p:cBhvr>
                                        <p:cTn id="26" dur="1" fill="hold">
                                          <p:stCondLst>
                                            <p:cond delay="999"/>
                                          </p:stCondLst>
                                        </p:cTn>
                                        <p:tgtEl>
                                          <p:spTgt spid="9">
                                            <p:graphicEl>
                                              <a:dgm id="{6709CBF4-A8B8-4AE0-AAEF-F66C1E5C80FA}"/>
                                            </p:graphic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graphicEl>
                                              <a:dgm id="{C668DAB6-3C39-43BA-9698-3074D4D931CD}"/>
                                            </p:graphicEl>
                                          </p:spTgt>
                                        </p:tgtEl>
                                        <p:attrNameLst>
                                          <p:attrName>style.visibility</p:attrName>
                                        </p:attrNameLst>
                                      </p:cBhvr>
                                      <p:to>
                                        <p:strVal val="visible"/>
                                      </p:to>
                                    </p:set>
                                    <p:animEffect transition="in" filter="fade">
                                      <p:cBhvr>
                                        <p:cTn id="31" dur="1000"/>
                                        <p:tgtEl>
                                          <p:spTgt spid="9">
                                            <p:graphicEl>
                                              <a:dgm id="{C668DAB6-3C39-43BA-9698-3074D4D931CD}"/>
                                            </p:graphicEl>
                                          </p:spTgt>
                                        </p:tgtEl>
                                      </p:cBhvr>
                                    </p:animEffect>
                                    <p:anim calcmode="lin" valueType="num">
                                      <p:cBhvr>
                                        <p:cTn id="32" dur="1000" fill="hold"/>
                                        <p:tgtEl>
                                          <p:spTgt spid="9">
                                            <p:graphicEl>
                                              <a:dgm id="{C668DAB6-3C39-43BA-9698-3074D4D931CD}"/>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C668DAB6-3C39-43BA-9698-3074D4D931CD}"/>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graphicEl>
                                              <a:dgm id="{CB218BBD-498C-4ABE-A825-D7FCDA96A4C6}"/>
                                            </p:graphicEl>
                                          </p:spTgt>
                                        </p:tgtEl>
                                        <p:attrNameLst>
                                          <p:attrName>style.visibility</p:attrName>
                                        </p:attrNameLst>
                                      </p:cBhvr>
                                      <p:to>
                                        <p:strVal val="visible"/>
                                      </p:to>
                                    </p:set>
                                    <p:animEffect transition="in" filter="fade">
                                      <p:cBhvr>
                                        <p:cTn id="36" dur="1000"/>
                                        <p:tgtEl>
                                          <p:spTgt spid="9">
                                            <p:graphicEl>
                                              <a:dgm id="{CB218BBD-498C-4ABE-A825-D7FCDA96A4C6}"/>
                                            </p:graphicEl>
                                          </p:spTgt>
                                        </p:tgtEl>
                                      </p:cBhvr>
                                    </p:animEffect>
                                    <p:anim calcmode="lin" valueType="num">
                                      <p:cBhvr>
                                        <p:cTn id="37" dur="1000" fill="hold"/>
                                        <p:tgtEl>
                                          <p:spTgt spid="9">
                                            <p:graphicEl>
                                              <a:dgm id="{CB218BBD-498C-4ABE-A825-D7FCDA96A4C6}"/>
                                            </p:graphicEl>
                                          </p:spTgt>
                                        </p:tgtEl>
                                        <p:attrNameLst>
                                          <p:attrName>ppt_x</p:attrName>
                                        </p:attrNameLst>
                                      </p:cBhvr>
                                      <p:tavLst>
                                        <p:tav tm="0">
                                          <p:val>
                                            <p:strVal val="#ppt_x"/>
                                          </p:val>
                                        </p:tav>
                                        <p:tav tm="100000">
                                          <p:val>
                                            <p:strVal val="#ppt_x"/>
                                          </p:val>
                                        </p:tav>
                                      </p:tavLst>
                                    </p:anim>
                                    <p:anim calcmode="lin" valueType="num">
                                      <p:cBhvr>
                                        <p:cTn id="38" dur="1000" fill="hold"/>
                                        <p:tgtEl>
                                          <p:spTgt spid="9">
                                            <p:graphicEl>
                                              <a:dgm id="{CB218BBD-498C-4ABE-A825-D7FCDA96A4C6}"/>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graphicEl>
                                              <a:dgm id="{B46D20BC-53B1-4C33-AD57-C7AB5CEA9A17}"/>
                                            </p:graphicEl>
                                          </p:spTgt>
                                        </p:tgtEl>
                                        <p:attrNameLst>
                                          <p:attrName>style.visibility</p:attrName>
                                        </p:attrNameLst>
                                      </p:cBhvr>
                                      <p:to>
                                        <p:strVal val="visible"/>
                                      </p:to>
                                    </p:set>
                                    <p:anim calcmode="lin" valueType="num">
                                      <p:cBhvr additive="base">
                                        <p:cTn id="43" dur="500" fill="hold"/>
                                        <p:tgtEl>
                                          <p:spTgt spid="6">
                                            <p:graphicEl>
                                              <a:dgm id="{B46D20BC-53B1-4C33-AD57-C7AB5CEA9A17}"/>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graphicEl>
                                              <a:dgm id="{B46D20BC-53B1-4C33-AD57-C7AB5CEA9A17}"/>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graphicEl>
                                              <a:dgm id="{302DD3CE-511B-4938-8979-D76F0086C751}"/>
                                            </p:graphicEl>
                                          </p:spTgt>
                                        </p:tgtEl>
                                        <p:attrNameLst>
                                          <p:attrName>style.visibility</p:attrName>
                                        </p:attrNameLst>
                                      </p:cBhvr>
                                      <p:to>
                                        <p:strVal val="visible"/>
                                      </p:to>
                                    </p:set>
                                    <p:anim calcmode="lin" valueType="num">
                                      <p:cBhvr additive="base">
                                        <p:cTn id="47" dur="500" fill="hold"/>
                                        <p:tgtEl>
                                          <p:spTgt spid="6">
                                            <p:graphicEl>
                                              <a:dgm id="{302DD3CE-511B-4938-8979-D76F0086C751}"/>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graphicEl>
                                              <a:dgm id="{302DD3CE-511B-4938-8979-D76F0086C751}"/>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
                                            <p:graphicEl>
                                              <a:dgm id="{845541EE-3C00-426A-92FD-89D336F21D04}"/>
                                            </p:graphicEl>
                                          </p:spTgt>
                                        </p:tgtEl>
                                        <p:attrNameLst>
                                          <p:attrName>style.visibility</p:attrName>
                                        </p:attrNameLst>
                                      </p:cBhvr>
                                      <p:to>
                                        <p:strVal val="visible"/>
                                      </p:to>
                                    </p:set>
                                    <p:anim calcmode="lin" valueType="num">
                                      <p:cBhvr additive="base">
                                        <p:cTn id="53" dur="500" fill="hold"/>
                                        <p:tgtEl>
                                          <p:spTgt spid="6">
                                            <p:graphicEl>
                                              <a:dgm id="{845541EE-3C00-426A-92FD-89D336F21D04}"/>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graphicEl>
                                              <a:dgm id="{845541EE-3C00-426A-92FD-89D336F21D04}"/>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
                                            <p:graphicEl>
                                              <a:dgm id="{E5BE3662-9BEF-4461-958C-B8BF9A90081E}"/>
                                            </p:graphicEl>
                                          </p:spTgt>
                                        </p:tgtEl>
                                        <p:attrNameLst>
                                          <p:attrName>style.visibility</p:attrName>
                                        </p:attrNameLst>
                                      </p:cBhvr>
                                      <p:to>
                                        <p:strVal val="visible"/>
                                      </p:to>
                                    </p:set>
                                    <p:anim calcmode="lin" valueType="num">
                                      <p:cBhvr additive="base">
                                        <p:cTn id="57" dur="500" fill="hold"/>
                                        <p:tgtEl>
                                          <p:spTgt spid="6">
                                            <p:graphicEl>
                                              <a:dgm id="{E5BE3662-9BEF-4461-958C-B8BF9A90081E}"/>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graphicEl>
                                              <a:dgm id="{E5BE3662-9BEF-4461-958C-B8BF9A90081E}"/>
                                            </p:graphic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
                                            <p:graphicEl>
                                              <a:dgm id="{DB71EB32-5B87-4991-80AD-8B1648DA4F57}"/>
                                            </p:graphicEl>
                                          </p:spTgt>
                                        </p:tgtEl>
                                        <p:attrNameLst>
                                          <p:attrName>style.visibility</p:attrName>
                                        </p:attrNameLst>
                                      </p:cBhvr>
                                      <p:to>
                                        <p:strVal val="visible"/>
                                      </p:to>
                                    </p:set>
                                    <p:anim calcmode="lin" valueType="num">
                                      <p:cBhvr additive="base">
                                        <p:cTn id="63" dur="500" fill="hold"/>
                                        <p:tgtEl>
                                          <p:spTgt spid="6">
                                            <p:graphicEl>
                                              <a:dgm id="{DB71EB32-5B87-4991-80AD-8B1648DA4F57}"/>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6">
                                            <p:graphicEl>
                                              <a:dgm id="{DB71EB32-5B87-4991-80AD-8B1648DA4F57}"/>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6">
                                            <p:graphicEl>
                                              <a:dgm id="{9A03BF3F-7C29-44CC-BE73-890F7F9C52B5}"/>
                                            </p:graphicEl>
                                          </p:spTgt>
                                        </p:tgtEl>
                                        <p:attrNameLst>
                                          <p:attrName>style.visibility</p:attrName>
                                        </p:attrNameLst>
                                      </p:cBhvr>
                                      <p:to>
                                        <p:strVal val="visible"/>
                                      </p:to>
                                    </p:set>
                                    <p:anim calcmode="lin" valueType="num">
                                      <p:cBhvr additive="base">
                                        <p:cTn id="67" dur="500" fill="hold"/>
                                        <p:tgtEl>
                                          <p:spTgt spid="6">
                                            <p:graphicEl>
                                              <a:dgm id="{9A03BF3F-7C29-44CC-BE73-890F7F9C52B5}"/>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6">
                                            <p:graphicEl>
                                              <a:dgm id="{9A03BF3F-7C29-44CC-BE73-890F7F9C52B5}"/>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6">
                                            <p:graphicEl>
                                              <a:dgm id="{B46D20BC-53B1-4C33-AD57-C7AB5CEA9A17}"/>
                                            </p:graphicEl>
                                          </p:spTgt>
                                        </p:tgtEl>
                                      </p:cBhvr>
                                    </p:animEffect>
                                    <p:set>
                                      <p:cBhvr>
                                        <p:cTn id="73" dur="1" fill="hold">
                                          <p:stCondLst>
                                            <p:cond delay="499"/>
                                          </p:stCondLst>
                                        </p:cTn>
                                        <p:tgtEl>
                                          <p:spTgt spid="6">
                                            <p:graphicEl>
                                              <a:dgm id="{B46D20BC-53B1-4C33-AD57-C7AB5CEA9A17}"/>
                                            </p:graphic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6">
                                            <p:graphicEl>
                                              <a:dgm id="{302DD3CE-511B-4938-8979-D76F0086C751}"/>
                                            </p:graphicEl>
                                          </p:spTgt>
                                        </p:tgtEl>
                                      </p:cBhvr>
                                    </p:animEffect>
                                    <p:set>
                                      <p:cBhvr>
                                        <p:cTn id="76" dur="1" fill="hold">
                                          <p:stCondLst>
                                            <p:cond delay="499"/>
                                          </p:stCondLst>
                                        </p:cTn>
                                        <p:tgtEl>
                                          <p:spTgt spid="6">
                                            <p:graphicEl>
                                              <a:dgm id="{302DD3CE-511B-4938-8979-D76F0086C751}"/>
                                            </p:graphic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6">
                                            <p:graphicEl>
                                              <a:dgm id="{845541EE-3C00-426A-92FD-89D336F21D04}"/>
                                            </p:graphicEl>
                                          </p:spTgt>
                                        </p:tgtEl>
                                      </p:cBhvr>
                                    </p:animEffect>
                                    <p:set>
                                      <p:cBhvr>
                                        <p:cTn id="79" dur="1" fill="hold">
                                          <p:stCondLst>
                                            <p:cond delay="499"/>
                                          </p:stCondLst>
                                        </p:cTn>
                                        <p:tgtEl>
                                          <p:spTgt spid="6">
                                            <p:graphicEl>
                                              <a:dgm id="{845541EE-3C00-426A-92FD-89D336F21D04}"/>
                                            </p:graphic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6">
                                            <p:graphicEl>
                                              <a:dgm id="{E5BE3662-9BEF-4461-958C-B8BF9A90081E}"/>
                                            </p:graphicEl>
                                          </p:spTgt>
                                        </p:tgtEl>
                                      </p:cBhvr>
                                    </p:animEffect>
                                    <p:set>
                                      <p:cBhvr>
                                        <p:cTn id="82" dur="1" fill="hold">
                                          <p:stCondLst>
                                            <p:cond delay="499"/>
                                          </p:stCondLst>
                                        </p:cTn>
                                        <p:tgtEl>
                                          <p:spTgt spid="6">
                                            <p:graphicEl>
                                              <a:dgm id="{E5BE3662-9BEF-4461-958C-B8BF9A90081E}"/>
                                            </p:graphic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6">
                                            <p:graphicEl>
                                              <a:dgm id="{DB71EB32-5B87-4991-80AD-8B1648DA4F57}"/>
                                            </p:graphicEl>
                                          </p:spTgt>
                                        </p:tgtEl>
                                      </p:cBhvr>
                                    </p:animEffect>
                                    <p:set>
                                      <p:cBhvr>
                                        <p:cTn id="85" dur="1" fill="hold">
                                          <p:stCondLst>
                                            <p:cond delay="499"/>
                                          </p:stCondLst>
                                        </p:cTn>
                                        <p:tgtEl>
                                          <p:spTgt spid="6">
                                            <p:graphicEl>
                                              <a:dgm id="{DB71EB32-5B87-4991-80AD-8B1648DA4F57}"/>
                                            </p:graphic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6">
                                            <p:graphicEl>
                                              <a:dgm id="{9A03BF3F-7C29-44CC-BE73-890F7F9C52B5}"/>
                                            </p:graphicEl>
                                          </p:spTgt>
                                        </p:tgtEl>
                                      </p:cBhvr>
                                    </p:animEffect>
                                    <p:set>
                                      <p:cBhvr>
                                        <p:cTn id="88" dur="1" fill="hold">
                                          <p:stCondLst>
                                            <p:cond delay="499"/>
                                          </p:stCondLst>
                                        </p:cTn>
                                        <p:tgtEl>
                                          <p:spTgt spid="6">
                                            <p:graphicEl>
                                              <a:dgm id="{9A03BF3F-7C29-44CC-BE73-890F7F9C52B5}"/>
                                            </p:graphicEl>
                                          </p:spTgt>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42" presetClass="exit" presetSubtype="0" fill="hold" grpId="1" nodeType="clickEffect">
                                  <p:stCondLst>
                                    <p:cond delay="0"/>
                                  </p:stCondLst>
                                  <p:childTnLst>
                                    <p:animEffect transition="out" filter="fade">
                                      <p:cBhvr>
                                        <p:cTn id="92" dur="1000"/>
                                        <p:tgtEl>
                                          <p:spTgt spid="9">
                                            <p:graphicEl>
                                              <a:dgm id="{C668DAB6-3C39-43BA-9698-3074D4D931CD}"/>
                                            </p:graphicEl>
                                          </p:spTgt>
                                        </p:tgtEl>
                                      </p:cBhvr>
                                    </p:animEffect>
                                    <p:anim calcmode="lin" valueType="num">
                                      <p:cBhvr>
                                        <p:cTn id="93" dur="1000"/>
                                        <p:tgtEl>
                                          <p:spTgt spid="9">
                                            <p:graphicEl>
                                              <a:dgm id="{C668DAB6-3C39-43BA-9698-3074D4D931CD}"/>
                                            </p:graphicEl>
                                          </p:spTgt>
                                        </p:tgtEl>
                                        <p:attrNameLst>
                                          <p:attrName>ppt_x</p:attrName>
                                        </p:attrNameLst>
                                      </p:cBhvr>
                                      <p:tavLst>
                                        <p:tav tm="0">
                                          <p:val>
                                            <p:strVal val="ppt_x"/>
                                          </p:val>
                                        </p:tav>
                                        <p:tav tm="100000">
                                          <p:val>
                                            <p:strVal val="ppt_x"/>
                                          </p:val>
                                        </p:tav>
                                      </p:tavLst>
                                    </p:anim>
                                    <p:anim calcmode="lin" valueType="num">
                                      <p:cBhvr>
                                        <p:cTn id="94" dur="1000"/>
                                        <p:tgtEl>
                                          <p:spTgt spid="9">
                                            <p:graphicEl>
                                              <a:dgm id="{C668DAB6-3C39-43BA-9698-3074D4D931CD}"/>
                                            </p:graphicEl>
                                          </p:spTgt>
                                        </p:tgtEl>
                                        <p:attrNameLst>
                                          <p:attrName>ppt_y</p:attrName>
                                        </p:attrNameLst>
                                      </p:cBhvr>
                                      <p:tavLst>
                                        <p:tav tm="0">
                                          <p:val>
                                            <p:strVal val="ppt_y"/>
                                          </p:val>
                                        </p:tav>
                                        <p:tav tm="100000">
                                          <p:val>
                                            <p:strVal val="ppt_y+.1"/>
                                          </p:val>
                                        </p:tav>
                                      </p:tavLst>
                                    </p:anim>
                                    <p:set>
                                      <p:cBhvr>
                                        <p:cTn id="95" dur="1" fill="hold">
                                          <p:stCondLst>
                                            <p:cond delay="999"/>
                                          </p:stCondLst>
                                        </p:cTn>
                                        <p:tgtEl>
                                          <p:spTgt spid="9">
                                            <p:graphicEl>
                                              <a:dgm id="{C668DAB6-3C39-43BA-9698-3074D4D931CD}"/>
                                            </p:graphicEl>
                                          </p:spTgt>
                                        </p:tgtEl>
                                        <p:attrNameLst>
                                          <p:attrName>style.visibility</p:attrName>
                                        </p:attrNameLst>
                                      </p:cBhvr>
                                      <p:to>
                                        <p:strVal val="hidden"/>
                                      </p:to>
                                    </p:set>
                                  </p:childTnLst>
                                </p:cTn>
                              </p:par>
                              <p:par>
                                <p:cTn id="96" presetID="42" presetClass="exit" presetSubtype="0" fill="hold" grpId="1" nodeType="withEffect">
                                  <p:stCondLst>
                                    <p:cond delay="0"/>
                                  </p:stCondLst>
                                  <p:childTnLst>
                                    <p:animEffect transition="out" filter="fade">
                                      <p:cBhvr>
                                        <p:cTn id="97" dur="1000"/>
                                        <p:tgtEl>
                                          <p:spTgt spid="9">
                                            <p:graphicEl>
                                              <a:dgm id="{CB218BBD-498C-4ABE-A825-D7FCDA96A4C6}"/>
                                            </p:graphicEl>
                                          </p:spTgt>
                                        </p:tgtEl>
                                      </p:cBhvr>
                                    </p:animEffect>
                                    <p:anim calcmode="lin" valueType="num">
                                      <p:cBhvr>
                                        <p:cTn id="98" dur="1000"/>
                                        <p:tgtEl>
                                          <p:spTgt spid="9">
                                            <p:graphicEl>
                                              <a:dgm id="{CB218BBD-498C-4ABE-A825-D7FCDA96A4C6}"/>
                                            </p:graphicEl>
                                          </p:spTgt>
                                        </p:tgtEl>
                                        <p:attrNameLst>
                                          <p:attrName>ppt_x</p:attrName>
                                        </p:attrNameLst>
                                      </p:cBhvr>
                                      <p:tavLst>
                                        <p:tav tm="0">
                                          <p:val>
                                            <p:strVal val="ppt_x"/>
                                          </p:val>
                                        </p:tav>
                                        <p:tav tm="100000">
                                          <p:val>
                                            <p:strVal val="ppt_x"/>
                                          </p:val>
                                        </p:tav>
                                      </p:tavLst>
                                    </p:anim>
                                    <p:anim calcmode="lin" valueType="num">
                                      <p:cBhvr>
                                        <p:cTn id="99" dur="1000"/>
                                        <p:tgtEl>
                                          <p:spTgt spid="9">
                                            <p:graphicEl>
                                              <a:dgm id="{CB218BBD-498C-4ABE-A825-D7FCDA96A4C6}"/>
                                            </p:graphicEl>
                                          </p:spTgt>
                                        </p:tgtEl>
                                        <p:attrNameLst>
                                          <p:attrName>ppt_y</p:attrName>
                                        </p:attrNameLst>
                                      </p:cBhvr>
                                      <p:tavLst>
                                        <p:tav tm="0">
                                          <p:val>
                                            <p:strVal val="ppt_y"/>
                                          </p:val>
                                        </p:tav>
                                        <p:tav tm="100000">
                                          <p:val>
                                            <p:strVal val="ppt_y+.1"/>
                                          </p:val>
                                        </p:tav>
                                      </p:tavLst>
                                    </p:anim>
                                    <p:set>
                                      <p:cBhvr>
                                        <p:cTn id="100" dur="1" fill="hold">
                                          <p:stCondLst>
                                            <p:cond delay="999"/>
                                          </p:stCondLst>
                                        </p:cTn>
                                        <p:tgtEl>
                                          <p:spTgt spid="9">
                                            <p:graphicEl>
                                              <a:dgm id="{CB218BBD-498C-4ABE-A825-D7FCDA96A4C6}"/>
                                            </p:graphicEl>
                                          </p:spTgt>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9">
                                            <p:graphicEl>
                                              <a:dgm id="{9200E30F-1808-4869-9272-9A82831C1D16}"/>
                                            </p:graphicEl>
                                          </p:spTgt>
                                        </p:tgtEl>
                                        <p:attrNameLst>
                                          <p:attrName>style.visibility</p:attrName>
                                        </p:attrNameLst>
                                      </p:cBhvr>
                                      <p:to>
                                        <p:strVal val="visible"/>
                                      </p:to>
                                    </p:set>
                                    <p:animEffect transition="in" filter="fade">
                                      <p:cBhvr>
                                        <p:cTn id="105" dur="1000"/>
                                        <p:tgtEl>
                                          <p:spTgt spid="9">
                                            <p:graphicEl>
                                              <a:dgm id="{9200E30F-1808-4869-9272-9A82831C1D16}"/>
                                            </p:graphicEl>
                                          </p:spTgt>
                                        </p:tgtEl>
                                      </p:cBhvr>
                                    </p:animEffect>
                                    <p:anim calcmode="lin" valueType="num">
                                      <p:cBhvr>
                                        <p:cTn id="106" dur="1000" fill="hold"/>
                                        <p:tgtEl>
                                          <p:spTgt spid="9">
                                            <p:graphicEl>
                                              <a:dgm id="{9200E30F-1808-4869-9272-9A82831C1D16}"/>
                                            </p:graphicEl>
                                          </p:spTgt>
                                        </p:tgtEl>
                                        <p:attrNameLst>
                                          <p:attrName>ppt_x</p:attrName>
                                        </p:attrNameLst>
                                      </p:cBhvr>
                                      <p:tavLst>
                                        <p:tav tm="0">
                                          <p:val>
                                            <p:strVal val="#ppt_x"/>
                                          </p:val>
                                        </p:tav>
                                        <p:tav tm="100000">
                                          <p:val>
                                            <p:strVal val="#ppt_x"/>
                                          </p:val>
                                        </p:tav>
                                      </p:tavLst>
                                    </p:anim>
                                    <p:anim calcmode="lin" valueType="num">
                                      <p:cBhvr>
                                        <p:cTn id="107" dur="1000" fill="hold"/>
                                        <p:tgtEl>
                                          <p:spTgt spid="9">
                                            <p:graphicEl>
                                              <a:dgm id="{9200E30F-1808-4869-9272-9A82831C1D16}"/>
                                            </p:graphicEl>
                                          </p:spTgt>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fade">
                                      <p:cBhvr>
                                        <p:cTn id="112" dur="1000"/>
                                        <p:tgtEl>
                                          <p:spTgt spid="7"/>
                                        </p:tgtEl>
                                      </p:cBhvr>
                                    </p:animEffect>
                                    <p:anim calcmode="lin" valueType="num">
                                      <p:cBhvr>
                                        <p:cTn id="113" dur="1000" fill="hold"/>
                                        <p:tgtEl>
                                          <p:spTgt spid="7"/>
                                        </p:tgtEl>
                                        <p:attrNameLst>
                                          <p:attrName>ppt_x</p:attrName>
                                        </p:attrNameLst>
                                      </p:cBhvr>
                                      <p:tavLst>
                                        <p:tav tm="0">
                                          <p:val>
                                            <p:strVal val="#ppt_x"/>
                                          </p:val>
                                        </p:tav>
                                        <p:tav tm="100000">
                                          <p:val>
                                            <p:strVal val="#ppt_x"/>
                                          </p:val>
                                        </p:tav>
                                      </p:tavLst>
                                    </p:anim>
                                    <p:anim calcmode="lin" valueType="num">
                                      <p:cBhvr>
                                        <p:cTn id="1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One"/>
        </p:bldSub>
      </p:bldGraphic>
      <p:bldGraphic spid="9" grpId="1" uiExpand="1">
        <p:bldSub>
          <a:bldDgm bld="lvlOne"/>
        </p:bldSub>
      </p:bldGraphic>
      <p:bldGraphic spid="6" grpId="0" uiExpand="1">
        <p:bldSub>
          <a:bldDgm bld="one"/>
        </p:bldSub>
      </p:bldGraphic>
      <p:bldGraphic spid="6" grpId="1" uiExpand="1">
        <p:bldSub>
          <a:bldDgm/>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0404" y="365763"/>
            <a:ext cx="7269480" cy="774055"/>
          </a:xfrm>
        </p:spPr>
        <p:txBody>
          <a:bodyPr/>
          <a:lstStyle/>
          <a:p>
            <a:pPr algn="ctr"/>
            <a:r>
              <a:rPr lang="es-EC" dirty="0" smtClean="0"/>
              <a:t>RESULTADOS</a:t>
            </a:r>
            <a:endParaRPr lang="es-EC" dirty="0"/>
          </a:p>
        </p:txBody>
      </p:sp>
      <p:sp>
        <p:nvSpPr>
          <p:cNvPr id="12" name="Marcador de contenido 11"/>
          <p:cNvSpPr>
            <a:spLocks noGrp="1"/>
          </p:cNvSpPr>
          <p:nvPr>
            <p:ph idx="1"/>
          </p:nvPr>
        </p:nvSpPr>
        <p:spPr>
          <a:xfrm>
            <a:off x="6669208" y="1678675"/>
            <a:ext cx="4562899" cy="4432331"/>
          </a:xfrm>
        </p:spPr>
        <p:txBody>
          <a:bodyPr>
            <a:normAutofit/>
          </a:bodyPr>
          <a:lstStyle/>
          <a:p>
            <a:pPr algn="just"/>
            <a:endParaRPr lang="es-EC" sz="1600" dirty="0"/>
          </a:p>
          <a:p>
            <a:pPr algn="just"/>
            <a:r>
              <a:rPr lang="es-EC" sz="1600" dirty="0"/>
              <a:t>La especie más abundante en el río Magdalena es </a:t>
            </a:r>
            <a:r>
              <a:rPr lang="es-EC" sz="1600" i="1" dirty="0"/>
              <a:t>B. </a:t>
            </a:r>
            <a:r>
              <a:rPr lang="es-EC" sz="1600" i="1" dirty="0" err="1"/>
              <a:t>atrocaudatus</a:t>
            </a:r>
            <a:r>
              <a:rPr lang="es-EC" sz="1600" dirty="0"/>
              <a:t> con 73 (53,28%) individuos, seguido de </a:t>
            </a:r>
            <a:r>
              <a:rPr lang="es-EC" sz="1600" i="1" dirty="0"/>
              <a:t>T. </a:t>
            </a:r>
            <a:r>
              <a:rPr lang="es-EC" sz="1600" i="1" dirty="0" err="1"/>
              <a:t>aequinoctialis</a:t>
            </a:r>
            <a:r>
              <a:rPr lang="es-EC" sz="1600" dirty="0"/>
              <a:t> con 38 (27,73%) individuos y la especie menos abundante fue </a:t>
            </a:r>
            <a:r>
              <a:rPr lang="es-EC" sz="1600" i="1" dirty="0"/>
              <a:t>P. </a:t>
            </a:r>
            <a:r>
              <a:rPr lang="es-EC" sz="1600" i="1" dirty="0" err="1"/>
              <a:t>modestus</a:t>
            </a:r>
            <a:r>
              <a:rPr lang="es-EC" sz="1600" dirty="0"/>
              <a:t> con 26 (18,97%) individuos capturados</a:t>
            </a:r>
            <a:r>
              <a:rPr lang="es-EC" sz="1600" dirty="0" smtClean="0"/>
              <a:t>.</a:t>
            </a:r>
          </a:p>
          <a:p>
            <a:pPr algn="just"/>
            <a:endParaRPr lang="es-EC" sz="1600" dirty="0"/>
          </a:p>
          <a:p>
            <a:pPr algn="just"/>
            <a:endParaRPr lang="es-EC" sz="1600" dirty="0"/>
          </a:p>
          <a:p>
            <a:pPr algn="just"/>
            <a:r>
              <a:rPr lang="es-EC" sz="1600" dirty="0"/>
              <a:t>Las especies </a:t>
            </a:r>
            <a:r>
              <a:rPr lang="es-EC" sz="1600" i="1" dirty="0"/>
              <a:t>B. </a:t>
            </a:r>
            <a:r>
              <a:rPr lang="es-EC" sz="1600" i="1" dirty="0" err="1"/>
              <a:t>atrocaudatus</a:t>
            </a:r>
            <a:r>
              <a:rPr lang="es-EC" sz="1600" dirty="0"/>
              <a:t> y </a:t>
            </a:r>
            <a:r>
              <a:rPr lang="es-EC" sz="1600" i="1" dirty="0"/>
              <a:t>T. </a:t>
            </a:r>
            <a:r>
              <a:rPr lang="es-EC" sz="1600" i="1" dirty="0" err="1"/>
              <a:t>aequinoctialis</a:t>
            </a:r>
            <a:r>
              <a:rPr lang="es-EC" sz="1600" dirty="0"/>
              <a:t> fueron encontradas en las 10 estaciones de muestreo propuestas.</a:t>
            </a:r>
            <a:endParaRPr lang="es-ES" sz="1600" dirty="0"/>
          </a:p>
        </p:txBody>
      </p:sp>
      <p:graphicFrame>
        <p:nvGraphicFramePr>
          <p:cNvPr id="4" name="Gráfico 3"/>
          <p:cNvGraphicFramePr/>
          <p:nvPr>
            <p:extLst>
              <p:ext uri="{D42A27DB-BD31-4B8C-83A1-F6EECF244321}">
                <p14:modId xmlns:p14="http://schemas.microsoft.com/office/powerpoint/2010/main" val="583098368"/>
              </p:ext>
            </p:extLst>
          </p:nvPr>
        </p:nvGraphicFramePr>
        <p:xfrm>
          <a:off x="545910" y="1678675"/>
          <a:ext cx="6123295" cy="44323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5717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2470404" y="1828802"/>
            <a:ext cx="7269480" cy="736978"/>
          </a:xfrm>
        </p:spPr>
        <p:txBody>
          <a:bodyPr>
            <a:normAutofit/>
          </a:bodyPr>
          <a:lstStyle/>
          <a:p>
            <a:r>
              <a:rPr lang="es-EC" b="1" dirty="0"/>
              <a:t>Usos de la ictiofauna por parte de las comunidades circundantes del río Magdalena.</a:t>
            </a:r>
          </a:p>
          <a:p>
            <a:endParaRPr lang="es-EC" dirty="0" smtClean="0"/>
          </a:p>
        </p:txBody>
      </p:sp>
      <p:sp>
        <p:nvSpPr>
          <p:cNvPr id="7" name="Título 1"/>
          <p:cNvSpPr txBox="1">
            <a:spLocks/>
          </p:cNvSpPr>
          <p:nvPr/>
        </p:nvSpPr>
        <p:spPr>
          <a:xfrm>
            <a:off x="2470404" y="365763"/>
            <a:ext cx="7269480" cy="774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s-EC" dirty="0"/>
              <a:t>RESULTADOS</a:t>
            </a:r>
          </a:p>
        </p:txBody>
      </p:sp>
      <p:graphicFrame>
        <p:nvGraphicFramePr>
          <p:cNvPr id="10" name="Gráfico 9"/>
          <p:cNvGraphicFramePr/>
          <p:nvPr>
            <p:extLst>
              <p:ext uri="{D42A27DB-BD31-4B8C-83A1-F6EECF244321}">
                <p14:modId xmlns:p14="http://schemas.microsoft.com/office/powerpoint/2010/main" val="4056373923"/>
              </p:ext>
            </p:extLst>
          </p:nvPr>
        </p:nvGraphicFramePr>
        <p:xfrm>
          <a:off x="177546" y="2549124"/>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p:cNvGraphicFramePr/>
          <p:nvPr>
            <p:extLst>
              <p:ext uri="{D42A27DB-BD31-4B8C-83A1-F6EECF244321}">
                <p14:modId xmlns:p14="http://schemas.microsoft.com/office/powerpoint/2010/main" val="248618143"/>
              </p:ext>
            </p:extLst>
          </p:nvPr>
        </p:nvGraphicFramePr>
        <p:xfrm>
          <a:off x="5350404" y="2549124"/>
          <a:ext cx="5760000" cy="36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403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Graphic spid="11" grpId="0">
        <p:bldAsOne/>
      </p:bldGraphic>
      <p:bldGraphic spid="11" grpId="1">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RESULTADOS</a:t>
            </a:r>
            <a:endParaRPr lang="es-ES" dirty="0"/>
          </a:p>
        </p:txBody>
      </p:sp>
      <p:sp>
        <p:nvSpPr>
          <p:cNvPr id="7" name="Marcador de contenido 6"/>
          <p:cNvSpPr>
            <a:spLocks noGrp="1"/>
          </p:cNvSpPr>
          <p:nvPr>
            <p:ph idx="1"/>
          </p:nvPr>
        </p:nvSpPr>
        <p:spPr>
          <a:xfrm>
            <a:off x="757296" y="1735505"/>
            <a:ext cx="5350895" cy="1226060"/>
          </a:xfrm>
        </p:spPr>
        <p:txBody>
          <a:bodyPr/>
          <a:lstStyle/>
          <a:p>
            <a:pPr algn="just"/>
            <a:r>
              <a:rPr lang="es-EC" dirty="0" smtClean="0"/>
              <a:t>El arte </a:t>
            </a:r>
            <a:r>
              <a:rPr lang="es-EC" dirty="0"/>
              <a:t>de pesca de uso más frecuente es el anzuelo </a:t>
            </a:r>
            <a:r>
              <a:rPr lang="es-EC" dirty="0" smtClean="0"/>
              <a:t>que </a:t>
            </a:r>
            <a:r>
              <a:rPr lang="es-EC" dirty="0"/>
              <a:t>a criterio de los encuestados, </a:t>
            </a:r>
            <a:r>
              <a:rPr lang="es-EC" dirty="0" smtClean="0"/>
              <a:t>es de mejor maniobrabilidad seguido </a:t>
            </a:r>
            <a:r>
              <a:rPr lang="es-EC" dirty="0"/>
              <a:t>del uso de red atarraya y el uso de trampas.</a:t>
            </a:r>
            <a:endParaRPr lang="es-ES" dirty="0"/>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0938" y="1691322"/>
            <a:ext cx="3845368" cy="2884026"/>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502" y="3314998"/>
            <a:ext cx="3845366" cy="2884025"/>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0940" y="3811366"/>
            <a:ext cx="3845370" cy="2884028"/>
          </a:xfrm>
          <a:prstGeom prst="rect">
            <a:avLst/>
          </a:prstGeom>
        </p:spPr>
      </p:pic>
      <p:graphicFrame>
        <p:nvGraphicFramePr>
          <p:cNvPr id="12" name="Gráfico 11"/>
          <p:cNvGraphicFramePr/>
          <p:nvPr>
            <p:extLst>
              <p:ext uri="{D42A27DB-BD31-4B8C-83A1-F6EECF244321}">
                <p14:modId xmlns:p14="http://schemas.microsoft.com/office/powerpoint/2010/main" val="3068227124"/>
              </p:ext>
            </p:extLst>
          </p:nvPr>
        </p:nvGraphicFramePr>
        <p:xfrm>
          <a:off x="348191" y="3095394"/>
          <a:ext cx="5760000" cy="3600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7173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p:cNvSpPr>
            <a:spLocks noGrp="1"/>
          </p:cNvSpPr>
          <p:nvPr>
            <p:ph idx="1"/>
          </p:nvPr>
        </p:nvSpPr>
        <p:spPr>
          <a:xfrm>
            <a:off x="2470404" y="1419371"/>
            <a:ext cx="7269480" cy="2047163"/>
          </a:xfrm>
        </p:spPr>
        <p:txBody>
          <a:bodyPr/>
          <a:lstStyle/>
          <a:p>
            <a:pPr algn="just"/>
            <a:r>
              <a:rPr lang="es-EC" dirty="0"/>
              <a:t>La captura de </a:t>
            </a:r>
            <a:r>
              <a:rPr lang="es-EC" dirty="0" smtClean="0"/>
              <a:t>peces</a:t>
            </a:r>
            <a:r>
              <a:rPr lang="es-MX" dirty="0" smtClean="0"/>
              <a:t> </a:t>
            </a:r>
            <a:r>
              <a:rPr lang="es-EC" dirty="0" smtClean="0"/>
              <a:t>varía </a:t>
            </a:r>
            <a:r>
              <a:rPr lang="es-EC" dirty="0"/>
              <a:t>en función del tipo de arte de pesca que se </a:t>
            </a:r>
            <a:r>
              <a:rPr lang="es-EC" dirty="0" smtClean="0"/>
              <a:t>utilice. El </a:t>
            </a:r>
            <a:r>
              <a:rPr lang="es-EC" dirty="0"/>
              <a:t>uso de red atarraya </a:t>
            </a:r>
            <a:r>
              <a:rPr lang="es-EC" dirty="0" smtClean="0"/>
              <a:t>es de mayor efectividad </a:t>
            </a:r>
            <a:r>
              <a:rPr lang="es-EC" dirty="0"/>
              <a:t>al momento de </a:t>
            </a:r>
            <a:r>
              <a:rPr lang="es-EC" dirty="0" smtClean="0"/>
              <a:t>captura, seguido del empleo </a:t>
            </a:r>
            <a:r>
              <a:rPr lang="es-EC" dirty="0"/>
              <a:t>de anzuelo del cual se conoce que es el de mayor frecuencia de </a:t>
            </a:r>
            <a:r>
              <a:rPr lang="es-EC" dirty="0" smtClean="0"/>
              <a:t>uso y </a:t>
            </a:r>
            <a:r>
              <a:rPr lang="es-EC" dirty="0"/>
              <a:t>finalmente, el manejo de trampas para </a:t>
            </a:r>
            <a:r>
              <a:rPr lang="es-EC" dirty="0" smtClean="0"/>
              <a:t>pescar, </a:t>
            </a:r>
            <a:r>
              <a:rPr lang="es-EC" dirty="0"/>
              <a:t>es la que menor frecuencia de uso posee, pero, posee la misma efectividad que la red atarraya.</a:t>
            </a:r>
            <a:endParaRPr lang="es-ES" dirty="0"/>
          </a:p>
          <a:p>
            <a:endParaRPr lang="es-ES" dirty="0"/>
          </a:p>
        </p:txBody>
      </p:sp>
      <p:sp>
        <p:nvSpPr>
          <p:cNvPr id="7" name="Título 1"/>
          <p:cNvSpPr txBox="1">
            <a:spLocks/>
          </p:cNvSpPr>
          <p:nvPr/>
        </p:nvSpPr>
        <p:spPr>
          <a:xfrm>
            <a:off x="2470404" y="365763"/>
            <a:ext cx="7269480" cy="774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s-EC" dirty="0"/>
              <a:t>RESULTADOS</a:t>
            </a:r>
          </a:p>
        </p:txBody>
      </p:sp>
      <p:graphicFrame>
        <p:nvGraphicFramePr>
          <p:cNvPr id="9" name="Gráfico 8"/>
          <p:cNvGraphicFramePr/>
          <p:nvPr>
            <p:extLst>
              <p:ext uri="{D42A27DB-BD31-4B8C-83A1-F6EECF244321}">
                <p14:modId xmlns:p14="http://schemas.microsoft.com/office/powerpoint/2010/main" val="1071927812"/>
              </p:ext>
            </p:extLst>
          </p:nvPr>
        </p:nvGraphicFramePr>
        <p:xfrm>
          <a:off x="4339884" y="3135170"/>
          <a:ext cx="5760000" cy="360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45464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p:nvPr>
            <p:extLst>
              <p:ext uri="{D42A27DB-BD31-4B8C-83A1-F6EECF244321}">
                <p14:modId xmlns:p14="http://schemas.microsoft.com/office/powerpoint/2010/main" val="3469087872"/>
              </p:ext>
            </p:extLst>
          </p:nvPr>
        </p:nvGraphicFramePr>
        <p:xfrm>
          <a:off x="526772" y="2797791"/>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Marcador de contenido 5"/>
          <p:cNvGraphicFramePr>
            <a:graphicFrameLocks noGrp="1"/>
          </p:cNvGraphicFramePr>
          <p:nvPr>
            <p:ph idx="1"/>
            <p:extLst>
              <p:ext uri="{D42A27DB-BD31-4B8C-83A1-F6EECF244321}">
                <p14:modId xmlns:p14="http://schemas.microsoft.com/office/powerpoint/2010/main" val="102849075"/>
              </p:ext>
            </p:extLst>
          </p:nvPr>
        </p:nvGraphicFramePr>
        <p:xfrm>
          <a:off x="5240740" y="138130"/>
          <a:ext cx="5760000" cy="36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2108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Graphic spid="6" grpId="0">
        <p:bldAsOne/>
      </p:bldGraphic>
      <p:bldGraphic spid="6" grpId="1">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470404" y="365763"/>
            <a:ext cx="7269480" cy="774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s-EC" dirty="0"/>
              <a:t>RESULTADOS</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720654588"/>
              </p:ext>
            </p:extLst>
          </p:nvPr>
        </p:nvGraphicFramePr>
        <p:xfrm>
          <a:off x="1860550" y="1139815"/>
          <a:ext cx="5760000" cy="360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1935230570"/>
              </p:ext>
            </p:extLst>
          </p:nvPr>
        </p:nvGraphicFramePr>
        <p:xfrm>
          <a:off x="5000878" y="3072930"/>
          <a:ext cx="5760000" cy="360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088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1"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0-ppt_w/2"/>
                                          </p:val>
                                        </p:tav>
                                      </p:tavLst>
                                    </p:anim>
                                    <p:anim calcmode="lin" valueType="num">
                                      <p:cBhvr additive="base">
                                        <p:cTn id="13" dur="500"/>
                                        <p:tgtEl>
                                          <p:spTgt spid="5"/>
                                        </p:tgtEl>
                                        <p:attrNameLst>
                                          <p:attrName>ppt_y</p:attrName>
                                        </p:attrNameLst>
                                      </p:cBhvr>
                                      <p:tavLst>
                                        <p:tav tm="0">
                                          <p:val>
                                            <p:strVal val="ppt_y"/>
                                          </p:val>
                                        </p:tav>
                                        <p:tav tm="100000">
                                          <p:val>
                                            <p:strVal val="ppt_y"/>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grpId="1" nodeType="click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0-ppt_w/2"/>
                                          </p:val>
                                        </p:tav>
                                      </p:tavLst>
                                    </p:anim>
                                    <p:anim calcmode="lin" valueType="num">
                                      <p:cBhvr additive="base">
                                        <p:cTn id="25" dur="500"/>
                                        <p:tgtEl>
                                          <p:spTgt spid="6"/>
                                        </p:tgtEl>
                                        <p:attrNameLst>
                                          <p:attrName>ppt_y</p:attrName>
                                        </p:attrNameLst>
                                      </p:cBhvr>
                                      <p:tavLst>
                                        <p:tav tm="0">
                                          <p:val>
                                            <p:strVal val="ppt_y"/>
                                          </p:val>
                                        </p:tav>
                                        <p:tav tm="100000">
                                          <p:val>
                                            <p:strVal val="ppt_y"/>
                                          </p:val>
                                        </p:tav>
                                      </p:tavLst>
                                    </p:anim>
                                    <p:set>
                                      <p:cBhvr>
                                        <p:cTn id="26"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Graphic spid="6" grpId="0">
        <p:bldAsOne/>
      </p:bldGraphic>
      <p:bldGraphic spid="6" grpId="1">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470404" y="2044704"/>
            <a:ext cx="7269480" cy="3289299"/>
          </a:xfrm>
        </p:spPr>
        <p:txBody>
          <a:bodyPr>
            <a:normAutofit/>
          </a:bodyPr>
          <a:lstStyle/>
          <a:p>
            <a:pPr lvl="0" algn="just"/>
            <a:r>
              <a:rPr lang="es-EC" dirty="0" smtClean="0"/>
              <a:t>Que </a:t>
            </a:r>
            <a:r>
              <a:rPr lang="es-EC" dirty="0"/>
              <a:t>las siguientes generaciones puedan conocer que especies de peces hay en el río.</a:t>
            </a:r>
            <a:endParaRPr lang="es-ES" dirty="0"/>
          </a:p>
          <a:p>
            <a:pPr lvl="0" algn="just"/>
            <a:r>
              <a:rPr lang="es-EC" dirty="0"/>
              <a:t>Que la actividad de pesca pueda mantenerse en el tiempo, </a:t>
            </a:r>
            <a:endParaRPr lang="es-ES" dirty="0"/>
          </a:p>
          <a:p>
            <a:pPr lvl="0" algn="just"/>
            <a:r>
              <a:rPr lang="es-EC" dirty="0"/>
              <a:t>Que se tenga mayor conciencia sobre el cuidado del río y las formas de conservación que se pueden dar sobre la fauna </a:t>
            </a:r>
            <a:r>
              <a:rPr lang="es-EC" dirty="0" smtClean="0"/>
              <a:t>acuática</a:t>
            </a:r>
            <a:endParaRPr lang="es-ES" dirty="0"/>
          </a:p>
          <a:p>
            <a:pPr algn="just"/>
            <a:r>
              <a:rPr lang="es-EC" dirty="0"/>
              <a:t>La atracción de turismo de pesca en el río pueda ser un motivo para la visita a la comunidad por parte de turistas nacionales </a:t>
            </a:r>
            <a:r>
              <a:rPr lang="es-EC" dirty="0" smtClean="0"/>
              <a:t>y </a:t>
            </a:r>
            <a:r>
              <a:rPr lang="es-EC" dirty="0"/>
              <a:t>extranjeros</a:t>
            </a:r>
            <a:endParaRPr lang="es-ES" dirty="0"/>
          </a:p>
        </p:txBody>
      </p:sp>
      <p:sp>
        <p:nvSpPr>
          <p:cNvPr id="5" name="Título 1"/>
          <p:cNvSpPr txBox="1">
            <a:spLocks/>
          </p:cNvSpPr>
          <p:nvPr/>
        </p:nvSpPr>
        <p:spPr>
          <a:xfrm>
            <a:off x="2470404" y="365763"/>
            <a:ext cx="7269480" cy="77405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spc="-50" baseline="0">
                <a:solidFill>
                  <a:schemeClr val="tx1"/>
                </a:solidFill>
                <a:latin typeface="+mj-lt"/>
                <a:ea typeface="+mj-ea"/>
                <a:cs typeface="+mj-cs"/>
              </a:defRPr>
            </a:lvl1pPr>
          </a:lstStyle>
          <a:p>
            <a:pPr algn="ctr"/>
            <a:r>
              <a:rPr lang="es-EC" dirty="0"/>
              <a:t>RESULTADOS</a:t>
            </a:r>
          </a:p>
        </p:txBody>
      </p:sp>
    </p:spTree>
    <p:extLst>
      <p:ext uri="{BB962C8B-B14F-4D97-AF65-F5344CB8AC3E}">
        <p14:creationId xmlns:p14="http://schemas.microsoft.com/office/powerpoint/2010/main" val="1978257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72792" y="822960"/>
            <a:ext cx="6908800" cy="650240"/>
          </a:xfrm>
        </p:spPr>
        <p:txBody>
          <a:bodyPr>
            <a:noAutofit/>
          </a:bodyPr>
          <a:lstStyle/>
          <a:p>
            <a:pPr algn="just"/>
            <a:r>
              <a:rPr lang="es-EC" sz="2400" dirty="0"/>
              <a:t>Propuesta de estrategias manejo para la ictiofauna de la microcuenca del río Magdalena</a:t>
            </a:r>
            <a:br>
              <a:rPr lang="es-EC" sz="2400" dirty="0"/>
            </a:br>
            <a:endParaRPr lang="es-ES" sz="24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63937840"/>
              </p:ext>
            </p:extLst>
          </p:nvPr>
        </p:nvGraphicFramePr>
        <p:xfrm>
          <a:off x="614149" y="1473200"/>
          <a:ext cx="10399593" cy="5273989"/>
        </p:xfrm>
        <a:graphic>
          <a:graphicData uri="http://schemas.openxmlformats.org/drawingml/2006/table">
            <a:tbl>
              <a:tblPr firstRow="1" firstCol="1" bandRow="1">
                <a:tableStyleId>{F5AB1C69-6EDB-4FF4-983F-18BD219EF322}</a:tableStyleId>
              </a:tblPr>
              <a:tblGrid>
                <a:gridCol w="3466531"/>
                <a:gridCol w="3466531"/>
                <a:gridCol w="3466531"/>
              </a:tblGrid>
              <a:tr h="281738">
                <a:tc>
                  <a:txBody>
                    <a:bodyPr/>
                    <a:lstStyle/>
                    <a:p>
                      <a:pPr algn="ctr">
                        <a:lnSpc>
                          <a:spcPct val="115000"/>
                        </a:lnSpc>
                        <a:spcAft>
                          <a:spcPts val="1000"/>
                        </a:spcAft>
                      </a:pPr>
                      <a:r>
                        <a:rPr lang="es-EC" sz="1800" dirty="0">
                          <a:effectLst/>
                        </a:rPr>
                        <a:t>Estrategias</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800" dirty="0">
                          <a:effectLst/>
                        </a:rPr>
                        <a:t>Proyectos</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s-EC" sz="1800" dirty="0">
                          <a:effectLst/>
                        </a:rPr>
                        <a:t>Actividades</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74249">
                <a:tc rowSpan="2">
                  <a:txBody>
                    <a:bodyPr/>
                    <a:lstStyle/>
                    <a:p>
                      <a:pPr algn="ctr">
                        <a:lnSpc>
                          <a:spcPct val="115000"/>
                        </a:lnSpc>
                        <a:spcAft>
                          <a:spcPts val="1000"/>
                        </a:spcAft>
                      </a:pPr>
                      <a:r>
                        <a:rPr lang="es-EC" sz="1600" dirty="0">
                          <a:effectLst/>
                        </a:rPr>
                        <a:t>Estrategia I: Educación ambiental.</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15000"/>
                        </a:lnSpc>
                        <a:spcAft>
                          <a:spcPts val="0"/>
                        </a:spcAft>
                        <a:buFont typeface="Times New Roman" panose="02020603050405020304" pitchFamily="18" charset="0"/>
                        <a:buChar char="•"/>
                      </a:pPr>
                      <a:r>
                        <a:rPr lang="es-EC" sz="1600" dirty="0">
                          <a:effectLst/>
                        </a:rPr>
                        <a:t>Proyecto de socialización de la propuesta de manejo de la ictiofauna.</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15000"/>
                        </a:lnSpc>
                        <a:spcAft>
                          <a:spcPts val="0"/>
                        </a:spcAft>
                        <a:buFont typeface="Times New Roman" panose="02020603050405020304" pitchFamily="18" charset="0"/>
                        <a:buChar char="•"/>
                      </a:pPr>
                      <a:r>
                        <a:rPr lang="es-EC" sz="1400" dirty="0">
                          <a:effectLst/>
                        </a:rPr>
                        <a:t>Impartir un taller de socialización de la propuesta de manejo.</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643924">
                <a:tc vMerge="1">
                  <a:txBody>
                    <a:bodyPr/>
                    <a:lstStyle/>
                    <a:p>
                      <a:endParaRPr lang="es-ES"/>
                    </a:p>
                  </a:txBody>
                  <a:tcPr/>
                </a:tc>
                <a:tc>
                  <a:txBody>
                    <a:bodyPr/>
                    <a:lstStyle/>
                    <a:p>
                      <a:pPr marL="342900" lvl="0" indent="-342900" algn="just">
                        <a:lnSpc>
                          <a:spcPct val="115000"/>
                        </a:lnSpc>
                        <a:spcAft>
                          <a:spcPts val="800"/>
                        </a:spcAft>
                        <a:buFont typeface="Times New Roman" panose="02020603050405020304" pitchFamily="18" charset="0"/>
                        <a:buChar char="•"/>
                      </a:pPr>
                      <a:r>
                        <a:rPr lang="es-EC" sz="1600" dirty="0">
                          <a:effectLst/>
                        </a:rPr>
                        <a:t>Proyecto de buenas prácticas de pesca.</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15000"/>
                        </a:lnSpc>
                        <a:spcAft>
                          <a:spcPts val="800"/>
                        </a:spcAft>
                        <a:buFont typeface="Times New Roman" panose="02020603050405020304" pitchFamily="18" charset="0"/>
                        <a:buChar char="•"/>
                      </a:pPr>
                      <a:r>
                        <a:rPr lang="es-EC" sz="1400" dirty="0">
                          <a:effectLst/>
                        </a:rPr>
                        <a:t>Impartir talleres de capacitación sobre medidas para el cuidado del río</a:t>
                      </a:r>
                      <a:r>
                        <a:rPr lang="es-EC" sz="1400" dirty="0" smtClean="0">
                          <a:effectLst/>
                        </a:rPr>
                        <a:t>.</a:t>
                      </a:r>
                      <a:endParaRPr lang="es-ES" sz="1800" dirty="0" smtClean="0">
                        <a:effectLst/>
                      </a:endParaRPr>
                    </a:p>
                    <a:p>
                      <a:pPr marL="342900" lvl="0" indent="-342900" algn="just">
                        <a:lnSpc>
                          <a:spcPct val="115000"/>
                        </a:lnSpc>
                        <a:spcAft>
                          <a:spcPts val="800"/>
                        </a:spcAft>
                        <a:buFont typeface="Times New Roman" panose="02020603050405020304" pitchFamily="18" charset="0"/>
                        <a:buChar char="•"/>
                      </a:pPr>
                      <a:r>
                        <a:rPr lang="es-EC" sz="1400" dirty="0" smtClean="0">
                          <a:effectLst/>
                        </a:rPr>
                        <a:t>Impartir talleres de capacitación acerca de buenas prácticas de pesca.</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473349">
                <a:tc>
                  <a:txBody>
                    <a:bodyPr/>
                    <a:lstStyle/>
                    <a:p>
                      <a:pPr algn="ctr">
                        <a:lnSpc>
                          <a:spcPct val="115000"/>
                        </a:lnSpc>
                        <a:spcAft>
                          <a:spcPts val="1000"/>
                        </a:spcAft>
                      </a:pPr>
                      <a:r>
                        <a:rPr lang="es-EC" sz="1600" dirty="0">
                          <a:effectLst/>
                        </a:rPr>
                        <a:t>Estrategia II: Protección y control.</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15000"/>
                        </a:lnSpc>
                        <a:spcAft>
                          <a:spcPts val="0"/>
                        </a:spcAft>
                        <a:buFont typeface="Times New Roman" panose="02020603050405020304" pitchFamily="18" charset="0"/>
                        <a:buChar char="•"/>
                      </a:pPr>
                      <a:r>
                        <a:rPr lang="es-EC" sz="1600" dirty="0">
                          <a:effectLst/>
                        </a:rPr>
                        <a:t>Proyecto de vigilancia y monitoreo de la ictiofauna presente en el río Magdalena.</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gn="just">
                        <a:lnSpc>
                          <a:spcPct val="115000"/>
                        </a:lnSpc>
                        <a:spcAft>
                          <a:spcPts val="0"/>
                        </a:spcAft>
                        <a:buFont typeface="Times New Roman" panose="02020603050405020304" pitchFamily="18" charset="0"/>
                        <a:buChar char="•"/>
                      </a:pPr>
                      <a:r>
                        <a:rPr lang="es-EC" sz="1400" dirty="0">
                          <a:effectLst/>
                        </a:rPr>
                        <a:t>Monitoreo detallado de la fauna acuática con el saber tradicional e investigación </a:t>
                      </a:r>
                      <a:r>
                        <a:rPr lang="es-EC" sz="1400" dirty="0" smtClean="0">
                          <a:effectLst/>
                        </a:rPr>
                        <a:t>científica</a:t>
                      </a:r>
                      <a:endParaRPr lang="es-ES" sz="1800" dirty="0" smtClean="0">
                        <a:effectLst/>
                      </a:endParaRPr>
                    </a:p>
                    <a:p>
                      <a:pPr marL="342900" lvl="0" indent="-342900" algn="just">
                        <a:lnSpc>
                          <a:spcPct val="115000"/>
                        </a:lnSpc>
                        <a:spcAft>
                          <a:spcPts val="0"/>
                        </a:spcAft>
                        <a:buFont typeface="Times New Roman" panose="02020603050405020304" pitchFamily="18" charset="0"/>
                        <a:buChar char="•"/>
                      </a:pPr>
                      <a:r>
                        <a:rPr lang="es-EC" sz="1400" dirty="0" smtClean="0">
                          <a:effectLst/>
                        </a:rPr>
                        <a:t>Vigilancia participativa permanente para impedir el uso no regulado de los peces.</a:t>
                      </a:r>
                      <a:endParaRPr lang="es-ES" sz="1800" dirty="0">
                        <a:effectLst/>
                      </a:endParaRPr>
                    </a:p>
                    <a:p>
                      <a:pPr marL="342900" lvl="0" indent="-342900" algn="just">
                        <a:lnSpc>
                          <a:spcPct val="115000"/>
                        </a:lnSpc>
                        <a:spcAft>
                          <a:spcPts val="0"/>
                        </a:spcAft>
                        <a:buFont typeface="Times New Roman" panose="02020603050405020304" pitchFamily="18" charset="0"/>
                        <a:buChar char="•"/>
                      </a:pPr>
                      <a:r>
                        <a:rPr lang="es-EC" sz="1400" dirty="0">
                          <a:effectLst/>
                        </a:rPr>
                        <a:t>Implementación épocas de veda para el control de la captura de especies del río Magdalena.</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36606386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0404" y="365760"/>
            <a:ext cx="7269480" cy="904240"/>
          </a:xfrm>
        </p:spPr>
        <p:txBody>
          <a:bodyPr>
            <a:noAutofit/>
          </a:bodyPr>
          <a:lstStyle/>
          <a:p>
            <a:pPr algn="ctr"/>
            <a:r>
              <a:rPr lang="es-EC" sz="2400" dirty="0"/>
              <a:t>PROYECTO DE SOCIALIZACIÓN DE LA PROPUESTA DE MANEJO DE LA ICTIOFAUNA</a:t>
            </a:r>
            <a:endParaRPr lang="es-ES" sz="2400"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2698007433"/>
              </p:ext>
            </p:extLst>
          </p:nvPr>
        </p:nvGraphicFramePr>
        <p:xfrm>
          <a:off x="1605144" y="1692323"/>
          <a:ext cx="9000000" cy="46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02986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0150" y="363634"/>
            <a:ext cx="7269480" cy="1325562"/>
          </a:xfrm>
        </p:spPr>
        <p:txBody>
          <a:bodyPr/>
          <a:lstStyle/>
          <a:p>
            <a:pPr algn="ctr"/>
            <a:r>
              <a:rPr lang="es-MX" dirty="0" smtClean="0"/>
              <a:t>PROBLEMA</a:t>
            </a:r>
            <a:endParaRPr lang="es-ES"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507670785"/>
              </p:ext>
            </p:extLst>
          </p:nvPr>
        </p:nvGraphicFramePr>
        <p:xfrm>
          <a:off x="1215453" y="1173710"/>
          <a:ext cx="9778873" cy="5299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3318348" y="6472722"/>
            <a:ext cx="3248005" cy="369332"/>
          </a:xfrm>
          <a:prstGeom prst="rect">
            <a:avLst/>
          </a:prstGeom>
        </p:spPr>
        <p:txBody>
          <a:bodyPr wrap="none">
            <a:spAutoFit/>
          </a:bodyPr>
          <a:lstStyle/>
          <a:p>
            <a:r>
              <a:rPr lang="es-EC" dirty="0"/>
              <a:t>(Flores-Nava y Brown, 2010)</a:t>
            </a:r>
            <a:endParaRPr lang="es-ES" dirty="0"/>
          </a:p>
        </p:txBody>
      </p:sp>
      <p:sp>
        <p:nvSpPr>
          <p:cNvPr id="8" name="Rectángulo 7"/>
          <p:cNvSpPr/>
          <p:nvPr/>
        </p:nvSpPr>
        <p:spPr>
          <a:xfrm>
            <a:off x="6371654" y="6472722"/>
            <a:ext cx="3368230" cy="369332"/>
          </a:xfrm>
          <a:prstGeom prst="rect">
            <a:avLst/>
          </a:prstGeom>
        </p:spPr>
        <p:txBody>
          <a:bodyPr wrap="none">
            <a:spAutoFit/>
          </a:bodyPr>
          <a:lstStyle/>
          <a:p>
            <a:r>
              <a:rPr lang="es-EC" dirty="0"/>
              <a:t>(</a:t>
            </a:r>
            <a:r>
              <a:rPr lang="es-EC" dirty="0" err="1"/>
              <a:t>Nugra</a:t>
            </a:r>
            <a:r>
              <a:rPr lang="es-EC" dirty="0"/>
              <a:t>, Zárate y Abad, 2016)</a:t>
            </a:r>
            <a:endParaRPr lang="es-ES" dirty="0"/>
          </a:p>
        </p:txBody>
      </p:sp>
      <p:sp>
        <p:nvSpPr>
          <p:cNvPr id="9" name="Rectángulo 8"/>
          <p:cNvSpPr/>
          <p:nvPr/>
        </p:nvSpPr>
        <p:spPr>
          <a:xfrm>
            <a:off x="1637209" y="6459346"/>
            <a:ext cx="1875835" cy="369332"/>
          </a:xfrm>
          <a:prstGeom prst="rect">
            <a:avLst/>
          </a:prstGeom>
        </p:spPr>
        <p:txBody>
          <a:bodyPr wrap="none">
            <a:spAutoFit/>
          </a:bodyPr>
          <a:lstStyle/>
          <a:p>
            <a:r>
              <a:rPr lang="es-EC" dirty="0"/>
              <a:t>(Carrillo, 2013) </a:t>
            </a:r>
          </a:p>
        </p:txBody>
      </p:sp>
    </p:spTree>
    <p:extLst>
      <p:ext uri="{BB962C8B-B14F-4D97-AF65-F5344CB8AC3E}">
        <p14:creationId xmlns:p14="http://schemas.microsoft.com/office/powerpoint/2010/main" val="22496845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0404" y="365760"/>
            <a:ext cx="7269480" cy="815340"/>
          </a:xfrm>
        </p:spPr>
        <p:txBody>
          <a:bodyPr>
            <a:normAutofit fontScale="90000"/>
          </a:bodyPr>
          <a:lstStyle/>
          <a:p>
            <a:pPr algn="ctr"/>
            <a:r>
              <a:rPr lang="es-EC" b="1" dirty="0"/>
              <a:t>CATÁLOGO DE ICTIOFAUNA</a:t>
            </a:r>
            <a:endParaRPr lang="es-ES" dirty="0"/>
          </a:p>
        </p:txBody>
      </p:sp>
      <p:pic>
        <p:nvPicPr>
          <p:cNvPr id="4" name="Marcador de contenido 3"/>
          <p:cNvPicPr>
            <a:picLocks noGrp="1" noChangeAspect="1"/>
          </p:cNvPicPr>
          <p:nvPr>
            <p:ph idx="1"/>
          </p:nvPr>
        </p:nvPicPr>
        <p:blipFill>
          <a:blip r:embed="rId2"/>
          <a:stretch>
            <a:fillRect/>
          </a:stretch>
        </p:blipFill>
        <p:spPr>
          <a:xfrm>
            <a:off x="351468" y="1223101"/>
            <a:ext cx="3600000" cy="5400000"/>
          </a:xfrm>
          <a:prstGeom prst="rect">
            <a:avLst/>
          </a:prstGeom>
          <a:ln w="12700">
            <a:solidFill>
              <a:schemeClr val="tx1"/>
            </a:solidFill>
          </a:ln>
          <a:effectLst>
            <a:outerShdw blurRad="292100" dist="139700" dir="2700000" algn="tl" rotWithShape="0">
              <a:srgbClr val="333333">
                <a:alpha val="65000"/>
              </a:srgbClr>
            </a:outerShdw>
          </a:effectLst>
        </p:spPr>
      </p:pic>
      <p:pic>
        <p:nvPicPr>
          <p:cNvPr id="16" name="Imagen 15"/>
          <p:cNvPicPr>
            <a:picLocks noChangeAspect="1"/>
          </p:cNvPicPr>
          <p:nvPr/>
        </p:nvPicPr>
        <p:blipFill>
          <a:blip r:embed="rId3"/>
          <a:stretch>
            <a:fillRect/>
          </a:stretch>
        </p:blipFill>
        <p:spPr>
          <a:xfrm>
            <a:off x="4141371" y="1223101"/>
            <a:ext cx="3600000" cy="5400000"/>
          </a:xfrm>
          <a:prstGeom prst="rect">
            <a:avLst/>
          </a:prstGeom>
          <a:ln w="12700">
            <a:solidFill>
              <a:schemeClr val="tx1"/>
            </a:solidFill>
          </a:ln>
          <a:effectLst>
            <a:outerShdw blurRad="292100" dist="139700" dir="2700000" algn="tl" rotWithShape="0">
              <a:srgbClr val="333333">
                <a:alpha val="65000"/>
              </a:srgbClr>
            </a:outerShdw>
          </a:effectLst>
        </p:spPr>
      </p:pic>
      <p:pic>
        <p:nvPicPr>
          <p:cNvPr id="17" name="Imagen 16"/>
          <p:cNvPicPr>
            <a:picLocks noChangeAspect="1"/>
          </p:cNvPicPr>
          <p:nvPr/>
        </p:nvPicPr>
        <p:blipFill>
          <a:blip r:embed="rId4"/>
          <a:stretch>
            <a:fillRect/>
          </a:stretch>
        </p:blipFill>
        <p:spPr>
          <a:xfrm>
            <a:off x="7931274" y="1223101"/>
            <a:ext cx="3600000" cy="5400000"/>
          </a:xfrm>
          <a:prstGeom prst="rect">
            <a:avLst/>
          </a:prstGeom>
          <a:ln w="127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76389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0404" y="365760"/>
            <a:ext cx="7269480" cy="789940"/>
          </a:xfrm>
        </p:spPr>
        <p:txBody>
          <a:bodyPr>
            <a:normAutofit fontScale="90000"/>
          </a:bodyPr>
          <a:lstStyle/>
          <a:p>
            <a:pPr algn="ctr"/>
            <a:r>
              <a:rPr lang="es-EC" b="1" dirty="0"/>
              <a:t>GUÍA DE ARTES DE PESCA</a:t>
            </a:r>
            <a:endParaRPr lang="es-ES"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830" y="1269241"/>
            <a:ext cx="5760000" cy="5400000"/>
          </a:xfrm>
          <a:prstGeom prst="rect">
            <a:avLst/>
          </a:prstGeom>
          <a:noFill/>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6291618" y="1269241"/>
            <a:ext cx="5760000" cy="5400000"/>
          </a:xfrm>
          <a:prstGeom prst="rect">
            <a:avLst/>
          </a:prstGeom>
          <a:noFill/>
        </p:spPr>
      </p:pic>
    </p:spTree>
    <p:extLst>
      <p:ext uri="{BB962C8B-B14F-4D97-AF65-F5344CB8AC3E}">
        <p14:creationId xmlns:p14="http://schemas.microsoft.com/office/powerpoint/2010/main" val="1478868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75519" y="666011"/>
            <a:ext cx="9692640" cy="685118"/>
          </a:xfrm>
        </p:spPr>
        <p:txBody>
          <a:bodyPr>
            <a:noAutofit/>
          </a:bodyPr>
          <a:lstStyle/>
          <a:p>
            <a:pPr algn="ctr"/>
            <a:r>
              <a:rPr lang="es-EC" sz="2400" dirty="0"/>
              <a:t>PROYECTO DE BUENAS PRÁCTICAS DE PESCA.</a:t>
            </a:r>
            <a:endParaRPr lang="es-ES" sz="2400"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31250623"/>
              </p:ext>
            </p:extLst>
          </p:nvPr>
        </p:nvGraphicFramePr>
        <p:xfrm>
          <a:off x="1824476" y="1678672"/>
          <a:ext cx="8594725" cy="5008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5843" y="4527403"/>
            <a:ext cx="2160000" cy="2160000"/>
          </a:xfrm>
          <a:prstGeom prst="ellipse">
            <a:avLst/>
          </a:prstGeom>
          <a:ln>
            <a:noFill/>
          </a:ln>
          <a:effectLst>
            <a:softEdge rad="112500"/>
          </a:effectLst>
        </p:spPr>
      </p:pic>
      <p:pic>
        <p:nvPicPr>
          <p:cNvPr id="9" name="Imagen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57711" y="4527402"/>
            <a:ext cx="2160000" cy="2160000"/>
          </a:xfrm>
          <a:prstGeom prst="ellipse">
            <a:avLst/>
          </a:prstGeom>
          <a:ln>
            <a:noFill/>
          </a:ln>
          <a:effectLst>
            <a:softEdge rad="112500"/>
          </a:effectLst>
        </p:spPr>
      </p:pic>
    </p:spTree>
    <p:extLst>
      <p:ext uri="{BB962C8B-B14F-4D97-AF65-F5344CB8AC3E}">
        <p14:creationId xmlns:p14="http://schemas.microsoft.com/office/powerpoint/2010/main" val="2132816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1872" y="1075444"/>
            <a:ext cx="9692640" cy="753356"/>
          </a:xfrm>
        </p:spPr>
        <p:txBody>
          <a:bodyPr>
            <a:normAutofit fontScale="90000"/>
          </a:bodyPr>
          <a:lstStyle/>
          <a:p>
            <a:pPr algn="ctr"/>
            <a:r>
              <a:rPr lang="es-EC" sz="2700" dirty="0"/>
              <a:t>Proyecto de vigilancia y monitoreo de la ictiofauna presente en el río Magdalena.</a:t>
            </a:r>
            <a:r>
              <a:rPr lang="es-ES" sz="2700" dirty="0"/>
              <a:t/>
            </a:r>
            <a:br>
              <a:rPr lang="es-ES" sz="2700" dirty="0"/>
            </a:br>
            <a:endParaRPr lang="es-ES"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2389022534"/>
              </p:ext>
            </p:extLst>
          </p:nvPr>
        </p:nvGraphicFramePr>
        <p:xfrm>
          <a:off x="1536350" y="1569492"/>
          <a:ext cx="9143683" cy="4981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7128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CONCLUSIONES</a:t>
            </a:r>
            <a:endParaRPr lang="es-ES" dirty="0"/>
          </a:p>
        </p:txBody>
      </p:sp>
      <p:sp>
        <p:nvSpPr>
          <p:cNvPr id="3" name="Marcador de contenido 2"/>
          <p:cNvSpPr>
            <a:spLocks noGrp="1"/>
          </p:cNvSpPr>
          <p:nvPr>
            <p:ph idx="1"/>
          </p:nvPr>
        </p:nvSpPr>
        <p:spPr>
          <a:xfrm>
            <a:off x="1068192" y="2115407"/>
            <a:ext cx="10080000" cy="4320000"/>
          </a:xfrm>
        </p:spPr>
        <p:txBody>
          <a:bodyPr>
            <a:normAutofit/>
          </a:bodyPr>
          <a:lstStyle/>
          <a:p>
            <a:pPr lvl="0" algn="just"/>
            <a:r>
              <a:rPr lang="es-EC" dirty="0"/>
              <a:t>La zona de estudio presenta una baja riqueza de especies, con un total de 173 individuos pertenecientes a </a:t>
            </a:r>
            <a:r>
              <a:rPr lang="es-ES" dirty="0"/>
              <a:t>dos órdenes (</a:t>
            </a:r>
            <a:r>
              <a:rPr lang="es-ES" dirty="0" err="1"/>
              <a:t>Characiformes</a:t>
            </a:r>
            <a:r>
              <a:rPr lang="es-ES" dirty="0"/>
              <a:t> y </a:t>
            </a:r>
            <a:r>
              <a:rPr lang="es-ES" dirty="0" err="1"/>
              <a:t>Siluriformes</a:t>
            </a:r>
            <a:r>
              <a:rPr lang="es-ES" dirty="0"/>
              <a:t>) y tres familias (</a:t>
            </a:r>
            <a:r>
              <a:rPr lang="es-ES" dirty="0" err="1"/>
              <a:t>Characidae</a:t>
            </a:r>
            <a:r>
              <a:rPr lang="es-ES" dirty="0"/>
              <a:t>, </a:t>
            </a:r>
            <a:r>
              <a:rPr lang="es-ES" dirty="0" err="1"/>
              <a:t>Loricariidae</a:t>
            </a:r>
            <a:r>
              <a:rPr lang="es-ES" dirty="0"/>
              <a:t> y </a:t>
            </a:r>
            <a:r>
              <a:rPr lang="es-ES" dirty="0" err="1"/>
              <a:t>Heptapteridae</a:t>
            </a:r>
            <a:r>
              <a:rPr lang="es-ES" dirty="0"/>
              <a:t>). Siendo el orden </a:t>
            </a:r>
            <a:r>
              <a:rPr lang="es-ES" dirty="0" err="1"/>
              <a:t>Siluriformes</a:t>
            </a:r>
            <a:r>
              <a:rPr lang="es-ES" dirty="0"/>
              <a:t> el de mayor riqueza de familias (n=2). Las tres especies que comparten este hábitat son endémicas de la zona.</a:t>
            </a:r>
          </a:p>
          <a:p>
            <a:pPr algn="just"/>
            <a:endParaRPr lang="es-ES" dirty="0"/>
          </a:p>
          <a:p>
            <a:pPr lvl="0" algn="just"/>
            <a:r>
              <a:rPr lang="es-ES" dirty="0"/>
              <a:t>El cálculo del índice de </a:t>
            </a:r>
            <a:r>
              <a:rPr lang="es-EC" dirty="0"/>
              <a:t>Shannon-Wiener</a:t>
            </a:r>
            <a:r>
              <a:rPr lang="es-ES" dirty="0"/>
              <a:t> mostró un valor de H´= 1.006 lo que indica que en la parte media-baja de la microcuenca del río Magdalena la diversidad de peces es baja.</a:t>
            </a:r>
          </a:p>
          <a:p>
            <a:pPr algn="just"/>
            <a:endParaRPr lang="es-ES" dirty="0"/>
          </a:p>
          <a:p>
            <a:pPr algn="just"/>
            <a:r>
              <a:rPr lang="es-ES" dirty="0"/>
              <a:t>Los muestreos realizados se limitaron a un espacio corto de tiempo, por lo cual la orientación general del estudio fue obtener una línea base para futuros estudios de la ictiofauna en la zona.</a:t>
            </a:r>
          </a:p>
        </p:txBody>
      </p:sp>
    </p:spTree>
    <p:extLst>
      <p:ext uri="{BB962C8B-B14F-4D97-AF65-F5344CB8AC3E}">
        <p14:creationId xmlns:p14="http://schemas.microsoft.com/office/powerpoint/2010/main" val="3278102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CONCLUSIONES</a:t>
            </a:r>
            <a:endParaRPr lang="es-ES" dirty="0"/>
          </a:p>
        </p:txBody>
      </p:sp>
      <p:sp>
        <p:nvSpPr>
          <p:cNvPr id="3" name="Marcador de contenido 2"/>
          <p:cNvSpPr>
            <a:spLocks noGrp="1"/>
          </p:cNvSpPr>
          <p:nvPr>
            <p:ph idx="1"/>
          </p:nvPr>
        </p:nvSpPr>
        <p:spPr>
          <a:xfrm>
            <a:off x="1068192" y="2114403"/>
            <a:ext cx="10080000" cy="4320000"/>
          </a:xfrm>
        </p:spPr>
        <p:txBody>
          <a:bodyPr/>
          <a:lstStyle/>
          <a:p>
            <a:pPr lvl="0" algn="just"/>
            <a:r>
              <a:rPr lang="es-ES" dirty="0"/>
              <a:t>La cantidad de especies capturadas en el río Magdalena está relacionado con el arte de pesca usado, siendo el uso de atarraya el método con el cual se puede obtener en capturas 3 de las especies presentes en el río.</a:t>
            </a:r>
          </a:p>
          <a:p>
            <a:pPr algn="just"/>
            <a:endParaRPr lang="es-ES" dirty="0"/>
          </a:p>
          <a:p>
            <a:pPr lvl="0" algn="just"/>
            <a:r>
              <a:rPr lang="es-ES" dirty="0"/>
              <a:t>Con base en los resultados de las encuestas, se pudo determinar que la baja diversidad y riqueza de ictiofauna en el río Magdalena es producto de las malas prácticas de pesca seguido por la contaminación que se genera en la zona y las actividades de ampliación de carretera de la cual el material generado es arrojado a las riberas del río. </a:t>
            </a:r>
          </a:p>
          <a:p>
            <a:pPr algn="just"/>
            <a:endParaRPr lang="es-ES" dirty="0"/>
          </a:p>
          <a:p>
            <a:pPr algn="just"/>
            <a:r>
              <a:rPr lang="es-ES" dirty="0"/>
              <a:t>Las tres especies de peces capturadas en el río son utilizadas para autoconsumo de los habitantes que se dedican a la actividad de pesca, situación que de acuerdo a los datos obtenidos de las encuestas realizadas, hace 10 años al ser mayor la cantidad de peces en el río, los mismos podían llegar a ser comercializados en la zona.</a:t>
            </a:r>
          </a:p>
        </p:txBody>
      </p:sp>
    </p:spTree>
    <p:extLst>
      <p:ext uri="{BB962C8B-B14F-4D97-AF65-F5344CB8AC3E}">
        <p14:creationId xmlns:p14="http://schemas.microsoft.com/office/powerpoint/2010/main" val="755334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CONCLUSIONES</a:t>
            </a:r>
            <a:endParaRPr lang="es-ES" dirty="0"/>
          </a:p>
        </p:txBody>
      </p:sp>
      <p:sp>
        <p:nvSpPr>
          <p:cNvPr id="3" name="Marcador de contenido 2"/>
          <p:cNvSpPr>
            <a:spLocks noGrp="1"/>
          </p:cNvSpPr>
          <p:nvPr>
            <p:ph idx="1"/>
          </p:nvPr>
        </p:nvSpPr>
        <p:spPr>
          <a:xfrm>
            <a:off x="1068192" y="2292824"/>
            <a:ext cx="10080000" cy="4320000"/>
          </a:xfrm>
        </p:spPr>
        <p:txBody>
          <a:bodyPr/>
          <a:lstStyle/>
          <a:p>
            <a:pPr algn="just"/>
            <a:r>
              <a:rPr lang="es-ES" dirty="0"/>
              <a:t>Se proponen dos estrategias de manejo de la ictiofauna del río Magdalena; educación ambiental, protección y control, a fin de que la población pueda tener un amplio conocimiento sobre la normativa legal vigente sobre el cuidado y protección del río y la ictiofauna que en él se desarrolla. Otro de los aspectos más importantes de las estrategias planteadas es el proyecto de vigilancia y monitoreo, en el cual, los moradores de las comunidades son sus propios guardianes en el cuidado de la ictiofauna y las artes de pesca usadas para capturar a los peces. Además de ello, se plantea la implementación de épocas de veda, en las que se permita a las especies de peces cumplir con su ciclo biológico, de forma que las poblaciones de peces no se vean afectadas. Adicionalmente y de forma complementaria se elaboró un catálogo-guía de las especies de peces y las artes de pesca en la microcuenca del río Magdalena, a fin de sea una herramienta para el conocimiento de los habitantes de la zona y a quienes visitan el lugar, sobre las especies de peces y las artes de pesca locales.</a:t>
            </a:r>
          </a:p>
        </p:txBody>
      </p:sp>
    </p:spTree>
    <p:extLst>
      <p:ext uri="{BB962C8B-B14F-4D97-AF65-F5344CB8AC3E}">
        <p14:creationId xmlns:p14="http://schemas.microsoft.com/office/powerpoint/2010/main" val="39019814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C" sz="4400" dirty="0"/>
              <a:t>RECOMENDACIONES</a:t>
            </a:r>
          </a:p>
        </p:txBody>
      </p:sp>
      <p:sp>
        <p:nvSpPr>
          <p:cNvPr id="7" name="Marcador de contenido 6"/>
          <p:cNvSpPr>
            <a:spLocks noGrp="1"/>
          </p:cNvSpPr>
          <p:nvPr>
            <p:ph idx="1"/>
          </p:nvPr>
        </p:nvSpPr>
        <p:spPr>
          <a:xfrm>
            <a:off x="1068192" y="2606239"/>
            <a:ext cx="10080000" cy="2975696"/>
          </a:xfrm>
        </p:spPr>
        <p:txBody>
          <a:bodyPr/>
          <a:lstStyle/>
          <a:p>
            <a:pPr algn="just"/>
            <a:r>
              <a:rPr lang="es-ES" dirty="0"/>
              <a:t>Establecer un inventario completo de ictiofauna que habita en el río Magdalena, de forma que se pueda contar con una guía especifica de peces en esta zona lo cual puede servir de base en futuras investigaciones.</a:t>
            </a:r>
          </a:p>
          <a:p>
            <a:pPr algn="just"/>
            <a:r>
              <a:rPr lang="es-ES" dirty="0"/>
              <a:t>Respecto al listado de especies de peces, se recomienda ejecutar una investigación similar durante el periodo de un año para obtener datos de todas las especies que se encuentran en la zona.</a:t>
            </a:r>
          </a:p>
          <a:p>
            <a:pPr algn="just"/>
            <a:r>
              <a:rPr lang="es-ES" dirty="0"/>
              <a:t>Se recomienda realizar una zonificación de los sitios donde se pierde la continuidad ecológica del río debido a las actividades antropogénicas.</a:t>
            </a:r>
            <a:endParaRPr lang="es-EC" dirty="0"/>
          </a:p>
        </p:txBody>
      </p:sp>
    </p:spTree>
    <p:extLst>
      <p:ext uri="{BB962C8B-B14F-4D97-AF65-F5344CB8AC3E}">
        <p14:creationId xmlns:p14="http://schemas.microsoft.com/office/powerpoint/2010/main" val="786477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466587" y="2374712"/>
            <a:ext cx="8595360" cy="2524836"/>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algn="ctr"/>
            <a:r>
              <a:rPr lang="es-EC" sz="7200" b="1" spc="0" dirty="0">
                <a:ln/>
                <a:solidFill>
                  <a:schemeClr val="accent3"/>
                </a:solidFill>
              </a:rPr>
              <a:t>GRACIAS POR SU ATENCIÓN</a:t>
            </a:r>
          </a:p>
        </p:txBody>
      </p:sp>
    </p:spTree>
    <p:extLst>
      <p:ext uri="{BB962C8B-B14F-4D97-AF65-F5344CB8AC3E}">
        <p14:creationId xmlns:p14="http://schemas.microsoft.com/office/powerpoint/2010/main" val="4292251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8116" y="0"/>
            <a:ext cx="6991096" cy="1325562"/>
          </a:xfrm>
        </p:spPr>
        <p:txBody>
          <a:bodyPr/>
          <a:lstStyle/>
          <a:p>
            <a:pPr algn="ctr"/>
            <a:r>
              <a:rPr lang="es-MX" dirty="0" smtClean="0"/>
              <a:t>JUSTIFICACIÓN </a:t>
            </a:r>
            <a:endParaRPr lang="es-ES" dirty="0"/>
          </a:p>
        </p:txBody>
      </p:sp>
      <p:graphicFrame>
        <p:nvGraphicFramePr>
          <p:cNvPr id="16" name="Marcador de contenido 15"/>
          <p:cNvGraphicFramePr>
            <a:graphicFrameLocks noGrp="1"/>
          </p:cNvGraphicFramePr>
          <p:nvPr>
            <p:ph idx="1"/>
            <p:extLst>
              <p:ext uri="{D42A27DB-BD31-4B8C-83A1-F6EECF244321}">
                <p14:modId xmlns:p14="http://schemas.microsoft.com/office/powerpoint/2010/main" val="811768291"/>
              </p:ext>
            </p:extLst>
          </p:nvPr>
        </p:nvGraphicFramePr>
        <p:xfrm>
          <a:off x="2842762" y="1661172"/>
          <a:ext cx="5701804" cy="4810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2741684" y="2813566"/>
            <a:ext cx="1739900" cy="369332"/>
          </a:xfrm>
          <a:prstGeom prst="rect">
            <a:avLst/>
          </a:prstGeom>
          <a:noFill/>
        </p:spPr>
        <p:txBody>
          <a:bodyPr wrap="square" rtlCol="0">
            <a:spAutoFit/>
          </a:bodyPr>
          <a:lstStyle/>
          <a:p>
            <a:pPr algn="ctr"/>
            <a:r>
              <a:rPr lang="es-MX" dirty="0"/>
              <a:t>Investigación </a:t>
            </a:r>
            <a:endParaRPr lang="es-ES" dirty="0"/>
          </a:p>
        </p:txBody>
      </p:sp>
      <p:sp>
        <p:nvSpPr>
          <p:cNvPr id="10" name="CuadroTexto 9"/>
          <p:cNvSpPr txBox="1"/>
          <p:nvPr/>
        </p:nvSpPr>
        <p:spPr>
          <a:xfrm>
            <a:off x="6395212" y="1423235"/>
            <a:ext cx="2631004" cy="646331"/>
          </a:xfrm>
          <a:prstGeom prst="rect">
            <a:avLst/>
          </a:prstGeom>
          <a:noFill/>
        </p:spPr>
        <p:txBody>
          <a:bodyPr wrap="square" rtlCol="0">
            <a:spAutoFit/>
          </a:bodyPr>
          <a:lstStyle/>
          <a:p>
            <a:pPr algn="ctr"/>
            <a:r>
              <a:rPr lang="es-MX" dirty="0"/>
              <a:t>Indicador de calidad de un río</a:t>
            </a:r>
            <a:endParaRPr lang="es-ES" dirty="0"/>
          </a:p>
        </p:txBody>
      </p:sp>
      <p:sp>
        <p:nvSpPr>
          <p:cNvPr id="11" name="CuadroTexto 10"/>
          <p:cNvSpPr txBox="1"/>
          <p:nvPr/>
        </p:nvSpPr>
        <p:spPr>
          <a:xfrm>
            <a:off x="7449312" y="4840680"/>
            <a:ext cx="1739900" cy="369332"/>
          </a:xfrm>
          <a:prstGeom prst="rect">
            <a:avLst/>
          </a:prstGeom>
          <a:noFill/>
        </p:spPr>
        <p:txBody>
          <a:bodyPr wrap="square" rtlCol="0">
            <a:spAutoFit/>
          </a:bodyPr>
          <a:lstStyle/>
          <a:p>
            <a:pPr algn="ctr"/>
            <a:r>
              <a:rPr lang="es-MX" dirty="0"/>
              <a:t>Alimentación </a:t>
            </a:r>
            <a:endParaRPr lang="es-ES" dirty="0"/>
          </a:p>
        </p:txBody>
      </p:sp>
      <p:sp>
        <p:nvSpPr>
          <p:cNvPr id="19" name="CuadroTexto 18"/>
          <p:cNvSpPr txBox="1"/>
          <p:nvPr/>
        </p:nvSpPr>
        <p:spPr>
          <a:xfrm>
            <a:off x="3138894" y="6102676"/>
            <a:ext cx="1739900" cy="369332"/>
          </a:xfrm>
          <a:prstGeom prst="rect">
            <a:avLst/>
          </a:prstGeom>
          <a:noFill/>
        </p:spPr>
        <p:txBody>
          <a:bodyPr wrap="square" rtlCol="0">
            <a:spAutoFit/>
          </a:bodyPr>
          <a:lstStyle/>
          <a:p>
            <a:pPr algn="ctr"/>
            <a:r>
              <a:rPr lang="es-MX" dirty="0"/>
              <a:t>Comercio </a:t>
            </a:r>
            <a:endParaRPr lang="es-ES" dirty="0"/>
          </a:p>
        </p:txBody>
      </p:sp>
      <p:sp>
        <p:nvSpPr>
          <p:cNvPr id="17" name="Rectángulo 16"/>
          <p:cNvSpPr/>
          <p:nvPr/>
        </p:nvSpPr>
        <p:spPr>
          <a:xfrm>
            <a:off x="7335662" y="6287342"/>
            <a:ext cx="1967205" cy="369332"/>
          </a:xfrm>
          <a:prstGeom prst="rect">
            <a:avLst/>
          </a:prstGeom>
        </p:spPr>
        <p:txBody>
          <a:bodyPr wrap="none">
            <a:spAutoFit/>
          </a:bodyPr>
          <a:lstStyle/>
          <a:p>
            <a:r>
              <a:rPr lang="es-EC" dirty="0" err="1">
                <a:latin typeface="Times New Roman" panose="02020603050405020304" pitchFamily="18" charset="0"/>
                <a:ea typeface="Times New Roman" panose="02020603050405020304" pitchFamily="18" charset="0"/>
              </a:rPr>
              <a:t>Albuja</a:t>
            </a:r>
            <a:r>
              <a:rPr lang="es-EC" dirty="0">
                <a:latin typeface="Times New Roman" panose="02020603050405020304" pitchFamily="18" charset="0"/>
                <a:ea typeface="Times New Roman" panose="02020603050405020304" pitchFamily="18" charset="0"/>
              </a:rPr>
              <a:t>, </a:t>
            </a:r>
            <a:r>
              <a:rPr lang="es-EC" i="1" dirty="0">
                <a:latin typeface="Times New Roman" panose="02020603050405020304" pitchFamily="18" charset="0"/>
                <a:ea typeface="Times New Roman" panose="02020603050405020304" pitchFamily="18" charset="0"/>
              </a:rPr>
              <a:t>et al</a:t>
            </a:r>
            <a:r>
              <a:rPr lang="es-EC" dirty="0">
                <a:latin typeface="Times New Roman" panose="02020603050405020304" pitchFamily="18" charset="0"/>
                <a:ea typeface="Times New Roman" panose="02020603050405020304" pitchFamily="18" charset="0"/>
              </a:rPr>
              <a:t>., 2012</a:t>
            </a:r>
            <a:endParaRPr lang="es-ES" dirty="0"/>
          </a:p>
        </p:txBody>
      </p:sp>
    </p:spTree>
    <p:extLst>
      <p:ext uri="{BB962C8B-B14F-4D97-AF65-F5344CB8AC3E}">
        <p14:creationId xmlns:p14="http://schemas.microsoft.com/office/powerpoint/2010/main" val="29580597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1872" y="365760"/>
            <a:ext cx="9692640" cy="764540"/>
          </a:xfrm>
        </p:spPr>
        <p:txBody>
          <a:bodyPr/>
          <a:lstStyle/>
          <a:p>
            <a:pPr algn="ctr"/>
            <a:r>
              <a:rPr lang="es-EC" dirty="0" smtClean="0"/>
              <a:t>OBJETIVOS</a:t>
            </a:r>
            <a:endParaRPr lang="es-EC" dirty="0"/>
          </a:p>
        </p:txBody>
      </p:sp>
      <p:sp>
        <p:nvSpPr>
          <p:cNvPr id="3" name="Marcador de contenido 2"/>
          <p:cNvSpPr>
            <a:spLocks noGrp="1"/>
          </p:cNvSpPr>
          <p:nvPr>
            <p:ph idx="1"/>
          </p:nvPr>
        </p:nvSpPr>
        <p:spPr>
          <a:xfrm>
            <a:off x="1068192" y="1828800"/>
            <a:ext cx="10080000" cy="4599296"/>
          </a:xfrm>
        </p:spPr>
        <p:txBody>
          <a:bodyPr>
            <a:normAutofit/>
          </a:bodyPr>
          <a:lstStyle/>
          <a:p>
            <a:pPr marL="685800" lvl="2" indent="0" algn="just">
              <a:buNone/>
            </a:pPr>
            <a:r>
              <a:rPr lang="es-EC" sz="1800" b="1" i="1" dirty="0"/>
              <a:t>GENERAL</a:t>
            </a:r>
          </a:p>
          <a:p>
            <a:pPr marL="685800" lvl="2" indent="0" algn="just">
              <a:buNone/>
            </a:pPr>
            <a:endParaRPr lang="es-EC" b="1" dirty="0" smtClean="0"/>
          </a:p>
          <a:p>
            <a:pPr algn="just"/>
            <a:r>
              <a:rPr lang="es-MX" dirty="0"/>
              <a:t>Relacionar</a:t>
            </a:r>
            <a:r>
              <a:rPr lang="es-EC" dirty="0"/>
              <a:t> la diversidad de peces de la parte media-baja del río Magdalena y las formas de uso por parte de las comunidades.</a:t>
            </a:r>
            <a:endParaRPr lang="es-EC" dirty="0" smtClean="0"/>
          </a:p>
          <a:p>
            <a:pPr algn="just"/>
            <a:endParaRPr lang="es-EC" dirty="0" smtClean="0"/>
          </a:p>
          <a:p>
            <a:pPr marL="685800" lvl="2" indent="0">
              <a:buNone/>
            </a:pPr>
            <a:endParaRPr lang="es-EC" dirty="0" smtClean="0"/>
          </a:p>
          <a:p>
            <a:pPr marL="685800" lvl="2" indent="0" algn="just">
              <a:buNone/>
            </a:pPr>
            <a:r>
              <a:rPr lang="es-EC" sz="1800" b="1" i="1" dirty="0" smtClean="0"/>
              <a:t>ESPECÍFICOS</a:t>
            </a:r>
          </a:p>
          <a:p>
            <a:pPr marL="685800" lvl="2" indent="0" algn="just">
              <a:buNone/>
            </a:pPr>
            <a:endParaRPr lang="es-EC" sz="1800" b="1" dirty="0"/>
          </a:p>
          <a:p>
            <a:pPr lvl="0"/>
            <a:r>
              <a:rPr lang="es-EC" dirty="0"/>
              <a:t>Establecer la diversidad de peces en la parte media-baja del río Magdalena.</a:t>
            </a:r>
            <a:endParaRPr lang="es-ES" dirty="0"/>
          </a:p>
          <a:p>
            <a:pPr lvl="0"/>
            <a:r>
              <a:rPr lang="es-EC" dirty="0"/>
              <a:t>Describir los usos de la ictiofauna por parte de las comunidades circundantes del río Magdalena.</a:t>
            </a:r>
            <a:endParaRPr lang="es-ES" dirty="0"/>
          </a:p>
          <a:p>
            <a:r>
              <a:rPr lang="es-EC" dirty="0"/>
              <a:t>Proponer estrategias de manejo para la ictiofauna del río Magdalena.</a:t>
            </a:r>
          </a:p>
        </p:txBody>
      </p:sp>
    </p:spTree>
    <p:extLst>
      <p:ext uri="{BB962C8B-B14F-4D97-AF65-F5344CB8AC3E}">
        <p14:creationId xmlns:p14="http://schemas.microsoft.com/office/powerpoint/2010/main" val="222239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1872" y="365760"/>
            <a:ext cx="9692640" cy="751840"/>
          </a:xfrm>
        </p:spPr>
        <p:txBody>
          <a:bodyPr/>
          <a:lstStyle/>
          <a:p>
            <a:pPr algn="ctr"/>
            <a:r>
              <a:rPr lang="es-EC" dirty="0" smtClean="0"/>
              <a:t>Área de estudio</a:t>
            </a:r>
            <a:endParaRPr lang="es-EC"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956" y="1308100"/>
            <a:ext cx="8624472" cy="5372099"/>
          </a:xfrm>
        </p:spPr>
      </p:pic>
    </p:spTree>
    <p:extLst>
      <p:ext uri="{BB962C8B-B14F-4D97-AF65-F5344CB8AC3E}">
        <p14:creationId xmlns:p14="http://schemas.microsoft.com/office/powerpoint/2010/main" val="931239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1872" y="365760"/>
            <a:ext cx="9692640" cy="794633"/>
          </a:xfrm>
        </p:spPr>
        <p:txBody>
          <a:bodyPr/>
          <a:lstStyle/>
          <a:p>
            <a:pPr algn="ctr"/>
            <a:r>
              <a:rPr lang="es-EC" dirty="0" smtClean="0"/>
              <a:t>Área de estudio</a:t>
            </a:r>
            <a:endParaRPr lang="es-EC" dirty="0"/>
          </a:p>
        </p:txBody>
      </p:sp>
      <p:sp>
        <p:nvSpPr>
          <p:cNvPr id="8" name="Rectángulo 7"/>
          <p:cNvSpPr/>
          <p:nvPr/>
        </p:nvSpPr>
        <p:spPr>
          <a:xfrm>
            <a:off x="9401492" y="6104681"/>
            <a:ext cx="1851789" cy="369332"/>
          </a:xfrm>
          <a:prstGeom prst="rect">
            <a:avLst/>
          </a:prstGeom>
        </p:spPr>
        <p:txBody>
          <a:bodyPr wrap="none">
            <a:spAutoFit/>
          </a:bodyPr>
          <a:lstStyle/>
          <a:p>
            <a:r>
              <a:rPr lang="es-EC" dirty="0" err="1">
                <a:latin typeface="Times New Roman" panose="02020603050405020304" pitchFamily="18" charset="0"/>
                <a:ea typeface="Calibri" panose="020F0502020204030204" pitchFamily="34" charset="0"/>
              </a:rPr>
              <a:t>Holdridge</a:t>
            </a:r>
            <a:r>
              <a:rPr lang="es-EC" dirty="0">
                <a:latin typeface="Times New Roman" panose="02020603050405020304" pitchFamily="18" charset="0"/>
                <a:ea typeface="Calibri" panose="020F0502020204030204" pitchFamily="34" charset="0"/>
              </a:rPr>
              <a:t> (1978) </a:t>
            </a:r>
            <a:endParaRPr lang="es-EC" dirty="0"/>
          </a:p>
        </p:txBody>
      </p:sp>
      <p:graphicFrame>
        <p:nvGraphicFramePr>
          <p:cNvPr id="3" name="Diagrama 2"/>
          <p:cNvGraphicFramePr/>
          <p:nvPr>
            <p:extLst>
              <p:ext uri="{D42A27DB-BD31-4B8C-83A1-F6EECF244321}">
                <p14:modId xmlns:p14="http://schemas.microsoft.com/office/powerpoint/2010/main" val="4188908151"/>
              </p:ext>
            </p:extLst>
          </p:nvPr>
        </p:nvGraphicFramePr>
        <p:xfrm>
          <a:off x="1261872" y="1282701"/>
          <a:ext cx="5418328" cy="54507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4489" y="1408078"/>
            <a:ext cx="3451410" cy="2270096"/>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4488" y="3925859"/>
            <a:ext cx="3451410" cy="2178822"/>
          </a:xfrm>
          <a:prstGeom prst="rect">
            <a:avLst/>
          </a:prstGeom>
        </p:spPr>
      </p:pic>
      <p:sp>
        <p:nvSpPr>
          <p:cNvPr id="4" name="Rectángulo 3"/>
          <p:cNvSpPr/>
          <p:nvPr/>
        </p:nvSpPr>
        <p:spPr>
          <a:xfrm>
            <a:off x="8960193" y="6463921"/>
            <a:ext cx="2292038" cy="369332"/>
          </a:xfrm>
          <a:prstGeom prst="rect">
            <a:avLst/>
          </a:prstGeom>
        </p:spPr>
        <p:txBody>
          <a:bodyPr wrap="none">
            <a:spAutoFit/>
          </a:bodyPr>
          <a:lstStyle/>
          <a:p>
            <a:r>
              <a:rPr lang="es-EC" dirty="0">
                <a:latin typeface="Times New Roman" panose="02020603050405020304" pitchFamily="18" charset="0"/>
                <a:ea typeface="Times New Roman" panose="02020603050405020304" pitchFamily="18" charset="0"/>
              </a:rPr>
              <a:t>(</a:t>
            </a:r>
            <a:r>
              <a:rPr lang="es-ES" dirty="0" err="1">
                <a:solidFill>
                  <a:srgbClr val="000000"/>
                </a:solidFill>
                <a:latin typeface="Times New Roman" panose="02020603050405020304" pitchFamily="18" charset="0"/>
                <a:ea typeface="Calibri" panose="020F0502020204030204" pitchFamily="34" charset="0"/>
              </a:rPr>
              <a:t>Mecham</a:t>
            </a:r>
            <a:r>
              <a:rPr lang="es-ES" dirty="0">
                <a:solidFill>
                  <a:srgbClr val="000000"/>
                </a:solidFill>
                <a:latin typeface="Times New Roman" panose="02020603050405020304" pitchFamily="18" charset="0"/>
                <a:ea typeface="Calibri" panose="020F0502020204030204" pitchFamily="34" charset="0"/>
              </a:rPr>
              <a:t>, </a:t>
            </a:r>
            <a:r>
              <a:rPr lang="es-ES" i="1" dirty="0">
                <a:solidFill>
                  <a:srgbClr val="000000"/>
                </a:solidFill>
                <a:latin typeface="Times New Roman" panose="02020603050405020304" pitchFamily="18" charset="0"/>
                <a:ea typeface="Calibri" panose="020F0502020204030204" pitchFamily="34" charset="0"/>
              </a:rPr>
              <a:t>et al</a:t>
            </a:r>
            <a:r>
              <a:rPr lang="es-ES" dirty="0">
                <a:solidFill>
                  <a:srgbClr val="000000"/>
                </a:solidFill>
                <a:latin typeface="Times New Roman" panose="02020603050405020304" pitchFamily="18" charset="0"/>
                <a:ea typeface="Calibri" panose="020F0502020204030204" pitchFamily="34" charset="0"/>
              </a:rPr>
              <a:t>.,</a:t>
            </a:r>
            <a:r>
              <a:rPr lang="es-EC" dirty="0">
                <a:latin typeface="Times New Roman" panose="02020603050405020304" pitchFamily="18" charset="0"/>
                <a:ea typeface="Times New Roman" panose="02020603050405020304" pitchFamily="18" charset="0"/>
              </a:rPr>
              <a:t> 2011)</a:t>
            </a:r>
            <a:endParaRPr lang="es-ES" dirty="0"/>
          </a:p>
        </p:txBody>
      </p:sp>
    </p:spTree>
    <p:extLst>
      <p:ext uri="{BB962C8B-B14F-4D97-AF65-F5344CB8AC3E}">
        <p14:creationId xmlns:p14="http://schemas.microsoft.com/office/powerpoint/2010/main" val="29396791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70404" y="139572"/>
            <a:ext cx="7269480" cy="767004"/>
          </a:xfrm>
        </p:spPr>
        <p:txBody>
          <a:bodyPr>
            <a:normAutofit/>
          </a:bodyPr>
          <a:lstStyle/>
          <a:p>
            <a:pPr algn="ctr"/>
            <a:r>
              <a:rPr lang="es-EC" sz="4400" dirty="0"/>
              <a:t>METODOLOGÍA</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447297085"/>
              </p:ext>
            </p:extLst>
          </p:nvPr>
        </p:nvGraphicFramePr>
        <p:xfrm>
          <a:off x="1605144" y="1202468"/>
          <a:ext cx="9000000" cy="540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80817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2470404" y="139572"/>
            <a:ext cx="7269480" cy="767004"/>
          </a:xfrm>
        </p:spPr>
        <p:txBody>
          <a:bodyPr>
            <a:normAutofit/>
          </a:bodyPr>
          <a:lstStyle/>
          <a:p>
            <a:pPr algn="ctr"/>
            <a:r>
              <a:rPr lang="es-EC" sz="4400" dirty="0"/>
              <a:t>METODOLOGÍA</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688425874"/>
              </p:ext>
            </p:extLst>
          </p:nvPr>
        </p:nvGraphicFramePr>
        <p:xfrm>
          <a:off x="2441501" y="1248582"/>
          <a:ext cx="7327286" cy="54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8995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2470404" y="139572"/>
            <a:ext cx="7269480" cy="767004"/>
          </a:xfrm>
        </p:spPr>
        <p:txBody>
          <a:bodyPr>
            <a:normAutofit/>
          </a:bodyPr>
          <a:lstStyle/>
          <a:p>
            <a:pPr algn="ctr"/>
            <a:r>
              <a:rPr lang="es-EC" sz="4400" dirty="0"/>
              <a:t>METODOLOGÍA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96963607"/>
              </p:ext>
            </p:extLst>
          </p:nvPr>
        </p:nvGraphicFramePr>
        <p:xfrm>
          <a:off x="1586182" y="1213745"/>
          <a:ext cx="6446838" cy="540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8510" y="4698000"/>
            <a:ext cx="2161374" cy="2160000"/>
          </a:xfrm>
          <a:prstGeom prst="ellipse">
            <a:avLst/>
          </a:prstGeom>
          <a:ln>
            <a:noFill/>
          </a:ln>
          <a:effectLst>
            <a:softEdge rad="112500"/>
          </a:effectLst>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3264" y="3013745"/>
            <a:ext cx="2161374" cy="2160000"/>
          </a:xfrm>
          <a:prstGeom prst="ellipse">
            <a:avLst/>
          </a:prstGeom>
          <a:ln>
            <a:noFill/>
          </a:ln>
          <a:effectLst>
            <a:softEdge rad="112500"/>
          </a:effectLst>
        </p:spPr>
      </p:pic>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8487" y="1123020"/>
            <a:ext cx="2161373" cy="2160000"/>
          </a:xfrm>
          <a:prstGeom prst="ellipse">
            <a:avLst/>
          </a:prstGeom>
          <a:ln>
            <a:noFill/>
          </a:ln>
          <a:effectLst>
            <a:softEdge rad="112500"/>
          </a:effectLst>
        </p:spPr>
      </p:pic>
    </p:spTree>
    <p:extLst>
      <p:ext uri="{BB962C8B-B14F-4D97-AF65-F5344CB8AC3E}">
        <p14:creationId xmlns:p14="http://schemas.microsoft.com/office/powerpoint/2010/main" val="2764380487"/>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TM03457515[[fn=Vista]]</Template>
  <TotalTime>1656</TotalTime>
  <Words>1786</Words>
  <Application>Microsoft Office PowerPoint</Application>
  <PresentationFormat>Panorámica</PresentationFormat>
  <Paragraphs>173</Paragraphs>
  <Slides>28</Slides>
  <Notes>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28</vt:i4>
      </vt:variant>
    </vt:vector>
  </HeadingPairs>
  <TitlesOfParts>
    <vt:vector size="34" baseType="lpstr">
      <vt:lpstr>Arial</vt:lpstr>
      <vt:lpstr>Calibri</vt:lpstr>
      <vt:lpstr>Century Schoolbook</vt:lpstr>
      <vt:lpstr>Times New Roman</vt:lpstr>
      <vt:lpstr>Wingdings 2</vt:lpstr>
      <vt:lpstr>View</vt:lpstr>
      <vt:lpstr>UNIVERSIDAD TÉCNICA DEL NORTE Facultad De Ingeniería En Ciencias Agropecuarias Y Ambientales Carrera de Ingeniería en Recursos Naturales Renovables   Proyecto Valoración Ecológico-Económica de los servicios Ecosistémicos hídricos en condiciones de cambio climático en los Ecosistemas sub-tropicales y andinos del Ecuador (V5E)  </vt:lpstr>
      <vt:lpstr>PROBLEMA</vt:lpstr>
      <vt:lpstr>JUSTIFICACIÓN </vt:lpstr>
      <vt:lpstr>OBJETIVOS</vt:lpstr>
      <vt:lpstr>Área de estudio</vt:lpstr>
      <vt:lpstr>Área de estudio</vt:lpstr>
      <vt:lpstr>METODOLOGÍA</vt:lpstr>
      <vt:lpstr>METODOLOGÍA</vt:lpstr>
      <vt:lpstr>METODOLOGÍA</vt:lpstr>
      <vt:lpstr>RESULTADOS</vt:lpstr>
      <vt:lpstr>RESULTADOS</vt:lpstr>
      <vt:lpstr>Presentación de PowerPoint</vt:lpstr>
      <vt:lpstr>RESULTADOS</vt:lpstr>
      <vt:lpstr>Presentación de PowerPoint</vt:lpstr>
      <vt:lpstr>Presentación de PowerPoint</vt:lpstr>
      <vt:lpstr>Presentación de PowerPoint</vt:lpstr>
      <vt:lpstr>Presentación de PowerPoint</vt:lpstr>
      <vt:lpstr>Propuesta de estrategias manejo para la ictiofauna de la microcuenca del río Magdalena </vt:lpstr>
      <vt:lpstr>PROYECTO DE SOCIALIZACIÓN DE LA PROPUESTA DE MANEJO DE LA ICTIOFAUNA</vt:lpstr>
      <vt:lpstr>CATÁLOGO DE ICTIOFAUNA</vt:lpstr>
      <vt:lpstr>GUÍA DE ARTES DE PESCA</vt:lpstr>
      <vt:lpstr>PROYECTO DE BUENAS PRÁCTICAS DE PESCA.</vt:lpstr>
      <vt:lpstr>Proyecto de vigilancia y monitoreo de la ictiofauna presente en el río Magdalena. </vt:lpstr>
      <vt:lpstr>CONCLUSIONES</vt:lpstr>
      <vt:lpstr>CONCLUSIONES</vt:lpstr>
      <vt:lpstr>CONCLUSIONES</vt:lpstr>
      <vt:lpstr>RECOMENDACIONES</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 Facultad De Ingeniería En Ciencias Agropecuarias Y Ambientales Carrera de Ingeniería en Recursos Naturales Renovables   Proyecto Valoración Ecológico-Económica de los servicios Ecosistémicos hídricos en condiciones de cambio climático en los Ecosistemas sub-tropicales y andinos del Ecuador (V5E)</dc:title>
  <dc:creator>Diego Patricio Salazar Amuy</dc:creator>
  <cp:lastModifiedBy>Diego Salazar Amuy</cp:lastModifiedBy>
  <cp:revision>100</cp:revision>
  <dcterms:created xsi:type="dcterms:W3CDTF">2016-03-02T19:33:49Z</dcterms:created>
  <dcterms:modified xsi:type="dcterms:W3CDTF">2017-09-26T18:26:18Z</dcterms:modified>
</cp:coreProperties>
</file>