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33" r:id="rId1"/>
  </p:sldMasterIdLst>
  <p:sldIdLst>
    <p:sldId id="256" r:id="rId2"/>
    <p:sldId id="299" r:id="rId3"/>
    <p:sldId id="257" r:id="rId4"/>
    <p:sldId id="300" r:id="rId5"/>
    <p:sldId id="266" r:id="rId6"/>
    <p:sldId id="261" r:id="rId7"/>
    <p:sldId id="268" r:id="rId8"/>
    <p:sldId id="263" r:id="rId9"/>
    <p:sldId id="264" r:id="rId10"/>
    <p:sldId id="269" r:id="rId11"/>
    <p:sldId id="288" r:id="rId12"/>
    <p:sldId id="270" r:id="rId13"/>
    <p:sldId id="272" r:id="rId14"/>
    <p:sldId id="294" r:id="rId15"/>
    <p:sldId id="318" r:id="rId16"/>
    <p:sldId id="296" r:id="rId17"/>
    <p:sldId id="319" r:id="rId18"/>
    <p:sldId id="281" r:id="rId19"/>
    <p:sldId id="282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20" r:id="rId29"/>
    <p:sldId id="316" r:id="rId30"/>
    <p:sldId id="309" r:id="rId31"/>
    <p:sldId id="310" r:id="rId32"/>
    <p:sldId id="314" r:id="rId33"/>
    <p:sldId id="315" r:id="rId34"/>
    <p:sldId id="311" r:id="rId35"/>
    <p:sldId id="312" r:id="rId36"/>
    <p:sldId id="313" r:id="rId37"/>
    <p:sldId id="317" r:id="rId38"/>
    <p:sldId id="284" r:id="rId39"/>
    <p:sldId id="28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2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Documents\10%20semestre\TESIS\DATOS\TABLAS-DE-PROMEDIOS-DE-VARIABLES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cked"/>
        <c:varyColors val="0"/>
        <c:ser>
          <c:idx val="0"/>
          <c:order val="0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7B6-4491-B1C1-1C472F070D98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FF0000"/>
                </a:solidFill>
                <a:ln w="952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37B6-4491-B1C1-1C472F070D98}"/>
              </c:ext>
            </c:extLst>
          </c:dPt>
          <c:dLbls>
            <c:dLbl>
              <c:idx val="0"/>
              <c:layout>
                <c:manualLayout>
                  <c:x val="-2.7035338109124844E-2"/>
                  <c:y val="-4.9004586301931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7B6-4491-B1C1-1C472F070D98}"/>
                </c:ext>
              </c:extLst>
            </c:dLbl>
            <c:dLbl>
              <c:idx val="1"/>
              <c:layout>
                <c:manualLayout>
                  <c:x val="-2.7035338109124844E-2"/>
                  <c:y val="6.53394484025758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T3</a:t>
                    </a:r>
                  </a:p>
                  <a:p>
                    <a:r>
                      <a:rPr lang="en-US" b="1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7B6-4491-B1C1-1C472F070D98}"/>
                </c:ext>
              </c:extLst>
            </c:dLbl>
            <c:dLbl>
              <c:idx val="2"/>
              <c:layout>
                <c:manualLayout>
                  <c:x val="-2.4577580099204403E-2"/>
                  <c:y val="3.675343972644894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T11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7B6-4491-B1C1-1C472F070D98}"/>
                </c:ext>
              </c:extLst>
            </c:dLbl>
            <c:dLbl>
              <c:idx val="3"/>
              <c:layout>
                <c:manualLayout>
                  <c:x val="-2.9493096119045284E-2"/>
                  <c:y val="-4.08371552516099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7B6-4491-B1C1-1C472F070D98}"/>
                </c:ext>
              </c:extLst>
            </c:dLbl>
            <c:dLbl>
              <c:idx val="4"/>
              <c:layout>
                <c:manualLayout>
                  <c:x val="-2.9493096119045374E-2"/>
                  <c:y val="-5.30883018270929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7B6-4491-B1C1-1C472F070D98}"/>
                </c:ext>
              </c:extLst>
            </c:dLbl>
            <c:dLbl>
              <c:idx val="5"/>
              <c:layout>
                <c:manualLayout>
                  <c:x val="-1.7204306069443082E-2"/>
                  <c:y val="4.9004586301931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7B6-4491-B1C1-1C472F070D98}"/>
                </c:ext>
              </c:extLst>
            </c:dLbl>
            <c:dLbl>
              <c:idx val="6"/>
              <c:layout>
                <c:manualLayout>
                  <c:x val="-2.9493096119045284E-2"/>
                  <c:y val="-4.9004586301931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7B6-4491-B1C1-1C472F070D98}"/>
                </c:ext>
              </c:extLst>
            </c:dLbl>
            <c:dLbl>
              <c:idx val="7"/>
              <c:layout>
                <c:manualLayout>
                  <c:x val="-2.9493096119045284E-2"/>
                  <c:y val="5.30883018270928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7B6-4491-B1C1-1C472F070D98}"/>
                </c:ext>
              </c:extLst>
            </c:dLbl>
            <c:dLbl>
              <c:idx val="8"/>
              <c:layout>
                <c:manualLayout>
                  <c:x val="-3.1950854128965721E-2"/>
                  <c:y val="-4.492087077677094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7B6-4491-B1C1-1C472F070D98}"/>
                </c:ext>
              </c:extLst>
            </c:dLbl>
            <c:dLbl>
              <c:idx val="9"/>
              <c:layout>
                <c:manualLayout>
                  <c:x val="-2.7035338109124844E-2"/>
                  <c:y val="4.492087077677092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7B6-4491-B1C1-1C472F070D98}"/>
                </c:ext>
              </c:extLst>
            </c:dLbl>
            <c:dLbl>
              <c:idx val="10"/>
              <c:layout>
                <c:manualLayout>
                  <c:x val="-2.7035338109124844E-2"/>
                  <c:y val="6.12557328774148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T10</a:t>
                    </a:r>
                  </a:p>
                  <a:p>
                    <a:r>
                      <a:rPr lang="en-US" b="1"/>
                      <a:t>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7B6-4491-B1C1-1C472F070D98}"/>
                </c:ext>
              </c:extLst>
            </c:dLbl>
            <c:dLbl>
              <c:idx val="11"/>
              <c:layout>
                <c:manualLayout>
                  <c:x val="-3.6866370148806782E-2"/>
                  <c:y val="-4.492087077677092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7B6-4491-B1C1-1C472F070D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Hoja6!$B$20:$B$31</c:f>
              <c:numCache>
                <c:formatCode>General</c:formatCode>
                <c:ptCount val="12"/>
                <c:pt idx="0">
                  <c:v>466.86</c:v>
                </c:pt>
                <c:pt idx="1">
                  <c:v>480.45</c:v>
                </c:pt>
                <c:pt idx="2">
                  <c:v>529.01</c:v>
                </c:pt>
                <c:pt idx="3">
                  <c:v>566.96</c:v>
                </c:pt>
                <c:pt idx="4">
                  <c:v>574.5</c:v>
                </c:pt>
                <c:pt idx="5">
                  <c:v>604.54999999999995</c:v>
                </c:pt>
                <c:pt idx="6">
                  <c:v>627.66999999999996</c:v>
                </c:pt>
                <c:pt idx="7">
                  <c:v>629.54</c:v>
                </c:pt>
                <c:pt idx="8">
                  <c:v>639.58000000000004</c:v>
                </c:pt>
                <c:pt idx="9">
                  <c:v>710.29</c:v>
                </c:pt>
                <c:pt idx="10">
                  <c:v>737.73</c:v>
                </c:pt>
                <c:pt idx="11">
                  <c:v>743.87</c:v>
                </c:pt>
              </c:numCache>
            </c:numRef>
          </c:cat>
          <c:val>
            <c:numRef>
              <c:f>Hoja6!$C$20:$C$31</c:f>
              <c:numCache>
                <c:formatCode>0.00</c:formatCode>
                <c:ptCount val="12"/>
                <c:pt idx="0">
                  <c:v>5725.9050000000007</c:v>
                </c:pt>
                <c:pt idx="1">
                  <c:v>5640.9224999999997</c:v>
                </c:pt>
                <c:pt idx="2">
                  <c:v>6216.085</c:v>
                </c:pt>
                <c:pt idx="3">
                  <c:v>5976.3550000000005</c:v>
                </c:pt>
                <c:pt idx="4">
                  <c:v>6627.5924999999997</c:v>
                </c:pt>
                <c:pt idx="5">
                  <c:v>6580.0150000000003</c:v>
                </c:pt>
                <c:pt idx="6">
                  <c:v>6657.7849999999999</c:v>
                </c:pt>
                <c:pt idx="7">
                  <c:v>6549.04</c:v>
                </c:pt>
                <c:pt idx="8">
                  <c:v>6093.5450000000001</c:v>
                </c:pt>
                <c:pt idx="9">
                  <c:v>6022.835</c:v>
                </c:pt>
                <c:pt idx="10">
                  <c:v>5710.2525000000005</c:v>
                </c:pt>
                <c:pt idx="11">
                  <c:v>7467.55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37B6-4491-B1C1-1C472F070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4958159"/>
        <c:axId val="1694957327"/>
      </c:lineChart>
      <c:catAx>
        <c:axId val="16949581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Costos variables ($/ha)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94957327"/>
        <c:crosses val="autoZero"/>
        <c:auto val="1"/>
        <c:lblAlgn val="ctr"/>
        <c:lblOffset val="100"/>
        <c:noMultiLvlLbl val="0"/>
      </c:catAx>
      <c:valAx>
        <c:axId val="1694957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Beneficio neto ($/ha)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94958159"/>
        <c:crosses val="autoZero"/>
        <c:crossBetween val="between"/>
      </c:valAx>
      <c:spPr>
        <a:noFill/>
        <a:ln w="317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52F79B-4F0B-4525-862F-8BCF2E7F1EEC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69A8645-5C97-4492-A6C4-7C3B80EC31CB}">
      <dgm:prSet phldrT="[Texto]"/>
      <dgm:spPr/>
      <dgm:t>
        <a:bodyPr/>
        <a:lstStyle/>
        <a:p>
          <a:r>
            <a:rPr lang="es-ES" dirty="0"/>
            <a:t>Introducción </a:t>
          </a:r>
        </a:p>
      </dgm:t>
    </dgm:pt>
    <dgm:pt modelId="{E0402639-5265-4BAF-82C0-1D73BE3C6D06}" type="parTrans" cxnId="{BFF6DE84-1338-4706-804F-8A9778AE47A7}">
      <dgm:prSet/>
      <dgm:spPr/>
      <dgm:t>
        <a:bodyPr/>
        <a:lstStyle/>
        <a:p>
          <a:endParaRPr lang="es-ES"/>
        </a:p>
      </dgm:t>
    </dgm:pt>
    <dgm:pt modelId="{5950F65F-9890-417C-AD6C-4CFB7A8F11BC}" type="sibTrans" cxnId="{BFF6DE84-1338-4706-804F-8A9778AE47A7}">
      <dgm:prSet/>
      <dgm:spPr/>
      <dgm:t>
        <a:bodyPr/>
        <a:lstStyle/>
        <a:p>
          <a:endParaRPr lang="es-ES"/>
        </a:p>
      </dgm:t>
    </dgm:pt>
    <dgm:pt modelId="{DB91D231-BDD0-4A1F-AFC0-96E2F043090E}">
      <dgm:prSet phldrT="[Texto]"/>
      <dgm:spPr/>
      <dgm:t>
        <a:bodyPr/>
        <a:lstStyle/>
        <a:p>
          <a:r>
            <a:rPr lang="es-ES" dirty="0"/>
            <a:t>Objetivos </a:t>
          </a:r>
        </a:p>
      </dgm:t>
    </dgm:pt>
    <dgm:pt modelId="{267ECFA5-545F-484B-9962-B27185454669}" type="parTrans" cxnId="{4A1EC40E-84BA-4B81-BBB2-3B5F5FEC2C63}">
      <dgm:prSet/>
      <dgm:spPr/>
      <dgm:t>
        <a:bodyPr/>
        <a:lstStyle/>
        <a:p>
          <a:endParaRPr lang="es-ES"/>
        </a:p>
      </dgm:t>
    </dgm:pt>
    <dgm:pt modelId="{C6BD4BE6-0C86-4725-BB19-4F5DDF6563DB}" type="sibTrans" cxnId="{4A1EC40E-84BA-4B81-BBB2-3B5F5FEC2C63}">
      <dgm:prSet/>
      <dgm:spPr/>
      <dgm:t>
        <a:bodyPr/>
        <a:lstStyle/>
        <a:p>
          <a:endParaRPr lang="es-ES"/>
        </a:p>
      </dgm:t>
    </dgm:pt>
    <dgm:pt modelId="{981C9A0B-55D6-4898-A106-F9AEF630D5D1}">
      <dgm:prSet phldrT="[Texto]"/>
      <dgm:spPr/>
      <dgm:t>
        <a:bodyPr/>
        <a:lstStyle/>
        <a:p>
          <a:r>
            <a:rPr lang="es-ES" dirty="0"/>
            <a:t>Hipótesis </a:t>
          </a:r>
        </a:p>
      </dgm:t>
    </dgm:pt>
    <dgm:pt modelId="{1C471FCB-F4E7-41FA-9914-9BCE7B883A50}" type="parTrans" cxnId="{B74594BA-C10D-41D8-B614-941F6F8C8F3E}">
      <dgm:prSet/>
      <dgm:spPr/>
      <dgm:t>
        <a:bodyPr/>
        <a:lstStyle/>
        <a:p>
          <a:endParaRPr lang="es-ES"/>
        </a:p>
      </dgm:t>
    </dgm:pt>
    <dgm:pt modelId="{397B84E6-89BF-4702-98A5-4662A32C68E3}" type="sibTrans" cxnId="{B74594BA-C10D-41D8-B614-941F6F8C8F3E}">
      <dgm:prSet/>
      <dgm:spPr/>
      <dgm:t>
        <a:bodyPr/>
        <a:lstStyle/>
        <a:p>
          <a:endParaRPr lang="es-ES"/>
        </a:p>
      </dgm:t>
    </dgm:pt>
    <dgm:pt modelId="{F20FFCB9-C606-41CE-9F43-17B1E24B4EF1}">
      <dgm:prSet phldrT="[Texto]"/>
      <dgm:spPr/>
      <dgm:t>
        <a:bodyPr/>
        <a:lstStyle/>
        <a:p>
          <a:r>
            <a:rPr lang="es-ES" dirty="0"/>
            <a:t>Materiales y Métodos </a:t>
          </a:r>
        </a:p>
      </dgm:t>
    </dgm:pt>
    <dgm:pt modelId="{39E9F7ED-53DB-4EC4-9384-16551F6710F4}" type="parTrans" cxnId="{ECF69B47-C95C-4F7E-8F83-B5A0ED15739A}">
      <dgm:prSet/>
      <dgm:spPr/>
      <dgm:t>
        <a:bodyPr/>
        <a:lstStyle/>
        <a:p>
          <a:endParaRPr lang="es-ES"/>
        </a:p>
      </dgm:t>
    </dgm:pt>
    <dgm:pt modelId="{0B0EC93E-D676-4200-BDED-B34CF4E38F55}" type="sibTrans" cxnId="{ECF69B47-C95C-4F7E-8F83-B5A0ED15739A}">
      <dgm:prSet/>
      <dgm:spPr/>
      <dgm:t>
        <a:bodyPr/>
        <a:lstStyle/>
        <a:p>
          <a:endParaRPr lang="es-ES"/>
        </a:p>
      </dgm:t>
    </dgm:pt>
    <dgm:pt modelId="{DBC0CE7D-11A2-4515-BF86-1C3E5B569031}">
      <dgm:prSet phldrT="[Texto]"/>
      <dgm:spPr/>
      <dgm:t>
        <a:bodyPr/>
        <a:lstStyle/>
        <a:p>
          <a:r>
            <a:rPr lang="es-ES" dirty="0"/>
            <a:t>Resultados y Discusión</a:t>
          </a:r>
        </a:p>
      </dgm:t>
    </dgm:pt>
    <dgm:pt modelId="{30B6FF54-6580-4772-B5A4-0F08F47EAF96}" type="parTrans" cxnId="{8BB8EF74-0D61-4B28-822B-712FF4A5CFF6}">
      <dgm:prSet/>
      <dgm:spPr/>
      <dgm:t>
        <a:bodyPr/>
        <a:lstStyle/>
        <a:p>
          <a:endParaRPr lang="es-ES"/>
        </a:p>
      </dgm:t>
    </dgm:pt>
    <dgm:pt modelId="{0A3BC479-25B2-46D9-BCB4-949356A7C297}" type="sibTrans" cxnId="{8BB8EF74-0D61-4B28-822B-712FF4A5CFF6}">
      <dgm:prSet/>
      <dgm:spPr/>
      <dgm:t>
        <a:bodyPr/>
        <a:lstStyle/>
        <a:p>
          <a:endParaRPr lang="es-ES"/>
        </a:p>
      </dgm:t>
    </dgm:pt>
    <dgm:pt modelId="{09667D5E-31A8-475B-9A40-CA4F4E5EA073}">
      <dgm:prSet phldrT="[Texto]"/>
      <dgm:spPr/>
      <dgm:t>
        <a:bodyPr/>
        <a:lstStyle/>
        <a:p>
          <a:r>
            <a:rPr lang="es-ES" dirty="0"/>
            <a:t>Conclusiones  y Recomendaciones</a:t>
          </a:r>
        </a:p>
      </dgm:t>
    </dgm:pt>
    <dgm:pt modelId="{296623CA-A568-4805-9D31-55747C8C6B8C}" type="parTrans" cxnId="{170CD993-3499-41D6-A841-794933AB5CFB}">
      <dgm:prSet/>
      <dgm:spPr/>
      <dgm:t>
        <a:bodyPr/>
        <a:lstStyle/>
        <a:p>
          <a:endParaRPr lang="es-ES"/>
        </a:p>
      </dgm:t>
    </dgm:pt>
    <dgm:pt modelId="{3E66A1F1-5420-452D-81E3-9AE0B04CD70C}" type="sibTrans" cxnId="{170CD993-3499-41D6-A841-794933AB5CFB}">
      <dgm:prSet/>
      <dgm:spPr/>
      <dgm:t>
        <a:bodyPr/>
        <a:lstStyle/>
        <a:p>
          <a:endParaRPr lang="es-ES"/>
        </a:p>
      </dgm:t>
    </dgm:pt>
    <dgm:pt modelId="{A575BFE9-E369-4D6D-9EAE-38CFE23A52ED}">
      <dgm:prSet phldrT="[Texto]"/>
      <dgm:spPr/>
      <dgm:t>
        <a:bodyPr/>
        <a:lstStyle/>
        <a:p>
          <a:r>
            <a:rPr lang="es-ES" dirty="0"/>
            <a:t>Bibliografía</a:t>
          </a:r>
        </a:p>
      </dgm:t>
    </dgm:pt>
    <dgm:pt modelId="{6FAAE09F-7E4D-4403-B6F1-D7995B385A28}" type="parTrans" cxnId="{AA62193F-4B6D-4982-A204-FCC855FF03AA}">
      <dgm:prSet/>
      <dgm:spPr/>
      <dgm:t>
        <a:bodyPr/>
        <a:lstStyle/>
        <a:p>
          <a:endParaRPr lang="es-ES"/>
        </a:p>
      </dgm:t>
    </dgm:pt>
    <dgm:pt modelId="{78331A81-70D4-4580-A027-1FA0E0CD9811}" type="sibTrans" cxnId="{AA62193F-4B6D-4982-A204-FCC855FF03AA}">
      <dgm:prSet/>
      <dgm:spPr/>
      <dgm:t>
        <a:bodyPr/>
        <a:lstStyle/>
        <a:p>
          <a:endParaRPr lang="es-ES"/>
        </a:p>
      </dgm:t>
    </dgm:pt>
    <dgm:pt modelId="{B936A6E4-986F-4D7D-AE5A-BB42DEC87862}" type="pres">
      <dgm:prSet presAssocID="{C752F79B-4F0B-4525-862F-8BCF2E7F1EE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2F563CA-E378-4D73-83B6-5CD13E83B484}" type="pres">
      <dgm:prSet presAssocID="{C752F79B-4F0B-4525-862F-8BCF2E7F1EEC}" presName="Name1" presStyleCnt="0"/>
      <dgm:spPr/>
    </dgm:pt>
    <dgm:pt modelId="{F767743C-B968-4B21-BD83-C260A1BA7D09}" type="pres">
      <dgm:prSet presAssocID="{C752F79B-4F0B-4525-862F-8BCF2E7F1EEC}" presName="cycle" presStyleCnt="0"/>
      <dgm:spPr/>
    </dgm:pt>
    <dgm:pt modelId="{42448ADA-3F5A-434F-A12A-30CB58710447}" type="pres">
      <dgm:prSet presAssocID="{C752F79B-4F0B-4525-862F-8BCF2E7F1EEC}" presName="srcNode" presStyleLbl="node1" presStyleIdx="0" presStyleCnt="7"/>
      <dgm:spPr/>
    </dgm:pt>
    <dgm:pt modelId="{A2970567-3E4D-42DA-B97E-6F2384512F91}" type="pres">
      <dgm:prSet presAssocID="{C752F79B-4F0B-4525-862F-8BCF2E7F1EEC}" presName="conn" presStyleLbl="parChTrans1D2" presStyleIdx="0" presStyleCnt="1"/>
      <dgm:spPr/>
      <dgm:t>
        <a:bodyPr/>
        <a:lstStyle/>
        <a:p>
          <a:endParaRPr lang="es-ES"/>
        </a:p>
      </dgm:t>
    </dgm:pt>
    <dgm:pt modelId="{B4857979-2F75-413A-83D2-89975CE12325}" type="pres">
      <dgm:prSet presAssocID="{C752F79B-4F0B-4525-862F-8BCF2E7F1EEC}" presName="extraNode" presStyleLbl="node1" presStyleIdx="0" presStyleCnt="7"/>
      <dgm:spPr/>
    </dgm:pt>
    <dgm:pt modelId="{1C19AE84-86B9-473A-B878-1C985A8B777F}" type="pres">
      <dgm:prSet presAssocID="{C752F79B-4F0B-4525-862F-8BCF2E7F1EEC}" presName="dstNode" presStyleLbl="node1" presStyleIdx="0" presStyleCnt="7"/>
      <dgm:spPr/>
    </dgm:pt>
    <dgm:pt modelId="{36654B11-92A7-4E19-992B-BC9D018499EB}" type="pres">
      <dgm:prSet presAssocID="{A69A8645-5C97-4492-A6C4-7C3B80EC31C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C79C31-715D-4927-9486-830CA82AD814}" type="pres">
      <dgm:prSet presAssocID="{A69A8645-5C97-4492-A6C4-7C3B80EC31CB}" presName="accent_1" presStyleCnt="0"/>
      <dgm:spPr/>
    </dgm:pt>
    <dgm:pt modelId="{E4959523-276C-46EC-B3C5-FB702857D72A}" type="pres">
      <dgm:prSet presAssocID="{A69A8645-5C97-4492-A6C4-7C3B80EC31CB}" presName="accentRepeatNode" presStyleLbl="solidFgAcc1" presStyleIdx="0" presStyleCnt="7"/>
      <dgm:spPr/>
    </dgm:pt>
    <dgm:pt modelId="{EC023EF1-C542-4FEF-B418-7C0786316E99}" type="pres">
      <dgm:prSet presAssocID="{DB91D231-BDD0-4A1F-AFC0-96E2F043090E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984384-1C02-4369-9480-5F6E25653FFA}" type="pres">
      <dgm:prSet presAssocID="{DB91D231-BDD0-4A1F-AFC0-96E2F043090E}" presName="accent_2" presStyleCnt="0"/>
      <dgm:spPr/>
    </dgm:pt>
    <dgm:pt modelId="{EADAC485-7AC6-4B49-B49C-ADCDD333F78E}" type="pres">
      <dgm:prSet presAssocID="{DB91D231-BDD0-4A1F-AFC0-96E2F043090E}" presName="accentRepeatNode" presStyleLbl="solidFgAcc1" presStyleIdx="1" presStyleCnt="7"/>
      <dgm:spPr/>
    </dgm:pt>
    <dgm:pt modelId="{05074C88-43DD-4355-A82E-2D046C33E15E}" type="pres">
      <dgm:prSet presAssocID="{981C9A0B-55D6-4898-A106-F9AEF630D5D1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E0B97E-BAD5-4067-A54B-AC4A24E8F20C}" type="pres">
      <dgm:prSet presAssocID="{981C9A0B-55D6-4898-A106-F9AEF630D5D1}" presName="accent_3" presStyleCnt="0"/>
      <dgm:spPr/>
    </dgm:pt>
    <dgm:pt modelId="{83597ECE-BE9D-4359-B6B4-865AEF866852}" type="pres">
      <dgm:prSet presAssocID="{981C9A0B-55D6-4898-A106-F9AEF630D5D1}" presName="accentRepeatNode" presStyleLbl="solidFgAcc1" presStyleIdx="2" presStyleCnt="7"/>
      <dgm:spPr/>
    </dgm:pt>
    <dgm:pt modelId="{F7EA878E-8EE6-4D6F-BD47-D90354F84C37}" type="pres">
      <dgm:prSet presAssocID="{F20FFCB9-C606-41CE-9F43-17B1E24B4EF1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8591F4-4654-4A65-82DC-51F98CD3C004}" type="pres">
      <dgm:prSet presAssocID="{F20FFCB9-C606-41CE-9F43-17B1E24B4EF1}" presName="accent_4" presStyleCnt="0"/>
      <dgm:spPr/>
    </dgm:pt>
    <dgm:pt modelId="{12D1705C-6F1E-4478-96E8-83B578BB2103}" type="pres">
      <dgm:prSet presAssocID="{F20FFCB9-C606-41CE-9F43-17B1E24B4EF1}" presName="accentRepeatNode" presStyleLbl="solidFgAcc1" presStyleIdx="3" presStyleCnt="7"/>
      <dgm:spPr/>
    </dgm:pt>
    <dgm:pt modelId="{FEFEBFE6-BCD9-4148-A341-7850DB407760}" type="pres">
      <dgm:prSet presAssocID="{DBC0CE7D-11A2-4515-BF86-1C3E5B56903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296AB6-BC00-4E5E-958D-B4DA9FF0621A}" type="pres">
      <dgm:prSet presAssocID="{DBC0CE7D-11A2-4515-BF86-1C3E5B569031}" presName="accent_5" presStyleCnt="0"/>
      <dgm:spPr/>
    </dgm:pt>
    <dgm:pt modelId="{6353C279-C06A-4055-8F1B-9CF3AF501F2E}" type="pres">
      <dgm:prSet presAssocID="{DBC0CE7D-11A2-4515-BF86-1C3E5B569031}" presName="accentRepeatNode" presStyleLbl="solidFgAcc1" presStyleIdx="4" presStyleCnt="7"/>
      <dgm:spPr/>
    </dgm:pt>
    <dgm:pt modelId="{D53BCBB2-A80B-4C1B-A19A-EDC49317ECA4}" type="pres">
      <dgm:prSet presAssocID="{09667D5E-31A8-475B-9A40-CA4F4E5EA073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0F2725-4848-46BE-9943-190F92CE19B8}" type="pres">
      <dgm:prSet presAssocID="{09667D5E-31A8-475B-9A40-CA4F4E5EA073}" presName="accent_6" presStyleCnt="0"/>
      <dgm:spPr/>
    </dgm:pt>
    <dgm:pt modelId="{2EEC0653-5DD2-4E1F-9A53-D6D35DCD960A}" type="pres">
      <dgm:prSet presAssocID="{09667D5E-31A8-475B-9A40-CA4F4E5EA073}" presName="accentRepeatNode" presStyleLbl="solidFgAcc1" presStyleIdx="5" presStyleCnt="7"/>
      <dgm:spPr/>
    </dgm:pt>
    <dgm:pt modelId="{63B9A9F1-E526-4858-81A2-9B11DF121A9E}" type="pres">
      <dgm:prSet presAssocID="{A575BFE9-E369-4D6D-9EAE-38CFE23A52ED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14DBB5-5C23-44D8-9455-5CA1A104D565}" type="pres">
      <dgm:prSet presAssocID="{A575BFE9-E369-4D6D-9EAE-38CFE23A52ED}" presName="accent_7" presStyleCnt="0"/>
      <dgm:spPr/>
    </dgm:pt>
    <dgm:pt modelId="{ED00D37B-787B-41C1-BEE1-2829C471F637}" type="pres">
      <dgm:prSet presAssocID="{A575BFE9-E369-4D6D-9EAE-38CFE23A52ED}" presName="accentRepeatNode" presStyleLbl="solidFgAcc1" presStyleIdx="6" presStyleCnt="7"/>
      <dgm:spPr/>
    </dgm:pt>
  </dgm:ptLst>
  <dgm:cxnLst>
    <dgm:cxn modelId="{AA62193F-4B6D-4982-A204-FCC855FF03AA}" srcId="{C752F79B-4F0B-4525-862F-8BCF2E7F1EEC}" destId="{A575BFE9-E369-4D6D-9EAE-38CFE23A52ED}" srcOrd="6" destOrd="0" parTransId="{6FAAE09F-7E4D-4403-B6F1-D7995B385A28}" sibTransId="{78331A81-70D4-4580-A027-1FA0E0CD9811}"/>
    <dgm:cxn modelId="{ECF69B47-C95C-4F7E-8F83-B5A0ED15739A}" srcId="{C752F79B-4F0B-4525-862F-8BCF2E7F1EEC}" destId="{F20FFCB9-C606-41CE-9F43-17B1E24B4EF1}" srcOrd="3" destOrd="0" parTransId="{39E9F7ED-53DB-4EC4-9384-16551F6710F4}" sibTransId="{0B0EC93E-D676-4200-BDED-B34CF4E38F55}"/>
    <dgm:cxn modelId="{E69E839E-EF4A-4AE7-BD28-62C05C4B8612}" type="presOf" srcId="{C752F79B-4F0B-4525-862F-8BCF2E7F1EEC}" destId="{B936A6E4-986F-4D7D-AE5A-BB42DEC87862}" srcOrd="0" destOrd="0" presId="urn:microsoft.com/office/officeart/2008/layout/VerticalCurvedList"/>
    <dgm:cxn modelId="{0AA796E4-8D42-45EB-91C0-D2ED746BA3FC}" type="presOf" srcId="{981C9A0B-55D6-4898-A106-F9AEF630D5D1}" destId="{05074C88-43DD-4355-A82E-2D046C33E15E}" srcOrd="0" destOrd="0" presId="urn:microsoft.com/office/officeart/2008/layout/VerticalCurvedList"/>
    <dgm:cxn modelId="{6776C553-4B02-450D-ABB3-E05EDC6E1D41}" type="presOf" srcId="{09667D5E-31A8-475B-9A40-CA4F4E5EA073}" destId="{D53BCBB2-A80B-4C1B-A19A-EDC49317ECA4}" srcOrd="0" destOrd="0" presId="urn:microsoft.com/office/officeart/2008/layout/VerticalCurvedList"/>
    <dgm:cxn modelId="{E7830FEA-7965-48E7-9ADF-1B3895E25437}" type="presOf" srcId="{DB91D231-BDD0-4A1F-AFC0-96E2F043090E}" destId="{EC023EF1-C542-4FEF-B418-7C0786316E99}" srcOrd="0" destOrd="0" presId="urn:microsoft.com/office/officeart/2008/layout/VerticalCurvedList"/>
    <dgm:cxn modelId="{4A1EC40E-84BA-4B81-BBB2-3B5F5FEC2C63}" srcId="{C752F79B-4F0B-4525-862F-8BCF2E7F1EEC}" destId="{DB91D231-BDD0-4A1F-AFC0-96E2F043090E}" srcOrd="1" destOrd="0" parTransId="{267ECFA5-545F-484B-9962-B27185454669}" sibTransId="{C6BD4BE6-0C86-4725-BB19-4F5DDF6563DB}"/>
    <dgm:cxn modelId="{1194DB86-87C1-4616-A297-C9C50CE12824}" type="presOf" srcId="{A575BFE9-E369-4D6D-9EAE-38CFE23A52ED}" destId="{63B9A9F1-E526-4858-81A2-9B11DF121A9E}" srcOrd="0" destOrd="0" presId="urn:microsoft.com/office/officeart/2008/layout/VerticalCurvedList"/>
    <dgm:cxn modelId="{B74594BA-C10D-41D8-B614-941F6F8C8F3E}" srcId="{C752F79B-4F0B-4525-862F-8BCF2E7F1EEC}" destId="{981C9A0B-55D6-4898-A106-F9AEF630D5D1}" srcOrd="2" destOrd="0" parTransId="{1C471FCB-F4E7-41FA-9914-9BCE7B883A50}" sibTransId="{397B84E6-89BF-4702-98A5-4662A32C68E3}"/>
    <dgm:cxn modelId="{8BB8EF74-0D61-4B28-822B-712FF4A5CFF6}" srcId="{C752F79B-4F0B-4525-862F-8BCF2E7F1EEC}" destId="{DBC0CE7D-11A2-4515-BF86-1C3E5B569031}" srcOrd="4" destOrd="0" parTransId="{30B6FF54-6580-4772-B5A4-0F08F47EAF96}" sibTransId="{0A3BC479-25B2-46D9-BCB4-949356A7C297}"/>
    <dgm:cxn modelId="{BFF6DE84-1338-4706-804F-8A9778AE47A7}" srcId="{C752F79B-4F0B-4525-862F-8BCF2E7F1EEC}" destId="{A69A8645-5C97-4492-A6C4-7C3B80EC31CB}" srcOrd="0" destOrd="0" parTransId="{E0402639-5265-4BAF-82C0-1D73BE3C6D06}" sibTransId="{5950F65F-9890-417C-AD6C-4CFB7A8F11BC}"/>
    <dgm:cxn modelId="{FCEC1DEF-CA3A-484E-B144-8C49E28347F7}" type="presOf" srcId="{F20FFCB9-C606-41CE-9F43-17B1E24B4EF1}" destId="{F7EA878E-8EE6-4D6F-BD47-D90354F84C37}" srcOrd="0" destOrd="0" presId="urn:microsoft.com/office/officeart/2008/layout/VerticalCurvedList"/>
    <dgm:cxn modelId="{170CD993-3499-41D6-A841-794933AB5CFB}" srcId="{C752F79B-4F0B-4525-862F-8BCF2E7F1EEC}" destId="{09667D5E-31A8-475B-9A40-CA4F4E5EA073}" srcOrd="5" destOrd="0" parTransId="{296623CA-A568-4805-9D31-55747C8C6B8C}" sibTransId="{3E66A1F1-5420-452D-81E3-9AE0B04CD70C}"/>
    <dgm:cxn modelId="{F329A880-E5A6-477B-992A-0A5CC658C3F8}" type="presOf" srcId="{5950F65F-9890-417C-AD6C-4CFB7A8F11BC}" destId="{A2970567-3E4D-42DA-B97E-6F2384512F91}" srcOrd="0" destOrd="0" presId="urn:microsoft.com/office/officeart/2008/layout/VerticalCurvedList"/>
    <dgm:cxn modelId="{DE27B3FA-1643-429F-BFE4-3885D74EA41A}" type="presOf" srcId="{DBC0CE7D-11A2-4515-BF86-1C3E5B569031}" destId="{FEFEBFE6-BCD9-4148-A341-7850DB407760}" srcOrd="0" destOrd="0" presId="urn:microsoft.com/office/officeart/2008/layout/VerticalCurvedList"/>
    <dgm:cxn modelId="{9E7EEB10-0411-46D2-93F5-108FB97FAE70}" type="presOf" srcId="{A69A8645-5C97-4492-A6C4-7C3B80EC31CB}" destId="{36654B11-92A7-4E19-992B-BC9D018499EB}" srcOrd="0" destOrd="0" presId="urn:microsoft.com/office/officeart/2008/layout/VerticalCurvedList"/>
    <dgm:cxn modelId="{3BE0E167-5F6E-4966-A194-3223F33D7A25}" type="presParOf" srcId="{B936A6E4-986F-4D7D-AE5A-BB42DEC87862}" destId="{02F563CA-E378-4D73-83B6-5CD13E83B484}" srcOrd="0" destOrd="0" presId="urn:microsoft.com/office/officeart/2008/layout/VerticalCurvedList"/>
    <dgm:cxn modelId="{EA67BA21-A9BE-4159-AEDC-C5704C0BD2EA}" type="presParOf" srcId="{02F563CA-E378-4D73-83B6-5CD13E83B484}" destId="{F767743C-B968-4B21-BD83-C260A1BA7D09}" srcOrd="0" destOrd="0" presId="urn:microsoft.com/office/officeart/2008/layout/VerticalCurvedList"/>
    <dgm:cxn modelId="{36BFEC84-B7E1-4DF1-B507-21B3F4548CE3}" type="presParOf" srcId="{F767743C-B968-4B21-BD83-C260A1BA7D09}" destId="{42448ADA-3F5A-434F-A12A-30CB58710447}" srcOrd="0" destOrd="0" presId="urn:microsoft.com/office/officeart/2008/layout/VerticalCurvedList"/>
    <dgm:cxn modelId="{0666EC04-20E2-4E0C-9BE8-C7E730511085}" type="presParOf" srcId="{F767743C-B968-4B21-BD83-C260A1BA7D09}" destId="{A2970567-3E4D-42DA-B97E-6F2384512F91}" srcOrd="1" destOrd="0" presId="urn:microsoft.com/office/officeart/2008/layout/VerticalCurvedList"/>
    <dgm:cxn modelId="{D6BFFE40-519A-4B52-9627-B8BE8B80D92D}" type="presParOf" srcId="{F767743C-B968-4B21-BD83-C260A1BA7D09}" destId="{B4857979-2F75-413A-83D2-89975CE12325}" srcOrd="2" destOrd="0" presId="urn:microsoft.com/office/officeart/2008/layout/VerticalCurvedList"/>
    <dgm:cxn modelId="{E576555D-3D1E-466A-A0BA-413D4C80F1A5}" type="presParOf" srcId="{F767743C-B968-4B21-BD83-C260A1BA7D09}" destId="{1C19AE84-86B9-473A-B878-1C985A8B777F}" srcOrd="3" destOrd="0" presId="urn:microsoft.com/office/officeart/2008/layout/VerticalCurvedList"/>
    <dgm:cxn modelId="{00D19A65-E183-4660-AE86-0032858D0131}" type="presParOf" srcId="{02F563CA-E378-4D73-83B6-5CD13E83B484}" destId="{36654B11-92A7-4E19-992B-BC9D018499EB}" srcOrd="1" destOrd="0" presId="urn:microsoft.com/office/officeart/2008/layout/VerticalCurvedList"/>
    <dgm:cxn modelId="{0E7F1EB5-0DD0-417B-85E0-F2269A454015}" type="presParOf" srcId="{02F563CA-E378-4D73-83B6-5CD13E83B484}" destId="{0AC79C31-715D-4927-9486-830CA82AD814}" srcOrd="2" destOrd="0" presId="urn:microsoft.com/office/officeart/2008/layout/VerticalCurvedList"/>
    <dgm:cxn modelId="{68F0EBA2-3F07-4435-A912-6CCF1C34DEAA}" type="presParOf" srcId="{0AC79C31-715D-4927-9486-830CA82AD814}" destId="{E4959523-276C-46EC-B3C5-FB702857D72A}" srcOrd="0" destOrd="0" presId="urn:microsoft.com/office/officeart/2008/layout/VerticalCurvedList"/>
    <dgm:cxn modelId="{CA4A4CA4-438B-4F1E-B609-A092E0A8C93C}" type="presParOf" srcId="{02F563CA-E378-4D73-83B6-5CD13E83B484}" destId="{EC023EF1-C542-4FEF-B418-7C0786316E99}" srcOrd="3" destOrd="0" presId="urn:microsoft.com/office/officeart/2008/layout/VerticalCurvedList"/>
    <dgm:cxn modelId="{9E761E2A-38A0-4E7F-A032-5FCF4A7B7438}" type="presParOf" srcId="{02F563CA-E378-4D73-83B6-5CD13E83B484}" destId="{E4984384-1C02-4369-9480-5F6E25653FFA}" srcOrd="4" destOrd="0" presId="urn:microsoft.com/office/officeart/2008/layout/VerticalCurvedList"/>
    <dgm:cxn modelId="{A2AECA61-DD41-4D91-90D9-ECB2FFF57CB3}" type="presParOf" srcId="{E4984384-1C02-4369-9480-5F6E25653FFA}" destId="{EADAC485-7AC6-4B49-B49C-ADCDD333F78E}" srcOrd="0" destOrd="0" presId="urn:microsoft.com/office/officeart/2008/layout/VerticalCurvedList"/>
    <dgm:cxn modelId="{953CEC68-A654-46FD-84F3-96FF3D81795C}" type="presParOf" srcId="{02F563CA-E378-4D73-83B6-5CD13E83B484}" destId="{05074C88-43DD-4355-A82E-2D046C33E15E}" srcOrd="5" destOrd="0" presId="urn:microsoft.com/office/officeart/2008/layout/VerticalCurvedList"/>
    <dgm:cxn modelId="{17F644F2-268D-47C6-AD6D-C89FB44E3860}" type="presParOf" srcId="{02F563CA-E378-4D73-83B6-5CD13E83B484}" destId="{F3E0B97E-BAD5-4067-A54B-AC4A24E8F20C}" srcOrd="6" destOrd="0" presId="urn:microsoft.com/office/officeart/2008/layout/VerticalCurvedList"/>
    <dgm:cxn modelId="{7881995E-D9F4-4B27-B456-B400F99B6884}" type="presParOf" srcId="{F3E0B97E-BAD5-4067-A54B-AC4A24E8F20C}" destId="{83597ECE-BE9D-4359-B6B4-865AEF866852}" srcOrd="0" destOrd="0" presId="urn:microsoft.com/office/officeart/2008/layout/VerticalCurvedList"/>
    <dgm:cxn modelId="{8BBCA3A9-3B46-436A-A1F1-20F811B1A4A2}" type="presParOf" srcId="{02F563CA-E378-4D73-83B6-5CD13E83B484}" destId="{F7EA878E-8EE6-4D6F-BD47-D90354F84C37}" srcOrd="7" destOrd="0" presId="urn:microsoft.com/office/officeart/2008/layout/VerticalCurvedList"/>
    <dgm:cxn modelId="{3C8F1E6D-989D-4995-A681-BA90C6EE714D}" type="presParOf" srcId="{02F563CA-E378-4D73-83B6-5CD13E83B484}" destId="{7E8591F4-4654-4A65-82DC-51F98CD3C004}" srcOrd="8" destOrd="0" presId="urn:microsoft.com/office/officeart/2008/layout/VerticalCurvedList"/>
    <dgm:cxn modelId="{AFB13983-7164-4C2A-A16F-DEC4D3BD159E}" type="presParOf" srcId="{7E8591F4-4654-4A65-82DC-51F98CD3C004}" destId="{12D1705C-6F1E-4478-96E8-83B578BB2103}" srcOrd="0" destOrd="0" presId="urn:microsoft.com/office/officeart/2008/layout/VerticalCurvedList"/>
    <dgm:cxn modelId="{D9F3C9CD-9717-455C-9925-CB2556B432F7}" type="presParOf" srcId="{02F563CA-E378-4D73-83B6-5CD13E83B484}" destId="{FEFEBFE6-BCD9-4148-A341-7850DB407760}" srcOrd="9" destOrd="0" presId="urn:microsoft.com/office/officeart/2008/layout/VerticalCurvedList"/>
    <dgm:cxn modelId="{DADB579D-95AF-4F28-BD23-EDC8155038B2}" type="presParOf" srcId="{02F563CA-E378-4D73-83B6-5CD13E83B484}" destId="{33296AB6-BC00-4E5E-958D-B4DA9FF0621A}" srcOrd="10" destOrd="0" presId="urn:microsoft.com/office/officeart/2008/layout/VerticalCurvedList"/>
    <dgm:cxn modelId="{BFDB10A7-C594-4EA7-91A8-BCA7086FDD7F}" type="presParOf" srcId="{33296AB6-BC00-4E5E-958D-B4DA9FF0621A}" destId="{6353C279-C06A-4055-8F1B-9CF3AF501F2E}" srcOrd="0" destOrd="0" presId="urn:microsoft.com/office/officeart/2008/layout/VerticalCurvedList"/>
    <dgm:cxn modelId="{3A3A89A6-DD49-48C2-AA54-3528C1E6F8D5}" type="presParOf" srcId="{02F563CA-E378-4D73-83B6-5CD13E83B484}" destId="{D53BCBB2-A80B-4C1B-A19A-EDC49317ECA4}" srcOrd="11" destOrd="0" presId="urn:microsoft.com/office/officeart/2008/layout/VerticalCurvedList"/>
    <dgm:cxn modelId="{BF0D5643-9E27-4120-B091-7982C656FDD9}" type="presParOf" srcId="{02F563CA-E378-4D73-83B6-5CD13E83B484}" destId="{050F2725-4848-46BE-9943-190F92CE19B8}" srcOrd="12" destOrd="0" presId="urn:microsoft.com/office/officeart/2008/layout/VerticalCurvedList"/>
    <dgm:cxn modelId="{6EB69FCD-20DB-46E5-8C05-D3BB7B754266}" type="presParOf" srcId="{050F2725-4848-46BE-9943-190F92CE19B8}" destId="{2EEC0653-5DD2-4E1F-9A53-D6D35DCD960A}" srcOrd="0" destOrd="0" presId="urn:microsoft.com/office/officeart/2008/layout/VerticalCurvedList"/>
    <dgm:cxn modelId="{8244F653-BDB5-4798-BEDB-CAD3F8927D0C}" type="presParOf" srcId="{02F563CA-E378-4D73-83B6-5CD13E83B484}" destId="{63B9A9F1-E526-4858-81A2-9B11DF121A9E}" srcOrd="13" destOrd="0" presId="urn:microsoft.com/office/officeart/2008/layout/VerticalCurvedList"/>
    <dgm:cxn modelId="{4A63894E-30B6-4E4C-9096-16286B856C46}" type="presParOf" srcId="{02F563CA-E378-4D73-83B6-5CD13E83B484}" destId="{6114DBB5-5C23-44D8-9455-5CA1A104D565}" srcOrd="14" destOrd="0" presId="urn:microsoft.com/office/officeart/2008/layout/VerticalCurvedList"/>
    <dgm:cxn modelId="{51511693-2E6A-4E8E-995F-BBA638138DD2}" type="presParOf" srcId="{6114DBB5-5C23-44D8-9455-5CA1A104D565}" destId="{ED00D37B-787B-41C1-BEE1-2829C471F6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D252F-1F6E-4910-A5C8-4AE6535E02DE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9708CDB-D1AA-4378-9D1D-6C1C6978AB8B}">
      <dgm:prSet phldrT="[Texto]"/>
      <dgm:spPr/>
      <dgm:t>
        <a:bodyPr/>
        <a:lstStyle/>
        <a:p>
          <a:r>
            <a:rPr lang="es-ES" dirty="0"/>
            <a:t>La papa</a:t>
          </a:r>
        </a:p>
      </dgm:t>
    </dgm:pt>
    <dgm:pt modelId="{30EA15A5-B48D-426B-86AE-49F2D54940C9}" type="parTrans" cxnId="{938BD110-CD7A-4551-AD12-866BE119F759}">
      <dgm:prSet/>
      <dgm:spPr/>
      <dgm:t>
        <a:bodyPr/>
        <a:lstStyle/>
        <a:p>
          <a:endParaRPr lang="es-ES"/>
        </a:p>
      </dgm:t>
    </dgm:pt>
    <dgm:pt modelId="{B8B8B257-37A3-49BC-8034-7A08F05F2F50}" type="sibTrans" cxnId="{938BD110-CD7A-4551-AD12-866BE119F759}">
      <dgm:prSet/>
      <dgm:spPr/>
      <dgm:t>
        <a:bodyPr/>
        <a:lstStyle/>
        <a:p>
          <a:endParaRPr lang="es-ES"/>
        </a:p>
      </dgm:t>
    </dgm:pt>
    <dgm:pt modelId="{CDC6DC75-0009-4BE6-BF41-3A18AB72D106}">
      <dgm:prSet phldrT="[Texto]"/>
      <dgm:spPr/>
      <dgm:t>
        <a:bodyPr/>
        <a:lstStyle/>
        <a:p>
          <a:pPr algn="just"/>
          <a:r>
            <a:rPr lang="es-ES" dirty="0"/>
            <a:t>2do cultivo (nacional)</a:t>
          </a:r>
        </a:p>
      </dgm:t>
    </dgm:pt>
    <dgm:pt modelId="{E21E1ED6-DA71-4A6A-AB78-D367C6057A21}" type="parTrans" cxnId="{38BC4762-23FA-4BF2-9B2A-C9573EB9C576}">
      <dgm:prSet/>
      <dgm:spPr/>
      <dgm:t>
        <a:bodyPr/>
        <a:lstStyle/>
        <a:p>
          <a:endParaRPr lang="es-ES"/>
        </a:p>
      </dgm:t>
    </dgm:pt>
    <dgm:pt modelId="{B37B3F3F-7248-47DA-8E54-F14E5FD9AFF6}" type="sibTrans" cxnId="{38BC4762-23FA-4BF2-9B2A-C9573EB9C576}">
      <dgm:prSet/>
      <dgm:spPr/>
      <dgm:t>
        <a:bodyPr/>
        <a:lstStyle/>
        <a:p>
          <a:endParaRPr lang="es-ES"/>
        </a:p>
      </dgm:t>
    </dgm:pt>
    <dgm:pt modelId="{A683B283-A004-4AA3-B9DE-BAA21169E6ED}">
      <dgm:prSet phldrT="[Texto]"/>
      <dgm:spPr/>
      <dgm:t>
        <a:bodyPr/>
        <a:lstStyle/>
        <a:p>
          <a:r>
            <a:rPr lang="es-ES" dirty="0"/>
            <a:t>Semilla </a:t>
          </a:r>
        </a:p>
      </dgm:t>
    </dgm:pt>
    <dgm:pt modelId="{FA0FCB3F-97B5-4AEB-929E-943F1AC8D617}" type="parTrans" cxnId="{F402C955-06EF-4B98-A38D-E7E9ED619898}">
      <dgm:prSet/>
      <dgm:spPr/>
      <dgm:t>
        <a:bodyPr/>
        <a:lstStyle/>
        <a:p>
          <a:endParaRPr lang="es-ES"/>
        </a:p>
      </dgm:t>
    </dgm:pt>
    <dgm:pt modelId="{33A403A3-F384-4F56-B805-ECFD5D38E9BC}" type="sibTrans" cxnId="{F402C955-06EF-4B98-A38D-E7E9ED619898}">
      <dgm:prSet/>
      <dgm:spPr/>
      <dgm:t>
        <a:bodyPr/>
        <a:lstStyle/>
        <a:p>
          <a:endParaRPr lang="es-ES"/>
        </a:p>
      </dgm:t>
    </dgm:pt>
    <dgm:pt modelId="{0513CC5C-97EB-490B-BF23-1B99F6F3B601}">
      <dgm:prSet phldrT="[Texto]"/>
      <dgm:spPr/>
      <dgm:t>
        <a:bodyPr/>
        <a:lstStyle/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dirty="0"/>
            <a:t> Principal insumo </a:t>
          </a:r>
        </a:p>
      </dgm:t>
    </dgm:pt>
    <dgm:pt modelId="{036CEA35-A94C-4235-AD8B-DC56120FF441}" type="parTrans" cxnId="{EF60E725-94DE-45D8-BB31-15402E2373F5}">
      <dgm:prSet/>
      <dgm:spPr/>
      <dgm:t>
        <a:bodyPr/>
        <a:lstStyle/>
        <a:p>
          <a:endParaRPr lang="es-ES"/>
        </a:p>
      </dgm:t>
    </dgm:pt>
    <dgm:pt modelId="{DE800B12-F219-4CAE-BE1E-0F191AFCABAA}" type="sibTrans" cxnId="{EF60E725-94DE-45D8-BB31-15402E2373F5}">
      <dgm:prSet/>
      <dgm:spPr/>
      <dgm:t>
        <a:bodyPr/>
        <a:lstStyle/>
        <a:p>
          <a:endParaRPr lang="es-ES"/>
        </a:p>
      </dgm:t>
    </dgm:pt>
    <dgm:pt modelId="{C3CA42F2-4265-433A-88EA-EAEC675E9851}">
      <dgm:prSet phldrT="[Texto]"/>
      <dgm:spPr/>
      <dgm:t>
        <a:bodyPr/>
        <a:lstStyle/>
        <a:p>
          <a:r>
            <a:rPr lang="es-ES" dirty="0"/>
            <a:t>D. Siembra y P. tubérculo</a:t>
          </a:r>
        </a:p>
      </dgm:t>
    </dgm:pt>
    <dgm:pt modelId="{71C9171E-6540-4ED6-AA08-1EDE56EF2642}" type="parTrans" cxnId="{595431B1-E4C3-4F57-BC0B-9752E6978354}">
      <dgm:prSet/>
      <dgm:spPr/>
      <dgm:t>
        <a:bodyPr/>
        <a:lstStyle/>
        <a:p>
          <a:endParaRPr lang="es-ES"/>
        </a:p>
      </dgm:t>
    </dgm:pt>
    <dgm:pt modelId="{4FA70ED2-6A1C-45CC-8A35-A0296EAA6ABD}" type="sibTrans" cxnId="{595431B1-E4C3-4F57-BC0B-9752E6978354}">
      <dgm:prSet/>
      <dgm:spPr/>
      <dgm:t>
        <a:bodyPr/>
        <a:lstStyle/>
        <a:p>
          <a:endParaRPr lang="es-ES"/>
        </a:p>
      </dgm:t>
    </dgm:pt>
    <dgm:pt modelId="{877F8DDC-BF75-4EC5-B3A1-139A0936C555}">
      <dgm:prSet phldrT="[Texto]"/>
      <dgm:spPr/>
      <dgm:t>
        <a:bodyPr/>
        <a:lstStyle/>
        <a:p>
          <a:pPr algn="just"/>
          <a:r>
            <a:rPr lang="es-ES" dirty="0"/>
            <a:t>Factores relacionados con la producción.</a:t>
          </a:r>
        </a:p>
      </dgm:t>
    </dgm:pt>
    <dgm:pt modelId="{EC9A9F89-D085-45D4-83AB-17FA901EC28B}" type="parTrans" cxnId="{1A114BF7-11AA-44F3-8555-E283DF98602B}">
      <dgm:prSet/>
      <dgm:spPr/>
      <dgm:t>
        <a:bodyPr/>
        <a:lstStyle/>
        <a:p>
          <a:endParaRPr lang="es-ES"/>
        </a:p>
      </dgm:t>
    </dgm:pt>
    <dgm:pt modelId="{0497B95F-E6D0-4854-A8DB-1C6F651C047B}" type="sibTrans" cxnId="{1A114BF7-11AA-44F3-8555-E283DF98602B}">
      <dgm:prSet/>
      <dgm:spPr/>
      <dgm:t>
        <a:bodyPr/>
        <a:lstStyle/>
        <a:p>
          <a:endParaRPr lang="es-ES"/>
        </a:p>
      </dgm:t>
    </dgm:pt>
    <dgm:pt modelId="{D7D863A9-2DF3-458E-971B-45569FED3A4A}">
      <dgm:prSet phldrT="[Texto]"/>
      <dgm:spPr/>
      <dgm:t>
        <a:bodyPr/>
        <a:lstStyle/>
        <a:p>
          <a:pPr algn="just"/>
          <a:r>
            <a:rPr lang="es-ES" dirty="0"/>
            <a:t>Peso semilla </a:t>
          </a:r>
          <a:r>
            <a:rPr lang="es-ES" dirty="0" smtClean="0"/>
            <a:t>40- 100g</a:t>
          </a:r>
          <a:r>
            <a:rPr lang="es-ES" dirty="0"/>
            <a:t>;</a:t>
          </a:r>
        </a:p>
      </dgm:t>
    </dgm:pt>
    <dgm:pt modelId="{4CD3A26C-80EB-4360-8B21-9FD926338547}" type="parTrans" cxnId="{B2CAA471-9273-4698-BD68-E982514B1810}">
      <dgm:prSet/>
      <dgm:spPr/>
      <dgm:t>
        <a:bodyPr/>
        <a:lstStyle/>
        <a:p>
          <a:endParaRPr lang="es-ES"/>
        </a:p>
      </dgm:t>
    </dgm:pt>
    <dgm:pt modelId="{FF4164F0-BCB1-4C54-ACB3-5E0E07FEA8DC}" type="sibTrans" cxnId="{B2CAA471-9273-4698-BD68-E982514B1810}">
      <dgm:prSet/>
      <dgm:spPr/>
      <dgm:t>
        <a:bodyPr/>
        <a:lstStyle/>
        <a:p>
          <a:endParaRPr lang="es-ES"/>
        </a:p>
      </dgm:t>
    </dgm:pt>
    <dgm:pt modelId="{DC6DD7B5-70CF-498E-8C23-FC05FC8F6DAE}">
      <dgm:prSet phldrT="[Texto]"/>
      <dgm:spPr/>
      <dgm:t>
        <a:bodyPr/>
        <a:lstStyle/>
        <a:p>
          <a:pPr algn="just"/>
          <a:r>
            <a:rPr lang="es-ES" dirty="0"/>
            <a:t>Imbabura 1104 </a:t>
          </a:r>
          <a:r>
            <a:rPr lang="es-ES" dirty="0" smtClean="0"/>
            <a:t>ha </a:t>
          </a:r>
          <a:r>
            <a:rPr lang="es-ES" dirty="0"/>
            <a:t>(8,5 t/ha)</a:t>
          </a:r>
        </a:p>
      </dgm:t>
    </dgm:pt>
    <dgm:pt modelId="{7B29F202-BD63-4A46-97D7-0E5179508755}" type="parTrans" cxnId="{EB245628-B896-42B1-8711-3A3864A5113E}">
      <dgm:prSet/>
      <dgm:spPr/>
      <dgm:t>
        <a:bodyPr/>
        <a:lstStyle/>
        <a:p>
          <a:endParaRPr lang="es-ES"/>
        </a:p>
      </dgm:t>
    </dgm:pt>
    <dgm:pt modelId="{1EFD4586-74F9-4C7A-BFA5-F98C1C655EB5}" type="sibTrans" cxnId="{EB245628-B896-42B1-8711-3A3864A5113E}">
      <dgm:prSet/>
      <dgm:spPr/>
      <dgm:t>
        <a:bodyPr/>
        <a:lstStyle/>
        <a:p>
          <a:endParaRPr lang="es-ES"/>
        </a:p>
      </dgm:t>
    </dgm:pt>
    <dgm:pt modelId="{36073023-80C5-44D7-BA13-4FCD467F5BD5}">
      <dgm:prSet phldrT="[Texto]"/>
      <dgm:spPr/>
      <dgm:t>
        <a:bodyPr/>
        <a:lstStyle/>
        <a:p>
          <a:pPr algn="just"/>
          <a:r>
            <a:rPr lang="es-ES" dirty="0"/>
            <a:t>10 provincias de la Sierra</a:t>
          </a:r>
        </a:p>
      </dgm:t>
    </dgm:pt>
    <dgm:pt modelId="{6CD9138A-2CB5-40A1-BBBD-5622CEC17B7C}" type="parTrans" cxnId="{0418CC2A-CEE7-4B0C-AC6A-4B371A3CBC2A}">
      <dgm:prSet/>
      <dgm:spPr/>
      <dgm:t>
        <a:bodyPr/>
        <a:lstStyle/>
        <a:p>
          <a:endParaRPr lang="es-ES"/>
        </a:p>
      </dgm:t>
    </dgm:pt>
    <dgm:pt modelId="{4A1033F6-F237-4C8A-BE68-CBA2604790FE}" type="sibTrans" cxnId="{0418CC2A-CEE7-4B0C-AC6A-4B371A3CBC2A}">
      <dgm:prSet/>
      <dgm:spPr/>
      <dgm:t>
        <a:bodyPr/>
        <a:lstStyle/>
        <a:p>
          <a:endParaRPr lang="es-ES"/>
        </a:p>
      </dgm:t>
    </dgm:pt>
    <dgm:pt modelId="{B079E9D9-6EF0-4A18-957D-E329A5E6D115}">
      <dgm:prSet phldrT="[Texto]"/>
      <dgm:spPr/>
      <dgm:t>
        <a:bodyPr/>
        <a:lstStyle/>
        <a:p>
          <a:pPr algn="just"/>
          <a:r>
            <a:rPr lang="es-ES" dirty="0"/>
            <a:t>Nacional 305 mil t (8t/ha)  </a:t>
          </a:r>
        </a:p>
      </dgm:t>
    </dgm:pt>
    <dgm:pt modelId="{62BD50BB-242B-460B-B959-2ABFCFC4D6DC}" type="parTrans" cxnId="{69ADC01F-309A-4F4C-9BDD-E0A77558D2E9}">
      <dgm:prSet/>
      <dgm:spPr/>
      <dgm:t>
        <a:bodyPr/>
        <a:lstStyle/>
        <a:p>
          <a:endParaRPr lang="es-ES"/>
        </a:p>
      </dgm:t>
    </dgm:pt>
    <dgm:pt modelId="{85247553-2162-402E-AAEE-4C53095F0738}" type="sibTrans" cxnId="{69ADC01F-309A-4F4C-9BDD-E0A77558D2E9}">
      <dgm:prSet/>
      <dgm:spPr/>
      <dgm:t>
        <a:bodyPr/>
        <a:lstStyle/>
        <a:p>
          <a:endParaRPr lang="es-ES"/>
        </a:p>
      </dgm:t>
    </dgm:pt>
    <dgm:pt modelId="{E3E96C1C-DA1A-4110-BF1B-F7ACD5BE5D74}">
      <dgm:prSet phldrT="[Texto]"/>
      <dgm:spPr/>
      <dgm:t>
        <a:bodyPr/>
        <a:lstStyle/>
        <a:p>
          <a:pPr algn="just"/>
          <a:r>
            <a:rPr lang="es-ES" dirty="0"/>
            <a:t>4to cultivo (mundial)</a:t>
          </a:r>
        </a:p>
      </dgm:t>
    </dgm:pt>
    <dgm:pt modelId="{194A0F2D-0E17-496F-BF62-C6F885CED9FA}" type="parTrans" cxnId="{A3C0C130-C7EC-4E90-B7A4-59606FFBC6D8}">
      <dgm:prSet/>
      <dgm:spPr/>
      <dgm:t>
        <a:bodyPr/>
        <a:lstStyle/>
        <a:p>
          <a:endParaRPr lang="es-ES"/>
        </a:p>
      </dgm:t>
    </dgm:pt>
    <dgm:pt modelId="{E1EDC84B-34E5-40DA-B986-2FFDD4F7ADFE}" type="sibTrans" cxnId="{A3C0C130-C7EC-4E90-B7A4-59606FFBC6D8}">
      <dgm:prSet/>
      <dgm:spPr/>
      <dgm:t>
        <a:bodyPr/>
        <a:lstStyle/>
        <a:p>
          <a:endParaRPr lang="es-ES"/>
        </a:p>
      </dgm:t>
    </dgm:pt>
    <dgm:pt modelId="{16B93A61-09EF-4548-A1EE-8E3E1D85C7D8}">
      <dgm:prSet phldrT="[Texto]"/>
      <dgm:spPr/>
      <dgm:t>
        <a:bodyPr/>
        <a:lstStyle/>
        <a:p>
          <a:pPr algn="just"/>
          <a:r>
            <a:rPr lang="es-ES" dirty="0"/>
            <a:t>7% de la canasta familiar</a:t>
          </a:r>
        </a:p>
      </dgm:t>
    </dgm:pt>
    <dgm:pt modelId="{07DBD10F-E40E-43DC-B2C2-1A9B11367224}" type="parTrans" cxnId="{B53E63CE-0874-4328-BE92-0EE174C4FF5E}">
      <dgm:prSet/>
      <dgm:spPr/>
      <dgm:t>
        <a:bodyPr/>
        <a:lstStyle/>
        <a:p>
          <a:endParaRPr lang="es-ES"/>
        </a:p>
      </dgm:t>
    </dgm:pt>
    <dgm:pt modelId="{ACFCC89E-5800-4D03-B81A-175CA01D5E51}" type="sibTrans" cxnId="{B53E63CE-0874-4328-BE92-0EE174C4FF5E}">
      <dgm:prSet/>
      <dgm:spPr/>
      <dgm:t>
        <a:bodyPr/>
        <a:lstStyle/>
        <a:p>
          <a:endParaRPr lang="es-ES"/>
        </a:p>
      </dgm:t>
    </dgm:pt>
    <dgm:pt modelId="{96DDCC73-B70B-45BF-8A52-9E408D6F1505}">
      <dgm:prSet phldrT="[Texto]"/>
      <dgm:spPr/>
      <dgm:t>
        <a:bodyPr/>
        <a:lstStyle/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dirty="0"/>
            <a:t>Calidad = rendimientos altos</a:t>
          </a:r>
        </a:p>
      </dgm:t>
    </dgm:pt>
    <dgm:pt modelId="{750512C7-4D4A-4FFF-8D76-7D32FB185512}" type="parTrans" cxnId="{9C7437E9-3614-400B-BFAD-97733EBF625C}">
      <dgm:prSet/>
      <dgm:spPr/>
      <dgm:t>
        <a:bodyPr/>
        <a:lstStyle/>
        <a:p>
          <a:endParaRPr lang="es-ES"/>
        </a:p>
      </dgm:t>
    </dgm:pt>
    <dgm:pt modelId="{BD2E2E1C-8292-43E1-ACB8-85927597A976}" type="sibTrans" cxnId="{9C7437E9-3614-400B-BFAD-97733EBF625C}">
      <dgm:prSet/>
      <dgm:spPr/>
      <dgm:t>
        <a:bodyPr/>
        <a:lstStyle/>
        <a:p>
          <a:endParaRPr lang="es-ES"/>
        </a:p>
      </dgm:t>
    </dgm:pt>
    <dgm:pt modelId="{0EDBAAF5-55F5-4928-9D98-599483452DD9}">
      <dgm:prSet phldrT="[Texto]"/>
      <dgm:spPr/>
      <dgm:t>
        <a:bodyPr/>
        <a:lstStyle/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dirty="0"/>
            <a:t>1,5 % certificada</a:t>
          </a:r>
        </a:p>
      </dgm:t>
    </dgm:pt>
    <dgm:pt modelId="{3AC952E8-3B91-4DE9-939C-FF8458633992}" type="parTrans" cxnId="{505D7FCE-3D5F-46D4-9BE4-41BD6216C749}">
      <dgm:prSet/>
      <dgm:spPr/>
      <dgm:t>
        <a:bodyPr/>
        <a:lstStyle/>
        <a:p>
          <a:endParaRPr lang="es-ES"/>
        </a:p>
      </dgm:t>
    </dgm:pt>
    <dgm:pt modelId="{9F13140B-7C04-4552-B823-0FB7BCB54673}" type="sibTrans" cxnId="{505D7FCE-3D5F-46D4-9BE4-41BD6216C749}">
      <dgm:prSet/>
      <dgm:spPr/>
      <dgm:t>
        <a:bodyPr/>
        <a:lstStyle/>
        <a:p>
          <a:endParaRPr lang="es-ES"/>
        </a:p>
      </dgm:t>
    </dgm:pt>
    <dgm:pt modelId="{5E1398AF-CD22-44CA-9031-798A89BCD0C5}">
      <dgm:prSet phldrT="[Texto]"/>
      <dgm:spPr/>
      <dgm:t>
        <a:bodyPr/>
        <a:lstStyle/>
        <a:p>
          <a:pPr algn="just"/>
          <a:r>
            <a:rPr lang="es-ES" dirty="0"/>
            <a:t>Influye: suelo, clima y propósito </a:t>
          </a:r>
        </a:p>
      </dgm:t>
    </dgm:pt>
    <dgm:pt modelId="{5AC4D322-1E8F-472E-8C21-D07402A3569B}" type="parTrans" cxnId="{C2200376-B605-42D3-B50B-977343662783}">
      <dgm:prSet/>
      <dgm:spPr/>
      <dgm:t>
        <a:bodyPr/>
        <a:lstStyle/>
        <a:p>
          <a:endParaRPr lang="es-ES"/>
        </a:p>
      </dgm:t>
    </dgm:pt>
    <dgm:pt modelId="{0E65AD62-8C50-491C-ABB2-8D00076E5A36}" type="sibTrans" cxnId="{C2200376-B605-42D3-B50B-977343662783}">
      <dgm:prSet/>
      <dgm:spPr/>
      <dgm:t>
        <a:bodyPr/>
        <a:lstStyle/>
        <a:p>
          <a:endParaRPr lang="es-ES"/>
        </a:p>
      </dgm:t>
    </dgm:pt>
    <dgm:pt modelId="{DCCEE941-A90E-47DD-9849-6187B1C90C6B}">
      <dgm:prSet phldrT="[Texto]"/>
      <dgm:spPr/>
      <dgm:t>
        <a:bodyPr/>
        <a:lstStyle/>
        <a:p>
          <a:pPr algn="just"/>
          <a:r>
            <a:rPr lang="es-ES" dirty="0"/>
            <a:t>30 g calidad</a:t>
          </a:r>
        </a:p>
      </dgm:t>
    </dgm:pt>
    <dgm:pt modelId="{39CF001B-9184-4172-A2DF-229DAA8A4C15}" type="parTrans" cxnId="{40E0382D-53C2-43A0-BB4F-02B35048E9A1}">
      <dgm:prSet/>
      <dgm:spPr/>
      <dgm:t>
        <a:bodyPr/>
        <a:lstStyle/>
        <a:p>
          <a:endParaRPr lang="es-ES"/>
        </a:p>
      </dgm:t>
    </dgm:pt>
    <dgm:pt modelId="{0D8CBE54-DA35-45A1-B876-12B0B4279AAD}" type="sibTrans" cxnId="{40E0382D-53C2-43A0-BB4F-02B35048E9A1}">
      <dgm:prSet/>
      <dgm:spPr/>
      <dgm:t>
        <a:bodyPr/>
        <a:lstStyle/>
        <a:p>
          <a:endParaRPr lang="es-ES"/>
        </a:p>
      </dgm:t>
    </dgm:pt>
    <dgm:pt modelId="{D36027F9-10E1-40E8-AD22-2F51280A9258}">
      <dgm:prSet phldrT="[Texto]"/>
      <dgm:spPr/>
      <dgm:t>
        <a:bodyPr/>
        <a:lstStyle/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dirty="0"/>
            <a:t>Agricultores no usan, </a:t>
          </a:r>
          <a:r>
            <a:rPr lang="es-ES" dirty="0" smtClean="0"/>
            <a:t>desconocimiento</a:t>
          </a:r>
          <a:endParaRPr lang="es-ES" dirty="0"/>
        </a:p>
      </dgm:t>
    </dgm:pt>
    <dgm:pt modelId="{DFCDB751-E71B-423F-BD13-42A6DC69D816}" type="parTrans" cxnId="{885A27A4-A220-4D12-AEBF-E18095FDD668}">
      <dgm:prSet/>
      <dgm:spPr/>
      <dgm:t>
        <a:bodyPr/>
        <a:lstStyle/>
        <a:p>
          <a:endParaRPr lang="es-ES"/>
        </a:p>
      </dgm:t>
    </dgm:pt>
    <dgm:pt modelId="{A7E81BE4-FDB3-4383-9DA0-4F77DDA2A10F}" type="sibTrans" cxnId="{885A27A4-A220-4D12-AEBF-E18095FDD668}">
      <dgm:prSet/>
      <dgm:spPr/>
      <dgm:t>
        <a:bodyPr/>
        <a:lstStyle/>
        <a:p>
          <a:endParaRPr lang="es-ES"/>
        </a:p>
      </dgm:t>
    </dgm:pt>
    <dgm:pt modelId="{F0D72BBE-A3D8-4C13-978F-1FD299525C37}">
      <dgm:prSet phldrT="[Texto]"/>
      <dgm:spPr/>
      <dgm:t>
        <a:bodyPr/>
        <a:lstStyle/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dirty="0"/>
            <a:t>Ventajas</a:t>
          </a:r>
        </a:p>
      </dgm:t>
    </dgm:pt>
    <dgm:pt modelId="{1FFBBF9E-04D6-45E3-A270-0E0803ADADE5}" type="parTrans" cxnId="{26ADD05D-4841-4F58-AD24-194DFA524E7A}">
      <dgm:prSet/>
      <dgm:spPr/>
      <dgm:t>
        <a:bodyPr/>
        <a:lstStyle/>
        <a:p>
          <a:endParaRPr lang="es-ES"/>
        </a:p>
      </dgm:t>
    </dgm:pt>
    <dgm:pt modelId="{DD052A66-4885-47F1-8EEF-616C014ABF23}" type="sibTrans" cxnId="{26ADD05D-4841-4F58-AD24-194DFA524E7A}">
      <dgm:prSet/>
      <dgm:spPr/>
      <dgm:t>
        <a:bodyPr/>
        <a:lstStyle/>
        <a:p>
          <a:endParaRPr lang="es-ES"/>
        </a:p>
      </dgm:t>
    </dgm:pt>
    <dgm:pt modelId="{DBC7D238-9AF7-4CB4-8EB4-F216B3091852}">
      <dgm:prSet phldrT="[Texto]"/>
      <dgm:spPr/>
      <dgm:t>
        <a:bodyPr/>
        <a:lstStyle/>
        <a:p>
          <a:pPr algn="just"/>
          <a:r>
            <a:rPr lang="es-ES" dirty="0"/>
            <a:t>Seguimiento mini tubérculos en </a:t>
          </a:r>
          <a:r>
            <a:rPr lang="es-ES" dirty="0" err="1"/>
            <a:t>Aeroponía</a:t>
          </a:r>
          <a:r>
            <a:rPr lang="es-ES" dirty="0"/>
            <a:t> </a:t>
          </a:r>
        </a:p>
      </dgm:t>
    </dgm:pt>
    <dgm:pt modelId="{76756B87-6A8F-426B-8473-30BCB6AF2633}" type="parTrans" cxnId="{D4D692A2-7798-48EC-A11D-97DDADD76C16}">
      <dgm:prSet/>
      <dgm:spPr/>
      <dgm:t>
        <a:bodyPr/>
        <a:lstStyle/>
        <a:p>
          <a:endParaRPr lang="es-ES"/>
        </a:p>
      </dgm:t>
    </dgm:pt>
    <dgm:pt modelId="{E9F21BF6-6A55-4793-932C-29BC076E978E}" type="sibTrans" cxnId="{D4D692A2-7798-48EC-A11D-97DDADD76C16}">
      <dgm:prSet/>
      <dgm:spPr/>
      <dgm:t>
        <a:bodyPr/>
        <a:lstStyle/>
        <a:p>
          <a:endParaRPr lang="es-ES"/>
        </a:p>
      </dgm:t>
    </dgm:pt>
    <dgm:pt modelId="{48BE79F0-A808-4A5F-948E-52E3A5AC683D}">
      <dgm:prSet phldrT="[Texto]"/>
      <dgm:spPr/>
      <dgm:t>
        <a:bodyPr/>
        <a:lstStyle/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ES" dirty="0"/>
        </a:p>
      </dgm:t>
    </dgm:pt>
    <dgm:pt modelId="{5691F207-6150-42D3-A922-755DF7ACD79E}" type="parTrans" cxnId="{E7A9DCD9-C5DA-4ED7-BDCA-D86879924D49}">
      <dgm:prSet/>
      <dgm:spPr/>
      <dgm:t>
        <a:bodyPr/>
        <a:lstStyle/>
        <a:p>
          <a:endParaRPr lang="es-ES"/>
        </a:p>
      </dgm:t>
    </dgm:pt>
    <dgm:pt modelId="{9B2DD7EF-EDB5-4CE9-A9EB-D7151C7AD4E0}" type="sibTrans" cxnId="{E7A9DCD9-C5DA-4ED7-BDCA-D86879924D49}">
      <dgm:prSet/>
      <dgm:spPr/>
      <dgm:t>
        <a:bodyPr/>
        <a:lstStyle/>
        <a:p>
          <a:endParaRPr lang="es-ES"/>
        </a:p>
      </dgm:t>
    </dgm:pt>
    <dgm:pt modelId="{4E0DC7B4-D364-4BC2-B483-9D17806F3ED0}">
      <dgm:prSet phldrT="[Texto]"/>
      <dgm:spPr/>
      <dgm:t>
        <a:bodyPr/>
        <a:lstStyle/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dirty="0" smtClean="0"/>
            <a:t>Cosecha anterior</a:t>
          </a:r>
          <a:endParaRPr lang="es-ES" dirty="0"/>
        </a:p>
      </dgm:t>
    </dgm:pt>
    <dgm:pt modelId="{023EF129-2B46-48DC-9EFF-CEAC679CB053}" type="parTrans" cxnId="{1067E9F0-3123-4A2A-9D6D-66B3116EF305}">
      <dgm:prSet/>
      <dgm:spPr/>
      <dgm:t>
        <a:bodyPr/>
        <a:lstStyle/>
        <a:p>
          <a:endParaRPr lang="es-ES"/>
        </a:p>
      </dgm:t>
    </dgm:pt>
    <dgm:pt modelId="{E08F5E3E-1C8D-4C1C-B570-1B419A29A7FB}" type="sibTrans" cxnId="{1067E9F0-3123-4A2A-9D6D-66B3116EF305}">
      <dgm:prSet/>
      <dgm:spPr/>
      <dgm:t>
        <a:bodyPr/>
        <a:lstStyle/>
        <a:p>
          <a:endParaRPr lang="es-ES"/>
        </a:p>
      </dgm:t>
    </dgm:pt>
    <dgm:pt modelId="{293FCF73-08E4-4776-BEBD-D7A8B5BADEFF}" type="pres">
      <dgm:prSet presAssocID="{1AAD252F-1F6E-4910-A5C8-4AE6535E02D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B6F442-6C66-4A22-BF44-D549FCDCA330}" type="pres">
      <dgm:prSet presAssocID="{D9708CDB-D1AA-4378-9D1D-6C1C6978AB8B}" presName="composite" presStyleCnt="0"/>
      <dgm:spPr/>
    </dgm:pt>
    <dgm:pt modelId="{4628339F-3FBC-419F-98C3-2C44807E8694}" type="pres">
      <dgm:prSet presAssocID="{D9708CDB-D1AA-4378-9D1D-6C1C6978AB8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422757-D296-46F1-A11A-FD826953E60E}" type="pres">
      <dgm:prSet presAssocID="{D9708CDB-D1AA-4378-9D1D-6C1C6978AB8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7F97A6-46D1-41D2-9C70-C70EAEEEC66C}" type="pres">
      <dgm:prSet presAssocID="{B8B8B257-37A3-49BC-8034-7A08F05F2F50}" presName="space" presStyleCnt="0"/>
      <dgm:spPr/>
    </dgm:pt>
    <dgm:pt modelId="{20E125C0-371E-4EE4-9CC2-BB6C6925DC92}" type="pres">
      <dgm:prSet presAssocID="{A683B283-A004-4AA3-B9DE-BAA21169E6ED}" presName="composite" presStyleCnt="0"/>
      <dgm:spPr/>
    </dgm:pt>
    <dgm:pt modelId="{8D482030-A0D7-4681-9CCA-D8BF254D1C83}" type="pres">
      <dgm:prSet presAssocID="{A683B283-A004-4AA3-B9DE-BAA21169E6E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67E39B-8FC3-4351-837D-D473D7144FA0}" type="pres">
      <dgm:prSet presAssocID="{A683B283-A004-4AA3-B9DE-BAA21169E6E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B5A6DA-8511-4DB9-8BD0-A87934C17419}" type="pres">
      <dgm:prSet presAssocID="{33A403A3-F384-4F56-B805-ECFD5D38E9BC}" presName="space" presStyleCnt="0"/>
      <dgm:spPr/>
    </dgm:pt>
    <dgm:pt modelId="{951FC9D7-FEF5-4136-80C1-EFD909DA3AF2}" type="pres">
      <dgm:prSet presAssocID="{C3CA42F2-4265-433A-88EA-EAEC675E9851}" presName="composite" presStyleCnt="0"/>
      <dgm:spPr/>
    </dgm:pt>
    <dgm:pt modelId="{692A46AD-19CB-46A9-921D-373268A7600F}" type="pres">
      <dgm:prSet presAssocID="{C3CA42F2-4265-433A-88EA-EAEC675E985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479070-A63C-49EC-8129-7E45DC963BB8}" type="pres">
      <dgm:prSet presAssocID="{C3CA42F2-4265-433A-88EA-EAEC675E985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99DB995-93E5-425C-B7B6-4498ECD30CA4}" type="presOf" srcId="{4E0DC7B4-D364-4BC2-B483-9D17806F3ED0}" destId="{1967E39B-8FC3-4351-837D-D473D7144FA0}" srcOrd="0" destOrd="5" presId="urn:microsoft.com/office/officeart/2005/8/layout/hList1"/>
    <dgm:cxn modelId="{90E6F516-330D-4D61-B4B2-3C6594210BFB}" type="presOf" srcId="{DCCEE941-A90E-47DD-9849-6187B1C90C6B}" destId="{45479070-A63C-49EC-8129-7E45DC963BB8}" srcOrd="0" destOrd="3" presId="urn:microsoft.com/office/officeart/2005/8/layout/hList1"/>
    <dgm:cxn modelId="{38BC4762-23FA-4BF2-9B2A-C9573EB9C576}" srcId="{D9708CDB-D1AA-4378-9D1D-6C1C6978AB8B}" destId="{CDC6DC75-0009-4BE6-BF41-3A18AB72D106}" srcOrd="1" destOrd="0" parTransId="{E21E1ED6-DA71-4A6A-AB78-D367C6057A21}" sibTransId="{B37B3F3F-7248-47DA-8E54-F14E5FD9AFF6}"/>
    <dgm:cxn modelId="{505D7FCE-3D5F-46D4-9BE4-41BD6216C749}" srcId="{A683B283-A004-4AA3-B9DE-BAA21169E6ED}" destId="{0EDBAAF5-55F5-4928-9D98-599483452DD9}" srcOrd="2" destOrd="0" parTransId="{3AC952E8-3B91-4DE9-939C-FF8458633992}" sibTransId="{9F13140B-7C04-4552-B823-0FB7BCB54673}"/>
    <dgm:cxn modelId="{EB245628-B896-42B1-8711-3A3864A5113E}" srcId="{D9708CDB-D1AA-4378-9D1D-6C1C6978AB8B}" destId="{DC6DD7B5-70CF-498E-8C23-FC05FC8F6DAE}" srcOrd="4" destOrd="0" parTransId="{7B29F202-BD63-4A46-97D7-0E5179508755}" sibTransId="{1EFD4586-74F9-4C7A-BFA5-F98C1C655EB5}"/>
    <dgm:cxn modelId="{E7A9DCD9-C5DA-4ED7-BDCA-D86879924D49}" srcId="{A683B283-A004-4AA3-B9DE-BAA21169E6ED}" destId="{48BE79F0-A808-4A5F-948E-52E3A5AC683D}" srcOrd="6" destOrd="0" parTransId="{5691F207-6150-42D3-A922-755DF7ACD79E}" sibTransId="{9B2DD7EF-EDB5-4CE9-A9EB-D7151C7AD4E0}"/>
    <dgm:cxn modelId="{C4AB7AD0-76BD-4EDB-9834-8AE845148DEB}" type="presOf" srcId="{D36027F9-10E1-40E8-AD22-2F51280A9258}" destId="{1967E39B-8FC3-4351-837D-D473D7144FA0}" srcOrd="0" destOrd="3" presId="urn:microsoft.com/office/officeart/2005/8/layout/hList1"/>
    <dgm:cxn modelId="{62F7CFA6-244B-4FA9-A9A3-8D5A96BDA5B7}" type="presOf" srcId="{96DDCC73-B70B-45BF-8A52-9E408D6F1505}" destId="{1967E39B-8FC3-4351-837D-D473D7144FA0}" srcOrd="0" destOrd="1" presId="urn:microsoft.com/office/officeart/2005/8/layout/hList1"/>
    <dgm:cxn modelId="{A82FE298-CA1E-4121-9FA2-1C03321FFBDF}" type="presOf" srcId="{5E1398AF-CD22-44CA-9031-798A89BCD0C5}" destId="{45479070-A63C-49EC-8129-7E45DC963BB8}" srcOrd="0" destOrd="1" presId="urn:microsoft.com/office/officeart/2005/8/layout/hList1"/>
    <dgm:cxn modelId="{E19C1B25-038B-4874-A72E-660A2B94E869}" type="presOf" srcId="{DC6DD7B5-70CF-498E-8C23-FC05FC8F6DAE}" destId="{BC422757-D296-46F1-A11A-FD826953E60E}" srcOrd="0" destOrd="4" presId="urn:microsoft.com/office/officeart/2005/8/layout/hList1"/>
    <dgm:cxn modelId="{40E0382D-53C2-43A0-BB4F-02B35048E9A1}" srcId="{C3CA42F2-4265-433A-88EA-EAEC675E9851}" destId="{DCCEE941-A90E-47DD-9849-6187B1C90C6B}" srcOrd="3" destOrd="0" parTransId="{39CF001B-9184-4172-A2DF-229DAA8A4C15}" sibTransId="{0D8CBE54-DA35-45A1-B876-12B0B4279AAD}"/>
    <dgm:cxn modelId="{17D63AA6-3992-4E16-A7D1-C07C69328F1B}" type="presOf" srcId="{B079E9D9-6EF0-4A18-957D-E329A5E6D115}" destId="{BC422757-D296-46F1-A11A-FD826953E60E}" srcOrd="0" destOrd="3" presId="urn:microsoft.com/office/officeart/2005/8/layout/hList1"/>
    <dgm:cxn modelId="{C2200376-B605-42D3-B50B-977343662783}" srcId="{C3CA42F2-4265-433A-88EA-EAEC675E9851}" destId="{5E1398AF-CD22-44CA-9031-798A89BCD0C5}" srcOrd="1" destOrd="0" parTransId="{5AC4D322-1E8F-472E-8C21-D07402A3569B}" sibTransId="{0E65AD62-8C50-491C-ABB2-8D00076E5A36}"/>
    <dgm:cxn modelId="{B53E63CE-0874-4328-BE92-0EE174C4FF5E}" srcId="{D9708CDB-D1AA-4378-9D1D-6C1C6978AB8B}" destId="{16B93A61-09EF-4548-A1EE-8E3E1D85C7D8}" srcOrd="5" destOrd="0" parTransId="{07DBD10F-E40E-43DC-B2C2-1A9B11367224}" sibTransId="{ACFCC89E-5800-4D03-B81A-175CA01D5E51}"/>
    <dgm:cxn modelId="{F402C955-06EF-4B98-A38D-E7E9ED619898}" srcId="{1AAD252F-1F6E-4910-A5C8-4AE6535E02DE}" destId="{A683B283-A004-4AA3-B9DE-BAA21169E6ED}" srcOrd="1" destOrd="0" parTransId="{FA0FCB3F-97B5-4AEB-929E-943F1AC8D617}" sibTransId="{33A403A3-F384-4F56-B805-ECFD5D38E9BC}"/>
    <dgm:cxn modelId="{595431B1-E4C3-4F57-BC0B-9752E6978354}" srcId="{1AAD252F-1F6E-4910-A5C8-4AE6535E02DE}" destId="{C3CA42F2-4265-433A-88EA-EAEC675E9851}" srcOrd="2" destOrd="0" parTransId="{71C9171E-6540-4ED6-AA08-1EDE56EF2642}" sibTransId="{4FA70ED2-6A1C-45CC-8A35-A0296EAA6ABD}"/>
    <dgm:cxn modelId="{0418CC2A-CEE7-4B0C-AC6A-4B371A3CBC2A}" srcId="{D9708CDB-D1AA-4378-9D1D-6C1C6978AB8B}" destId="{36073023-80C5-44D7-BA13-4FCD467F5BD5}" srcOrd="2" destOrd="0" parTransId="{6CD9138A-2CB5-40A1-BBBD-5622CEC17B7C}" sibTransId="{4A1033F6-F237-4C8A-BE68-CBA2604790FE}"/>
    <dgm:cxn modelId="{E2B17E97-DB7A-4CC8-9C08-7C40216CE952}" type="presOf" srcId="{C3CA42F2-4265-433A-88EA-EAEC675E9851}" destId="{692A46AD-19CB-46A9-921D-373268A7600F}" srcOrd="0" destOrd="0" presId="urn:microsoft.com/office/officeart/2005/8/layout/hList1"/>
    <dgm:cxn modelId="{25EA596C-DF8D-4EC6-938F-CDB6B7DA0269}" type="presOf" srcId="{F0D72BBE-A3D8-4C13-978F-1FD299525C37}" destId="{1967E39B-8FC3-4351-837D-D473D7144FA0}" srcOrd="0" destOrd="4" presId="urn:microsoft.com/office/officeart/2005/8/layout/hList1"/>
    <dgm:cxn modelId="{C92685E4-C322-44D7-A503-2E179FBCC73B}" type="presOf" srcId="{16B93A61-09EF-4548-A1EE-8E3E1D85C7D8}" destId="{BC422757-D296-46F1-A11A-FD826953E60E}" srcOrd="0" destOrd="5" presId="urn:microsoft.com/office/officeart/2005/8/layout/hList1"/>
    <dgm:cxn modelId="{042EF58E-4ED2-4945-B8AB-AC2F001627E2}" type="presOf" srcId="{48BE79F0-A808-4A5F-948E-52E3A5AC683D}" destId="{1967E39B-8FC3-4351-837D-D473D7144FA0}" srcOrd="0" destOrd="6" presId="urn:microsoft.com/office/officeart/2005/8/layout/hList1"/>
    <dgm:cxn modelId="{26ADD05D-4841-4F58-AD24-194DFA524E7A}" srcId="{A683B283-A004-4AA3-B9DE-BAA21169E6ED}" destId="{F0D72BBE-A3D8-4C13-978F-1FD299525C37}" srcOrd="4" destOrd="0" parTransId="{1FFBBF9E-04D6-45E3-A270-0E0803ADADE5}" sibTransId="{DD052A66-4885-47F1-8EEF-616C014ABF23}"/>
    <dgm:cxn modelId="{D024AC96-256C-471F-92AF-2D5075F3F48B}" type="presOf" srcId="{D7D863A9-2DF3-458E-971B-45569FED3A4A}" destId="{45479070-A63C-49EC-8129-7E45DC963BB8}" srcOrd="0" destOrd="2" presId="urn:microsoft.com/office/officeart/2005/8/layout/hList1"/>
    <dgm:cxn modelId="{EF60E725-94DE-45D8-BB31-15402E2373F5}" srcId="{A683B283-A004-4AA3-B9DE-BAA21169E6ED}" destId="{0513CC5C-97EB-490B-BF23-1B99F6F3B601}" srcOrd="0" destOrd="0" parTransId="{036CEA35-A94C-4235-AD8B-DC56120FF441}" sibTransId="{DE800B12-F219-4CAE-BE1E-0F191AFCABAA}"/>
    <dgm:cxn modelId="{165186E2-1310-44F7-9142-BCFBFCCF5518}" type="presOf" srcId="{0EDBAAF5-55F5-4928-9D98-599483452DD9}" destId="{1967E39B-8FC3-4351-837D-D473D7144FA0}" srcOrd="0" destOrd="2" presId="urn:microsoft.com/office/officeart/2005/8/layout/hList1"/>
    <dgm:cxn modelId="{C57ED714-2E15-43CA-A7F6-874FB1921439}" type="presOf" srcId="{DBC7D238-9AF7-4CB4-8EB4-F216B3091852}" destId="{45479070-A63C-49EC-8129-7E45DC963BB8}" srcOrd="0" destOrd="4" presId="urn:microsoft.com/office/officeart/2005/8/layout/hList1"/>
    <dgm:cxn modelId="{938BD110-CD7A-4551-AD12-866BE119F759}" srcId="{1AAD252F-1F6E-4910-A5C8-4AE6535E02DE}" destId="{D9708CDB-D1AA-4378-9D1D-6C1C6978AB8B}" srcOrd="0" destOrd="0" parTransId="{30EA15A5-B48D-426B-86AE-49F2D54940C9}" sibTransId="{B8B8B257-37A3-49BC-8034-7A08F05F2F50}"/>
    <dgm:cxn modelId="{D0A344C5-A9FC-47B0-A487-01E019735A95}" type="presOf" srcId="{877F8DDC-BF75-4EC5-B3A1-139A0936C555}" destId="{45479070-A63C-49EC-8129-7E45DC963BB8}" srcOrd="0" destOrd="0" presId="urn:microsoft.com/office/officeart/2005/8/layout/hList1"/>
    <dgm:cxn modelId="{418C8E7D-C4C1-4CD4-8BCC-5AE56EC6B52E}" type="presOf" srcId="{D9708CDB-D1AA-4378-9D1D-6C1C6978AB8B}" destId="{4628339F-3FBC-419F-98C3-2C44807E8694}" srcOrd="0" destOrd="0" presId="urn:microsoft.com/office/officeart/2005/8/layout/hList1"/>
    <dgm:cxn modelId="{0A731092-5018-4637-BD60-5AC61E0D74EC}" type="presOf" srcId="{CDC6DC75-0009-4BE6-BF41-3A18AB72D106}" destId="{BC422757-D296-46F1-A11A-FD826953E60E}" srcOrd="0" destOrd="1" presId="urn:microsoft.com/office/officeart/2005/8/layout/hList1"/>
    <dgm:cxn modelId="{69ADC01F-309A-4F4C-9BDD-E0A77558D2E9}" srcId="{D9708CDB-D1AA-4378-9D1D-6C1C6978AB8B}" destId="{B079E9D9-6EF0-4A18-957D-E329A5E6D115}" srcOrd="3" destOrd="0" parTransId="{62BD50BB-242B-460B-B959-2ABFCFC4D6DC}" sibTransId="{85247553-2162-402E-AAEE-4C53095F0738}"/>
    <dgm:cxn modelId="{A84DBCF5-D326-41B8-96D7-BD18269F7207}" type="presOf" srcId="{E3E96C1C-DA1A-4110-BF1B-F7ACD5BE5D74}" destId="{BC422757-D296-46F1-A11A-FD826953E60E}" srcOrd="0" destOrd="0" presId="urn:microsoft.com/office/officeart/2005/8/layout/hList1"/>
    <dgm:cxn modelId="{885A27A4-A220-4D12-AEBF-E18095FDD668}" srcId="{A683B283-A004-4AA3-B9DE-BAA21169E6ED}" destId="{D36027F9-10E1-40E8-AD22-2F51280A9258}" srcOrd="3" destOrd="0" parTransId="{DFCDB751-E71B-423F-BD13-42A6DC69D816}" sibTransId="{A7E81BE4-FDB3-4383-9DA0-4F77DDA2A10F}"/>
    <dgm:cxn modelId="{A3C0C130-C7EC-4E90-B7A4-59606FFBC6D8}" srcId="{D9708CDB-D1AA-4378-9D1D-6C1C6978AB8B}" destId="{E3E96C1C-DA1A-4110-BF1B-F7ACD5BE5D74}" srcOrd="0" destOrd="0" parTransId="{194A0F2D-0E17-496F-BF62-C6F885CED9FA}" sibTransId="{E1EDC84B-34E5-40DA-B986-2FFDD4F7ADFE}"/>
    <dgm:cxn modelId="{E84B1F61-65F8-4D6C-BFE9-6C2C16A484F5}" type="presOf" srcId="{0513CC5C-97EB-490B-BF23-1B99F6F3B601}" destId="{1967E39B-8FC3-4351-837D-D473D7144FA0}" srcOrd="0" destOrd="0" presId="urn:microsoft.com/office/officeart/2005/8/layout/hList1"/>
    <dgm:cxn modelId="{1A114BF7-11AA-44F3-8555-E283DF98602B}" srcId="{C3CA42F2-4265-433A-88EA-EAEC675E9851}" destId="{877F8DDC-BF75-4EC5-B3A1-139A0936C555}" srcOrd="0" destOrd="0" parTransId="{EC9A9F89-D085-45D4-83AB-17FA901EC28B}" sibTransId="{0497B95F-E6D0-4854-A8DB-1C6F651C047B}"/>
    <dgm:cxn modelId="{B2CAA471-9273-4698-BD68-E982514B1810}" srcId="{C3CA42F2-4265-433A-88EA-EAEC675E9851}" destId="{D7D863A9-2DF3-458E-971B-45569FED3A4A}" srcOrd="2" destOrd="0" parTransId="{4CD3A26C-80EB-4360-8B21-9FD926338547}" sibTransId="{FF4164F0-BCB1-4C54-ACB3-5E0E07FEA8DC}"/>
    <dgm:cxn modelId="{DA02734A-315B-4FD0-B82D-85706CF609A4}" type="presOf" srcId="{A683B283-A004-4AA3-B9DE-BAA21169E6ED}" destId="{8D482030-A0D7-4681-9CCA-D8BF254D1C83}" srcOrd="0" destOrd="0" presId="urn:microsoft.com/office/officeart/2005/8/layout/hList1"/>
    <dgm:cxn modelId="{869AE62D-43E1-4C40-9F29-F5CDA1C60DC9}" type="presOf" srcId="{36073023-80C5-44D7-BA13-4FCD467F5BD5}" destId="{BC422757-D296-46F1-A11A-FD826953E60E}" srcOrd="0" destOrd="2" presId="urn:microsoft.com/office/officeart/2005/8/layout/hList1"/>
    <dgm:cxn modelId="{1067E9F0-3123-4A2A-9D6D-66B3116EF305}" srcId="{A683B283-A004-4AA3-B9DE-BAA21169E6ED}" destId="{4E0DC7B4-D364-4BC2-B483-9D17806F3ED0}" srcOrd="5" destOrd="0" parTransId="{023EF129-2B46-48DC-9EFF-CEAC679CB053}" sibTransId="{E08F5E3E-1C8D-4C1C-B570-1B419A29A7FB}"/>
    <dgm:cxn modelId="{D4D692A2-7798-48EC-A11D-97DDADD76C16}" srcId="{C3CA42F2-4265-433A-88EA-EAEC675E9851}" destId="{DBC7D238-9AF7-4CB4-8EB4-F216B3091852}" srcOrd="4" destOrd="0" parTransId="{76756B87-6A8F-426B-8473-30BCB6AF2633}" sibTransId="{E9F21BF6-6A55-4793-932C-29BC076E978E}"/>
    <dgm:cxn modelId="{9C7437E9-3614-400B-BFAD-97733EBF625C}" srcId="{A683B283-A004-4AA3-B9DE-BAA21169E6ED}" destId="{96DDCC73-B70B-45BF-8A52-9E408D6F1505}" srcOrd="1" destOrd="0" parTransId="{750512C7-4D4A-4FFF-8D76-7D32FB185512}" sibTransId="{BD2E2E1C-8292-43E1-ACB8-85927597A976}"/>
    <dgm:cxn modelId="{8BCB1BF7-D1E1-4EDF-9506-B120C89A04C1}" type="presOf" srcId="{1AAD252F-1F6E-4910-A5C8-4AE6535E02DE}" destId="{293FCF73-08E4-4776-BEBD-D7A8B5BADEFF}" srcOrd="0" destOrd="0" presId="urn:microsoft.com/office/officeart/2005/8/layout/hList1"/>
    <dgm:cxn modelId="{AAEE9DDE-72DF-468F-8761-C71DAC4DE2EB}" type="presParOf" srcId="{293FCF73-08E4-4776-BEBD-D7A8B5BADEFF}" destId="{67B6F442-6C66-4A22-BF44-D549FCDCA330}" srcOrd="0" destOrd="0" presId="urn:microsoft.com/office/officeart/2005/8/layout/hList1"/>
    <dgm:cxn modelId="{6861E2D5-945E-4BDA-8171-50236147728F}" type="presParOf" srcId="{67B6F442-6C66-4A22-BF44-D549FCDCA330}" destId="{4628339F-3FBC-419F-98C3-2C44807E8694}" srcOrd="0" destOrd="0" presId="urn:microsoft.com/office/officeart/2005/8/layout/hList1"/>
    <dgm:cxn modelId="{9BD28C62-F971-4BE5-97C1-682C7B10C804}" type="presParOf" srcId="{67B6F442-6C66-4A22-BF44-D549FCDCA330}" destId="{BC422757-D296-46F1-A11A-FD826953E60E}" srcOrd="1" destOrd="0" presId="urn:microsoft.com/office/officeart/2005/8/layout/hList1"/>
    <dgm:cxn modelId="{D36B317A-EE83-456F-B478-755CFC8550A9}" type="presParOf" srcId="{293FCF73-08E4-4776-BEBD-D7A8B5BADEFF}" destId="{077F97A6-46D1-41D2-9C70-C70EAEEEC66C}" srcOrd="1" destOrd="0" presId="urn:microsoft.com/office/officeart/2005/8/layout/hList1"/>
    <dgm:cxn modelId="{15D4F474-01D8-406C-A1F7-89A6C054FBC7}" type="presParOf" srcId="{293FCF73-08E4-4776-BEBD-D7A8B5BADEFF}" destId="{20E125C0-371E-4EE4-9CC2-BB6C6925DC92}" srcOrd="2" destOrd="0" presId="urn:microsoft.com/office/officeart/2005/8/layout/hList1"/>
    <dgm:cxn modelId="{063EC37B-EEC8-44BE-ABEF-F9BCB4634891}" type="presParOf" srcId="{20E125C0-371E-4EE4-9CC2-BB6C6925DC92}" destId="{8D482030-A0D7-4681-9CCA-D8BF254D1C83}" srcOrd="0" destOrd="0" presId="urn:microsoft.com/office/officeart/2005/8/layout/hList1"/>
    <dgm:cxn modelId="{39F95728-02EA-47FA-AE22-3DCBFBB51F16}" type="presParOf" srcId="{20E125C0-371E-4EE4-9CC2-BB6C6925DC92}" destId="{1967E39B-8FC3-4351-837D-D473D7144FA0}" srcOrd="1" destOrd="0" presId="urn:microsoft.com/office/officeart/2005/8/layout/hList1"/>
    <dgm:cxn modelId="{4652308F-31D9-4342-9973-25C0A2B63F7F}" type="presParOf" srcId="{293FCF73-08E4-4776-BEBD-D7A8B5BADEFF}" destId="{FBB5A6DA-8511-4DB9-8BD0-A87934C17419}" srcOrd="3" destOrd="0" presId="urn:microsoft.com/office/officeart/2005/8/layout/hList1"/>
    <dgm:cxn modelId="{B42D749F-1039-4ED5-B255-A5C316C68703}" type="presParOf" srcId="{293FCF73-08E4-4776-BEBD-D7A8B5BADEFF}" destId="{951FC9D7-FEF5-4136-80C1-EFD909DA3AF2}" srcOrd="4" destOrd="0" presId="urn:microsoft.com/office/officeart/2005/8/layout/hList1"/>
    <dgm:cxn modelId="{10648A40-50C2-4F7B-AC2C-4F84F391C5F8}" type="presParOf" srcId="{951FC9D7-FEF5-4136-80C1-EFD909DA3AF2}" destId="{692A46AD-19CB-46A9-921D-373268A7600F}" srcOrd="0" destOrd="0" presId="urn:microsoft.com/office/officeart/2005/8/layout/hList1"/>
    <dgm:cxn modelId="{EE12CE89-4B3C-4B43-B1A8-F13AABA1A589}" type="presParOf" srcId="{951FC9D7-FEF5-4136-80C1-EFD909DA3AF2}" destId="{45479070-A63C-49EC-8129-7E45DC963BB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A3CB60-A9DD-4F18-8A93-C4EC75706726}" type="doc">
      <dgm:prSet loTypeId="urn:microsoft.com/office/officeart/2005/8/layout/hProcess10" loCatId="process" qsTypeId="urn:microsoft.com/office/officeart/2005/8/quickstyle/simple4" qsCatId="simple" csTypeId="urn:microsoft.com/office/officeart/2005/8/colors/colorful1" csCatId="colorful" phldr="1"/>
      <dgm:spPr/>
    </dgm:pt>
    <dgm:pt modelId="{94690E69-7052-468A-A287-73DE82039132}">
      <dgm:prSet phldrT="[Texto]" custT="1"/>
      <dgm:spPr/>
      <dgm:t>
        <a:bodyPr/>
        <a:lstStyle/>
        <a:p>
          <a:r>
            <a:rPr lang="es-EC" sz="2000" b="0" dirty="0"/>
            <a:t>Días a la emergencia</a:t>
          </a:r>
          <a:endParaRPr lang="es-ES" sz="2000" b="0" dirty="0"/>
        </a:p>
      </dgm:t>
    </dgm:pt>
    <dgm:pt modelId="{F12CEF6F-7448-4661-BF8A-A27B60C90059}" type="parTrans" cxnId="{3AF26009-EBB0-4FCD-BAED-3F7A66150CDB}">
      <dgm:prSet/>
      <dgm:spPr/>
      <dgm:t>
        <a:bodyPr/>
        <a:lstStyle/>
        <a:p>
          <a:endParaRPr lang="es-ES" sz="7200"/>
        </a:p>
      </dgm:t>
    </dgm:pt>
    <dgm:pt modelId="{E10C9B54-3CD9-42ED-A9E7-8F7912F4F587}" type="sibTrans" cxnId="{3AF26009-EBB0-4FCD-BAED-3F7A66150CDB}">
      <dgm:prSet custT="1"/>
      <dgm:spPr/>
      <dgm:t>
        <a:bodyPr/>
        <a:lstStyle/>
        <a:p>
          <a:endParaRPr lang="es-ES" sz="1800"/>
        </a:p>
      </dgm:t>
    </dgm:pt>
    <dgm:pt modelId="{7AAC3E60-FA8B-4739-95A4-1906BAC88868}">
      <dgm:prSet phldrT="[Texto]" custT="1"/>
      <dgm:spPr/>
      <dgm:t>
        <a:bodyPr/>
        <a:lstStyle/>
        <a:p>
          <a:r>
            <a:rPr lang="es-EC" sz="2000" b="0" dirty="0"/>
            <a:t>Altura de planta</a:t>
          </a:r>
          <a:endParaRPr lang="es-ES" sz="2000" b="0" dirty="0"/>
        </a:p>
      </dgm:t>
    </dgm:pt>
    <dgm:pt modelId="{03C2C592-3829-4C78-9460-0676B61FAA62}" type="parTrans" cxnId="{2E5061A8-035B-4267-B938-939EC7AAC066}">
      <dgm:prSet/>
      <dgm:spPr/>
      <dgm:t>
        <a:bodyPr/>
        <a:lstStyle/>
        <a:p>
          <a:endParaRPr lang="es-ES" sz="7200"/>
        </a:p>
      </dgm:t>
    </dgm:pt>
    <dgm:pt modelId="{D2CEB9A9-EAFD-4D1F-9D25-AA5A030DBFE9}" type="sibTrans" cxnId="{2E5061A8-035B-4267-B938-939EC7AAC066}">
      <dgm:prSet custT="1"/>
      <dgm:spPr/>
      <dgm:t>
        <a:bodyPr/>
        <a:lstStyle/>
        <a:p>
          <a:endParaRPr lang="es-ES" sz="1800"/>
        </a:p>
      </dgm:t>
    </dgm:pt>
    <dgm:pt modelId="{99F84918-C81A-4CDA-BE88-A39A21A10BEF}">
      <dgm:prSet phldrT="[Texto]" custT="1"/>
      <dgm:spPr/>
      <dgm:t>
        <a:bodyPr/>
        <a:lstStyle/>
        <a:p>
          <a:r>
            <a:rPr lang="es-ES" sz="2000" dirty="0"/>
            <a:t>Días a la floración </a:t>
          </a:r>
        </a:p>
      </dgm:t>
    </dgm:pt>
    <dgm:pt modelId="{B7882808-2DDB-481A-9721-8814F900D568}" type="parTrans" cxnId="{E1424B88-5FAA-4F84-9ECA-BF665FCCC249}">
      <dgm:prSet/>
      <dgm:spPr/>
      <dgm:t>
        <a:bodyPr/>
        <a:lstStyle/>
        <a:p>
          <a:endParaRPr lang="es-ES" sz="7200"/>
        </a:p>
      </dgm:t>
    </dgm:pt>
    <dgm:pt modelId="{A7E827E3-785A-4754-932C-94CE3D1A16D5}" type="sibTrans" cxnId="{E1424B88-5FAA-4F84-9ECA-BF665FCCC249}">
      <dgm:prSet custT="1"/>
      <dgm:spPr/>
      <dgm:t>
        <a:bodyPr/>
        <a:lstStyle/>
        <a:p>
          <a:endParaRPr lang="es-ES" sz="1800"/>
        </a:p>
      </dgm:t>
    </dgm:pt>
    <dgm:pt modelId="{7121EE32-7B84-4E63-8146-1EFE7EC534DB}">
      <dgm:prSet phldrT="[Texto]" custT="1"/>
      <dgm:spPr/>
      <dgm:t>
        <a:bodyPr/>
        <a:lstStyle/>
        <a:p>
          <a:r>
            <a:rPr lang="es-ES" sz="2000" dirty="0"/>
            <a:t>Número de Tallos por planta</a:t>
          </a:r>
        </a:p>
      </dgm:t>
    </dgm:pt>
    <dgm:pt modelId="{AA279701-7F6E-4B03-9452-E096E0D0BA04}" type="sibTrans" cxnId="{8765EE01-C616-43ED-8830-80319B46BBFC}">
      <dgm:prSet custT="1"/>
      <dgm:spPr/>
      <dgm:t>
        <a:bodyPr/>
        <a:lstStyle/>
        <a:p>
          <a:endParaRPr lang="es-ES" sz="1800"/>
        </a:p>
      </dgm:t>
    </dgm:pt>
    <dgm:pt modelId="{8419E534-6B6A-4F3D-BE5B-E7EE590B39F5}" type="parTrans" cxnId="{8765EE01-C616-43ED-8830-80319B46BBFC}">
      <dgm:prSet/>
      <dgm:spPr/>
      <dgm:t>
        <a:bodyPr/>
        <a:lstStyle/>
        <a:p>
          <a:endParaRPr lang="es-ES" sz="7200"/>
        </a:p>
      </dgm:t>
    </dgm:pt>
    <dgm:pt modelId="{769EF87A-AE35-4275-93D3-8E82A868DBFD}" type="pres">
      <dgm:prSet presAssocID="{19A3CB60-A9DD-4F18-8A93-C4EC75706726}" presName="Name0" presStyleCnt="0">
        <dgm:presLayoutVars>
          <dgm:dir/>
          <dgm:resizeHandles val="exact"/>
        </dgm:presLayoutVars>
      </dgm:prSet>
      <dgm:spPr/>
    </dgm:pt>
    <dgm:pt modelId="{C55973E5-CB5F-41B9-A0EE-B569D6E3850A}" type="pres">
      <dgm:prSet presAssocID="{94690E69-7052-468A-A287-73DE82039132}" presName="composite" presStyleCnt="0"/>
      <dgm:spPr/>
    </dgm:pt>
    <dgm:pt modelId="{C5D6EC68-2F68-4642-9E2F-644654820BF6}" type="pres">
      <dgm:prSet presAssocID="{94690E69-7052-468A-A287-73DE82039132}" presName="imagSh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3D4124A-8683-43C9-B2F7-E0CDD97028BC}" type="pres">
      <dgm:prSet presAssocID="{94690E69-7052-468A-A287-73DE82039132}" presName="txNode" presStyleLbl="node1" presStyleIdx="0" presStyleCnt="4" custLinFactNeighborY="2181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FA0ED9-B9D6-4DAD-9D33-3A6FAD60D795}" type="pres">
      <dgm:prSet presAssocID="{E10C9B54-3CD9-42ED-A9E7-8F7912F4F587}" presName="sibTrans" presStyleLbl="sibTrans2D1" presStyleIdx="0" presStyleCnt="3"/>
      <dgm:spPr/>
      <dgm:t>
        <a:bodyPr/>
        <a:lstStyle/>
        <a:p>
          <a:endParaRPr lang="es-ES"/>
        </a:p>
      </dgm:t>
    </dgm:pt>
    <dgm:pt modelId="{E19065E7-420A-4DAA-817E-17B39BC277E1}" type="pres">
      <dgm:prSet presAssocID="{E10C9B54-3CD9-42ED-A9E7-8F7912F4F587}" presName="connTx" presStyleLbl="sibTrans2D1" presStyleIdx="0" presStyleCnt="3"/>
      <dgm:spPr/>
      <dgm:t>
        <a:bodyPr/>
        <a:lstStyle/>
        <a:p>
          <a:endParaRPr lang="es-ES"/>
        </a:p>
      </dgm:t>
    </dgm:pt>
    <dgm:pt modelId="{D588D0FC-382C-47FF-B994-841150DEA10A}" type="pres">
      <dgm:prSet presAssocID="{7AAC3E60-FA8B-4739-95A4-1906BAC88868}" presName="composite" presStyleCnt="0"/>
      <dgm:spPr/>
    </dgm:pt>
    <dgm:pt modelId="{F3118DD0-27A6-4E8B-8B1E-50B0EACCDA6C}" type="pres">
      <dgm:prSet presAssocID="{7AAC3E60-FA8B-4739-95A4-1906BAC88868}" presName="imagSh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707C488-873A-4712-A8C9-5AD56FA0BFC7}" type="pres">
      <dgm:prSet presAssocID="{7AAC3E60-FA8B-4739-95A4-1906BAC88868}" presName="txNode" presStyleLbl="node1" presStyleIdx="1" presStyleCnt="4" custLinFactNeighborX="6108" custLinFactNeighborY="20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A31B46-DF04-45B4-9EBC-F6D406A5FF26}" type="pres">
      <dgm:prSet presAssocID="{D2CEB9A9-EAFD-4D1F-9D25-AA5A030DBFE9}" presName="sibTrans" presStyleLbl="sibTrans2D1" presStyleIdx="1" presStyleCnt="3"/>
      <dgm:spPr/>
      <dgm:t>
        <a:bodyPr/>
        <a:lstStyle/>
        <a:p>
          <a:endParaRPr lang="es-ES"/>
        </a:p>
      </dgm:t>
    </dgm:pt>
    <dgm:pt modelId="{E3DB97C3-00C8-4C3A-AEFC-AB6D80F28923}" type="pres">
      <dgm:prSet presAssocID="{D2CEB9A9-EAFD-4D1F-9D25-AA5A030DBFE9}" presName="connTx" presStyleLbl="sibTrans2D1" presStyleIdx="1" presStyleCnt="3"/>
      <dgm:spPr/>
      <dgm:t>
        <a:bodyPr/>
        <a:lstStyle/>
        <a:p>
          <a:endParaRPr lang="es-ES"/>
        </a:p>
      </dgm:t>
    </dgm:pt>
    <dgm:pt modelId="{58D374D5-3456-40C0-BBF6-38C0B525D9D2}" type="pres">
      <dgm:prSet presAssocID="{99F84918-C81A-4CDA-BE88-A39A21A10BEF}" presName="composite" presStyleCnt="0"/>
      <dgm:spPr/>
    </dgm:pt>
    <dgm:pt modelId="{295EDB7C-034A-46F0-977C-FB59662EE003}" type="pres">
      <dgm:prSet presAssocID="{99F84918-C81A-4CDA-BE88-A39A21A10BEF}" presName="imagSh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B50B974-9FB2-4DE9-93DB-C770421CF091}" type="pres">
      <dgm:prSet presAssocID="{99F84918-C81A-4CDA-BE88-A39A21A10BEF}" presName="txNode" presStyleLbl="node1" presStyleIdx="2" presStyleCnt="4" custLinFactNeighborX="2359" custLinFactNeighborY="209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097823-F085-4EE3-8865-C476970B3055}" type="pres">
      <dgm:prSet presAssocID="{A7E827E3-785A-4754-932C-94CE3D1A16D5}" presName="sibTrans" presStyleLbl="sibTrans2D1" presStyleIdx="2" presStyleCnt="3"/>
      <dgm:spPr/>
      <dgm:t>
        <a:bodyPr/>
        <a:lstStyle/>
        <a:p>
          <a:endParaRPr lang="es-ES"/>
        </a:p>
      </dgm:t>
    </dgm:pt>
    <dgm:pt modelId="{37B479ED-1726-487E-8EFB-1F191CA611F8}" type="pres">
      <dgm:prSet presAssocID="{A7E827E3-785A-4754-932C-94CE3D1A16D5}" presName="connTx" presStyleLbl="sibTrans2D1" presStyleIdx="2" presStyleCnt="3"/>
      <dgm:spPr/>
      <dgm:t>
        <a:bodyPr/>
        <a:lstStyle/>
        <a:p>
          <a:endParaRPr lang="es-ES"/>
        </a:p>
      </dgm:t>
    </dgm:pt>
    <dgm:pt modelId="{FDCBBFBA-68C8-4207-AD57-5B3DE4BDFF80}" type="pres">
      <dgm:prSet presAssocID="{7121EE32-7B84-4E63-8146-1EFE7EC534DB}" presName="composite" presStyleCnt="0"/>
      <dgm:spPr/>
    </dgm:pt>
    <dgm:pt modelId="{4B02E30F-6DCC-45D2-A696-507D53A5354A}" type="pres">
      <dgm:prSet presAssocID="{7121EE32-7B84-4E63-8146-1EFE7EC534DB}" presName="imagSh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AC79591-8043-41D3-B6B3-297AC686AE8D}" type="pres">
      <dgm:prSet presAssocID="{7121EE32-7B84-4E63-8146-1EFE7EC534DB}" presName="txNode" presStyleLbl="node1" presStyleIdx="3" presStyleCnt="4" custLinFactNeighborY="235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96169E8-B40A-477F-A6AD-7333B27D6AED}" type="presOf" srcId="{A7E827E3-785A-4754-932C-94CE3D1A16D5}" destId="{37B479ED-1726-487E-8EFB-1F191CA611F8}" srcOrd="1" destOrd="0" presId="urn:microsoft.com/office/officeart/2005/8/layout/hProcess10"/>
    <dgm:cxn modelId="{E0E50C72-D564-46FC-89AA-495F80315C5C}" type="presOf" srcId="{19A3CB60-A9DD-4F18-8A93-C4EC75706726}" destId="{769EF87A-AE35-4275-93D3-8E82A868DBFD}" srcOrd="0" destOrd="0" presId="urn:microsoft.com/office/officeart/2005/8/layout/hProcess10"/>
    <dgm:cxn modelId="{CEC4918A-524A-4619-BC17-64C7B286A891}" type="presOf" srcId="{A7E827E3-785A-4754-932C-94CE3D1A16D5}" destId="{18097823-F085-4EE3-8865-C476970B3055}" srcOrd="0" destOrd="0" presId="urn:microsoft.com/office/officeart/2005/8/layout/hProcess10"/>
    <dgm:cxn modelId="{8765EE01-C616-43ED-8830-80319B46BBFC}" srcId="{19A3CB60-A9DD-4F18-8A93-C4EC75706726}" destId="{7121EE32-7B84-4E63-8146-1EFE7EC534DB}" srcOrd="3" destOrd="0" parTransId="{8419E534-6B6A-4F3D-BE5B-E7EE590B39F5}" sibTransId="{AA279701-7F6E-4B03-9452-E096E0D0BA04}"/>
    <dgm:cxn modelId="{CC8AE780-EB65-43A5-B007-0D2270CFC7BA}" type="presOf" srcId="{E10C9B54-3CD9-42ED-A9E7-8F7912F4F587}" destId="{E19065E7-420A-4DAA-817E-17B39BC277E1}" srcOrd="1" destOrd="0" presId="urn:microsoft.com/office/officeart/2005/8/layout/hProcess10"/>
    <dgm:cxn modelId="{2E5061A8-035B-4267-B938-939EC7AAC066}" srcId="{19A3CB60-A9DD-4F18-8A93-C4EC75706726}" destId="{7AAC3E60-FA8B-4739-95A4-1906BAC88868}" srcOrd="1" destOrd="0" parTransId="{03C2C592-3829-4C78-9460-0676B61FAA62}" sibTransId="{D2CEB9A9-EAFD-4D1F-9D25-AA5A030DBFE9}"/>
    <dgm:cxn modelId="{7551D17D-9AC7-48A5-867C-1389B86B7AD5}" type="presOf" srcId="{D2CEB9A9-EAFD-4D1F-9D25-AA5A030DBFE9}" destId="{21A31B46-DF04-45B4-9EBC-F6D406A5FF26}" srcOrd="0" destOrd="0" presId="urn:microsoft.com/office/officeart/2005/8/layout/hProcess10"/>
    <dgm:cxn modelId="{5031DC42-F0B0-40F4-ABBC-0C85AE106178}" type="presOf" srcId="{94690E69-7052-468A-A287-73DE82039132}" destId="{93D4124A-8683-43C9-B2F7-E0CDD97028BC}" srcOrd="0" destOrd="0" presId="urn:microsoft.com/office/officeart/2005/8/layout/hProcess10"/>
    <dgm:cxn modelId="{A56E0FEF-7C93-4D19-9668-67242E831089}" type="presOf" srcId="{7AAC3E60-FA8B-4739-95A4-1906BAC88868}" destId="{1707C488-873A-4712-A8C9-5AD56FA0BFC7}" srcOrd="0" destOrd="0" presId="urn:microsoft.com/office/officeart/2005/8/layout/hProcess10"/>
    <dgm:cxn modelId="{33999B1D-26B3-43BE-91C5-8F1ECC36E027}" type="presOf" srcId="{99F84918-C81A-4CDA-BE88-A39A21A10BEF}" destId="{0B50B974-9FB2-4DE9-93DB-C770421CF091}" srcOrd="0" destOrd="0" presId="urn:microsoft.com/office/officeart/2005/8/layout/hProcess10"/>
    <dgm:cxn modelId="{FDF5A9CE-A634-4133-9EC4-5DD38CF13708}" type="presOf" srcId="{7121EE32-7B84-4E63-8146-1EFE7EC534DB}" destId="{CAC79591-8043-41D3-B6B3-297AC686AE8D}" srcOrd="0" destOrd="0" presId="urn:microsoft.com/office/officeart/2005/8/layout/hProcess10"/>
    <dgm:cxn modelId="{125CFFA2-08F5-46C5-BF2A-38B1B1467F3C}" type="presOf" srcId="{E10C9B54-3CD9-42ED-A9E7-8F7912F4F587}" destId="{A1FA0ED9-B9D6-4DAD-9D33-3A6FAD60D795}" srcOrd="0" destOrd="0" presId="urn:microsoft.com/office/officeart/2005/8/layout/hProcess10"/>
    <dgm:cxn modelId="{BFA44285-DD3D-4CC5-896E-DDF3D3D19512}" type="presOf" srcId="{D2CEB9A9-EAFD-4D1F-9D25-AA5A030DBFE9}" destId="{E3DB97C3-00C8-4C3A-AEFC-AB6D80F28923}" srcOrd="1" destOrd="0" presId="urn:microsoft.com/office/officeart/2005/8/layout/hProcess10"/>
    <dgm:cxn modelId="{E1424B88-5FAA-4F84-9ECA-BF665FCCC249}" srcId="{19A3CB60-A9DD-4F18-8A93-C4EC75706726}" destId="{99F84918-C81A-4CDA-BE88-A39A21A10BEF}" srcOrd="2" destOrd="0" parTransId="{B7882808-2DDB-481A-9721-8814F900D568}" sibTransId="{A7E827E3-785A-4754-932C-94CE3D1A16D5}"/>
    <dgm:cxn modelId="{3AF26009-EBB0-4FCD-BAED-3F7A66150CDB}" srcId="{19A3CB60-A9DD-4F18-8A93-C4EC75706726}" destId="{94690E69-7052-468A-A287-73DE82039132}" srcOrd="0" destOrd="0" parTransId="{F12CEF6F-7448-4661-BF8A-A27B60C90059}" sibTransId="{E10C9B54-3CD9-42ED-A9E7-8F7912F4F587}"/>
    <dgm:cxn modelId="{0D0CB94B-5816-41E4-A37D-B6007825389A}" type="presParOf" srcId="{769EF87A-AE35-4275-93D3-8E82A868DBFD}" destId="{C55973E5-CB5F-41B9-A0EE-B569D6E3850A}" srcOrd="0" destOrd="0" presId="urn:microsoft.com/office/officeart/2005/8/layout/hProcess10"/>
    <dgm:cxn modelId="{836D922C-26DA-4422-A7A2-222ACD024268}" type="presParOf" srcId="{C55973E5-CB5F-41B9-A0EE-B569D6E3850A}" destId="{C5D6EC68-2F68-4642-9E2F-644654820BF6}" srcOrd="0" destOrd="0" presId="urn:microsoft.com/office/officeart/2005/8/layout/hProcess10"/>
    <dgm:cxn modelId="{4CE26D38-60B4-4325-817A-64A3C53F26A1}" type="presParOf" srcId="{C55973E5-CB5F-41B9-A0EE-B569D6E3850A}" destId="{93D4124A-8683-43C9-B2F7-E0CDD97028BC}" srcOrd="1" destOrd="0" presId="urn:microsoft.com/office/officeart/2005/8/layout/hProcess10"/>
    <dgm:cxn modelId="{B99EB63C-0F77-48CC-8850-7573EDAF8A39}" type="presParOf" srcId="{769EF87A-AE35-4275-93D3-8E82A868DBFD}" destId="{A1FA0ED9-B9D6-4DAD-9D33-3A6FAD60D795}" srcOrd="1" destOrd="0" presId="urn:microsoft.com/office/officeart/2005/8/layout/hProcess10"/>
    <dgm:cxn modelId="{5032CBE9-B1B5-46E8-9D0B-9F71492CFAE1}" type="presParOf" srcId="{A1FA0ED9-B9D6-4DAD-9D33-3A6FAD60D795}" destId="{E19065E7-420A-4DAA-817E-17B39BC277E1}" srcOrd="0" destOrd="0" presId="urn:microsoft.com/office/officeart/2005/8/layout/hProcess10"/>
    <dgm:cxn modelId="{7AD76217-3D4D-465C-AFF0-C1343F6B07EF}" type="presParOf" srcId="{769EF87A-AE35-4275-93D3-8E82A868DBFD}" destId="{D588D0FC-382C-47FF-B994-841150DEA10A}" srcOrd="2" destOrd="0" presId="urn:microsoft.com/office/officeart/2005/8/layout/hProcess10"/>
    <dgm:cxn modelId="{D5E62141-721A-465D-A649-2424D46580D6}" type="presParOf" srcId="{D588D0FC-382C-47FF-B994-841150DEA10A}" destId="{F3118DD0-27A6-4E8B-8B1E-50B0EACCDA6C}" srcOrd="0" destOrd="0" presId="urn:microsoft.com/office/officeart/2005/8/layout/hProcess10"/>
    <dgm:cxn modelId="{5D13DF5C-EF19-4999-BA43-D4A63B154363}" type="presParOf" srcId="{D588D0FC-382C-47FF-B994-841150DEA10A}" destId="{1707C488-873A-4712-A8C9-5AD56FA0BFC7}" srcOrd="1" destOrd="0" presId="urn:microsoft.com/office/officeart/2005/8/layout/hProcess10"/>
    <dgm:cxn modelId="{04D7B57B-3693-49DC-94B4-FF1BD191E812}" type="presParOf" srcId="{769EF87A-AE35-4275-93D3-8E82A868DBFD}" destId="{21A31B46-DF04-45B4-9EBC-F6D406A5FF26}" srcOrd="3" destOrd="0" presId="urn:microsoft.com/office/officeart/2005/8/layout/hProcess10"/>
    <dgm:cxn modelId="{85927078-2417-47D3-91D1-9A58CA6C9CF7}" type="presParOf" srcId="{21A31B46-DF04-45B4-9EBC-F6D406A5FF26}" destId="{E3DB97C3-00C8-4C3A-AEFC-AB6D80F28923}" srcOrd="0" destOrd="0" presId="urn:microsoft.com/office/officeart/2005/8/layout/hProcess10"/>
    <dgm:cxn modelId="{C55EBD46-4203-490E-8E2C-6D1525206D4F}" type="presParOf" srcId="{769EF87A-AE35-4275-93D3-8E82A868DBFD}" destId="{58D374D5-3456-40C0-BBF6-38C0B525D9D2}" srcOrd="4" destOrd="0" presId="urn:microsoft.com/office/officeart/2005/8/layout/hProcess10"/>
    <dgm:cxn modelId="{91F561A8-7477-42F8-8F82-FD7393BD5FEA}" type="presParOf" srcId="{58D374D5-3456-40C0-BBF6-38C0B525D9D2}" destId="{295EDB7C-034A-46F0-977C-FB59662EE003}" srcOrd="0" destOrd="0" presId="urn:microsoft.com/office/officeart/2005/8/layout/hProcess10"/>
    <dgm:cxn modelId="{3B71FE7A-F563-4B36-8928-1D99F2303A1F}" type="presParOf" srcId="{58D374D5-3456-40C0-BBF6-38C0B525D9D2}" destId="{0B50B974-9FB2-4DE9-93DB-C770421CF091}" srcOrd="1" destOrd="0" presId="urn:microsoft.com/office/officeart/2005/8/layout/hProcess10"/>
    <dgm:cxn modelId="{3AAF7A17-DB14-431D-979D-BA569C959EC0}" type="presParOf" srcId="{769EF87A-AE35-4275-93D3-8E82A868DBFD}" destId="{18097823-F085-4EE3-8865-C476970B3055}" srcOrd="5" destOrd="0" presId="urn:microsoft.com/office/officeart/2005/8/layout/hProcess10"/>
    <dgm:cxn modelId="{CAB6379B-ACE1-40C0-B5E3-0D2C0A59CE74}" type="presParOf" srcId="{18097823-F085-4EE3-8865-C476970B3055}" destId="{37B479ED-1726-487E-8EFB-1F191CA611F8}" srcOrd="0" destOrd="0" presId="urn:microsoft.com/office/officeart/2005/8/layout/hProcess10"/>
    <dgm:cxn modelId="{A0610146-AF30-4074-A8AC-D01E53BAD764}" type="presParOf" srcId="{769EF87A-AE35-4275-93D3-8E82A868DBFD}" destId="{FDCBBFBA-68C8-4207-AD57-5B3DE4BDFF80}" srcOrd="6" destOrd="0" presId="urn:microsoft.com/office/officeart/2005/8/layout/hProcess10"/>
    <dgm:cxn modelId="{E197003A-908A-4E81-9FA9-95974A7C0965}" type="presParOf" srcId="{FDCBBFBA-68C8-4207-AD57-5B3DE4BDFF80}" destId="{4B02E30F-6DCC-45D2-A696-507D53A5354A}" srcOrd="0" destOrd="0" presId="urn:microsoft.com/office/officeart/2005/8/layout/hProcess10"/>
    <dgm:cxn modelId="{5C439918-ED14-4DB0-AFAB-DD68D45F4603}" type="presParOf" srcId="{FDCBBFBA-68C8-4207-AD57-5B3DE4BDFF80}" destId="{CAC79591-8043-41D3-B6B3-297AC686AE8D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A3CB60-A9DD-4F18-8A93-C4EC75706726}" type="doc">
      <dgm:prSet loTypeId="urn:microsoft.com/office/officeart/2005/8/layout/hProcess10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4E05D87-7C35-4C95-8B4D-2108F7DB65AC}">
      <dgm:prSet phldrT="[Texto]" custT="1"/>
      <dgm:spPr/>
      <dgm:t>
        <a:bodyPr/>
        <a:lstStyle/>
        <a:p>
          <a:r>
            <a:rPr lang="es-EC" sz="2000" b="0" dirty="0"/>
            <a:t>Clasificación de tubérculos</a:t>
          </a:r>
          <a:endParaRPr lang="es-ES" sz="2000" b="0" dirty="0"/>
        </a:p>
      </dgm:t>
    </dgm:pt>
    <dgm:pt modelId="{A8557B92-D4EE-497D-A50A-247876361238}" type="parTrans" cxnId="{3CF49C96-AD3B-4448-A5DD-A3EED0CDAE4A}">
      <dgm:prSet/>
      <dgm:spPr/>
      <dgm:t>
        <a:bodyPr/>
        <a:lstStyle/>
        <a:p>
          <a:endParaRPr lang="es-ES" sz="8000"/>
        </a:p>
      </dgm:t>
    </dgm:pt>
    <dgm:pt modelId="{D68FCC3C-AA1D-474B-87F4-10C8FE8855E7}" type="sibTrans" cxnId="{3CF49C96-AD3B-4448-A5DD-A3EED0CDAE4A}">
      <dgm:prSet custT="1"/>
      <dgm:spPr/>
      <dgm:t>
        <a:bodyPr/>
        <a:lstStyle/>
        <a:p>
          <a:endParaRPr lang="es-ES" sz="2000"/>
        </a:p>
      </dgm:t>
    </dgm:pt>
    <dgm:pt modelId="{E5C5F22B-73EB-4354-99C4-4ED51CEFF083}">
      <dgm:prSet phldrT="[Texto]" custT="1"/>
      <dgm:spPr/>
      <dgm:t>
        <a:bodyPr/>
        <a:lstStyle/>
        <a:p>
          <a:r>
            <a:rPr lang="es-ES" sz="2000" dirty="0"/>
            <a:t>Análisis económico</a:t>
          </a:r>
        </a:p>
      </dgm:t>
    </dgm:pt>
    <dgm:pt modelId="{5E1FA83A-3953-408E-8EB1-77C788C43C1F}" type="parTrans" cxnId="{44E9339A-BCE5-431B-9B81-669F708A1100}">
      <dgm:prSet/>
      <dgm:spPr/>
      <dgm:t>
        <a:bodyPr/>
        <a:lstStyle/>
        <a:p>
          <a:endParaRPr lang="es-ES" sz="8000"/>
        </a:p>
      </dgm:t>
    </dgm:pt>
    <dgm:pt modelId="{F5BB5B48-2124-4918-BB7C-F2D37EEA93CD}" type="sibTrans" cxnId="{44E9339A-BCE5-431B-9B81-669F708A1100}">
      <dgm:prSet/>
      <dgm:spPr/>
      <dgm:t>
        <a:bodyPr/>
        <a:lstStyle/>
        <a:p>
          <a:endParaRPr lang="es-ES" sz="8000"/>
        </a:p>
      </dgm:t>
    </dgm:pt>
    <dgm:pt modelId="{B5D3F83B-DBA2-436B-B5EA-56A9B080324D}">
      <dgm:prSet phldrT="[Texto]" custT="1"/>
      <dgm:spPr/>
      <dgm:t>
        <a:bodyPr/>
        <a:lstStyle/>
        <a:p>
          <a:r>
            <a:rPr lang="es-ES" sz="2000" dirty="0" smtClean="0"/>
            <a:t>Rendimiento</a:t>
          </a:r>
          <a:r>
            <a:rPr lang="es-ES" sz="2400" dirty="0" smtClean="0"/>
            <a:t> </a:t>
          </a:r>
          <a:r>
            <a:rPr lang="es-ES" sz="2000" dirty="0" smtClean="0"/>
            <a:t>total</a:t>
          </a:r>
          <a:endParaRPr lang="es-ES" sz="2400" dirty="0"/>
        </a:p>
      </dgm:t>
    </dgm:pt>
    <dgm:pt modelId="{5A5224E1-8798-45BD-997C-5D5509434299}" type="sibTrans" cxnId="{3EF2EE9C-781C-4F2A-B41D-0472B71D08F0}">
      <dgm:prSet custT="1"/>
      <dgm:spPr/>
      <dgm:t>
        <a:bodyPr/>
        <a:lstStyle/>
        <a:p>
          <a:endParaRPr lang="es-ES" sz="2000"/>
        </a:p>
      </dgm:t>
    </dgm:pt>
    <dgm:pt modelId="{AF92C86C-703A-4C1F-A289-4451C5FF36DD}" type="parTrans" cxnId="{3EF2EE9C-781C-4F2A-B41D-0472B71D08F0}">
      <dgm:prSet/>
      <dgm:spPr/>
      <dgm:t>
        <a:bodyPr/>
        <a:lstStyle/>
        <a:p>
          <a:endParaRPr lang="es-ES" sz="8000"/>
        </a:p>
      </dgm:t>
    </dgm:pt>
    <dgm:pt modelId="{90B1EDB5-19CA-492C-A2D8-A83D80376534}">
      <dgm:prSet phldrT="[Texto]" custT="1"/>
      <dgm:spPr/>
      <dgm:t>
        <a:bodyPr/>
        <a:lstStyle/>
        <a:p>
          <a:r>
            <a:rPr lang="es-ES" sz="2400" dirty="0" smtClean="0"/>
            <a:t>Número de tubérculos por planta</a:t>
          </a:r>
          <a:endParaRPr lang="es-ES" sz="2400" dirty="0"/>
        </a:p>
      </dgm:t>
    </dgm:pt>
    <dgm:pt modelId="{E9DE99A2-0430-484C-A8E9-93661ECE591E}" type="parTrans" cxnId="{97A6385C-37C9-4152-A52F-AF406489B66B}">
      <dgm:prSet/>
      <dgm:spPr/>
      <dgm:t>
        <a:bodyPr/>
        <a:lstStyle/>
        <a:p>
          <a:endParaRPr lang="es-ES"/>
        </a:p>
      </dgm:t>
    </dgm:pt>
    <dgm:pt modelId="{B48E4A2D-3CE6-47E2-A63E-301DEF40E3C9}" type="sibTrans" cxnId="{97A6385C-37C9-4152-A52F-AF406489B66B}">
      <dgm:prSet/>
      <dgm:spPr/>
      <dgm:t>
        <a:bodyPr/>
        <a:lstStyle/>
        <a:p>
          <a:endParaRPr lang="es-ES"/>
        </a:p>
      </dgm:t>
    </dgm:pt>
    <dgm:pt modelId="{769EF87A-AE35-4275-93D3-8E82A868DBFD}" type="pres">
      <dgm:prSet presAssocID="{19A3CB60-A9DD-4F18-8A93-C4EC757067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37AD59-4113-4636-A8BB-11F579909AA3}" type="pres">
      <dgm:prSet presAssocID="{90B1EDB5-19CA-492C-A2D8-A83D80376534}" presName="composite" presStyleCnt="0"/>
      <dgm:spPr/>
    </dgm:pt>
    <dgm:pt modelId="{A3782E83-27D1-4176-8D14-26B0C56A43FB}" type="pres">
      <dgm:prSet presAssocID="{90B1EDB5-19CA-492C-A2D8-A83D80376534}" presName="imagSh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45AE133-9592-45EF-A959-97E5BF8FE856}" type="pres">
      <dgm:prSet presAssocID="{90B1EDB5-19CA-492C-A2D8-A83D80376534}" presName="txNode" presStyleLbl="node1" presStyleIdx="0" presStyleCnt="4" custLinFactNeighborX="3914" custLinFactNeighborY="226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EF28BE-2EE1-40F2-853C-0FA975A622B3}" type="pres">
      <dgm:prSet presAssocID="{B48E4A2D-3CE6-47E2-A63E-301DEF40E3C9}" presName="sibTrans" presStyleLbl="sibTrans2D1" presStyleIdx="0" presStyleCnt="3"/>
      <dgm:spPr/>
      <dgm:t>
        <a:bodyPr/>
        <a:lstStyle/>
        <a:p>
          <a:endParaRPr lang="es-ES"/>
        </a:p>
      </dgm:t>
    </dgm:pt>
    <dgm:pt modelId="{E9DDD5B3-7C99-4D6A-93CE-CC1B8B5D3438}" type="pres">
      <dgm:prSet presAssocID="{B48E4A2D-3CE6-47E2-A63E-301DEF40E3C9}" presName="connTx" presStyleLbl="sibTrans2D1" presStyleIdx="0" presStyleCnt="3"/>
      <dgm:spPr/>
      <dgm:t>
        <a:bodyPr/>
        <a:lstStyle/>
        <a:p>
          <a:endParaRPr lang="es-ES"/>
        </a:p>
      </dgm:t>
    </dgm:pt>
    <dgm:pt modelId="{B0FF5648-DAC2-47C0-A6F6-06A37CAAF07F}" type="pres">
      <dgm:prSet presAssocID="{B5D3F83B-DBA2-436B-B5EA-56A9B080324D}" presName="composite" presStyleCnt="0"/>
      <dgm:spPr/>
    </dgm:pt>
    <dgm:pt modelId="{F7B23DEA-208B-4173-BC0C-F61C029C99A9}" type="pres">
      <dgm:prSet presAssocID="{B5D3F83B-DBA2-436B-B5EA-56A9B080324D}" presName="imagSh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D065606-7BD1-4C6E-A496-6776E96D7AB7}" type="pres">
      <dgm:prSet presAssocID="{B5D3F83B-DBA2-436B-B5EA-56A9B080324D}" presName="txNode" presStyleLbl="node1" presStyleIdx="1" presStyleCnt="4" custScaleX="98154" custLinFactNeighborY="213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87F488-1F53-4FFA-BDF6-B3F90C1EE0B3}" type="pres">
      <dgm:prSet presAssocID="{5A5224E1-8798-45BD-997C-5D5509434299}" presName="sibTrans" presStyleLbl="sibTrans2D1" presStyleIdx="1" presStyleCnt="3"/>
      <dgm:spPr/>
      <dgm:t>
        <a:bodyPr/>
        <a:lstStyle/>
        <a:p>
          <a:endParaRPr lang="es-ES"/>
        </a:p>
      </dgm:t>
    </dgm:pt>
    <dgm:pt modelId="{D63431AA-F171-426B-996C-10C1EB8EC219}" type="pres">
      <dgm:prSet presAssocID="{5A5224E1-8798-45BD-997C-5D5509434299}" presName="connTx" presStyleLbl="sibTrans2D1" presStyleIdx="1" presStyleCnt="3"/>
      <dgm:spPr/>
      <dgm:t>
        <a:bodyPr/>
        <a:lstStyle/>
        <a:p>
          <a:endParaRPr lang="es-ES"/>
        </a:p>
      </dgm:t>
    </dgm:pt>
    <dgm:pt modelId="{4BA5B040-5E92-4848-8000-B1CCF7D35983}" type="pres">
      <dgm:prSet presAssocID="{44E05D87-7C35-4C95-8B4D-2108F7DB65AC}" presName="composite" presStyleCnt="0"/>
      <dgm:spPr/>
    </dgm:pt>
    <dgm:pt modelId="{6BE5E201-9F76-4969-87CB-CD303B5F4649}" type="pres">
      <dgm:prSet presAssocID="{44E05D87-7C35-4C95-8B4D-2108F7DB65AC}" presName="imagSh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48EDD8D-B5C2-41B3-82BF-4E2FAE45D46D}" type="pres">
      <dgm:prSet presAssocID="{44E05D87-7C35-4C95-8B4D-2108F7DB65AC}" presName="txNode" presStyleLbl="node1" presStyleIdx="2" presStyleCnt="4" custLinFactNeighborX="688" custLinFactNeighborY="227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757DBA-D12E-4B40-BD4C-C2C351BE520C}" type="pres">
      <dgm:prSet presAssocID="{D68FCC3C-AA1D-474B-87F4-10C8FE8855E7}" presName="sibTrans" presStyleLbl="sibTrans2D1" presStyleIdx="2" presStyleCnt="3"/>
      <dgm:spPr/>
      <dgm:t>
        <a:bodyPr/>
        <a:lstStyle/>
        <a:p>
          <a:endParaRPr lang="es-ES"/>
        </a:p>
      </dgm:t>
    </dgm:pt>
    <dgm:pt modelId="{E7B996ED-D990-4021-BADD-9BBF09B2445D}" type="pres">
      <dgm:prSet presAssocID="{D68FCC3C-AA1D-474B-87F4-10C8FE8855E7}" presName="connTx" presStyleLbl="sibTrans2D1" presStyleIdx="2" presStyleCnt="3"/>
      <dgm:spPr/>
      <dgm:t>
        <a:bodyPr/>
        <a:lstStyle/>
        <a:p>
          <a:endParaRPr lang="es-ES"/>
        </a:p>
      </dgm:t>
    </dgm:pt>
    <dgm:pt modelId="{6CE37D59-B559-46D8-9C26-BC729BC998AA}" type="pres">
      <dgm:prSet presAssocID="{E5C5F22B-73EB-4354-99C4-4ED51CEFF083}" presName="composite" presStyleCnt="0"/>
      <dgm:spPr/>
    </dgm:pt>
    <dgm:pt modelId="{AE1C4B63-B2E6-487B-A321-06E1EC46B5FE}" type="pres">
      <dgm:prSet presAssocID="{E5C5F22B-73EB-4354-99C4-4ED51CEFF083}" presName="imagSh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A8DB5B6-F3C1-4BB0-B6F1-19397DC7B3F7}" type="pres">
      <dgm:prSet presAssocID="{E5C5F22B-73EB-4354-99C4-4ED51CEFF083}" presName="txNode" presStyleLbl="node1" presStyleIdx="3" presStyleCnt="4" custLinFactNeighborY="220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4E9339A-BCE5-431B-9B81-669F708A1100}" srcId="{19A3CB60-A9DD-4F18-8A93-C4EC75706726}" destId="{E5C5F22B-73EB-4354-99C4-4ED51CEFF083}" srcOrd="3" destOrd="0" parTransId="{5E1FA83A-3953-408E-8EB1-77C788C43C1F}" sibTransId="{F5BB5B48-2124-4918-BB7C-F2D37EEA93CD}"/>
    <dgm:cxn modelId="{E0E50C72-D564-46FC-89AA-495F80315C5C}" type="presOf" srcId="{19A3CB60-A9DD-4F18-8A93-C4EC75706726}" destId="{769EF87A-AE35-4275-93D3-8E82A868DBFD}" srcOrd="0" destOrd="0" presId="urn:microsoft.com/office/officeart/2005/8/layout/hProcess10"/>
    <dgm:cxn modelId="{11E3C90E-ADF2-4036-8951-6318AF1B3110}" type="presOf" srcId="{E5C5F22B-73EB-4354-99C4-4ED51CEFF083}" destId="{FA8DB5B6-F3C1-4BB0-B6F1-19397DC7B3F7}" srcOrd="0" destOrd="0" presId="urn:microsoft.com/office/officeart/2005/8/layout/hProcess10"/>
    <dgm:cxn modelId="{15D6826F-F304-4BB8-A048-9C64B719A3DE}" type="presOf" srcId="{B48E4A2D-3CE6-47E2-A63E-301DEF40E3C9}" destId="{E9DDD5B3-7C99-4D6A-93CE-CC1B8B5D3438}" srcOrd="1" destOrd="0" presId="urn:microsoft.com/office/officeart/2005/8/layout/hProcess10"/>
    <dgm:cxn modelId="{9FE0FEA3-DBA7-4BFF-BEBC-A56A811CD9D4}" type="presOf" srcId="{D68FCC3C-AA1D-474B-87F4-10C8FE8855E7}" destId="{63757DBA-D12E-4B40-BD4C-C2C351BE520C}" srcOrd="0" destOrd="0" presId="urn:microsoft.com/office/officeart/2005/8/layout/hProcess10"/>
    <dgm:cxn modelId="{F15B9656-2F4A-4762-99C6-C81B1A848C13}" type="presOf" srcId="{D68FCC3C-AA1D-474B-87F4-10C8FE8855E7}" destId="{E7B996ED-D990-4021-BADD-9BBF09B2445D}" srcOrd="1" destOrd="0" presId="urn:microsoft.com/office/officeart/2005/8/layout/hProcess10"/>
    <dgm:cxn modelId="{934CF09A-B911-4695-ABDD-AA3BA0E0C24C}" type="presOf" srcId="{B48E4A2D-3CE6-47E2-A63E-301DEF40E3C9}" destId="{93EF28BE-2EE1-40F2-853C-0FA975A622B3}" srcOrd="0" destOrd="0" presId="urn:microsoft.com/office/officeart/2005/8/layout/hProcess10"/>
    <dgm:cxn modelId="{5596711B-C06C-420F-9D7B-C26B5C2E026E}" type="presOf" srcId="{B5D3F83B-DBA2-436B-B5EA-56A9B080324D}" destId="{5D065606-7BD1-4C6E-A496-6776E96D7AB7}" srcOrd="0" destOrd="0" presId="urn:microsoft.com/office/officeart/2005/8/layout/hProcess10"/>
    <dgm:cxn modelId="{25E820E0-7674-41DA-9F8C-7EEFDE30B78F}" type="presOf" srcId="{90B1EDB5-19CA-492C-A2D8-A83D80376534}" destId="{545AE133-9592-45EF-A959-97E5BF8FE856}" srcOrd="0" destOrd="0" presId="urn:microsoft.com/office/officeart/2005/8/layout/hProcess10"/>
    <dgm:cxn modelId="{4C5E056A-1030-44EC-9C3C-D1CD8AD09E8D}" type="presOf" srcId="{5A5224E1-8798-45BD-997C-5D5509434299}" destId="{D63431AA-F171-426B-996C-10C1EB8EC219}" srcOrd="1" destOrd="0" presId="urn:microsoft.com/office/officeart/2005/8/layout/hProcess10"/>
    <dgm:cxn modelId="{4F6FBD1F-3F8B-491D-B487-ED6BA9F3B88F}" type="presOf" srcId="{5A5224E1-8798-45BD-997C-5D5509434299}" destId="{8287F488-1F53-4FFA-BDF6-B3F90C1EE0B3}" srcOrd="0" destOrd="0" presId="urn:microsoft.com/office/officeart/2005/8/layout/hProcess10"/>
    <dgm:cxn modelId="{3EF2EE9C-781C-4F2A-B41D-0472B71D08F0}" srcId="{19A3CB60-A9DD-4F18-8A93-C4EC75706726}" destId="{B5D3F83B-DBA2-436B-B5EA-56A9B080324D}" srcOrd="1" destOrd="0" parTransId="{AF92C86C-703A-4C1F-A289-4451C5FF36DD}" sibTransId="{5A5224E1-8798-45BD-997C-5D5509434299}"/>
    <dgm:cxn modelId="{5669180E-FEB2-4279-9803-9D9245BDD4F1}" type="presOf" srcId="{44E05D87-7C35-4C95-8B4D-2108F7DB65AC}" destId="{248EDD8D-B5C2-41B3-82BF-4E2FAE45D46D}" srcOrd="0" destOrd="0" presId="urn:microsoft.com/office/officeart/2005/8/layout/hProcess10"/>
    <dgm:cxn modelId="{3CF49C96-AD3B-4448-A5DD-A3EED0CDAE4A}" srcId="{19A3CB60-A9DD-4F18-8A93-C4EC75706726}" destId="{44E05D87-7C35-4C95-8B4D-2108F7DB65AC}" srcOrd="2" destOrd="0" parTransId="{A8557B92-D4EE-497D-A50A-247876361238}" sibTransId="{D68FCC3C-AA1D-474B-87F4-10C8FE8855E7}"/>
    <dgm:cxn modelId="{97A6385C-37C9-4152-A52F-AF406489B66B}" srcId="{19A3CB60-A9DD-4F18-8A93-C4EC75706726}" destId="{90B1EDB5-19CA-492C-A2D8-A83D80376534}" srcOrd="0" destOrd="0" parTransId="{E9DE99A2-0430-484C-A8E9-93661ECE591E}" sibTransId="{B48E4A2D-3CE6-47E2-A63E-301DEF40E3C9}"/>
    <dgm:cxn modelId="{EDAB6EAD-3A41-47BD-B74E-6CBCBE1750FF}" type="presParOf" srcId="{769EF87A-AE35-4275-93D3-8E82A868DBFD}" destId="{5737AD59-4113-4636-A8BB-11F579909AA3}" srcOrd="0" destOrd="0" presId="urn:microsoft.com/office/officeart/2005/8/layout/hProcess10"/>
    <dgm:cxn modelId="{36031E5F-3FA8-45AF-AE08-37038ECDCADA}" type="presParOf" srcId="{5737AD59-4113-4636-A8BB-11F579909AA3}" destId="{A3782E83-27D1-4176-8D14-26B0C56A43FB}" srcOrd="0" destOrd="0" presId="urn:microsoft.com/office/officeart/2005/8/layout/hProcess10"/>
    <dgm:cxn modelId="{E600DF44-2C2E-4C94-9022-596DE5F51809}" type="presParOf" srcId="{5737AD59-4113-4636-A8BB-11F579909AA3}" destId="{545AE133-9592-45EF-A959-97E5BF8FE856}" srcOrd="1" destOrd="0" presId="urn:microsoft.com/office/officeart/2005/8/layout/hProcess10"/>
    <dgm:cxn modelId="{34C0CB36-631B-4CE4-8DF0-0D9056551C0D}" type="presParOf" srcId="{769EF87A-AE35-4275-93D3-8E82A868DBFD}" destId="{93EF28BE-2EE1-40F2-853C-0FA975A622B3}" srcOrd="1" destOrd="0" presId="urn:microsoft.com/office/officeart/2005/8/layout/hProcess10"/>
    <dgm:cxn modelId="{30090932-07D7-4A19-B5E6-A4D39D7EA184}" type="presParOf" srcId="{93EF28BE-2EE1-40F2-853C-0FA975A622B3}" destId="{E9DDD5B3-7C99-4D6A-93CE-CC1B8B5D3438}" srcOrd="0" destOrd="0" presId="urn:microsoft.com/office/officeart/2005/8/layout/hProcess10"/>
    <dgm:cxn modelId="{BF95D50C-FCC7-4DF8-9066-ADD34E8A9BB3}" type="presParOf" srcId="{769EF87A-AE35-4275-93D3-8E82A868DBFD}" destId="{B0FF5648-DAC2-47C0-A6F6-06A37CAAF07F}" srcOrd="2" destOrd="0" presId="urn:microsoft.com/office/officeart/2005/8/layout/hProcess10"/>
    <dgm:cxn modelId="{EEFB7AA8-C1F8-457F-82A5-5D6CA2BDCC98}" type="presParOf" srcId="{B0FF5648-DAC2-47C0-A6F6-06A37CAAF07F}" destId="{F7B23DEA-208B-4173-BC0C-F61C029C99A9}" srcOrd="0" destOrd="0" presId="urn:microsoft.com/office/officeart/2005/8/layout/hProcess10"/>
    <dgm:cxn modelId="{21676B6D-2A03-498A-A4CA-579DA28F708A}" type="presParOf" srcId="{B0FF5648-DAC2-47C0-A6F6-06A37CAAF07F}" destId="{5D065606-7BD1-4C6E-A496-6776E96D7AB7}" srcOrd="1" destOrd="0" presId="urn:microsoft.com/office/officeart/2005/8/layout/hProcess10"/>
    <dgm:cxn modelId="{BFBAB31F-20D8-44E1-95BF-9A3A4D175CFA}" type="presParOf" srcId="{769EF87A-AE35-4275-93D3-8E82A868DBFD}" destId="{8287F488-1F53-4FFA-BDF6-B3F90C1EE0B3}" srcOrd="3" destOrd="0" presId="urn:microsoft.com/office/officeart/2005/8/layout/hProcess10"/>
    <dgm:cxn modelId="{63930C5F-6AD2-4608-BDD7-9662772ED4A2}" type="presParOf" srcId="{8287F488-1F53-4FFA-BDF6-B3F90C1EE0B3}" destId="{D63431AA-F171-426B-996C-10C1EB8EC219}" srcOrd="0" destOrd="0" presId="urn:microsoft.com/office/officeart/2005/8/layout/hProcess10"/>
    <dgm:cxn modelId="{BD047972-BB7F-47FA-B122-BD1E9746E425}" type="presParOf" srcId="{769EF87A-AE35-4275-93D3-8E82A868DBFD}" destId="{4BA5B040-5E92-4848-8000-B1CCF7D35983}" srcOrd="4" destOrd="0" presId="urn:microsoft.com/office/officeart/2005/8/layout/hProcess10"/>
    <dgm:cxn modelId="{8C7FE103-B6EE-4569-A40C-F8E462B34D4D}" type="presParOf" srcId="{4BA5B040-5E92-4848-8000-B1CCF7D35983}" destId="{6BE5E201-9F76-4969-87CB-CD303B5F4649}" srcOrd="0" destOrd="0" presId="urn:microsoft.com/office/officeart/2005/8/layout/hProcess10"/>
    <dgm:cxn modelId="{0172445A-CAA6-4957-8906-9A63A0E56E36}" type="presParOf" srcId="{4BA5B040-5E92-4848-8000-B1CCF7D35983}" destId="{248EDD8D-B5C2-41B3-82BF-4E2FAE45D46D}" srcOrd="1" destOrd="0" presId="urn:microsoft.com/office/officeart/2005/8/layout/hProcess10"/>
    <dgm:cxn modelId="{E0A431B3-B0F0-4118-8471-2FEF41783DD1}" type="presParOf" srcId="{769EF87A-AE35-4275-93D3-8E82A868DBFD}" destId="{63757DBA-D12E-4B40-BD4C-C2C351BE520C}" srcOrd="5" destOrd="0" presId="urn:microsoft.com/office/officeart/2005/8/layout/hProcess10"/>
    <dgm:cxn modelId="{7B31EB52-91A5-4044-ADB9-3A3AFE905DD2}" type="presParOf" srcId="{63757DBA-D12E-4B40-BD4C-C2C351BE520C}" destId="{E7B996ED-D990-4021-BADD-9BBF09B2445D}" srcOrd="0" destOrd="0" presId="urn:microsoft.com/office/officeart/2005/8/layout/hProcess10"/>
    <dgm:cxn modelId="{A0700173-196E-452D-8605-4C4FE751E704}" type="presParOf" srcId="{769EF87A-AE35-4275-93D3-8E82A868DBFD}" destId="{6CE37D59-B559-46D8-9C26-BC729BC998AA}" srcOrd="6" destOrd="0" presId="urn:microsoft.com/office/officeart/2005/8/layout/hProcess10"/>
    <dgm:cxn modelId="{D4FC1CF7-74B7-4A91-AD8F-E1134A872D99}" type="presParOf" srcId="{6CE37D59-B559-46D8-9C26-BC729BC998AA}" destId="{AE1C4B63-B2E6-487B-A321-06E1EC46B5FE}" srcOrd="0" destOrd="0" presId="urn:microsoft.com/office/officeart/2005/8/layout/hProcess10"/>
    <dgm:cxn modelId="{EB69C158-2FD8-4F19-A8D9-1A7668CC78A8}" type="presParOf" srcId="{6CE37D59-B559-46D8-9C26-BC729BC998AA}" destId="{FA8DB5B6-F3C1-4BB0-B6F1-19397DC7B3F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5AA5CA-139C-4266-9DC8-2DC81D95541E}" type="doc">
      <dgm:prSet loTypeId="urn:microsoft.com/office/officeart/2005/8/layout/hProcess4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D9C8E42-15AC-48B4-9733-A66219806414}">
      <dgm:prSet phldrT="[Texto]" custT="1"/>
      <dgm:spPr/>
      <dgm:t>
        <a:bodyPr/>
        <a:lstStyle/>
        <a:p>
          <a:r>
            <a:rPr lang="es-EC" sz="2000" b="1" dirty="0" smtClean="0"/>
            <a:t>Selección del lote</a:t>
          </a:r>
          <a:endParaRPr lang="es-ES" sz="2000" dirty="0"/>
        </a:p>
      </dgm:t>
    </dgm:pt>
    <dgm:pt modelId="{FAAC2DE0-DDD3-4BA1-B480-382BBE0D166F}" type="parTrans" cxnId="{271B9477-5A34-4369-A740-F8DBE0232C68}">
      <dgm:prSet/>
      <dgm:spPr/>
      <dgm:t>
        <a:bodyPr/>
        <a:lstStyle/>
        <a:p>
          <a:endParaRPr lang="es-ES" sz="2000"/>
        </a:p>
      </dgm:t>
    </dgm:pt>
    <dgm:pt modelId="{FC126D07-2F3B-42C4-B12E-AA6E8818EC56}" type="sibTrans" cxnId="{271B9477-5A34-4369-A740-F8DBE0232C68}">
      <dgm:prSet/>
      <dgm:spPr/>
      <dgm:t>
        <a:bodyPr/>
        <a:lstStyle/>
        <a:p>
          <a:endParaRPr lang="es-ES" sz="2000"/>
        </a:p>
      </dgm:t>
    </dgm:pt>
    <dgm:pt modelId="{477A14D1-33B0-4802-AF4E-F1E888A92AA9}">
      <dgm:prSet phldrT="[Texto]" custT="1"/>
      <dgm:spPr/>
      <dgm:t>
        <a:bodyPr/>
        <a:lstStyle/>
        <a:p>
          <a:r>
            <a:rPr lang="es-EC" sz="2000" b="1" dirty="0" smtClean="0"/>
            <a:t>Análisis de suelo</a:t>
          </a:r>
          <a:endParaRPr lang="es-ES" sz="2000" dirty="0"/>
        </a:p>
      </dgm:t>
    </dgm:pt>
    <dgm:pt modelId="{5E096112-F088-4699-87A4-07B7067CAAE3}" type="parTrans" cxnId="{ACE4C372-D218-47BD-9EBA-C4A25C0B8D4B}">
      <dgm:prSet/>
      <dgm:spPr/>
      <dgm:t>
        <a:bodyPr/>
        <a:lstStyle/>
        <a:p>
          <a:endParaRPr lang="es-ES" sz="2000"/>
        </a:p>
      </dgm:t>
    </dgm:pt>
    <dgm:pt modelId="{B74D2982-4564-462B-8EF0-622D7F9B0EC7}" type="sibTrans" cxnId="{ACE4C372-D218-47BD-9EBA-C4A25C0B8D4B}">
      <dgm:prSet/>
      <dgm:spPr/>
      <dgm:t>
        <a:bodyPr/>
        <a:lstStyle/>
        <a:p>
          <a:endParaRPr lang="es-ES" sz="2000"/>
        </a:p>
      </dgm:t>
    </dgm:pt>
    <dgm:pt modelId="{CB6E3A53-0BD8-4680-A3F9-0DC568E93E62}">
      <dgm:prSet phldrT="[Texto]" custT="1"/>
      <dgm:spPr/>
      <dgm:t>
        <a:bodyPr/>
        <a:lstStyle/>
        <a:p>
          <a:r>
            <a:rPr lang="es-EC" sz="2000" b="1" dirty="0" smtClean="0"/>
            <a:t>Preparación del suelo </a:t>
          </a:r>
          <a:endParaRPr lang="es-ES" sz="2000" dirty="0"/>
        </a:p>
      </dgm:t>
    </dgm:pt>
    <dgm:pt modelId="{ED8ED60E-E0D6-4EB0-85B7-6CEAC8A4D777}" type="parTrans" cxnId="{68BAE409-D110-48F3-95D4-E72C8D92D1A0}">
      <dgm:prSet/>
      <dgm:spPr/>
      <dgm:t>
        <a:bodyPr/>
        <a:lstStyle/>
        <a:p>
          <a:endParaRPr lang="es-ES" sz="2000"/>
        </a:p>
      </dgm:t>
    </dgm:pt>
    <dgm:pt modelId="{9A99CC6B-4DB9-4EB3-BF2C-68C0413F9E22}" type="sibTrans" cxnId="{68BAE409-D110-48F3-95D4-E72C8D92D1A0}">
      <dgm:prSet/>
      <dgm:spPr/>
      <dgm:t>
        <a:bodyPr/>
        <a:lstStyle/>
        <a:p>
          <a:endParaRPr lang="es-ES" sz="2000"/>
        </a:p>
      </dgm:t>
    </dgm:pt>
    <dgm:pt modelId="{9D38002D-88BD-4731-91CB-49EB13D44AB9}" type="pres">
      <dgm:prSet presAssocID="{545AA5CA-139C-4266-9DC8-2DC81D9554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619ECCF-FB26-4333-B58C-A097DDEB8870}" type="pres">
      <dgm:prSet presAssocID="{545AA5CA-139C-4266-9DC8-2DC81D95541E}" presName="tSp" presStyleCnt="0"/>
      <dgm:spPr/>
    </dgm:pt>
    <dgm:pt modelId="{0404C491-920D-41C0-8FE5-804EF17D6CD3}" type="pres">
      <dgm:prSet presAssocID="{545AA5CA-139C-4266-9DC8-2DC81D95541E}" presName="bSp" presStyleCnt="0"/>
      <dgm:spPr/>
    </dgm:pt>
    <dgm:pt modelId="{9521DCB7-723B-4727-BF6D-A160E034CBA2}" type="pres">
      <dgm:prSet presAssocID="{545AA5CA-139C-4266-9DC8-2DC81D95541E}" presName="process" presStyleCnt="0"/>
      <dgm:spPr/>
    </dgm:pt>
    <dgm:pt modelId="{8A9A1B41-E51E-4861-828F-810CF7A517F1}" type="pres">
      <dgm:prSet presAssocID="{3D9C8E42-15AC-48B4-9733-A66219806414}" presName="composite1" presStyleCnt="0"/>
      <dgm:spPr/>
    </dgm:pt>
    <dgm:pt modelId="{6F61F150-B9B1-45D2-9B02-0A32EC5D9C12}" type="pres">
      <dgm:prSet presAssocID="{3D9C8E42-15AC-48B4-9733-A66219806414}" presName="dummyNode1" presStyleLbl="node1" presStyleIdx="0" presStyleCnt="3"/>
      <dgm:spPr/>
    </dgm:pt>
    <dgm:pt modelId="{97012565-6E16-41DF-9B7B-348D460CEDE0}" type="pres">
      <dgm:prSet presAssocID="{3D9C8E42-15AC-48B4-9733-A66219806414}" presName="childNode1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7123E0D-4839-4CB7-87DB-DE8071D228B2}" type="pres">
      <dgm:prSet presAssocID="{3D9C8E42-15AC-48B4-9733-A6621980641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191C4F-39F7-4DE9-BDEA-7C70ABEEE8AC}" type="pres">
      <dgm:prSet presAssocID="{3D9C8E42-15AC-48B4-9733-A6621980641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7B50AE-5832-4E2E-8E22-AF0D7EB53222}" type="pres">
      <dgm:prSet presAssocID="{3D9C8E42-15AC-48B4-9733-A66219806414}" presName="connSite1" presStyleCnt="0"/>
      <dgm:spPr/>
    </dgm:pt>
    <dgm:pt modelId="{150F2826-1F00-45AE-9F38-7D4B0CCE9DB3}" type="pres">
      <dgm:prSet presAssocID="{FC126D07-2F3B-42C4-B12E-AA6E8818EC56}" presName="Name9" presStyleLbl="sibTrans2D1" presStyleIdx="0" presStyleCnt="2" custScaleX="146888" custLinFactNeighborX="19942" custLinFactNeighborY="-21967"/>
      <dgm:spPr/>
      <dgm:t>
        <a:bodyPr/>
        <a:lstStyle/>
        <a:p>
          <a:endParaRPr lang="es-ES"/>
        </a:p>
      </dgm:t>
    </dgm:pt>
    <dgm:pt modelId="{815AA015-C21A-4464-928C-D3F20AC59F77}" type="pres">
      <dgm:prSet presAssocID="{477A14D1-33B0-4802-AF4E-F1E888A92AA9}" presName="composite2" presStyleCnt="0"/>
      <dgm:spPr/>
    </dgm:pt>
    <dgm:pt modelId="{BCC04DCF-7399-4543-9E50-6C96D68A4705}" type="pres">
      <dgm:prSet presAssocID="{477A14D1-33B0-4802-AF4E-F1E888A92AA9}" presName="dummyNode2" presStyleLbl="node1" presStyleIdx="0" presStyleCnt="3"/>
      <dgm:spPr/>
    </dgm:pt>
    <dgm:pt modelId="{0A94FCEC-951E-49D4-A445-93B80CDAFC32}" type="pres">
      <dgm:prSet presAssocID="{477A14D1-33B0-4802-AF4E-F1E888A92AA9}" presName="childNode2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5BA33E3-7302-482E-9D10-A01619C1729F}" type="pres">
      <dgm:prSet presAssocID="{477A14D1-33B0-4802-AF4E-F1E888A92AA9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AB2338-E7A1-4635-9CD3-D087A9AF2CB8}" type="pres">
      <dgm:prSet presAssocID="{477A14D1-33B0-4802-AF4E-F1E888A92AA9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1C0C71-D51D-461A-ABE4-539E6B8DB37D}" type="pres">
      <dgm:prSet presAssocID="{477A14D1-33B0-4802-AF4E-F1E888A92AA9}" presName="connSite2" presStyleCnt="0"/>
      <dgm:spPr/>
    </dgm:pt>
    <dgm:pt modelId="{E0F40E88-E799-4890-ADBA-9595BB17967B}" type="pres">
      <dgm:prSet presAssocID="{B74D2982-4564-462B-8EF0-622D7F9B0EC7}" presName="Name18" presStyleLbl="sibTrans2D1" presStyleIdx="1" presStyleCnt="2" custAng="289691" custScaleX="127808" custScaleY="71181" custLinFactNeighborX="7360" custLinFactNeighborY="11449"/>
      <dgm:spPr/>
      <dgm:t>
        <a:bodyPr/>
        <a:lstStyle/>
        <a:p>
          <a:endParaRPr lang="es-ES"/>
        </a:p>
      </dgm:t>
    </dgm:pt>
    <dgm:pt modelId="{BD41EED1-59A1-46D4-83C0-4D64B5E64909}" type="pres">
      <dgm:prSet presAssocID="{CB6E3A53-0BD8-4680-A3F9-0DC568E93E62}" presName="composite1" presStyleCnt="0"/>
      <dgm:spPr/>
    </dgm:pt>
    <dgm:pt modelId="{94E0A422-E296-4875-8F22-E83140371049}" type="pres">
      <dgm:prSet presAssocID="{CB6E3A53-0BD8-4680-A3F9-0DC568E93E62}" presName="dummyNode1" presStyleLbl="node1" presStyleIdx="1" presStyleCnt="3"/>
      <dgm:spPr/>
    </dgm:pt>
    <dgm:pt modelId="{EDC4D9CE-CAB0-4A27-AF96-EDC95B18527A}" type="pres">
      <dgm:prSet presAssocID="{CB6E3A53-0BD8-4680-A3F9-0DC568E93E62}" presName="childNode1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5BE9217-152E-47CA-B2EB-360164743984}" type="pres">
      <dgm:prSet presAssocID="{CB6E3A53-0BD8-4680-A3F9-0DC568E93E62}" presName="childNode1tx" presStyleLbl="bgAcc1" presStyleIdx="2" presStyleCnt="3">
        <dgm:presLayoutVars>
          <dgm:bulletEnabled val="1"/>
        </dgm:presLayoutVars>
      </dgm:prSet>
      <dgm:spPr/>
    </dgm:pt>
    <dgm:pt modelId="{45D2ABCC-A2D4-433A-8DA2-22DF36550936}" type="pres">
      <dgm:prSet presAssocID="{CB6E3A53-0BD8-4680-A3F9-0DC568E93E62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3FB4CC-7D2E-4AC4-8B98-198987D2D1E3}" type="pres">
      <dgm:prSet presAssocID="{CB6E3A53-0BD8-4680-A3F9-0DC568E93E62}" presName="connSite1" presStyleCnt="0"/>
      <dgm:spPr/>
    </dgm:pt>
  </dgm:ptLst>
  <dgm:cxnLst>
    <dgm:cxn modelId="{4E7C8E74-12C9-4672-98C8-DAD877D6CC1D}" type="presOf" srcId="{3D9C8E42-15AC-48B4-9733-A66219806414}" destId="{6F191C4F-39F7-4DE9-BDEA-7C70ABEEE8AC}" srcOrd="0" destOrd="0" presId="urn:microsoft.com/office/officeart/2005/8/layout/hProcess4"/>
    <dgm:cxn modelId="{271B9477-5A34-4369-A740-F8DBE0232C68}" srcId="{545AA5CA-139C-4266-9DC8-2DC81D95541E}" destId="{3D9C8E42-15AC-48B4-9733-A66219806414}" srcOrd="0" destOrd="0" parTransId="{FAAC2DE0-DDD3-4BA1-B480-382BBE0D166F}" sibTransId="{FC126D07-2F3B-42C4-B12E-AA6E8818EC56}"/>
    <dgm:cxn modelId="{DEC80762-0E6E-494B-8A50-9412B200D2CF}" type="presOf" srcId="{B74D2982-4564-462B-8EF0-622D7F9B0EC7}" destId="{E0F40E88-E799-4890-ADBA-9595BB17967B}" srcOrd="0" destOrd="0" presId="urn:microsoft.com/office/officeart/2005/8/layout/hProcess4"/>
    <dgm:cxn modelId="{AAF9FEF8-FC8D-4966-BAF1-60F7B5ADC929}" type="presOf" srcId="{477A14D1-33B0-4802-AF4E-F1E888A92AA9}" destId="{ACAB2338-E7A1-4635-9CD3-D087A9AF2CB8}" srcOrd="0" destOrd="0" presId="urn:microsoft.com/office/officeart/2005/8/layout/hProcess4"/>
    <dgm:cxn modelId="{0551C88A-4FE9-442C-9610-5FDCA60E49E1}" type="presOf" srcId="{FC126D07-2F3B-42C4-B12E-AA6E8818EC56}" destId="{150F2826-1F00-45AE-9F38-7D4B0CCE9DB3}" srcOrd="0" destOrd="0" presId="urn:microsoft.com/office/officeart/2005/8/layout/hProcess4"/>
    <dgm:cxn modelId="{68BAE409-D110-48F3-95D4-E72C8D92D1A0}" srcId="{545AA5CA-139C-4266-9DC8-2DC81D95541E}" destId="{CB6E3A53-0BD8-4680-A3F9-0DC568E93E62}" srcOrd="2" destOrd="0" parTransId="{ED8ED60E-E0D6-4EB0-85B7-6CEAC8A4D777}" sibTransId="{9A99CC6B-4DB9-4EB3-BF2C-68C0413F9E22}"/>
    <dgm:cxn modelId="{E2FBCEA5-2A84-4D47-848B-0DA6382FF6E6}" type="presOf" srcId="{CB6E3A53-0BD8-4680-A3F9-0DC568E93E62}" destId="{45D2ABCC-A2D4-433A-8DA2-22DF36550936}" srcOrd="0" destOrd="0" presId="urn:microsoft.com/office/officeart/2005/8/layout/hProcess4"/>
    <dgm:cxn modelId="{AE65E38C-3C31-4928-8EE8-1E982B63A0B2}" type="presOf" srcId="{545AA5CA-139C-4266-9DC8-2DC81D95541E}" destId="{9D38002D-88BD-4731-91CB-49EB13D44AB9}" srcOrd="0" destOrd="0" presId="urn:microsoft.com/office/officeart/2005/8/layout/hProcess4"/>
    <dgm:cxn modelId="{ACE4C372-D218-47BD-9EBA-C4A25C0B8D4B}" srcId="{545AA5CA-139C-4266-9DC8-2DC81D95541E}" destId="{477A14D1-33B0-4802-AF4E-F1E888A92AA9}" srcOrd="1" destOrd="0" parTransId="{5E096112-F088-4699-87A4-07B7067CAAE3}" sibTransId="{B74D2982-4564-462B-8EF0-622D7F9B0EC7}"/>
    <dgm:cxn modelId="{D11FC4F0-269D-4DF7-9A64-7FA2FF700F20}" type="presParOf" srcId="{9D38002D-88BD-4731-91CB-49EB13D44AB9}" destId="{9619ECCF-FB26-4333-B58C-A097DDEB8870}" srcOrd="0" destOrd="0" presId="urn:microsoft.com/office/officeart/2005/8/layout/hProcess4"/>
    <dgm:cxn modelId="{71A4EF40-0196-40C7-8ED7-6D4B530A00A1}" type="presParOf" srcId="{9D38002D-88BD-4731-91CB-49EB13D44AB9}" destId="{0404C491-920D-41C0-8FE5-804EF17D6CD3}" srcOrd="1" destOrd="0" presId="urn:microsoft.com/office/officeart/2005/8/layout/hProcess4"/>
    <dgm:cxn modelId="{B23DC30A-E538-4CBA-8B66-13FE2F2C7857}" type="presParOf" srcId="{9D38002D-88BD-4731-91CB-49EB13D44AB9}" destId="{9521DCB7-723B-4727-BF6D-A160E034CBA2}" srcOrd="2" destOrd="0" presId="urn:microsoft.com/office/officeart/2005/8/layout/hProcess4"/>
    <dgm:cxn modelId="{2988A886-B973-40A2-93F6-6A7E847227A5}" type="presParOf" srcId="{9521DCB7-723B-4727-BF6D-A160E034CBA2}" destId="{8A9A1B41-E51E-4861-828F-810CF7A517F1}" srcOrd="0" destOrd="0" presId="urn:microsoft.com/office/officeart/2005/8/layout/hProcess4"/>
    <dgm:cxn modelId="{B5198979-5A48-453F-B4F1-354441BAF85E}" type="presParOf" srcId="{8A9A1B41-E51E-4861-828F-810CF7A517F1}" destId="{6F61F150-B9B1-45D2-9B02-0A32EC5D9C12}" srcOrd="0" destOrd="0" presId="urn:microsoft.com/office/officeart/2005/8/layout/hProcess4"/>
    <dgm:cxn modelId="{3A5BD414-6981-450C-A01A-B5032ECAB664}" type="presParOf" srcId="{8A9A1B41-E51E-4861-828F-810CF7A517F1}" destId="{97012565-6E16-41DF-9B7B-348D460CEDE0}" srcOrd="1" destOrd="0" presId="urn:microsoft.com/office/officeart/2005/8/layout/hProcess4"/>
    <dgm:cxn modelId="{82E4E1BB-1506-4015-80C4-E7FC433A8206}" type="presParOf" srcId="{8A9A1B41-E51E-4861-828F-810CF7A517F1}" destId="{C7123E0D-4839-4CB7-87DB-DE8071D228B2}" srcOrd="2" destOrd="0" presId="urn:microsoft.com/office/officeart/2005/8/layout/hProcess4"/>
    <dgm:cxn modelId="{B4D8B5F3-7C2E-4E29-B874-3BE229094894}" type="presParOf" srcId="{8A9A1B41-E51E-4861-828F-810CF7A517F1}" destId="{6F191C4F-39F7-4DE9-BDEA-7C70ABEEE8AC}" srcOrd="3" destOrd="0" presId="urn:microsoft.com/office/officeart/2005/8/layout/hProcess4"/>
    <dgm:cxn modelId="{5F6C42C0-6F76-47CE-903C-8010AB00BA75}" type="presParOf" srcId="{8A9A1B41-E51E-4861-828F-810CF7A517F1}" destId="{B87B50AE-5832-4E2E-8E22-AF0D7EB53222}" srcOrd="4" destOrd="0" presId="urn:microsoft.com/office/officeart/2005/8/layout/hProcess4"/>
    <dgm:cxn modelId="{1C102A3B-160F-42A1-A631-531A8942F330}" type="presParOf" srcId="{9521DCB7-723B-4727-BF6D-A160E034CBA2}" destId="{150F2826-1F00-45AE-9F38-7D4B0CCE9DB3}" srcOrd="1" destOrd="0" presId="urn:microsoft.com/office/officeart/2005/8/layout/hProcess4"/>
    <dgm:cxn modelId="{46A88D12-7594-4CEA-9A2C-CDB088CB9A05}" type="presParOf" srcId="{9521DCB7-723B-4727-BF6D-A160E034CBA2}" destId="{815AA015-C21A-4464-928C-D3F20AC59F77}" srcOrd="2" destOrd="0" presId="urn:microsoft.com/office/officeart/2005/8/layout/hProcess4"/>
    <dgm:cxn modelId="{687CD4B3-5A51-4BE3-A52A-B342DB014A8A}" type="presParOf" srcId="{815AA015-C21A-4464-928C-D3F20AC59F77}" destId="{BCC04DCF-7399-4543-9E50-6C96D68A4705}" srcOrd="0" destOrd="0" presId="urn:microsoft.com/office/officeart/2005/8/layout/hProcess4"/>
    <dgm:cxn modelId="{A5F9CC2A-29E0-4BCF-805B-03C19ECB4A1C}" type="presParOf" srcId="{815AA015-C21A-4464-928C-D3F20AC59F77}" destId="{0A94FCEC-951E-49D4-A445-93B80CDAFC32}" srcOrd="1" destOrd="0" presId="urn:microsoft.com/office/officeart/2005/8/layout/hProcess4"/>
    <dgm:cxn modelId="{B72CD100-ED5B-45F0-9D7B-AD06D8D8387C}" type="presParOf" srcId="{815AA015-C21A-4464-928C-D3F20AC59F77}" destId="{45BA33E3-7302-482E-9D10-A01619C1729F}" srcOrd="2" destOrd="0" presId="urn:microsoft.com/office/officeart/2005/8/layout/hProcess4"/>
    <dgm:cxn modelId="{3F21173A-A776-4633-B8E5-131D39B77911}" type="presParOf" srcId="{815AA015-C21A-4464-928C-D3F20AC59F77}" destId="{ACAB2338-E7A1-4635-9CD3-D087A9AF2CB8}" srcOrd="3" destOrd="0" presId="urn:microsoft.com/office/officeart/2005/8/layout/hProcess4"/>
    <dgm:cxn modelId="{044EFBDF-9821-4532-884E-458F7C0B6EC7}" type="presParOf" srcId="{815AA015-C21A-4464-928C-D3F20AC59F77}" destId="{8C1C0C71-D51D-461A-ABE4-539E6B8DB37D}" srcOrd="4" destOrd="0" presId="urn:microsoft.com/office/officeart/2005/8/layout/hProcess4"/>
    <dgm:cxn modelId="{F43652C4-9028-4571-85EB-CF946C0E5613}" type="presParOf" srcId="{9521DCB7-723B-4727-BF6D-A160E034CBA2}" destId="{E0F40E88-E799-4890-ADBA-9595BB17967B}" srcOrd="3" destOrd="0" presId="urn:microsoft.com/office/officeart/2005/8/layout/hProcess4"/>
    <dgm:cxn modelId="{15C4DD23-2827-40EA-86F4-CECE8537D017}" type="presParOf" srcId="{9521DCB7-723B-4727-BF6D-A160E034CBA2}" destId="{BD41EED1-59A1-46D4-83C0-4D64B5E64909}" srcOrd="4" destOrd="0" presId="urn:microsoft.com/office/officeart/2005/8/layout/hProcess4"/>
    <dgm:cxn modelId="{CBBBFAC6-CA75-4F46-AA5B-8AEC4B43F3B1}" type="presParOf" srcId="{BD41EED1-59A1-46D4-83C0-4D64B5E64909}" destId="{94E0A422-E296-4875-8F22-E83140371049}" srcOrd="0" destOrd="0" presId="urn:microsoft.com/office/officeart/2005/8/layout/hProcess4"/>
    <dgm:cxn modelId="{32C79350-0670-4F6F-BCDC-E7C7E46718CA}" type="presParOf" srcId="{BD41EED1-59A1-46D4-83C0-4D64B5E64909}" destId="{EDC4D9CE-CAB0-4A27-AF96-EDC95B18527A}" srcOrd="1" destOrd="0" presId="urn:microsoft.com/office/officeart/2005/8/layout/hProcess4"/>
    <dgm:cxn modelId="{97789F82-813A-4C52-8E77-D681BE9AB5C4}" type="presParOf" srcId="{BD41EED1-59A1-46D4-83C0-4D64B5E64909}" destId="{75BE9217-152E-47CA-B2EB-360164743984}" srcOrd="2" destOrd="0" presId="urn:microsoft.com/office/officeart/2005/8/layout/hProcess4"/>
    <dgm:cxn modelId="{F7D4A353-31C1-4453-9999-FF7D64FDC417}" type="presParOf" srcId="{BD41EED1-59A1-46D4-83C0-4D64B5E64909}" destId="{45D2ABCC-A2D4-433A-8DA2-22DF36550936}" srcOrd="3" destOrd="0" presId="urn:microsoft.com/office/officeart/2005/8/layout/hProcess4"/>
    <dgm:cxn modelId="{F0B3A0F8-CF9F-4E76-9C58-7C85DC4DAA8F}" type="presParOf" srcId="{BD41EED1-59A1-46D4-83C0-4D64B5E64909}" destId="{913FB4CC-7D2E-4AC4-8B98-198987D2D1E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5AA5CA-139C-4266-9DC8-2DC81D95541E}" type="doc">
      <dgm:prSet loTypeId="urn:microsoft.com/office/officeart/2005/8/layout/hProcess4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D9C8E42-15AC-48B4-9733-A66219806414}">
      <dgm:prSet phldrT="[Texto]" custT="1"/>
      <dgm:spPr/>
      <dgm:t>
        <a:bodyPr/>
        <a:lstStyle/>
        <a:p>
          <a:r>
            <a:rPr lang="es-EC" sz="2000" b="1" dirty="0" smtClean="0"/>
            <a:t>Siembra</a:t>
          </a:r>
          <a:endParaRPr lang="es-ES" sz="2000" dirty="0"/>
        </a:p>
      </dgm:t>
    </dgm:pt>
    <dgm:pt modelId="{FAAC2DE0-DDD3-4BA1-B480-382BBE0D166F}" type="parTrans" cxnId="{271B9477-5A34-4369-A740-F8DBE0232C68}">
      <dgm:prSet/>
      <dgm:spPr/>
      <dgm:t>
        <a:bodyPr/>
        <a:lstStyle/>
        <a:p>
          <a:endParaRPr lang="es-ES"/>
        </a:p>
      </dgm:t>
    </dgm:pt>
    <dgm:pt modelId="{FC126D07-2F3B-42C4-B12E-AA6E8818EC56}" type="sibTrans" cxnId="{271B9477-5A34-4369-A740-F8DBE0232C68}">
      <dgm:prSet/>
      <dgm:spPr/>
      <dgm:t>
        <a:bodyPr/>
        <a:lstStyle/>
        <a:p>
          <a:endParaRPr lang="es-ES"/>
        </a:p>
      </dgm:t>
    </dgm:pt>
    <dgm:pt modelId="{477A14D1-33B0-4802-AF4E-F1E888A92AA9}">
      <dgm:prSet phldrT="[Texto]" custT="1"/>
      <dgm:spPr/>
      <dgm:t>
        <a:bodyPr/>
        <a:lstStyle/>
        <a:p>
          <a:r>
            <a:rPr lang="es-EC" sz="2000" b="1" dirty="0" smtClean="0"/>
            <a:t>Fertilización </a:t>
          </a:r>
          <a:endParaRPr lang="es-ES" sz="2000" dirty="0"/>
        </a:p>
      </dgm:t>
    </dgm:pt>
    <dgm:pt modelId="{5E096112-F088-4699-87A4-07B7067CAAE3}" type="parTrans" cxnId="{ACE4C372-D218-47BD-9EBA-C4A25C0B8D4B}">
      <dgm:prSet/>
      <dgm:spPr/>
      <dgm:t>
        <a:bodyPr/>
        <a:lstStyle/>
        <a:p>
          <a:endParaRPr lang="es-ES"/>
        </a:p>
      </dgm:t>
    </dgm:pt>
    <dgm:pt modelId="{B74D2982-4564-462B-8EF0-622D7F9B0EC7}" type="sibTrans" cxnId="{ACE4C372-D218-47BD-9EBA-C4A25C0B8D4B}">
      <dgm:prSet/>
      <dgm:spPr/>
      <dgm:t>
        <a:bodyPr/>
        <a:lstStyle/>
        <a:p>
          <a:endParaRPr lang="es-ES"/>
        </a:p>
      </dgm:t>
    </dgm:pt>
    <dgm:pt modelId="{CB6E3A53-0BD8-4680-A3F9-0DC568E93E62}">
      <dgm:prSet phldrT="[Texto]" custT="1"/>
      <dgm:spPr/>
      <dgm:t>
        <a:bodyPr/>
        <a:lstStyle/>
        <a:p>
          <a:r>
            <a:rPr lang="es-EC" sz="2000" b="1" dirty="0" smtClean="0"/>
            <a:t>Selección de semilla </a:t>
          </a:r>
          <a:endParaRPr lang="es-ES" sz="2000" dirty="0"/>
        </a:p>
      </dgm:t>
    </dgm:pt>
    <dgm:pt modelId="{ED8ED60E-E0D6-4EB0-85B7-6CEAC8A4D777}" type="parTrans" cxnId="{68BAE409-D110-48F3-95D4-E72C8D92D1A0}">
      <dgm:prSet/>
      <dgm:spPr/>
      <dgm:t>
        <a:bodyPr/>
        <a:lstStyle/>
        <a:p>
          <a:endParaRPr lang="es-ES"/>
        </a:p>
      </dgm:t>
    </dgm:pt>
    <dgm:pt modelId="{9A99CC6B-4DB9-4EB3-BF2C-68C0413F9E22}" type="sibTrans" cxnId="{68BAE409-D110-48F3-95D4-E72C8D92D1A0}">
      <dgm:prSet/>
      <dgm:spPr/>
      <dgm:t>
        <a:bodyPr/>
        <a:lstStyle/>
        <a:p>
          <a:endParaRPr lang="es-ES"/>
        </a:p>
      </dgm:t>
    </dgm:pt>
    <dgm:pt modelId="{9D38002D-88BD-4731-91CB-49EB13D44AB9}" type="pres">
      <dgm:prSet presAssocID="{545AA5CA-139C-4266-9DC8-2DC81D9554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619ECCF-FB26-4333-B58C-A097DDEB8870}" type="pres">
      <dgm:prSet presAssocID="{545AA5CA-139C-4266-9DC8-2DC81D95541E}" presName="tSp" presStyleCnt="0"/>
      <dgm:spPr/>
    </dgm:pt>
    <dgm:pt modelId="{0404C491-920D-41C0-8FE5-804EF17D6CD3}" type="pres">
      <dgm:prSet presAssocID="{545AA5CA-139C-4266-9DC8-2DC81D95541E}" presName="bSp" presStyleCnt="0"/>
      <dgm:spPr/>
    </dgm:pt>
    <dgm:pt modelId="{9521DCB7-723B-4727-BF6D-A160E034CBA2}" type="pres">
      <dgm:prSet presAssocID="{545AA5CA-139C-4266-9DC8-2DC81D95541E}" presName="process" presStyleCnt="0"/>
      <dgm:spPr/>
    </dgm:pt>
    <dgm:pt modelId="{8A9A1B41-E51E-4861-828F-810CF7A517F1}" type="pres">
      <dgm:prSet presAssocID="{3D9C8E42-15AC-48B4-9733-A66219806414}" presName="composite1" presStyleCnt="0"/>
      <dgm:spPr/>
    </dgm:pt>
    <dgm:pt modelId="{6F61F150-B9B1-45D2-9B02-0A32EC5D9C12}" type="pres">
      <dgm:prSet presAssocID="{3D9C8E42-15AC-48B4-9733-A66219806414}" presName="dummyNode1" presStyleLbl="node1" presStyleIdx="0" presStyleCnt="3"/>
      <dgm:spPr/>
    </dgm:pt>
    <dgm:pt modelId="{97012565-6E16-41DF-9B7B-348D460CEDE0}" type="pres">
      <dgm:prSet presAssocID="{3D9C8E42-15AC-48B4-9733-A66219806414}" presName="childNode1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7123E0D-4839-4CB7-87DB-DE8071D228B2}" type="pres">
      <dgm:prSet presAssocID="{3D9C8E42-15AC-48B4-9733-A6621980641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191C4F-39F7-4DE9-BDEA-7C70ABEEE8AC}" type="pres">
      <dgm:prSet presAssocID="{3D9C8E42-15AC-48B4-9733-A6621980641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7B50AE-5832-4E2E-8E22-AF0D7EB53222}" type="pres">
      <dgm:prSet presAssocID="{3D9C8E42-15AC-48B4-9733-A66219806414}" presName="connSite1" presStyleCnt="0"/>
      <dgm:spPr/>
    </dgm:pt>
    <dgm:pt modelId="{150F2826-1F00-45AE-9F38-7D4B0CCE9DB3}" type="pres">
      <dgm:prSet presAssocID="{FC126D07-2F3B-42C4-B12E-AA6E8818EC56}" presName="Name9" presStyleLbl="sibTrans2D1" presStyleIdx="0" presStyleCnt="2" custAng="10800000" custScaleX="148201" custLinFactNeighborX="5709" custLinFactNeighborY="-43415"/>
      <dgm:spPr/>
      <dgm:t>
        <a:bodyPr/>
        <a:lstStyle/>
        <a:p>
          <a:endParaRPr lang="es-ES"/>
        </a:p>
      </dgm:t>
    </dgm:pt>
    <dgm:pt modelId="{815AA015-C21A-4464-928C-D3F20AC59F77}" type="pres">
      <dgm:prSet presAssocID="{477A14D1-33B0-4802-AF4E-F1E888A92AA9}" presName="composite2" presStyleCnt="0"/>
      <dgm:spPr/>
    </dgm:pt>
    <dgm:pt modelId="{BCC04DCF-7399-4543-9E50-6C96D68A4705}" type="pres">
      <dgm:prSet presAssocID="{477A14D1-33B0-4802-AF4E-F1E888A92AA9}" presName="dummyNode2" presStyleLbl="node1" presStyleIdx="0" presStyleCnt="3"/>
      <dgm:spPr/>
    </dgm:pt>
    <dgm:pt modelId="{0A94FCEC-951E-49D4-A445-93B80CDAFC32}" type="pres">
      <dgm:prSet presAssocID="{477A14D1-33B0-4802-AF4E-F1E888A92AA9}" presName="childNode2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5BA33E3-7302-482E-9D10-A01619C1729F}" type="pres">
      <dgm:prSet presAssocID="{477A14D1-33B0-4802-AF4E-F1E888A92AA9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AB2338-E7A1-4635-9CD3-D087A9AF2CB8}" type="pres">
      <dgm:prSet presAssocID="{477A14D1-33B0-4802-AF4E-F1E888A92AA9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1C0C71-D51D-461A-ABE4-539E6B8DB37D}" type="pres">
      <dgm:prSet presAssocID="{477A14D1-33B0-4802-AF4E-F1E888A92AA9}" presName="connSite2" presStyleCnt="0"/>
      <dgm:spPr/>
    </dgm:pt>
    <dgm:pt modelId="{E0F40E88-E799-4890-ADBA-9595BB17967B}" type="pres">
      <dgm:prSet presAssocID="{B74D2982-4564-462B-8EF0-622D7F9B0EC7}" presName="Name18" presStyleLbl="sibTrans2D1" presStyleIdx="1" presStyleCnt="2" custAng="10800000" custScaleX="122384" custScaleY="76504" custLinFactNeighborX="1635" custLinFactNeighborY="42048"/>
      <dgm:spPr/>
      <dgm:t>
        <a:bodyPr/>
        <a:lstStyle/>
        <a:p>
          <a:endParaRPr lang="es-ES"/>
        </a:p>
      </dgm:t>
    </dgm:pt>
    <dgm:pt modelId="{BD41EED1-59A1-46D4-83C0-4D64B5E64909}" type="pres">
      <dgm:prSet presAssocID="{CB6E3A53-0BD8-4680-A3F9-0DC568E93E62}" presName="composite1" presStyleCnt="0"/>
      <dgm:spPr/>
    </dgm:pt>
    <dgm:pt modelId="{94E0A422-E296-4875-8F22-E83140371049}" type="pres">
      <dgm:prSet presAssocID="{CB6E3A53-0BD8-4680-A3F9-0DC568E93E62}" presName="dummyNode1" presStyleLbl="node1" presStyleIdx="1" presStyleCnt="3"/>
      <dgm:spPr/>
    </dgm:pt>
    <dgm:pt modelId="{EDC4D9CE-CAB0-4A27-AF96-EDC95B18527A}" type="pres">
      <dgm:prSet presAssocID="{CB6E3A53-0BD8-4680-A3F9-0DC568E93E62}" presName="childNode1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5BE9217-152E-47CA-B2EB-360164743984}" type="pres">
      <dgm:prSet presAssocID="{CB6E3A53-0BD8-4680-A3F9-0DC568E93E62}" presName="childNode1tx" presStyleLbl="bgAcc1" presStyleIdx="2" presStyleCnt="3">
        <dgm:presLayoutVars>
          <dgm:bulletEnabled val="1"/>
        </dgm:presLayoutVars>
      </dgm:prSet>
      <dgm:spPr/>
    </dgm:pt>
    <dgm:pt modelId="{45D2ABCC-A2D4-433A-8DA2-22DF36550936}" type="pres">
      <dgm:prSet presAssocID="{CB6E3A53-0BD8-4680-A3F9-0DC568E93E62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3FB4CC-7D2E-4AC4-8B98-198987D2D1E3}" type="pres">
      <dgm:prSet presAssocID="{CB6E3A53-0BD8-4680-A3F9-0DC568E93E62}" presName="connSite1" presStyleCnt="0"/>
      <dgm:spPr/>
    </dgm:pt>
  </dgm:ptLst>
  <dgm:cxnLst>
    <dgm:cxn modelId="{4E7C8E74-12C9-4672-98C8-DAD877D6CC1D}" type="presOf" srcId="{3D9C8E42-15AC-48B4-9733-A66219806414}" destId="{6F191C4F-39F7-4DE9-BDEA-7C70ABEEE8AC}" srcOrd="0" destOrd="0" presId="urn:microsoft.com/office/officeart/2005/8/layout/hProcess4"/>
    <dgm:cxn modelId="{271B9477-5A34-4369-A740-F8DBE0232C68}" srcId="{545AA5CA-139C-4266-9DC8-2DC81D95541E}" destId="{3D9C8E42-15AC-48B4-9733-A66219806414}" srcOrd="0" destOrd="0" parTransId="{FAAC2DE0-DDD3-4BA1-B480-382BBE0D166F}" sibTransId="{FC126D07-2F3B-42C4-B12E-AA6E8818EC56}"/>
    <dgm:cxn modelId="{DEC80762-0E6E-494B-8A50-9412B200D2CF}" type="presOf" srcId="{B74D2982-4564-462B-8EF0-622D7F9B0EC7}" destId="{E0F40E88-E799-4890-ADBA-9595BB17967B}" srcOrd="0" destOrd="0" presId="urn:microsoft.com/office/officeart/2005/8/layout/hProcess4"/>
    <dgm:cxn modelId="{AAF9FEF8-FC8D-4966-BAF1-60F7B5ADC929}" type="presOf" srcId="{477A14D1-33B0-4802-AF4E-F1E888A92AA9}" destId="{ACAB2338-E7A1-4635-9CD3-D087A9AF2CB8}" srcOrd="0" destOrd="0" presId="urn:microsoft.com/office/officeart/2005/8/layout/hProcess4"/>
    <dgm:cxn modelId="{0551C88A-4FE9-442C-9610-5FDCA60E49E1}" type="presOf" srcId="{FC126D07-2F3B-42C4-B12E-AA6E8818EC56}" destId="{150F2826-1F00-45AE-9F38-7D4B0CCE9DB3}" srcOrd="0" destOrd="0" presId="urn:microsoft.com/office/officeart/2005/8/layout/hProcess4"/>
    <dgm:cxn modelId="{68BAE409-D110-48F3-95D4-E72C8D92D1A0}" srcId="{545AA5CA-139C-4266-9DC8-2DC81D95541E}" destId="{CB6E3A53-0BD8-4680-A3F9-0DC568E93E62}" srcOrd="2" destOrd="0" parTransId="{ED8ED60E-E0D6-4EB0-85B7-6CEAC8A4D777}" sibTransId="{9A99CC6B-4DB9-4EB3-BF2C-68C0413F9E22}"/>
    <dgm:cxn modelId="{E2FBCEA5-2A84-4D47-848B-0DA6382FF6E6}" type="presOf" srcId="{CB6E3A53-0BD8-4680-A3F9-0DC568E93E62}" destId="{45D2ABCC-A2D4-433A-8DA2-22DF36550936}" srcOrd="0" destOrd="0" presId="urn:microsoft.com/office/officeart/2005/8/layout/hProcess4"/>
    <dgm:cxn modelId="{AE65E38C-3C31-4928-8EE8-1E982B63A0B2}" type="presOf" srcId="{545AA5CA-139C-4266-9DC8-2DC81D95541E}" destId="{9D38002D-88BD-4731-91CB-49EB13D44AB9}" srcOrd="0" destOrd="0" presId="urn:microsoft.com/office/officeart/2005/8/layout/hProcess4"/>
    <dgm:cxn modelId="{ACE4C372-D218-47BD-9EBA-C4A25C0B8D4B}" srcId="{545AA5CA-139C-4266-9DC8-2DC81D95541E}" destId="{477A14D1-33B0-4802-AF4E-F1E888A92AA9}" srcOrd="1" destOrd="0" parTransId="{5E096112-F088-4699-87A4-07B7067CAAE3}" sibTransId="{B74D2982-4564-462B-8EF0-622D7F9B0EC7}"/>
    <dgm:cxn modelId="{D11FC4F0-269D-4DF7-9A64-7FA2FF700F20}" type="presParOf" srcId="{9D38002D-88BD-4731-91CB-49EB13D44AB9}" destId="{9619ECCF-FB26-4333-B58C-A097DDEB8870}" srcOrd="0" destOrd="0" presId="urn:microsoft.com/office/officeart/2005/8/layout/hProcess4"/>
    <dgm:cxn modelId="{71A4EF40-0196-40C7-8ED7-6D4B530A00A1}" type="presParOf" srcId="{9D38002D-88BD-4731-91CB-49EB13D44AB9}" destId="{0404C491-920D-41C0-8FE5-804EF17D6CD3}" srcOrd="1" destOrd="0" presId="urn:microsoft.com/office/officeart/2005/8/layout/hProcess4"/>
    <dgm:cxn modelId="{B23DC30A-E538-4CBA-8B66-13FE2F2C7857}" type="presParOf" srcId="{9D38002D-88BD-4731-91CB-49EB13D44AB9}" destId="{9521DCB7-723B-4727-BF6D-A160E034CBA2}" srcOrd="2" destOrd="0" presId="urn:microsoft.com/office/officeart/2005/8/layout/hProcess4"/>
    <dgm:cxn modelId="{2988A886-B973-40A2-93F6-6A7E847227A5}" type="presParOf" srcId="{9521DCB7-723B-4727-BF6D-A160E034CBA2}" destId="{8A9A1B41-E51E-4861-828F-810CF7A517F1}" srcOrd="0" destOrd="0" presId="urn:microsoft.com/office/officeart/2005/8/layout/hProcess4"/>
    <dgm:cxn modelId="{B5198979-5A48-453F-B4F1-354441BAF85E}" type="presParOf" srcId="{8A9A1B41-E51E-4861-828F-810CF7A517F1}" destId="{6F61F150-B9B1-45D2-9B02-0A32EC5D9C12}" srcOrd="0" destOrd="0" presId="urn:microsoft.com/office/officeart/2005/8/layout/hProcess4"/>
    <dgm:cxn modelId="{3A5BD414-6981-450C-A01A-B5032ECAB664}" type="presParOf" srcId="{8A9A1B41-E51E-4861-828F-810CF7A517F1}" destId="{97012565-6E16-41DF-9B7B-348D460CEDE0}" srcOrd="1" destOrd="0" presId="urn:microsoft.com/office/officeart/2005/8/layout/hProcess4"/>
    <dgm:cxn modelId="{82E4E1BB-1506-4015-80C4-E7FC433A8206}" type="presParOf" srcId="{8A9A1B41-E51E-4861-828F-810CF7A517F1}" destId="{C7123E0D-4839-4CB7-87DB-DE8071D228B2}" srcOrd="2" destOrd="0" presId="urn:microsoft.com/office/officeart/2005/8/layout/hProcess4"/>
    <dgm:cxn modelId="{B4D8B5F3-7C2E-4E29-B874-3BE229094894}" type="presParOf" srcId="{8A9A1B41-E51E-4861-828F-810CF7A517F1}" destId="{6F191C4F-39F7-4DE9-BDEA-7C70ABEEE8AC}" srcOrd="3" destOrd="0" presId="urn:microsoft.com/office/officeart/2005/8/layout/hProcess4"/>
    <dgm:cxn modelId="{5F6C42C0-6F76-47CE-903C-8010AB00BA75}" type="presParOf" srcId="{8A9A1B41-E51E-4861-828F-810CF7A517F1}" destId="{B87B50AE-5832-4E2E-8E22-AF0D7EB53222}" srcOrd="4" destOrd="0" presId="urn:microsoft.com/office/officeart/2005/8/layout/hProcess4"/>
    <dgm:cxn modelId="{1C102A3B-160F-42A1-A631-531A8942F330}" type="presParOf" srcId="{9521DCB7-723B-4727-BF6D-A160E034CBA2}" destId="{150F2826-1F00-45AE-9F38-7D4B0CCE9DB3}" srcOrd="1" destOrd="0" presId="urn:microsoft.com/office/officeart/2005/8/layout/hProcess4"/>
    <dgm:cxn modelId="{46A88D12-7594-4CEA-9A2C-CDB088CB9A05}" type="presParOf" srcId="{9521DCB7-723B-4727-BF6D-A160E034CBA2}" destId="{815AA015-C21A-4464-928C-D3F20AC59F77}" srcOrd="2" destOrd="0" presId="urn:microsoft.com/office/officeart/2005/8/layout/hProcess4"/>
    <dgm:cxn modelId="{687CD4B3-5A51-4BE3-A52A-B342DB014A8A}" type="presParOf" srcId="{815AA015-C21A-4464-928C-D3F20AC59F77}" destId="{BCC04DCF-7399-4543-9E50-6C96D68A4705}" srcOrd="0" destOrd="0" presId="urn:microsoft.com/office/officeart/2005/8/layout/hProcess4"/>
    <dgm:cxn modelId="{A5F9CC2A-29E0-4BCF-805B-03C19ECB4A1C}" type="presParOf" srcId="{815AA015-C21A-4464-928C-D3F20AC59F77}" destId="{0A94FCEC-951E-49D4-A445-93B80CDAFC32}" srcOrd="1" destOrd="0" presId="urn:microsoft.com/office/officeart/2005/8/layout/hProcess4"/>
    <dgm:cxn modelId="{B72CD100-ED5B-45F0-9D7B-AD06D8D8387C}" type="presParOf" srcId="{815AA015-C21A-4464-928C-D3F20AC59F77}" destId="{45BA33E3-7302-482E-9D10-A01619C1729F}" srcOrd="2" destOrd="0" presId="urn:microsoft.com/office/officeart/2005/8/layout/hProcess4"/>
    <dgm:cxn modelId="{3F21173A-A776-4633-B8E5-131D39B77911}" type="presParOf" srcId="{815AA015-C21A-4464-928C-D3F20AC59F77}" destId="{ACAB2338-E7A1-4635-9CD3-D087A9AF2CB8}" srcOrd="3" destOrd="0" presId="urn:microsoft.com/office/officeart/2005/8/layout/hProcess4"/>
    <dgm:cxn modelId="{044EFBDF-9821-4532-884E-458F7C0B6EC7}" type="presParOf" srcId="{815AA015-C21A-4464-928C-D3F20AC59F77}" destId="{8C1C0C71-D51D-461A-ABE4-539E6B8DB37D}" srcOrd="4" destOrd="0" presId="urn:microsoft.com/office/officeart/2005/8/layout/hProcess4"/>
    <dgm:cxn modelId="{F43652C4-9028-4571-85EB-CF946C0E5613}" type="presParOf" srcId="{9521DCB7-723B-4727-BF6D-A160E034CBA2}" destId="{E0F40E88-E799-4890-ADBA-9595BB17967B}" srcOrd="3" destOrd="0" presId="urn:microsoft.com/office/officeart/2005/8/layout/hProcess4"/>
    <dgm:cxn modelId="{15C4DD23-2827-40EA-86F4-CECE8537D017}" type="presParOf" srcId="{9521DCB7-723B-4727-BF6D-A160E034CBA2}" destId="{BD41EED1-59A1-46D4-83C0-4D64B5E64909}" srcOrd="4" destOrd="0" presId="urn:microsoft.com/office/officeart/2005/8/layout/hProcess4"/>
    <dgm:cxn modelId="{CBBBFAC6-CA75-4F46-AA5B-8AEC4B43F3B1}" type="presParOf" srcId="{BD41EED1-59A1-46D4-83C0-4D64B5E64909}" destId="{94E0A422-E296-4875-8F22-E83140371049}" srcOrd="0" destOrd="0" presId="urn:microsoft.com/office/officeart/2005/8/layout/hProcess4"/>
    <dgm:cxn modelId="{32C79350-0670-4F6F-BCDC-E7C7E46718CA}" type="presParOf" srcId="{BD41EED1-59A1-46D4-83C0-4D64B5E64909}" destId="{EDC4D9CE-CAB0-4A27-AF96-EDC95B18527A}" srcOrd="1" destOrd="0" presId="urn:microsoft.com/office/officeart/2005/8/layout/hProcess4"/>
    <dgm:cxn modelId="{97789F82-813A-4C52-8E77-D681BE9AB5C4}" type="presParOf" srcId="{BD41EED1-59A1-46D4-83C0-4D64B5E64909}" destId="{75BE9217-152E-47CA-B2EB-360164743984}" srcOrd="2" destOrd="0" presId="urn:microsoft.com/office/officeart/2005/8/layout/hProcess4"/>
    <dgm:cxn modelId="{F7D4A353-31C1-4453-9999-FF7D64FDC417}" type="presParOf" srcId="{BD41EED1-59A1-46D4-83C0-4D64B5E64909}" destId="{45D2ABCC-A2D4-433A-8DA2-22DF36550936}" srcOrd="3" destOrd="0" presId="urn:microsoft.com/office/officeart/2005/8/layout/hProcess4"/>
    <dgm:cxn modelId="{F0B3A0F8-CF9F-4E76-9C58-7C85DC4DAA8F}" type="presParOf" srcId="{BD41EED1-59A1-46D4-83C0-4D64B5E64909}" destId="{913FB4CC-7D2E-4AC4-8B98-198987D2D1E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5AA5CA-139C-4266-9DC8-2DC81D95541E}" type="doc">
      <dgm:prSet loTypeId="urn:microsoft.com/office/officeart/2005/8/layout/hProcess4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D9C8E42-15AC-48B4-9733-A66219806414}">
      <dgm:prSet phldrT="[Texto]" custT="1"/>
      <dgm:spPr/>
      <dgm:t>
        <a:bodyPr/>
        <a:lstStyle/>
        <a:p>
          <a:r>
            <a:rPr lang="es-EC" sz="2000" b="1" i="0" dirty="0" smtClean="0"/>
            <a:t>Rascadillo</a:t>
          </a:r>
          <a:endParaRPr lang="es-ES" sz="2000" b="1" i="0" dirty="0"/>
        </a:p>
      </dgm:t>
    </dgm:pt>
    <dgm:pt modelId="{FAAC2DE0-DDD3-4BA1-B480-382BBE0D166F}" type="parTrans" cxnId="{271B9477-5A34-4369-A740-F8DBE0232C68}">
      <dgm:prSet/>
      <dgm:spPr/>
      <dgm:t>
        <a:bodyPr/>
        <a:lstStyle/>
        <a:p>
          <a:endParaRPr lang="es-ES" sz="2000"/>
        </a:p>
      </dgm:t>
    </dgm:pt>
    <dgm:pt modelId="{FC126D07-2F3B-42C4-B12E-AA6E8818EC56}" type="sibTrans" cxnId="{271B9477-5A34-4369-A740-F8DBE0232C68}">
      <dgm:prSet/>
      <dgm:spPr/>
      <dgm:t>
        <a:bodyPr/>
        <a:lstStyle/>
        <a:p>
          <a:endParaRPr lang="es-ES" sz="2000"/>
        </a:p>
      </dgm:t>
    </dgm:pt>
    <dgm:pt modelId="{477A14D1-33B0-4802-AF4E-F1E888A92AA9}">
      <dgm:prSet phldrT="[Texto]" custT="1"/>
      <dgm:spPr/>
      <dgm:t>
        <a:bodyPr/>
        <a:lstStyle/>
        <a:p>
          <a:r>
            <a:rPr lang="es-EC" sz="2000" b="1" i="0" dirty="0" smtClean="0"/>
            <a:t>Medio aporque y aporque</a:t>
          </a:r>
          <a:endParaRPr lang="es-ES" sz="2000" i="0" dirty="0"/>
        </a:p>
      </dgm:t>
    </dgm:pt>
    <dgm:pt modelId="{5E096112-F088-4699-87A4-07B7067CAAE3}" type="parTrans" cxnId="{ACE4C372-D218-47BD-9EBA-C4A25C0B8D4B}">
      <dgm:prSet/>
      <dgm:spPr/>
      <dgm:t>
        <a:bodyPr/>
        <a:lstStyle/>
        <a:p>
          <a:endParaRPr lang="es-ES" sz="2000"/>
        </a:p>
      </dgm:t>
    </dgm:pt>
    <dgm:pt modelId="{B74D2982-4564-462B-8EF0-622D7F9B0EC7}" type="sibTrans" cxnId="{ACE4C372-D218-47BD-9EBA-C4A25C0B8D4B}">
      <dgm:prSet/>
      <dgm:spPr/>
      <dgm:t>
        <a:bodyPr/>
        <a:lstStyle/>
        <a:p>
          <a:endParaRPr lang="es-ES" sz="2000"/>
        </a:p>
      </dgm:t>
    </dgm:pt>
    <dgm:pt modelId="{CB6E3A53-0BD8-4680-A3F9-0DC568E93E62}">
      <dgm:prSet phldrT="[Texto]" custT="1"/>
      <dgm:spPr/>
      <dgm:t>
        <a:bodyPr/>
        <a:lstStyle/>
        <a:p>
          <a:pPr algn="ctr"/>
          <a:r>
            <a:rPr lang="es-EC" sz="2000" dirty="0" smtClean="0"/>
            <a:t>Riego 	</a:t>
          </a:r>
          <a:endParaRPr lang="es-ES" sz="2000" dirty="0"/>
        </a:p>
      </dgm:t>
    </dgm:pt>
    <dgm:pt modelId="{ED8ED60E-E0D6-4EB0-85B7-6CEAC8A4D777}" type="parTrans" cxnId="{68BAE409-D110-48F3-95D4-E72C8D92D1A0}">
      <dgm:prSet/>
      <dgm:spPr/>
      <dgm:t>
        <a:bodyPr/>
        <a:lstStyle/>
        <a:p>
          <a:endParaRPr lang="es-ES" sz="2000"/>
        </a:p>
      </dgm:t>
    </dgm:pt>
    <dgm:pt modelId="{9A99CC6B-4DB9-4EB3-BF2C-68C0413F9E22}" type="sibTrans" cxnId="{68BAE409-D110-48F3-95D4-E72C8D92D1A0}">
      <dgm:prSet/>
      <dgm:spPr/>
      <dgm:t>
        <a:bodyPr/>
        <a:lstStyle/>
        <a:p>
          <a:endParaRPr lang="es-ES" sz="2000"/>
        </a:p>
      </dgm:t>
    </dgm:pt>
    <dgm:pt modelId="{9D38002D-88BD-4731-91CB-49EB13D44AB9}" type="pres">
      <dgm:prSet presAssocID="{545AA5CA-139C-4266-9DC8-2DC81D9554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619ECCF-FB26-4333-B58C-A097DDEB8870}" type="pres">
      <dgm:prSet presAssocID="{545AA5CA-139C-4266-9DC8-2DC81D95541E}" presName="tSp" presStyleCnt="0"/>
      <dgm:spPr/>
    </dgm:pt>
    <dgm:pt modelId="{0404C491-920D-41C0-8FE5-804EF17D6CD3}" type="pres">
      <dgm:prSet presAssocID="{545AA5CA-139C-4266-9DC8-2DC81D95541E}" presName="bSp" presStyleCnt="0"/>
      <dgm:spPr/>
    </dgm:pt>
    <dgm:pt modelId="{9521DCB7-723B-4727-BF6D-A160E034CBA2}" type="pres">
      <dgm:prSet presAssocID="{545AA5CA-139C-4266-9DC8-2DC81D95541E}" presName="process" presStyleCnt="0"/>
      <dgm:spPr/>
    </dgm:pt>
    <dgm:pt modelId="{8A9A1B41-E51E-4861-828F-810CF7A517F1}" type="pres">
      <dgm:prSet presAssocID="{3D9C8E42-15AC-48B4-9733-A66219806414}" presName="composite1" presStyleCnt="0"/>
      <dgm:spPr/>
    </dgm:pt>
    <dgm:pt modelId="{6F61F150-B9B1-45D2-9B02-0A32EC5D9C12}" type="pres">
      <dgm:prSet presAssocID="{3D9C8E42-15AC-48B4-9733-A66219806414}" presName="dummyNode1" presStyleLbl="node1" presStyleIdx="0" presStyleCnt="3"/>
      <dgm:spPr/>
    </dgm:pt>
    <dgm:pt modelId="{97012565-6E16-41DF-9B7B-348D460CEDE0}" type="pres">
      <dgm:prSet presAssocID="{3D9C8E42-15AC-48B4-9733-A66219806414}" presName="childNode1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7123E0D-4839-4CB7-87DB-DE8071D228B2}" type="pres">
      <dgm:prSet presAssocID="{3D9C8E42-15AC-48B4-9733-A6621980641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191C4F-39F7-4DE9-BDEA-7C70ABEEE8AC}" type="pres">
      <dgm:prSet presAssocID="{3D9C8E42-15AC-48B4-9733-A6621980641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7B50AE-5832-4E2E-8E22-AF0D7EB53222}" type="pres">
      <dgm:prSet presAssocID="{3D9C8E42-15AC-48B4-9733-A66219806414}" presName="connSite1" presStyleCnt="0"/>
      <dgm:spPr/>
    </dgm:pt>
    <dgm:pt modelId="{150F2826-1F00-45AE-9F38-7D4B0CCE9DB3}" type="pres">
      <dgm:prSet presAssocID="{FC126D07-2F3B-42C4-B12E-AA6E8818EC56}" presName="Name9" presStyleLbl="sibTrans2D1" presStyleIdx="0" presStyleCnt="2" custScaleX="146888" custLinFactNeighborX="19942" custLinFactNeighborY="-21967"/>
      <dgm:spPr/>
      <dgm:t>
        <a:bodyPr/>
        <a:lstStyle/>
        <a:p>
          <a:endParaRPr lang="es-ES"/>
        </a:p>
      </dgm:t>
    </dgm:pt>
    <dgm:pt modelId="{815AA015-C21A-4464-928C-D3F20AC59F77}" type="pres">
      <dgm:prSet presAssocID="{477A14D1-33B0-4802-AF4E-F1E888A92AA9}" presName="composite2" presStyleCnt="0"/>
      <dgm:spPr/>
    </dgm:pt>
    <dgm:pt modelId="{BCC04DCF-7399-4543-9E50-6C96D68A4705}" type="pres">
      <dgm:prSet presAssocID="{477A14D1-33B0-4802-AF4E-F1E888A92AA9}" presName="dummyNode2" presStyleLbl="node1" presStyleIdx="0" presStyleCnt="3"/>
      <dgm:spPr/>
    </dgm:pt>
    <dgm:pt modelId="{0A94FCEC-951E-49D4-A445-93B80CDAFC32}" type="pres">
      <dgm:prSet presAssocID="{477A14D1-33B0-4802-AF4E-F1E888A92AA9}" presName="childNode2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5BA33E3-7302-482E-9D10-A01619C1729F}" type="pres">
      <dgm:prSet presAssocID="{477A14D1-33B0-4802-AF4E-F1E888A92AA9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AB2338-E7A1-4635-9CD3-D087A9AF2CB8}" type="pres">
      <dgm:prSet presAssocID="{477A14D1-33B0-4802-AF4E-F1E888A92AA9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1C0C71-D51D-461A-ABE4-539E6B8DB37D}" type="pres">
      <dgm:prSet presAssocID="{477A14D1-33B0-4802-AF4E-F1E888A92AA9}" presName="connSite2" presStyleCnt="0"/>
      <dgm:spPr/>
    </dgm:pt>
    <dgm:pt modelId="{E0F40E88-E799-4890-ADBA-9595BB17967B}" type="pres">
      <dgm:prSet presAssocID="{B74D2982-4564-462B-8EF0-622D7F9B0EC7}" presName="Name18" presStyleLbl="sibTrans2D1" presStyleIdx="1" presStyleCnt="2" custAng="289691" custScaleX="127808" custScaleY="71181" custLinFactNeighborX="7360" custLinFactNeighborY="11449"/>
      <dgm:spPr/>
      <dgm:t>
        <a:bodyPr/>
        <a:lstStyle/>
        <a:p>
          <a:endParaRPr lang="es-ES"/>
        </a:p>
      </dgm:t>
    </dgm:pt>
    <dgm:pt modelId="{BD41EED1-59A1-46D4-83C0-4D64B5E64909}" type="pres">
      <dgm:prSet presAssocID="{CB6E3A53-0BD8-4680-A3F9-0DC568E93E62}" presName="composite1" presStyleCnt="0"/>
      <dgm:spPr/>
    </dgm:pt>
    <dgm:pt modelId="{94E0A422-E296-4875-8F22-E83140371049}" type="pres">
      <dgm:prSet presAssocID="{CB6E3A53-0BD8-4680-A3F9-0DC568E93E62}" presName="dummyNode1" presStyleLbl="node1" presStyleIdx="1" presStyleCnt="3"/>
      <dgm:spPr/>
    </dgm:pt>
    <dgm:pt modelId="{EDC4D9CE-CAB0-4A27-AF96-EDC95B18527A}" type="pres">
      <dgm:prSet presAssocID="{CB6E3A53-0BD8-4680-A3F9-0DC568E93E62}" presName="childNode1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5BE9217-152E-47CA-B2EB-360164743984}" type="pres">
      <dgm:prSet presAssocID="{CB6E3A53-0BD8-4680-A3F9-0DC568E93E62}" presName="childNode1tx" presStyleLbl="bgAcc1" presStyleIdx="2" presStyleCnt="3">
        <dgm:presLayoutVars>
          <dgm:bulletEnabled val="1"/>
        </dgm:presLayoutVars>
      </dgm:prSet>
      <dgm:spPr/>
    </dgm:pt>
    <dgm:pt modelId="{45D2ABCC-A2D4-433A-8DA2-22DF36550936}" type="pres">
      <dgm:prSet presAssocID="{CB6E3A53-0BD8-4680-A3F9-0DC568E93E62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3FB4CC-7D2E-4AC4-8B98-198987D2D1E3}" type="pres">
      <dgm:prSet presAssocID="{CB6E3A53-0BD8-4680-A3F9-0DC568E93E62}" presName="connSite1" presStyleCnt="0"/>
      <dgm:spPr/>
    </dgm:pt>
  </dgm:ptLst>
  <dgm:cxnLst>
    <dgm:cxn modelId="{4E7C8E74-12C9-4672-98C8-DAD877D6CC1D}" type="presOf" srcId="{3D9C8E42-15AC-48B4-9733-A66219806414}" destId="{6F191C4F-39F7-4DE9-BDEA-7C70ABEEE8AC}" srcOrd="0" destOrd="0" presId="urn:microsoft.com/office/officeart/2005/8/layout/hProcess4"/>
    <dgm:cxn modelId="{271B9477-5A34-4369-A740-F8DBE0232C68}" srcId="{545AA5CA-139C-4266-9DC8-2DC81D95541E}" destId="{3D9C8E42-15AC-48B4-9733-A66219806414}" srcOrd="0" destOrd="0" parTransId="{FAAC2DE0-DDD3-4BA1-B480-382BBE0D166F}" sibTransId="{FC126D07-2F3B-42C4-B12E-AA6E8818EC56}"/>
    <dgm:cxn modelId="{DEC80762-0E6E-494B-8A50-9412B200D2CF}" type="presOf" srcId="{B74D2982-4564-462B-8EF0-622D7F9B0EC7}" destId="{E0F40E88-E799-4890-ADBA-9595BB17967B}" srcOrd="0" destOrd="0" presId="urn:microsoft.com/office/officeart/2005/8/layout/hProcess4"/>
    <dgm:cxn modelId="{AAF9FEF8-FC8D-4966-BAF1-60F7B5ADC929}" type="presOf" srcId="{477A14D1-33B0-4802-AF4E-F1E888A92AA9}" destId="{ACAB2338-E7A1-4635-9CD3-D087A9AF2CB8}" srcOrd="0" destOrd="0" presId="urn:microsoft.com/office/officeart/2005/8/layout/hProcess4"/>
    <dgm:cxn modelId="{0551C88A-4FE9-442C-9610-5FDCA60E49E1}" type="presOf" srcId="{FC126D07-2F3B-42C4-B12E-AA6E8818EC56}" destId="{150F2826-1F00-45AE-9F38-7D4B0CCE9DB3}" srcOrd="0" destOrd="0" presId="urn:microsoft.com/office/officeart/2005/8/layout/hProcess4"/>
    <dgm:cxn modelId="{68BAE409-D110-48F3-95D4-E72C8D92D1A0}" srcId="{545AA5CA-139C-4266-9DC8-2DC81D95541E}" destId="{CB6E3A53-0BD8-4680-A3F9-0DC568E93E62}" srcOrd="2" destOrd="0" parTransId="{ED8ED60E-E0D6-4EB0-85B7-6CEAC8A4D777}" sibTransId="{9A99CC6B-4DB9-4EB3-BF2C-68C0413F9E22}"/>
    <dgm:cxn modelId="{E2FBCEA5-2A84-4D47-848B-0DA6382FF6E6}" type="presOf" srcId="{CB6E3A53-0BD8-4680-A3F9-0DC568E93E62}" destId="{45D2ABCC-A2D4-433A-8DA2-22DF36550936}" srcOrd="0" destOrd="0" presId="urn:microsoft.com/office/officeart/2005/8/layout/hProcess4"/>
    <dgm:cxn modelId="{AE65E38C-3C31-4928-8EE8-1E982B63A0B2}" type="presOf" srcId="{545AA5CA-139C-4266-9DC8-2DC81D95541E}" destId="{9D38002D-88BD-4731-91CB-49EB13D44AB9}" srcOrd="0" destOrd="0" presId="urn:microsoft.com/office/officeart/2005/8/layout/hProcess4"/>
    <dgm:cxn modelId="{ACE4C372-D218-47BD-9EBA-C4A25C0B8D4B}" srcId="{545AA5CA-139C-4266-9DC8-2DC81D95541E}" destId="{477A14D1-33B0-4802-AF4E-F1E888A92AA9}" srcOrd="1" destOrd="0" parTransId="{5E096112-F088-4699-87A4-07B7067CAAE3}" sibTransId="{B74D2982-4564-462B-8EF0-622D7F9B0EC7}"/>
    <dgm:cxn modelId="{D11FC4F0-269D-4DF7-9A64-7FA2FF700F20}" type="presParOf" srcId="{9D38002D-88BD-4731-91CB-49EB13D44AB9}" destId="{9619ECCF-FB26-4333-B58C-A097DDEB8870}" srcOrd="0" destOrd="0" presId="urn:microsoft.com/office/officeart/2005/8/layout/hProcess4"/>
    <dgm:cxn modelId="{71A4EF40-0196-40C7-8ED7-6D4B530A00A1}" type="presParOf" srcId="{9D38002D-88BD-4731-91CB-49EB13D44AB9}" destId="{0404C491-920D-41C0-8FE5-804EF17D6CD3}" srcOrd="1" destOrd="0" presId="urn:microsoft.com/office/officeart/2005/8/layout/hProcess4"/>
    <dgm:cxn modelId="{B23DC30A-E538-4CBA-8B66-13FE2F2C7857}" type="presParOf" srcId="{9D38002D-88BD-4731-91CB-49EB13D44AB9}" destId="{9521DCB7-723B-4727-BF6D-A160E034CBA2}" srcOrd="2" destOrd="0" presId="urn:microsoft.com/office/officeart/2005/8/layout/hProcess4"/>
    <dgm:cxn modelId="{2988A886-B973-40A2-93F6-6A7E847227A5}" type="presParOf" srcId="{9521DCB7-723B-4727-BF6D-A160E034CBA2}" destId="{8A9A1B41-E51E-4861-828F-810CF7A517F1}" srcOrd="0" destOrd="0" presId="urn:microsoft.com/office/officeart/2005/8/layout/hProcess4"/>
    <dgm:cxn modelId="{B5198979-5A48-453F-B4F1-354441BAF85E}" type="presParOf" srcId="{8A9A1B41-E51E-4861-828F-810CF7A517F1}" destId="{6F61F150-B9B1-45D2-9B02-0A32EC5D9C12}" srcOrd="0" destOrd="0" presId="urn:microsoft.com/office/officeart/2005/8/layout/hProcess4"/>
    <dgm:cxn modelId="{3A5BD414-6981-450C-A01A-B5032ECAB664}" type="presParOf" srcId="{8A9A1B41-E51E-4861-828F-810CF7A517F1}" destId="{97012565-6E16-41DF-9B7B-348D460CEDE0}" srcOrd="1" destOrd="0" presId="urn:microsoft.com/office/officeart/2005/8/layout/hProcess4"/>
    <dgm:cxn modelId="{82E4E1BB-1506-4015-80C4-E7FC433A8206}" type="presParOf" srcId="{8A9A1B41-E51E-4861-828F-810CF7A517F1}" destId="{C7123E0D-4839-4CB7-87DB-DE8071D228B2}" srcOrd="2" destOrd="0" presId="urn:microsoft.com/office/officeart/2005/8/layout/hProcess4"/>
    <dgm:cxn modelId="{B4D8B5F3-7C2E-4E29-B874-3BE229094894}" type="presParOf" srcId="{8A9A1B41-E51E-4861-828F-810CF7A517F1}" destId="{6F191C4F-39F7-4DE9-BDEA-7C70ABEEE8AC}" srcOrd="3" destOrd="0" presId="urn:microsoft.com/office/officeart/2005/8/layout/hProcess4"/>
    <dgm:cxn modelId="{5F6C42C0-6F76-47CE-903C-8010AB00BA75}" type="presParOf" srcId="{8A9A1B41-E51E-4861-828F-810CF7A517F1}" destId="{B87B50AE-5832-4E2E-8E22-AF0D7EB53222}" srcOrd="4" destOrd="0" presId="urn:microsoft.com/office/officeart/2005/8/layout/hProcess4"/>
    <dgm:cxn modelId="{1C102A3B-160F-42A1-A631-531A8942F330}" type="presParOf" srcId="{9521DCB7-723B-4727-BF6D-A160E034CBA2}" destId="{150F2826-1F00-45AE-9F38-7D4B0CCE9DB3}" srcOrd="1" destOrd="0" presId="urn:microsoft.com/office/officeart/2005/8/layout/hProcess4"/>
    <dgm:cxn modelId="{46A88D12-7594-4CEA-9A2C-CDB088CB9A05}" type="presParOf" srcId="{9521DCB7-723B-4727-BF6D-A160E034CBA2}" destId="{815AA015-C21A-4464-928C-D3F20AC59F77}" srcOrd="2" destOrd="0" presId="urn:microsoft.com/office/officeart/2005/8/layout/hProcess4"/>
    <dgm:cxn modelId="{687CD4B3-5A51-4BE3-A52A-B342DB014A8A}" type="presParOf" srcId="{815AA015-C21A-4464-928C-D3F20AC59F77}" destId="{BCC04DCF-7399-4543-9E50-6C96D68A4705}" srcOrd="0" destOrd="0" presId="urn:microsoft.com/office/officeart/2005/8/layout/hProcess4"/>
    <dgm:cxn modelId="{A5F9CC2A-29E0-4BCF-805B-03C19ECB4A1C}" type="presParOf" srcId="{815AA015-C21A-4464-928C-D3F20AC59F77}" destId="{0A94FCEC-951E-49D4-A445-93B80CDAFC32}" srcOrd="1" destOrd="0" presId="urn:microsoft.com/office/officeart/2005/8/layout/hProcess4"/>
    <dgm:cxn modelId="{B72CD100-ED5B-45F0-9D7B-AD06D8D8387C}" type="presParOf" srcId="{815AA015-C21A-4464-928C-D3F20AC59F77}" destId="{45BA33E3-7302-482E-9D10-A01619C1729F}" srcOrd="2" destOrd="0" presId="urn:microsoft.com/office/officeart/2005/8/layout/hProcess4"/>
    <dgm:cxn modelId="{3F21173A-A776-4633-B8E5-131D39B77911}" type="presParOf" srcId="{815AA015-C21A-4464-928C-D3F20AC59F77}" destId="{ACAB2338-E7A1-4635-9CD3-D087A9AF2CB8}" srcOrd="3" destOrd="0" presId="urn:microsoft.com/office/officeart/2005/8/layout/hProcess4"/>
    <dgm:cxn modelId="{044EFBDF-9821-4532-884E-458F7C0B6EC7}" type="presParOf" srcId="{815AA015-C21A-4464-928C-D3F20AC59F77}" destId="{8C1C0C71-D51D-461A-ABE4-539E6B8DB37D}" srcOrd="4" destOrd="0" presId="urn:microsoft.com/office/officeart/2005/8/layout/hProcess4"/>
    <dgm:cxn modelId="{F43652C4-9028-4571-85EB-CF946C0E5613}" type="presParOf" srcId="{9521DCB7-723B-4727-BF6D-A160E034CBA2}" destId="{E0F40E88-E799-4890-ADBA-9595BB17967B}" srcOrd="3" destOrd="0" presId="urn:microsoft.com/office/officeart/2005/8/layout/hProcess4"/>
    <dgm:cxn modelId="{15C4DD23-2827-40EA-86F4-CECE8537D017}" type="presParOf" srcId="{9521DCB7-723B-4727-BF6D-A160E034CBA2}" destId="{BD41EED1-59A1-46D4-83C0-4D64B5E64909}" srcOrd="4" destOrd="0" presId="urn:microsoft.com/office/officeart/2005/8/layout/hProcess4"/>
    <dgm:cxn modelId="{CBBBFAC6-CA75-4F46-AA5B-8AEC4B43F3B1}" type="presParOf" srcId="{BD41EED1-59A1-46D4-83C0-4D64B5E64909}" destId="{94E0A422-E296-4875-8F22-E83140371049}" srcOrd="0" destOrd="0" presId="urn:microsoft.com/office/officeart/2005/8/layout/hProcess4"/>
    <dgm:cxn modelId="{32C79350-0670-4F6F-BCDC-E7C7E46718CA}" type="presParOf" srcId="{BD41EED1-59A1-46D4-83C0-4D64B5E64909}" destId="{EDC4D9CE-CAB0-4A27-AF96-EDC95B18527A}" srcOrd="1" destOrd="0" presId="urn:microsoft.com/office/officeart/2005/8/layout/hProcess4"/>
    <dgm:cxn modelId="{97789F82-813A-4C52-8E77-D681BE9AB5C4}" type="presParOf" srcId="{BD41EED1-59A1-46D4-83C0-4D64B5E64909}" destId="{75BE9217-152E-47CA-B2EB-360164743984}" srcOrd="2" destOrd="0" presId="urn:microsoft.com/office/officeart/2005/8/layout/hProcess4"/>
    <dgm:cxn modelId="{F7D4A353-31C1-4453-9999-FF7D64FDC417}" type="presParOf" srcId="{BD41EED1-59A1-46D4-83C0-4D64B5E64909}" destId="{45D2ABCC-A2D4-433A-8DA2-22DF36550936}" srcOrd="3" destOrd="0" presId="urn:microsoft.com/office/officeart/2005/8/layout/hProcess4"/>
    <dgm:cxn modelId="{F0B3A0F8-CF9F-4E76-9C58-7C85DC4DAA8F}" type="presParOf" srcId="{BD41EED1-59A1-46D4-83C0-4D64B5E64909}" destId="{913FB4CC-7D2E-4AC4-8B98-198987D2D1E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5AA5CA-139C-4266-9DC8-2DC81D95541E}" type="doc">
      <dgm:prSet loTypeId="urn:microsoft.com/office/officeart/2005/8/layout/hProcess4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D9C8E42-15AC-48B4-9733-A66219806414}">
      <dgm:prSet phldrT="[Texto]" custT="1"/>
      <dgm:spPr/>
      <dgm:t>
        <a:bodyPr/>
        <a:lstStyle/>
        <a:p>
          <a:r>
            <a:rPr lang="es-EC" sz="2000" b="1" dirty="0" smtClean="0"/>
            <a:t>Clasificación de semilla</a:t>
          </a:r>
          <a:endParaRPr lang="es-ES" sz="2000" dirty="0"/>
        </a:p>
      </dgm:t>
    </dgm:pt>
    <dgm:pt modelId="{FAAC2DE0-DDD3-4BA1-B480-382BBE0D166F}" type="parTrans" cxnId="{271B9477-5A34-4369-A740-F8DBE0232C68}">
      <dgm:prSet/>
      <dgm:spPr/>
      <dgm:t>
        <a:bodyPr/>
        <a:lstStyle/>
        <a:p>
          <a:endParaRPr lang="es-ES"/>
        </a:p>
      </dgm:t>
    </dgm:pt>
    <dgm:pt modelId="{FC126D07-2F3B-42C4-B12E-AA6E8818EC56}" type="sibTrans" cxnId="{271B9477-5A34-4369-A740-F8DBE0232C68}">
      <dgm:prSet/>
      <dgm:spPr/>
      <dgm:t>
        <a:bodyPr/>
        <a:lstStyle/>
        <a:p>
          <a:endParaRPr lang="es-ES"/>
        </a:p>
      </dgm:t>
    </dgm:pt>
    <dgm:pt modelId="{477A14D1-33B0-4802-AF4E-F1E888A92AA9}">
      <dgm:prSet phldrT="[Texto]" custT="1"/>
      <dgm:spPr/>
      <dgm:t>
        <a:bodyPr/>
        <a:lstStyle/>
        <a:p>
          <a:r>
            <a:rPr lang="es-EC" sz="2000" b="1" dirty="0" smtClean="0"/>
            <a:t>Cosecha</a:t>
          </a:r>
          <a:endParaRPr lang="es-ES" sz="2000" dirty="0"/>
        </a:p>
      </dgm:t>
    </dgm:pt>
    <dgm:pt modelId="{5E096112-F088-4699-87A4-07B7067CAAE3}" type="parTrans" cxnId="{ACE4C372-D218-47BD-9EBA-C4A25C0B8D4B}">
      <dgm:prSet/>
      <dgm:spPr/>
      <dgm:t>
        <a:bodyPr/>
        <a:lstStyle/>
        <a:p>
          <a:endParaRPr lang="es-ES"/>
        </a:p>
      </dgm:t>
    </dgm:pt>
    <dgm:pt modelId="{B74D2982-4564-462B-8EF0-622D7F9B0EC7}" type="sibTrans" cxnId="{ACE4C372-D218-47BD-9EBA-C4A25C0B8D4B}">
      <dgm:prSet/>
      <dgm:spPr/>
      <dgm:t>
        <a:bodyPr/>
        <a:lstStyle/>
        <a:p>
          <a:endParaRPr lang="es-ES"/>
        </a:p>
      </dgm:t>
    </dgm:pt>
    <dgm:pt modelId="{CB6E3A53-0BD8-4680-A3F9-0DC568E93E62}">
      <dgm:prSet phldrT="[Texto]" custT="1"/>
      <dgm:spPr/>
      <dgm:t>
        <a:bodyPr/>
        <a:lstStyle/>
        <a:p>
          <a:r>
            <a:rPr lang="es-EC" sz="2000" b="1" dirty="0" smtClean="0"/>
            <a:t>Control fitosanitario</a:t>
          </a:r>
          <a:endParaRPr lang="es-ES" sz="2000" dirty="0"/>
        </a:p>
      </dgm:t>
    </dgm:pt>
    <dgm:pt modelId="{ED8ED60E-E0D6-4EB0-85B7-6CEAC8A4D777}" type="parTrans" cxnId="{68BAE409-D110-48F3-95D4-E72C8D92D1A0}">
      <dgm:prSet/>
      <dgm:spPr/>
      <dgm:t>
        <a:bodyPr/>
        <a:lstStyle/>
        <a:p>
          <a:endParaRPr lang="es-ES"/>
        </a:p>
      </dgm:t>
    </dgm:pt>
    <dgm:pt modelId="{9A99CC6B-4DB9-4EB3-BF2C-68C0413F9E22}" type="sibTrans" cxnId="{68BAE409-D110-48F3-95D4-E72C8D92D1A0}">
      <dgm:prSet/>
      <dgm:spPr/>
      <dgm:t>
        <a:bodyPr/>
        <a:lstStyle/>
        <a:p>
          <a:endParaRPr lang="es-ES"/>
        </a:p>
      </dgm:t>
    </dgm:pt>
    <dgm:pt modelId="{9D38002D-88BD-4731-91CB-49EB13D44AB9}" type="pres">
      <dgm:prSet presAssocID="{545AA5CA-139C-4266-9DC8-2DC81D9554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619ECCF-FB26-4333-B58C-A097DDEB8870}" type="pres">
      <dgm:prSet presAssocID="{545AA5CA-139C-4266-9DC8-2DC81D95541E}" presName="tSp" presStyleCnt="0"/>
      <dgm:spPr/>
    </dgm:pt>
    <dgm:pt modelId="{0404C491-920D-41C0-8FE5-804EF17D6CD3}" type="pres">
      <dgm:prSet presAssocID="{545AA5CA-139C-4266-9DC8-2DC81D95541E}" presName="bSp" presStyleCnt="0"/>
      <dgm:spPr/>
    </dgm:pt>
    <dgm:pt modelId="{9521DCB7-723B-4727-BF6D-A160E034CBA2}" type="pres">
      <dgm:prSet presAssocID="{545AA5CA-139C-4266-9DC8-2DC81D95541E}" presName="process" presStyleCnt="0"/>
      <dgm:spPr/>
    </dgm:pt>
    <dgm:pt modelId="{8A9A1B41-E51E-4861-828F-810CF7A517F1}" type="pres">
      <dgm:prSet presAssocID="{3D9C8E42-15AC-48B4-9733-A66219806414}" presName="composite1" presStyleCnt="0"/>
      <dgm:spPr/>
    </dgm:pt>
    <dgm:pt modelId="{6F61F150-B9B1-45D2-9B02-0A32EC5D9C12}" type="pres">
      <dgm:prSet presAssocID="{3D9C8E42-15AC-48B4-9733-A66219806414}" presName="dummyNode1" presStyleLbl="node1" presStyleIdx="0" presStyleCnt="3"/>
      <dgm:spPr/>
    </dgm:pt>
    <dgm:pt modelId="{97012565-6E16-41DF-9B7B-348D460CEDE0}" type="pres">
      <dgm:prSet presAssocID="{3D9C8E42-15AC-48B4-9733-A66219806414}" presName="childNode1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7123E0D-4839-4CB7-87DB-DE8071D228B2}" type="pres">
      <dgm:prSet presAssocID="{3D9C8E42-15AC-48B4-9733-A6621980641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191C4F-39F7-4DE9-BDEA-7C70ABEEE8AC}" type="pres">
      <dgm:prSet presAssocID="{3D9C8E42-15AC-48B4-9733-A6621980641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7B50AE-5832-4E2E-8E22-AF0D7EB53222}" type="pres">
      <dgm:prSet presAssocID="{3D9C8E42-15AC-48B4-9733-A66219806414}" presName="connSite1" presStyleCnt="0"/>
      <dgm:spPr/>
    </dgm:pt>
    <dgm:pt modelId="{150F2826-1F00-45AE-9F38-7D4B0CCE9DB3}" type="pres">
      <dgm:prSet presAssocID="{FC126D07-2F3B-42C4-B12E-AA6E8818EC56}" presName="Name9" presStyleLbl="sibTrans2D1" presStyleIdx="0" presStyleCnt="2" custAng="10800000" custScaleX="148201" custLinFactNeighborX="5709" custLinFactNeighborY="-43415"/>
      <dgm:spPr/>
      <dgm:t>
        <a:bodyPr/>
        <a:lstStyle/>
        <a:p>
          <a:endParaRPr lang="es-ES"/>
        </a:p>
      </dgm:t>
    </dgm:pt>
    <dgm:pt modelId="{815AA015-C21A-4464-928C-D3F20AC59F77}" type="pres">
      <dgm:prSet presAssocID="{477A14D1-33B0-4802-AF4E-F1E888A92AA9}" presName="composite2" presStyleCnt="0"/>
      <dgm:spPr/>
    </dgm:pt>
    <dgm:pt modelId="{BCC04DCF-7399-4543-9E50-6C96D68A4705}" type="pres">
      <dgm:prSet presAssocID="{477A14D1-33B0-4802-AF4E-F1E888A92AA9}" presName="dummyNode2" presStyleLbl="node1" presStyleIdx="0" presStyleCnt="3"/>
      <dgm:spPr/>
    </dgm:pt>
    <dgm:pt modelId="{0A94FCEC-951E-49D4-A445-93B80CDAFC32}" type="pres">
      <dgm:prSet presAssocID="{477A14D1-33B0-4802-AF4E-F1E888A92AA9}" presName="childNode2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5BA33E3-7302-482E-9D10-A01619C1729F}" type="pres">
      <dgm:prSet presAssocID="{477A14D1-33B0-4802-AF4E-F1E888A92AA9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AB2338-E7A1-4635-9CD3-D087A9AF2CB8}" type="pres">
      <dgm:prSet presAssocID="{477A14D1-33B0-4802-AF4E-F1E888A92AA9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1C0C71-D51D-461A-ABE4-539E6B8DB37D}" type="pres">
      <dgm:prSet presAssocID="{477A14D1-33B0-4802-AF4E-F1E888A92AA9}" presName="connSite2" presStyleCnt="0"/>
      <dgm:spPr/>
    </dgm:pt>
    <dgm:pt modelId="{E0F40E88-E799-4890-ADBA-9595BB17967B}" type="pres">
      <dgm:prSet presAssocID="{B74D2982-4564-462B-8EF0-622D7F9B0EC7}" presName="Name18" presStyleLbl="sibTrans2D1" presStyleIdx="1" presStyleCnt="2" custAng="10800000" custScaleX="122384" custScaleY="76504" custLinFactNeighborX="1635" custLinFactNeighborY="42048"/>
      <dgm:spPr/>
      <dgm:t>
        <a:bodyPr/>
        <a:lstStyle/>
        <a:p>
          <a:endParaRPr lang="es-ES"/>
        </a:p>
      </dgm:t>
    </dgm:pt>
    <dgm:pt modelId="{BD41EED1-59A1-46D4-83C0-4D64B5E64909}" type="pres">
      <dgm:prSet presAssocID="{CB6E3A53-0BD8-4680-A3F9-0DC568E93E62}" presName="composite1" presStyleCnt="0"/>
      <dgm:spPr/>
    </dgm:pt>
    <dgm:pt modelId="{94E0A422-E296-4875-8F22-E83140371049}" type="pres">
      <dgm:prSet presAssocID="{CB6E3A53-0BD8-4680-A3F9-0DC568E93E62}" presName="dummyNode1" presStyleLbl="node1" presStyleIdx="1" presStyleCnt="3"/>
      <dgm:spPr/>
    </dgm:pt>
    <dgm:pt modelId="{EDC4D9CE-CAB0-4A27-AF96-EDC95B18527A}" type="pres">
      <dgm:prSet presAssocID="{CB6E3A53-0BD8-4680-A3F9-0DC568E93E62}" presName="childNode1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5BE9217-152E-47CA-B2EB-360164743984}" type="pres">
      <dgm:prSet presAssocID="{CB6E3A53-0BD8-4680-A3F9-0DC568E93E62}" presName="childNode1tx" presStyleLbl="bgAcc1" presStyleIdx="2" presStyleCnt="3">
        <dgm:presLayoutVars>
          <dgm:bulletEnabled val="1"/>
        </dgm:presLayoutVars>
      </dgm:prSet>
      <dgm:spPr/>
    </dgm:pt>
    <dgm:pt modelId="{45D2ABCC-A2D4-433A-8DA2-22DF36550936}" type="pres">
      <dgm:prSet presAssocID="{CB6E3A53-0BD8-4680-A3F9-0DC568E93E62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3FB4CC-7D2E-4AC4-8B98-198987D2D1E3}" type="pres">
      <dgm:prSet presAssocID="{CB6E3A53-0BD8-4680-A3F9-0DC568E93E62}" presName="connSite1" presStyleCnt="0"/>
      <dgm:spPr/>
    </dgm:pt>
  </dgm:ptLst>
  <dgm:cxnLst>
    <dgm:cxn modelId="{4E7C8E74-12C9-4672-98C8-DAD877D6CC1D}" type="presOf" srcId="{3D9C8E42-15AC-48B4-9733-A66219806414}" destId="{6F191C4F-39F7-4DE9-BDEA-7C70ABEEE8AC}" srcOrd="0" destOrd="0" presId="urn:microsoft.com/office/officeart/2005/8/layout/hProcess4"/>
    <dgm:cxn modelId="{271B9477-5A34-4369-A740-F8DBE0232C68}" srcId="{545AA5CA-139C-4266-9DC8-2DC81D95541E}" destId="{3D9C8E42-15AC-48B4-9733-A66219806414}" srcOrd="0" destOrd="0" parTransId="{FAAC2DE0-DDD3-4BA1-B480-382BBE0D166F}" sibTransId="{FC126D07-2F3B-42C4-B12E-AA6E8818EC56}"/>
    <dgm:cxn modelId="{DEC80762-0E6E-494B-8A50-9412B200D2CF}" type="presOf" srcId="{B74D2982-4564-462B-8EF0-622D7F9B0EC7}" destId="{E0F40E88-E799-4890-ADBA-9595BB17967B}" srcOrd="0" destOrd="0" presId="urn:microsoft.com/office/officeart/2005/8/layout/hProcess4"/>
    <dgm:cxn modelId="{AAF9FEF8-FC8D-4966-BAF1-60F7B5ADC929}" type="presOf" srcId="{477A14D1-33B0-4802-AF4E-F1E888A92AA9}" destId="{ACAB2338-E7A1-4635-9CD3-D087A9AF2CB8}" srcOrd="0" destOrd="0" presId="urn:microsoft.com/office/officeart/2005/8/layout/hProcess4"/>
    <dgm:cxn modelId="{0551C88A-4FE9-442C-9610-5FDCA60E49E1}" type="presOf" srcId="{FC126D07-2F3B-42C4-B12E-AA6E8818EC56}" destId="{150F2826-1F00-45AE-9F38-7D4B0CCE9DB3}" srcOrd="0" destOrd="0" presId="urn:microsoft.com/office/officeart/2005/8/layout/hProcess4"/>
    <dgm:cxn modelId="{68BAE409-D110-48F3-95D4-E72C8D92D1A0}" srcId="{545AA5CA-139C-4266-9DC8-2DC81D95541E}" destId="{CB6E3A53-0BD8-4680-A3F9-0DC568E93E62}" srcOrd="2" destOrd="0" parTransId="{ED8ED60E-E0D6-4EB0-85B7-6CEAC8A4D777}" sibTransId="{9A99CC6B-4DB9-4EB3-BF2C-68C0413F9E22}"/>
    <dgm:cxn modelId="{E2FBCEA5-2A84-4D47-848B-0DA6382FF6E6}" type="presOf" srcId="{CB6E3A53-0BD8-4680-A3F9-0DC568E93E62}" destId="{45D2ABCC-A2D4-433A-8DA2-22DF36550936}" srcOrd="0" destOrd="0" presId="urn:microsoft.com/office/officeart/2005/8/layout/hProcess4"/>
    <dgm:cxn modelId="{AE65E38C-3C31-4928-8EE8-1E982B63A0B2}" type="presOf" srcId="{545AA5CA-139C-4266-9DC8-2DC81D95541E}" destId="{9D38002D-88BD-4731-91CB-49EB13D44AB9}" srcOrd="0" destOrd="0" presId="urn:microsoft.com/office/officeart/2005/8/layout/hProcess4"/>
    <dgm:cxn modelId="{ACE4C372-D218-47BD-9EBA-C4A25C0B8D4B}" srcId="{545AA5CA-139C-4266-9DC8-2DC81D95541E}" destId="{477A14D1-33B0-4802-AF4E-F1E888A92AA9}" srcOrd="1" destOrd="0" parTransId="{5E096112-F088-4699-87A4-07B7067CAAE3}" sibTransId="{B74D2982-4564-462B-8EF0-622D7F9B0EC7}"/>
    <dgm:cxn modelId="{D11FC4F0-269D-4DF7-9A64-7FA2FF700F20}" type="presParOf" srcId="{9D38002D-88BD-4731-91CB-49EB13D44AB9}" destId="{9619ECCF-FB26-4333-B58C-A097DDEB8870}" srcOrd="0" destOrd="0" presId="urn:microsoft.com/office/officeart/2005/8/layout/hProcess4"/>
    <dgm:cxn modelId="{71A4EF40-0196-40C7-8ED7-6D4B530A00A1}" type="presParOf" srcId="{9D38002D-88BD-4731-91CB-49EB13D44AB9}" destId="{0404C491-920D-41C0-8FE5-804EF17D6CD3}" srcOrd="1" destOrd="0" presId="urn:microsoft.com/office/officeart/2005/8/layout/hProcess4"/>
    <dgm:cxn modelId="{B23DC30A-E538-4CBA-8B66-13FE2F2C7857}" type="presParOf" srcId="{9D38002D-88BD-4731-91CB-49EB13D44AB9}" destId="{9521DCB7-723B-4727-BF6D-A160E034CBA2}" srcOrd="2" destOrd="0" presId="urn:microsoft.com/office/officeart/2005/8/layout/hProcess4"/>
    <dgm:cxn modelId="{2988A886-B973-40A2-93F6-6A7E847227A5}" type="presParOf" srcId="{9521DCB7-723B-4727-BF6D-A160E034CBA2}" destId="{8A9A1B41-E51E-4861-828F-810CF7A517F1}" srcOrd="0" destOrd="0" presId="urn:microsoft.com/office/officeart/2005/8/layout/hProcess4"/>
    <dgm:cxn modelId="{B5198979-5A48-453F-B4F1-354441BAF85E}" type="presParOf" srcId="{8A9A1B41-E51E-4861-828F-810CF7A517F1}" destId="{6F61F150-B9B1-45D2-9B02-0A32EC5D9C12}" srcOrd="0" destOrd="0" presId="urn:microsoft.com/office/officeart/2005/8/layout/hProcess4"/>
    <dgm:cxn modelId="{3A5BD414-6981-450C-A01A-B5032ECAB664}" type="presParOf" srcId="{8A9A1B41-E51E-4861-828F-810CF7A517F1}" destId="{97012565-6E16-41DF-9B7B-348D460CEDE0}" srcOrd="1" destOrd="0" presId="urn:microsoft.com/office/officeart/2005/8/layout/hProcess4"/>
    <dgm:cxn modelId="{82E4E1BB-1506-4015-80C4-E7FC433A8206}" type="presParOf" srcId="{8A9A1B41-E51E-4861-828F-810CF7A517F1}" destId="{C7123E0D-4839-4CB7-87DB-DE8071D228B2}" srcOrd="2" destOrd="0" presId="urn:microsoft.com/office/officeart/2005/8/layout/hProcess4"/>
    <dgm:cxn modelId="{B4D8B5F3-7C2E-4E29-B874-3BE229094894}" type="presParOf" srcId="{8A9A1B41-E51E-4861-828F-810CF7A517F1}" destId="{6F191C4F-39F7-4DE9-BDEA-7C70ABEEE8AC}" srcOrd="3" destOrd="0" presId="urn:microsoft.com/office/officeart/2005/8/layout/hProcess4"/>
    <dgm:cxn modelId="{5F6C42C0-6F76-47CE-903C-8010AB00BA75}" type="presParOf" srcId="{8A9A1B41-E51E-4861-828F-810CF7A517F1}" destId="{B87B50AE-5832-4E2E-8E22-AF0D7EB53222}" srcOrd="4" destOrd="0" presId="urn:microsoft.com/office/officeart/2005/8/layout/hProcess4"/>
    <dgm:cxn modelId="{1C102A3B-160F-42A1-A631-531A8942F330}" type="presParOf" srcId="{9521DCB7-723B-4727-BF6D-A160E034CBA2}" destId="{150F2826-1F00-45AE-9F38-7D4B0CCE9DB3}" srcOrd="1" destOrd="0" presId="urn:microsoft.com/office/officeart/2005/8/layout/hProcess4"/>
    <dgm:cxn modelId="{46A88D12-7594-4CEA-9A2C-CDB088CB9A05}" type="presParOf" srcId="{9521DCB7-723B-4727-BF6D-A160E034CBA2}" destId="{815AA015-C21A-4464-928C-D3F20AC59F77}" srcOrd="2" destOrd="0" presId="urn:microsoft.com/office/officeart/2005/8/layout/hProcess4"/>
    <dgm:cxn modelId="{687CD4B3-5A51-4BE3-A52A-B342DB014A8A}" type="presParOf" srcId="{815AA015-C21A-4464-928C-D3F20AC59F77}" destId="{BCC04DCF-7399-4543-9E50-6C96D68A4705}" srcOrd="0" destOrd="0" presId="urn:microsoft.com/office/officeart/2005/8/layout/hProcess4"/>
    <dgm:cxn modelId="{A5F9CC2A-29E0-4BCF-805B-03C19ECB4A1C}" type="presParOf" srcId="{815AA015-C21A-4464-928C-D3F20AC59F77}" destId="{0A94FCEC-951E-49D4-A445-93B80CDAFC32}" srcOrd="1" destOrd="0" presId="urn:microsoft.com/office/officeart/2005/8/layout/hProcess4"/>
    <dgm:cxn modelId="{B72CD100-ED5B-45F0-9D7B-AD06D8D8387C}" type="presParOf" srcId="{815AA015-C21A-4464-928C-D3F20AC59F77}" destId="{45BA33E3-7302-482E-9D10-A01619C1729F}" srcOrd="2" destOrd="0" presId="urn:microsoft.com/office/officeart/2005/8/layout/hProcess4"/>
    <dgm:cxn modelId="{3F21173A-A776-4633-B8E5-131D39B77911}" type="presParOf" srcId="{815AA015-C21A-4464-928C-D3F20AC59F77}" destId="{ACAB2338-E7A1-4635-9CD3-D087A9AF2CB8}" srcOrd="3" destOrd="0" presId="urn:microsoft.com/office/officeart/2005/8/layout/hProcess4"/>
    <dgm:cxn modelId="{044EFBDF-9821-4532-884E-458F7C0B6EC7}" type="presParOf" srcId="{815AA015-C21A-4464-928C-D3F20AC59F77}" destId="{8C1C0C71-D51D-461A-ABE4-539E6B8DB37D}" srcOrd="4" destOrd="0" presId="urn:microsoft.com/office/officeart/2005/8/layout/hProcess4"/>
    <dgm:cxn modelId="{F43652C4-9028-4571-85EB-CF946C0E5613}" type="presParOf" srcId="{9521DCB7-723B-4727-BF6D-A160E034CBA2}" destId="{E0F40E88-E799-4890-ADBA-9595BB17967B}" srcOrd="3" destOrd="0" presId="urn:microsoft.com/office/officeart/2005/8/layout/hProcess4"/>
    <dgm:cxn modelId="{15C4DD23-2827-40EA-86F4-CECE8537D017}" type="presParOf" srcId="{9521DCB7-723B-4727-BF6D-A160E034CBA2}" destId="{BD41EED1-59A1-46D4-83C0-4D64B5E64909}" srcOrd="4" destOrd="0" presId="urn:microsoft.com/office/officeart/2005/8/layout/hProcess4"/>
    <dgm:cxn modelId="{CBBBFAC6-CA75-4F46-AA5B-8AEC4B43F3B1}" type="presParOf" srcId="{BD41EED1-59A1-46D4-83C0-4D64B5E64909}" destId="{94E0A422-E296-4875-8F22-E83140371049}" srcOrd="0" destOrd="0" presId="urn:microsoft.com/office/officeart/2005/8/layout/hProcess4"/>
    <dgm:cxn modelId="{32C79350-0670-4F6F-BCDC-E7C7E46718CA}" type="presParOf" srcId="{BD41EED1-59A1-46D4-83C0-4D64B5E64909}" destId="{EDC4D9CE-CAB0-4A27-AF96-EDC95B18527A}" srcOrd="1" destOrd="0" presId="urn:microsoft.com/office/officeart/2005/8/layout/hProcess4"/>
    <dgm:cxn modelId="{97789F82-813A-4C52-8E77-D681BE9AB5C4}" type="presParOf" srcId="{BD41EED1-59A1-46D4-83C0-4D64B5E64909}" destId="{75BE9217-152E-47CA-B2EB-360164743984}" srcOrd="2" destOrd="0" presId="urn:microsoft.com/office/officeart/2005/8/layout/hProcess4"/>
    <dgm:cxn modelId="{F7D4A353-31C1-4453-9999-FF7D64FDC417}" type="presParOf" srcId="{BD41EED1-59A1-46D4-83C0-4D64B5E64909}" destId="{45D2ABCC-A2D4-433A-8DA2-22DF36550936}" srcOrd="3" destOrd="0" presId="urn:microsoft.com/office/officeart/2005/8/layout/hProcess4"/>
    <dgm:cxn modelId="{F0B3A0F8-CF9F-4E76-9C58-7C85DC4DAA8F}" type="presParOf" srcId="{BD41EED1-59A1-46D4-83C0-4D64B5E64909}" destId="{913FB4CC-7D2E-4AC4-8B98-198987D2D1E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70567-3E4D-42DA-B97E-6F2384512F91}">
      <dsp:nvSpPr>
        <dsp:cNvPr id="0" name=""/>
        <dsp:cNvSpPr/>
      </dsp:nvSpPr>
      <dsp:spPr>
        <a:xfrm>
          <a:off x="-5502382" y="-842896"/>
          <a:ext cx="6554955" cy="6554955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654B11-92A7-4E19-992B-BC9D018499EB}">
      <dsp:nvSpPr>
        <dsp:cNvPr id="0" name=""/>
        <dsp:cNvSpPr/>
      </dsp:nvSpPr>
      <dsp:spPr>
        <a:xfrm>
          <a:off x="341571" y="221352"/>
          <a:ext cx="9244051" cy="4425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24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Introducción </a:t>
          </a:r>
        </a:p>
      </dsp:txBody>
      <dsp:txXfrm>
        <a:off x="341571" y="221352"/>
        <a:ext cx="9244051" cy="442509"/>
      </dsp:txXfrm>
    </dsp:sp>
    <dsp:sp modelId="{E4959523-276C-46EC-B3C5-FB702857D72A}">
      <dsp:nvSpPr>
        <dsp:cNvPr id="0" name=""/>
        <dsp:cNvSpPr/>
      </dsp:nvSpPr>
      <dsp:spPr>
        <a:xfrm>
          <a:off x="65003" y="166038"/>
          <a:ext cx="553136" cy="5531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C023EF1-C542-4FEF-B418-7C0786316E99}">
      <dsp:nvSpPr>
        <dsp:cNvPr id="0" name=""/>
        <dsp:cNvSpPr/>
      </dsp:nvSpPr>
      <dsp:spPr>
        <a:xfrm>
          <a:off x="742303" y="885505"/>
          <a:ext cx="8843319" cy="442509"/>
        </a:xfrm>
        <a:prstGeom prst="rect">
          <a:avLst/>
        </a:prstGeom>
        <a:gradFill rotWithShape="0">
          <a:gsLst>
            <a:gs pos="0">
              <a:schemeClr val="accent4">
                <a:hueOff val="457259"/>
                <a:satOff val="16533"/>
                <a:lumOff val="-65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457259"/>
                <a:satOff val="16533"/>
                <a:lumOff val="-65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457259"/>
                <a:satOff val="16533"/>
                <a:lumOff val="-65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24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Objetivos </a:t>
          </a:r>
        </a:p>
      </dsp:txBody>
      <dsp:txXfrm>
        <a:off x="742303" y="885505"/>
        <a:ext cx="8843319" cy="442509"/>
      </dsp:txXfrm>
    </dsp:sp>
    <dsp:sp modelId="{EADAC485-7AC6-4B49-B49C-ADCDD333F78E}">
      <dsp:nvSpPr>
        <dsp:cNvPr id="0" name=""/>
        <dsp:cNvSpPr/>
      </dsp:nvSpPr>
      <dsp:spPr>
        <a:xfrm>
          <a:off x="465735" y="830192"/>
          <a:ext cx="553136" cy="5531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457259"/>
              <a:satOff val="16533"/>
              <a:lumOff val="-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5074C88-43DD-4355-A82E-2D046C33E15E}">
      <dsp:nvSpPr>
        <dsp:cNvPr id="0" name=""/>
        <dsp:cNvSpPr/>
      </dsp:nvSpPr>
      <dsp:spPr>
        <a:xfrm>
          <a:off x="961903" y="1549172"/>
          <a:ext cx="8623720" cy="442509"/>
        </a:xfrm>
        <a:prstGeom prst="rect">
          <a:avLst/>
        </a:prstGeom>
        <a:gradFill rotWithShape="0">
          <a:gsLst>
            <a:gs pos="0">
              <a:schemeClr val="accent4">
                <a:hueOff val="914518"/>
                <a:satOff val="33067"/>
                <a:lumOff val="-131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914518"/>
                <a:satOff val="33067"/>
                <a:lumOff val="-131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914518"/>
                <a:satOff val="33067"/>
                <a:lumOff val="-131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24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Hipótesis </a:t>
          </a:r>
        </a:p>
      </dsp:txBody>
      <dsp:txXfrm>
        <a:off x="961903" y="1549172"/>
        <a:ext cx="8623720" cy="442509"/>
      </dsp:txXfrm>
    </dsp:sp>
    <dsp:sp modelId="{83597ECE-BE9D-4359-B6B4-865AEF866852}">
      <dsp:nvSpPr>
        <dsp:cNvPr id="0" name=""/>
        <dsp:cNvSpPr/>
      </dsp:nvSpPr>
      <dsp:spPr>
        <a:xfrm>
          <a:off x="685334" y="1493859"/>
          <a:ext cx="553136" cy="5531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914518"/>
              <a:satOff val="33067"/>
              <a:lumOff val="-13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7EA878E-8EE6-4D6F-BD47-D90354F84C37}">
      <dsp:nvSpPr>
        <dsp:cNvPr id="0" name=""/>
        <dsp:cNvSpPr/>
      </dsp:nvSpPr>
      <dsp:spPr>
        <a:xfrm>
          <a:off x="1032019" y="2213326"/>
          <a:ext cx="8553604" cy="442509"/>
        </a:xfrm>
        <a:prstGeom prst="rect">
          <a:avLst/>
        </a:prstGeom>
        <a:gradFill rotWithShape="0">
          <a:gsLst>
            <a:gs pos="0">
              <a:schemeClr val="accent4">
                <a:hueOff val="1371777"/>
                <a:satOff val="49600"/>
                <a:lumOff val="-196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1371777"/>
                <a:satOff val="49600"/>
                <a:lumOff val="-196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1371777"/>
                <a:satOff val="49600"/>
                <a:lumOff val="-196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24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Materiales y Métodos </a:t>
          </a:r>
        </a:p>
      </dsp:txBody>
      <dsp:txXfrm>
        <a:off x="1032019" y="2213326"/>
        <a:ext cx="8553604" cy="442509"/>
      </dsp:txXfrm>
    </dsp:sp>
    <dsp:sp modelId="{12D1705C-6F1E-4478-96E8-83B578BB2103}">
      <dsp:nvSpPr>
        <dsp:cNvPr id="0" name=""/>
        <dsp:cNvSpPr/>
      </dsp:nvSpPr>
      <dsp:spPr>
        <a:xfrm>
          <a:off x="755450" y="2158013"/>
          <a:ext cx="553136" cy="5531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1371777"/>
              <a:satOff val="49600"/>
              <a:lumOff val="-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EFEBFE6-BCD9-4148-A341-7850DB407760}">
      <dsp:nvSpPr>
        <dsp:cNvPr id="0" name=""/>
        <dsp:cNvSpPr/>
      </dsp:nvSpPr>
      <dsp:spPr>
        <a:xfrm>
          <a:off x="961903" y="2877480"/>
          <a:ext cx="8623720" cy="442509"/>
        </a:xfrm>
        <a:prstGeom prst="rect">
          <a:avLst/>
        </a:prstGeom>
        <a:gradFill rotWithShape="0">
          <a:gsLst>
            <a:gs pos="0">
              <a:schemeClr val="accent4">
                <a:hueOff val="1829036"/>
                <a:satOff val="66133"/>
                <a:lumOff val="-262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1829036"/>
                <a:satOff val="66133"/>
                <a:lumOff val="-262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1829036"/>
                <a:satOff val="66133"/>
                <a:lumOff val="-262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24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Resultados y Discusión</a:t>
          </a:r>
        </a:p>
      </dsp:txBody>
      <dsp:txXfrm>
        <a:off x="961903" y="2877480"/>
        <a:ext cx="8623720" cy="442509"/>
      </dsp:txXfrm>
    </dsp:sp>
    <dsp:sp modelId="{6353C279-C06A-4055-8F1B-9CF3AF501F2E}">
      <dsp:nvSpPr>
        <dsp:cNvPr id="0" name=""/>
        <dsp:cNvSpPr/>
      </dsp:nvSpPr>
      <dsp:spPr>
        <a:xfrm>
          <a:off x="685334" y="2822166"/>
          <a:ext cx="553136" cy="5531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1829036"/>
              <a:satOff val="66133"/>
              <a:lumOff val="-26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53BCBB2-A80B-4C1B-A19A-EDC49317ECA4}">
      <dsp:nvSpPr>
        <dsp:cNvPr id="0" name=""/>
        <dsp:cNvSpPr/>
      </dsp:nvSpPr>
      <dsp:spPr>
        <a:xfrm>
          <a:off x="742303" y="3541147"/>
          <a:ext cx="8843319" cy="442509"/>
        </a:xfrm>
        <a:prstGeom prst="rect">
          <a:avLst/>
        </a:prstGeom>
        <a:gradFill rotWithShape="0">
          <a:gsLst>
            <a:gs pos="0">
              <a:schemeClr val="accent4">
                <a:hueOff val="2286295"/>
                <a:satOff val="82667"/>
                <a:lumOff val="-327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2286295"/>
                <a:satOff val="82667"/>
                <a:lumOff val="-327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2286295"/>
                <a:satOff val="82667"/>
                <a:lumOff val="-327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24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Conclusiones  y Recomendaciones</a:t>
          </a:r>
        </a:p>
      </dsp:txBody>
      <dsp:txXfrm>
        <a:off x="742303" y="3541147"/>
        <a:ext cx="8843319" cy="442509"/>
      </dsp:txXfrm>
    </dsp:sp>
    <dsp:sp modelId="{2EEC0653-5DD2-4E1F-9A53-D6D35DCD960A}">
      <dsp:nvSpPr>
        <dsp:cNvPr id="0" name=""/>
        <dsp:cNvSpPr/>
      </dsp:nvSpPr>
      <dsp:spPr>
        <a:xfrm>
          <a:off x="465735" y="3485833"/>
          <a:ext cx="553136" cy="5531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2286295"/>
              <a:satOff val="82667"/>
              <a:lumOff val="-32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3B9A9F1-E526-4858-81A2-9B11DF121A9E}">
      <dsp:nvSpPr>
        <dsp:cNvPr id="0" name=""/>
        <dsp:cNvSpPr/>
      </dsp:nvSpPr>
      <dsp:spPr>
        <a:xfrm>
          <a:off x="341571" y="4205301"/>
          <a:ext cx="9244051" cy="442509"/>
        </a:xfrm>
        <a:prstGeom prst="rect">
          <a:avLst/>
        </a:prstGeom>
        <a:gradFill rotWithShape="0">
          <a:gsLst>
            <a:gs pos="0">
              <a:schemeClr val="accent4">
                <a:hueOff val="2743554"/>
                <a:satOff val="99200"/>
                <a:lumOff val="-393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2743554"/>
                <a:satOff val="99200"/>
                <a:lumOff val="-393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2743554"/>
                <a:satOff val="99200"/>
                <a:lumOff val="-393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1242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Bibliografía</a:t>
          </a:r>
        </a:p>
      </dsp:txBody>
      <dsp:txXfrm>
        <a:off x="341571" y="4205301"/>
        <a:ext cx="9244051" cy="442509"/>
      </dsp:txXfrm>
    </dsp:sp>
    <dsp:sp modelId="{ED00D37B-787B-41C1-BEE1-2829C471F637}">
      <dsp:nvSpPr>
        <dsp:cNvPr id="0" name=""/>
        <dsp:cNvSpPr/>
      </dsp:nvSpPr>
      <dsp:spPr>
        <a:xfrm>
          <a:off x="65003" y="4149987"/>
          <a:ext cx="553136" cy="5531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2743554"/>
              <a:satOff val="99200"/>
              <a:lumOff val="-3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8339F-3FBC-419F-98C3-2C44807E8694}">
      <dsp:nvSpPr>
        <dsp:cNvPr id="0" name=""/>
        <dsp:cNvSpPr/>
      </dsp:nvSpPr>
      <dsp:spPr>
        <a:xfrm>
          <a:off x="3143" y="179299"/>
          <a:ext cx="3064668" cy="57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La papa</a:t>
          </a:r>
        </a:p>
      </dsp:txBody>
      <dsp:txXfrm>
        <a:off x="3143" y="179299"/>
        <a:ext cx="3064668" cy="576000"/>
      </dsp:txXfrm>
    </dsp:sp>
    <dsp:sp modelId="{BC422757-D296-46F1-A11A-FD826953E60E}">
      <dsp:nvSpPr>
        <dsp:cNvPr id="0" name=""/>
        <dsp:cNvSpPr/>
      </dsp:nvSpPr>
      <dsp:spPr>
        <a:xfrm>
          <a:off x="3143" y="755300"/>
          <a:ext cx="3064668" cy="308812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4to cultivo (mundial)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2do cultivo (nacional)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10 provincias de la Sierra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Nacional 305 mil t (8t/ha)  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Imbabura 1104 </a:t>
          </a:r>
          <a:r>
            <a:rPr lang="es-ES" sz="2000" kern="1200" dirty="0" smtClean="0"/>
            <a:t>ha </a:t>
          </a:r>
          <a:r>
            <a:rPr lang="es-ES" sz="2000" kern="1200" dirty="0"/>
            <a:t>(8,5 t/ha)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7% de la canasta familiar</a:t>
          </a:r>
        </a:p>
      </dsp:txBody>
      <dsp:txXfrm>
        <a:off x="3143" y="755300"/>
        <a:ext cx="3064668" cy="3088125"/>
      </dsp:txXfrm>
    </dsp:sp>
    <dsp:sp modelId="{8D482030-A0D7-4681-9CCA-D8BF254D1C83}">
      <dsp:nvSpPr>
        <dsp:cNvPr id="0" name=""/>
        <dsp:cNvSpPr/>
      </dsp:nvSpPr>
      <dsp:spPr>
        <a:xfrm>
          <a:off x="3496865" y="179299"/>
          <a:ext cx="3064668" cy="576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Semilla </a:t>
          </a:r>
        </a:p>
      </dsp:txBody>
      <dsp:txXfrm>
        <a:off x="3496865" y="179299"/>
        <a:ext cx="3064668" cy="576000"/>
      </dsp:txXfrm>
    </dsp:sp>
    <dsp:sp modelId="{1967E39B-8FC3-4351-837D-D473D7144FA0}">
      <dsp:nvSpPr>
        <dsp:cNvPr id="0" name=""/>
        <dsp:cNvSpPr/>
      </dsp:nvSpPr>
      <dsp:spPr>
        <a:xfrm>
          <a:off x="3496865" y="755300"/>
          <a:ext cx="3064668" cy="308812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 Principal insumo </a:t>
          </a:r>
        </a:p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Calidad = rendimientos altos</a:t>
          </a:r>
        </a:p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1,5 % certificada</a:t>
          </a:r>
        </a:p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Agricultores no usan, </a:t>
          </a:r>
          <a:r>
            <a:rPr lang="es-ES" sz="2000" kern="1200" dirty="0" smtClean="0"/>
            <a:t>desconocimiento</a:t>
          </a:r>
          <a:endParaRPr lang="es-ES" sz="2000" kern="1200" dirty="0"/>
        </a:p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Ventajas</a:t>
          </a:r>
        </a:p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Cosecha anterior</a:t>
          </a:r>
          <a:endParaRPr lang="es-ES" sz="2000" kern="1200" dirty="0"/>
        </a:p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000" kern="1200" dirty="0"/>
        </a:p>
      </dsp:txBody>
      <dsp:txXfrm>
        <a:off x="3496865" y="755300"/>
        <a:ext cx="3064668" cy="3088125"/>
      </dsp:txXfrm>
    </dsp:sp>
    <dsp:sp modelId="{692A46AD-19CB-46A9-921D-373268A7600F}">
      <dsp:nvSpPr>
        <dsp:cNvPr id="0" name=""/>
        <dsp:cNvSpPr/>
      </dsp:nvSpPr>
      <dsp:spPr>
        <a:xfrm>
          <a:off x="6990588" y="179299"/>
          <a:ext cx="3064668" cy="576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D. Siembra y P. tubérculo</a:t>
          </a:r>
        </a:p>
      </dsp:txBody>
      <dsp:txXfrm>
        <a:off x="6990588" y="179299"/>
        <a:ext cx="3064668" cy="576000"/>
      </dsp:txXfrm>
    </dsp:sp>
    <dsp:sp modelId="{45479070-A63C-49EC-8129-7E45DC963BB8}">
      <dsp:nvSpPr>
        <dsp:cNvPr id="0" name=""/>
        <dsp:cNvSpPr/>
      </dsp:nvSpPr>
      <dsp:spPr>
        <a:xfrm>
          <a:off x="6990588" y="755300"/>
          <a:ext cx="3064668" cy="308812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Factores relacionados con la producción.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Influye: suelo, clima y propósito 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Peso semilla </a:t>
          </a:r>
          <a:r>
            <a:rPr lang="es-ES" sz="2000" kern="1200" dirty="0" smtClean="0"/>
            <a:t>40- 100g</a:t>
          </a:r>
          <a:r>
            <a:rPr lang="es-ES" sz="2000" kern="1200" dirty="0"/>
            <a:t>;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30 g calidad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/>
            <a:t>Seguimiento mini tubérculos en </a:t>
          </a:r>
          <a:r>
            <a:rPr lang="es-ES" sz="2000" kern="1200" dirty="0" err="1"/>
            <a:t>Aeroponía</a:t>
          </a:r>
          <a:r>
            <a:rPr lang="es-ES" sz="2000" kern="1200" dirty="0"/>
            <a:t> </a:t>
          </a:r>
        </a:p>
      </dsp:txBody>
      <dsp:txXfrm>
        <a:off x="6990588" y="755300"/>
        <a:ext cx="3064668" cy="3088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6EC68-2F68-4642-9E2F-644654820BF6}">
      <dsp:nvSpPr>
        <dsp:cNvPr id="0" name=""/>
        <dsp:cNvSpPr/>
      </dsp:nvSpPr>
      <dsp:spPr>
        <a:xfrm>
          <a:off x="1506" y="1059886"/>
          <a:ext cx="1961056" cy="19610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D4124A-8683-43C9-B2F7-E0CDD97028BC}">
      <dsp:nvSpPr>
        <dsp:cNvPr id="0" name=""/>
        <dsp:cNvSpPr/>
      </dsp:nvSpPr>
      <dsp:spPr>
        <a:xfrm>
          <a:off x="320747" y="2664285"/>
          <a:ext cx="1961056" cy="1961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/>
            <a:t>Días a la emergencia</a:t>
          </a:r>
          <a:endParaRPr lang="es-ES" sz="2000" b="0" kern="1200" dirty="0"/>
        </a:p>
      </dsp:txBody>
      <dsp:txXfrm>
        <a:off x="378184" y="2721722"/>
        <a:ext cx="1846182" cy="1846182"/>
      </dsp:txXfrm>
    </dsp:sp>
    <dsp:sp modelId="{A1FA0ED9-B9D6-4DAD-9D33-3A6FAD60D795}">
      <dsp:nvSpPr>
        <dsp:cNvPr id="0" name=""/>
        <dsp:cNvSpPr/>
      </dsp:nvSpPr>
      <dsp:spPr>
        <a:xfrm>
          <a:off x="2340305" y="1804807"/>
          <a:ext cx="377742" cy="4712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340305" y="1899050"/>
        <a:ext cx="264419" cy="282728"/>
      </dsp:txXfrm>
    </dsp:sp>
    <dsp:sp modelId="{F3118DD0-27A6-4E8B-8B1E-50B0EACCDA6C}">
      <dsp:nvSpPr>
        <dsp:cNvPr id="0" name=""/>
        <dsp:cNvSpPr/>
      </dsp:nvSpPr>
      <dsp:spPr>
        <a:xfrm>
          <a:off x="3041827" y="1059886"/>
          <a:ext cx="1961056" cy="19610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07C488-873A-4712-A8C9-5AD56FA0BFC7}">
      <dsp:nvSpPr>
        <dsp:cNvPr id="0" name=""/>
        <dsp:cNvSpPr/>
      </dsp:nvSpPr>
      <dsp:spPr>
        <a:xfrm>
          <a:off x="3480850" y="2647165"/>
          <a:ext cx="1961056" cy="1961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/>
            <a:t>Altura de planta</a:t>
          </a:r>
          <a:endParaRPr lang="es-ES" sz="2000" b="0" kern="1200" dirty="0"/>
        </a:p>
      </dsp:txBody>
      <dsp:txXfrm>
        <a:off x="3538287" y="2704602"/>
        <a:ext cx="1846182" cy="1846182"/>
      </dsp:txXfrm>
    </dsp:sp>
    <dsp:sp modelId="{21A31B46-DF04-45B4-9EBC-F6D406A5FF26}">
      <dsp:nvSpPr>
        <dsp:cNvPr id="0" name=""/>
        <dsp:cNvSpPr/>
      </dsp:nvSpPr>
      <dsp:spPr>
        <a:xfrm>
          <a:off x="5380626" y="1804807"/>
          <a:ext cx="377742" cy="4712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5380626" y="1899050"/>
        <a:ext cx="264419" cy="282728"/>
      </dsp:txXfrm>
    </dsp:sp>
    <dsp:sp modelId="{295EDB7C-034A-46F0-977C-FB59662EE003}">
      <dsp:nvSpPr>
        <dsp:cNvPr id="0" name=""/>
        <dsp:cNvSpPr/>
      </dsp:nvSpPr>
      <dsp:spPr>
        <a:xfrm>
          <a:off x="6082149" y="1059886"/>
          <a:ext cx="1961056" cy="19610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50B974-9FB2-4DE9-93DB-C770421CF091}">
      <dsp:nvSpPr>
        <dsp:cNvPr id="0" name=""/>
        <dsp:cNvSpPr/>
      </dsp:nvSpPr>
      <dsp:spPr>
        <a:xfrm>
          <a:off x="6447652" y="2647165"/>
          <a:ext cx="1961056" cy="1961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Días a la floración </a:t>
          </a:r>
        </a:p>
      </dsp:txBody>
      <dsp:txXfrm>
        <a:off x="6505089" y="2704602"/>
        <a:ext cx="1846182" cy="1846182"/>
      </dsp:txXfrm>
    </dsp:sp>
    <dsp:sp modelId="{18097823-F085-4EE3-8865-C476970B3055}">
      <dsp:nvSpPr>
        <dsp:cNvPr id="0" name=""/>
        <dsp:cNvSpPr/>
      </dsp:nvSpPr>
      <dsp:spPr>
        <a:xfrm>
          <a:off x="8420948" y="1804807"/>
          <a:ext cx="377742" cy="4712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8420948" y="1899050"/>
        <a:ext cx="264419" cy="282728"/>
      </dsp:txXfrm>
    </dsp:sp>
    <dsp:sp modelId="{4B02E30F-6DCC-45D2-A696-507D53A5354A}">
      <dsp:nvSpPr>
        <dsp:cNvPr id="0" name=""/>
        <dsp:cNvSpPr/>
      </dsp:nvSpPr>
      <dsp:spPr>
        <a:xfrm>
          <a:off x="9122470" y="1059886"/>
          <a:ext cx="1961056" cy="19610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C79591-8043-41D3-B6B3-297AC686AE8D}">
      <dsp:nvSpPr>
        <dsp:cNvPr id="0" name=""/>
        <dsp:cNvSpPr/>
      </dsp:nvSpPr>
      <dsp:spPr>
        <a:xfrm>
          <a:off x="9441712" y="2698506"/>
          <a:ext cx="1961056" cy="1961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Número de Tallos por planta</a:t>
          </a:r>
        </a:p>
      </dsp:txBody>
      <dsp:txXfrm>
        <a:off x="9499149" y="2755943"/>
        <a:ext cx="1846182" cy="18461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82E83-27D1-4176-8D14-26B0C56A43FB}">
      <dsp:nvSpPr>
        <dsp:cNvPr id="0" name=""/>
        <dsp:cNvSpPr/>
      </dsp:nvSpPr>
      <dsp:spPr>
        <a:xfrm>
          <a:off x="3394" y="749492"/>
          <a:ext cx="1847609" cy="18476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5AE133-9592-45EF-A959-97E5BF8FE856}">
      <dsp:nvSpPr>
        <dsp:cNvPr id="0" name=""/>
        <dsp:cNvSpPr/>
      </dsp:nvSpPr>
      <dsp:spPr>
        <a:xfrm>
          <a:off x="376483" y="2277188"/>
          <a:ext cx="1847609" cy="1847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Número de tubérculos por planta</a:t>
          </a:r>
          <a:endParaRPr lang="es-ES" sz="2400" kern="1200" dirty="0"/>
        </a:p>
      </dsp:txBody>
      <dsp:txXfrm>
        <a:off x="430598" y="2331303"/>
        <a:ext cx="1739379" cy="1739379"/>
      </dsp:txXfrm>
    </dsp:sp>
    <dsp:sp modelId="{93EF28BE-2EE1-40F2-853C-0FA975A622B3}">
      <dsp:nvSpPr>
        <dsp:cNvPr id="0" name=""/>
        <dsp:cNvSpPr/>
      </dsp:nvSpPr>
      <dsp:spPr>
        <a:xfrm>
          <a:off x="2206893" y="1451319"/>
          <a:ext cx="355890" cy="4439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2206893" y="1540110"/>
        <a:ext cx="249123" cy="266372"/>
      </dsp:txXfrm>
    </dsp:sp>
    <dsp:sp modelId="{F7B23DEA-208B-4173-BC0C-F61C029C99A9}">
      <dsp:nvSpPr>
        <dsp:cNvPr id="0" name=""/>
        <dsp:cNvSpPr/>
      </dsp:nvSpPr>
      <dsp:spPr>
        <a:xfrm>
          <a:off x="2867833" y="749492"/>
          <a:ext cx="1847609" cy="18476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065606-7BD1-4C6E-A496-6776E96D7AB7}">
      <dsp:nvSpPr>
        <dsp:cNvPr id="0" name=""/>
        <dsp:cNvSpPr/>
      </dsp:nvSpPr>
      <dsp:spPr>
        <a:xfrm>
          <a:off x="3185660" y="2252245"/>
          <a:ext cx="1813502" cy="1847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Rendimiento</a:t>
          </a:r>
          <a:r>
            <a:rPr lang="es-ES" sz="2400" kern="1200" dirty="0" smtClean="0"/>
            <a:t> </a:t>
          </a:r>
          <a:r>
            <a:rPr lang="es-ES" sz="2000" kern="1200" dirty="0" smtClean="0"/>
            <a:t>total</a:t>
          </a:r>
          <a:endParaRPr lang="es-ES" sz="2400" kern="1200" dirty="0"/>
        </a:p>
      </dsp:txBody>
      <dsp:txXfrm>
        <a:off x="3238776" y="2305361"/>
        <a:ext cx="1707270" cy="1741377"/>
      </dsp:txXfrm>
    </dsp:sp>
    <dsp:sp modelId="{8287F488-1F53-4FFA-BDF6-B3F90C1EE0B3}">
      <dsp:nvSpPr>
        <dsp:cNvPr id="0" name=""/>
        <dsp:cNvSpPr/>
      </dsp:nvSpPr>
      <dsp:spPr>
        <a:xfrm>
          <a:off x="5065364" y="1451319"/>
          <a:ext cx="349921" cy="4439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5065364" y="1540110"/>
        <a:ext cx="244945" cy="266372"/>
      </dsp:txXfrm>
    </dsp:sp>
    <dsp:sp modelId="{6BE5E201-9F76-4969-87CB-CD303B5F4649}">
      <dsp:nvSpPr>
        <dsp:cNvPr id="0" name=""/>
        <dsp:cNvSpPr/>
      </dsp:nvSpPr>
      <dsp:spPr>
        <a:xfrm>
          <a:off x="5715218" y="749492"/>
          <a:ext cx="1847609" cy="18476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8EDD8D-B5C2-41B3-82BF-4E2FAE45D46D}">
      <dsp:nvSpPr>
        <dsp:cNvPr id="0" name=""/>
        <dsp:cNvSpPr/>
      </dsp:nvSpPr>
      <dsp:spPr>
        <a:xfrm>
          <a:off x="6028703" y="2277668"/>
          <a:ext cx="1847609" cy="1847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/>
            <a:t>Clasificación de tubérculos</a:t>
          </a:r>
          <a:endParaRPr lang="es-ES" sz="2000" b="0" kern="1200" dirty="0"/>
        </a:p>
      </dsp:txBody>
      <dsp:txXfrm>
        <a:off x="6082818" y="2331783"/>
        <a:ext cx="1739379" cy="1739379"/>
      </dsp:txXfrm>
    </dsp:sp>
    <dsp:sp modelId="{63757DBA-D12E-4B40-BD4C-C2C351BE520C}">
      <dsp:nvSpPr>
        <dsp:cNvPr id="0" name=""/>
        <dsp:cNvSpPr/>
      </dsp:nvSpPr>
      <dsp:spPr>
        <a:xfrm>
          <a:off x="7918718" y="1451319"/>
          <a:ext cx="355890" cy="44395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7918718" y="1540110"/>
        <a:ext cx="249123" cy="266372"/>
      </dsp:txXfrm>
    </dsp:sp>
    <dsp:sp modelId="{AE1C4B63-B2E6-487B-A321-06E1EC46B5FE}">
      <dsp:nvSpPr>
        <dsp:cNvPr id="0" name=""/>
        <dsp:cNvSpPr/>
      </dsp:nvSpPr>
      <dsp:spPr>
        <a:xfrm>
          <a:off x="8579657" y="749492"/>
          <a:ext cx="1847609" cy="18476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8DB5B6-F3C1-4BB0-B6F1-19397DC7B3F7}">
      <dsp:nvSpPr>
        <dsp:cNvPr id="0" name=""/>
        <dsp:cNvSpPr/>
      </dsp:nvSpPr>
      <dsp:spPr>
        <a:xfrm>
          <a:off x="8880431" y="2264957"/>
          <a:ext cx="1847609" cy="1847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Análisis económico</a:t>
          </a:r>
        </a:p>
      </dsp:txBody>
      <dsp:txXfrm>
        <a:off x="8934546" y="2319072"/>
        <a:ext cx="1739379" cy="17393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12565-6E16-41DF-9B7B-348D460CEDE0}">
      <dsp:nvSpPr>
        <dsp:cNvPr id="0" name=""/>
        <dsp:cNvSpPr/>
      </dsp:nvSpPr>
      <dsp:spPr>
        <a:xfrm>
          <a:off x="3235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F2826-1F00-45AE-9F38-7D4B0CCE9DB3}">
      <dsp:nvSpPr>
        <dsp:cNvPr id="0" name=""/>
        <dsp:cNvSpPr/>
      </dsp:nvSpPr>
      <dsp:spPr>
        <a:xfrm>
          <a:off x="1377242" y="1595769"/>
          <a:ext cx="4075990" cy="2774897"/>
        </a:xfrm>
        <a:prstGeom prst="leftCircularArrow">
          <a:avLst>
            <a:gd name="adj1" fmla="val 2861"/>
            <a:gd name="adj2" fmla="val 349716"/>
            <a:gd name="adj3" fmla="val 2125226"/>
            <a:gd name="adj4" fmla="val 9024489"/>
            <a:gd name="adj5" fmla="val 333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191C4F-39F7-4DE9-BDEA-7C70ABEEE8AC}">
      <dsp:nvSpPr>
        <dsp:cNvPr id="0" name=""/>
        <dsp:cNvSpPr/>
      </dsp:nvSpPr>
      <dsp:spPr>
        <a:xfrm>
          <a:off x="578886" y="3319780"/>
          <a:ext cx="2302604" cy="9156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Selección del lote</a:t>
          </a:r>
          <a:endParaRPr lang="es-ES" sz="2000" kern="1200" dirty="0"/>
        </a:p>
      </dsp:txBody>
      <dsp:txXfrm>
        <a:off x="605705" y="3346599"/>
        <a:ext cx="2248966" cy="862032"/>
      </dsp:txXfrm>
    </dsp:sp>
    <dsp:sp modelId="{0A94FCEC-951E-49D4-A445-93B80CDAFC32}">
      <dsp:nvSpPr>
        <dsp:cNvPr id="0" name=""/>
        <dsp:cNvSpPr/>
      </dsp:nvSpPr>
      <dsp:spPr>
        <a:xfrm>
          <a:off x="3259591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40E88-E799-4890-ADBA-9595BB17967B}">
      <dsp:nvSpPr>
        <dsp:cNvPr id="0" name=""/>
        <dsp:cNvSpPr/>
      </dsp:nvSpPr>
      <dsp:spPr>
        <a:xfrm rot="289691">
          <a:off x="4505939" y="1157803"/>
          <a:ext cx="3969584" cy="2210808"/>
        </a:xfrm>
        <a:prstGeom prst="circularArrow">
          <a:avLst>
            <a:gd name="adj1" fmla="val 2556"/>
            <a:gd name="adj2" fmla="val 310232"/>
            <a:gd name="adj3" fmla="val 19514257"/>
            <a:gd name="adj4" fmla="val 12575511"/>
            <a:gd name="adj5" fmla="val 298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AB2338-E7A1-4635-9CD3-D087A9AF2CB8}">
      <dsp:nvSpPr>
        <dsp:cNvPr id="0" name=""/>
        <dsp:cNvSpPr/>
      </dsp:nvSpPr>
      <dsp:spPr>
        <a:xfrm>
          <a:off x="3835243" y="1183216"/>
          <a:ext cx="2302604" cy="9156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Análisis de suelo</a:t>
          </a:r>
          <a:endParaRPr lang="es-ES" sz="2000" kern="1200" dirty="0"/>
        </a:p>
      </dsp:txBody>
      <dsp:txXfrm>
        <a:off x="3862062" y="1210035"/>
        <a:ext cx="2248966" cy="862032"/>
      </dsp:txXfrm>
    </dsp:sp>
    <dsp:sp modelId="{EDC4D9CE-CAB0-4A27-AF96-EDC95B18527A}">
      <dsp:nvSpPr>
        <dsp:cNvPr id="0" name=""/>
        <dsp:cNvSpPr/>
      </dsp:nvSpPr>
      <dsp:spPr>
        <a:xfrm>
          <a:off x="6515948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2ABCC-A2D4-433A-8DA2-22DF36550936}">
      <dsp:nvSpPr>
        <dsp:cNvPr id="0" name=""/>
        <dsp:cNvSpPr/>
      </dsp:nvSpPr>
      <dsp:spPr>
        <a:xfrm>
          <a:off x="7091599" y="3319780"/>
          <a:ext cx="2302604" cy="9156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Preparación del suelo </a:t>
          </a:r>
          <a:endParaRPr lang="es-ES" sz="2000" kern="1200" dirty="0"/>
        </a:p>
      </dsp:txBody>
      <dsp:txXfrm>
        <a:off x="7118418" y="3346599"/>
        <a:ext cx="2248966" cy="8620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12565-6E16-41DF-9B7B-348D460CEDE0}">
      <dsp:nvSpPr>
        <dsp:cNvPr id="0" name=""/>
        <dsp:cNvSpPr/>
      </dsp:nvSpPr>
      <dsp:spPr>
        <a:xfrm>
          <a:off x="3235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F2826-1F00-45AE-9F38-7D4B0CCE9DB3}">
      <dsp:nvSpPr>
        <dsp:cNvPr id="0" name=""/>
        <dsp:cNvSpPr/>
      </dsp:nvSpPr>
      <dsp:spPr>
        <a:xfrm rot="10800000">
          <a:off x="964074" y="1000609"/>
          <a:ext cx="4112425" cy="2774897"/>
        </a:xfrm>
        <a:prstGeom prst="leftCircularArrow">
          <a:avLst>
            <a:gd name="adj1" fmla="val 2861"/>
            <a:gd name="adj2" fmla="val 349716"/>
            <a:gd name="adj3" fmla="val 2125226"/>
            <a:gd name="adj4" fmla="val 9024489"/>
            <a:gd name="adj5" fmla="val 333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191C4F-39F7-4DE9-BDEA-7C70ABEEE8AC}">
      <dsp:nvSpPr>
        <dsp:cNvPr id="0" name=""/>
        <dsp:cNvSpPr/>
      </dsp:nvSpPr>
      <dsp:spPr>
        <a:xfrm>
          <a:off x="578886" y="3319780"/>
          <a:ext cx="2302604" cy="9156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Siembra</a:t>
          </a:r>
          <a:endParaRPr lang="es-ES" sz="2000" kern="1200" dirty="0"/>
        </a:p>
      </dsp:txBody>
      <dsp:txXfrm>
        <a:off x="605705" y="3346599"/>
        <a:ext cx="2248966" cy="862032"/>
      </dsp:txXfrm>
    </dsp:sp>
    <dsp:sp modelId="{0A94FCEC-951E-49D4-A445-93B80CDAFC32}">
      <dsp:nvSpPr>
        <dsp:cNvPr id="0" name=""/>
        <dsp:cNvSpPr/>
      </dsp:nvSpPr>
      <dsp:spPr>
        <a:xfrm>
          <a:off x="3259591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4">
              <a:hueOff val="1371777"/>
              <a:satOff val="49600"/>
              <a:lumOff val="-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40E88-E799-4890-ADBA-9595BB17967B}">
      <dsp:nvSpPr>
        <dsp:cNvPr id="0" name=""/>
        <dsp:cNvSpPr/>
      </dsp:nvSpPr>
      <dsp:spPr>
        <a:xfrm rot="10800000">
          <a:off x="4412358" y="2025513"/>
          <a:ext cx="3801120" cy="2376135"/>
        </a:xfrm>
        <a:prstGeom prst="circularArrow">
          <a:avLst>
            <a:gd name="adj1" fmla="val 2556"/>
            <a:gd name="adj2" fmla="val 310232"/>
            <a:gd name="adj3" fmla="val 19514257"/>
            <a:gd name="adj4" fmla="val 12575511"/>
            <a:gd name="adj5" fmla="val 2983"/>
          </a:avLst>
        </a:prstGeom>
        <a:solidFill>
          <a:schemeClr val="accent4">
            <a:hueOff val="2743554"/>
            <a:satOff val="99200"/>
            <a:lumOff val="-3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AB2338-E7A1-4635-9CD3-D087A9AF2CB8}">
      <dsp:nvSpPr>
        <dsp:cNvPr id="0" name=""/>
        <dsp:cNvSpPr/>
      </dsp:nvSpPr>
      <dsp:spPr>
        <a:xfrm>
          <a:off x="3835243" y="1183216"/>
          <a:ext cx="2302604" cy="915670"/>
        </a:xfrm>
        <a:prstGeom prst="roundRect">
          <a:avLst>
            <a:gd name="adj" fmla="val 10000"/>
          </a:avLst>
        </a:prstGeom>
        <a:solidFill>
          <a:schemeClr val="accent4">
            <a:hueOff val="1371777"/>
            <a:satOff val="49600"/>
            <a:lumOff val="-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Fertilización </a:t>
          </a:r>
          <a:endParaRPr lang="es-ES" sz="2000" kern="1200" dirty="0"/>
        </a:p>
      </dsp:txBody>
      <dsp:txXfrm>
        <a:off x="3862062" y="1210035"/>
        <a:ext cx="2248966" cy="862032"/>
      </dsp:txXfrm>
    </dsp:sp>
    <dsp:sp modelId="{EDC4D9CE-CAB0-4A27-AF96-EDC95B18527A}">
      <dsp:nvSpPr>
        <dsp:cNvPr id="0" name=""/>
        <dsp:cNvSpPr/>
      </dsp:nvSpPr>
      <dsp:spPr>
        <a:xfrm>
          <a:off x="6515948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4">
              <a:hueOff val="2743554"/>
              <a:satOff val="99200"/>
              <a:lumOff val="-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2ABCC-A2D4-433A-8DA2-22DF36550936}">
      <dsp:nvSpPr>
        <dsp:cNvPr id="0" name=""/>
        <dsp:cNvSpPr/>
      </dsp:nvSpPr>
      <dsp:spPr>
        <a:xfrm>
          <a:off x="7091599" y="3319780"/>
          <a:ext cx="2302604" cy="915670"/>
        </a:xfrm>
        <a:prstGeom prst="roundRect">
          <a:avLst>
            <a:gd name="adj" fmla="val 10000"/>
          </a:avLst>
        </a:prstGeom>
        <a:solidFill>
          <a:schemeClr val="accent4">
            <a:hueOff val="2743554"/>
            <a:satOff val="99200"/>
            <a:lumOff val="-3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Selección de semilla </a:t>
          </a:r>
          <a:endParaRPr lang="es-ES" sz="2000" kern="1200" dirty="0"/>
        </a:p>
      </dsp:txBody>
      <dsp:txXfrm>
        <a:off x="7118418" y="3346599"/>
        <a:ext cx="2248966" cy="8620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12565-6E16-41DF-9B7B-348D460CEDE0}">
      <dsp:nvSpPr>
        <dsp:cNvPr id="0" name=""/>
        <dsp:cNvSpPr/>
      </dsp:nvSpPr>
      <dsp:spPr>
        <a:xfrm>
          <a:off x="3235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F2826-1F00-45AE-9F38-7D4B0CCE9DB3}">
      <dsp:nvSpPr>
        <dsp:cNvPr id="0" name=""/>
        <dsp:cNvSpPr/>
      </dsp:nvSpPr>
      <dsp:spPr>
        <a:xfrm>
          <a:off x="1377242" y="1595769"/>
          <a:ext cx="4075990" cy="2774897"/>
        </a:xfrm>
        <a:prstGeom prst="leftCircularArrow">
          <a:avLst>
            <a:gd name="adj1" fmla="val 2861"/>
            <a:gd name="adj2" fmla="val 349716"/>
            <a:gd name="adj3" fmla="val 2125226"/>
            <a:gd name="adj4" fmla="val 9024489"/>
            <a:gd name="adj5" fmla="val 333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191C4F-39F7-4DE9-BDEA-7C70ABEEE8AC}">
      <dsp:nvSpPr>
        <dsp:cNvPr id="0" name=""/>
        <dsp:cNvSpPr/>
      </dsp:nvSpPr>
      <dsp:spPr>
        <a:xfrm>
          <a:off x="578886" y="3319780"/>
          <a:ext cx="2302604" cy="9156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 dirty="0" smtClean="0"/>
            <a:t>Rascadillo</a:t>
          </a:r>
          <a:endParaRPr lang="es-ES" sz="2000" b="1" i="0" kern="1200" dirty="0"/>
        </a:p>
      </dsp:txBody>
      <dsp:txXfrm>
        <a:off x="605705" y="3346599"/>
        <a:ext cx="2248966" cy="862032"/>
      </dsp:txXfrm>
    </dsp:sp>
    <dsp:sp modelId="{0A94FCEC-951E-49D4-A445-93B80CDAFC32}">
      <dsp:nvSpPr>
        <dsp:cNvPr id="0" name=""/>
        <dsp:cNvSpPr/>
      </dsp:nvSpPr>
      <dsp:spPr>
        <a:xfrm>
          <a:off x="3259591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40E88-E799-4890-ADBA-9595BB17967B}">
      <dsp:nvSpPr>
        <dsp:cNvPr id="0" name=""/>
        <dsp:cNvSpPr/>
      </dsp:nvSpPr>
      <dsp:spPr>
        <a:xfrm rot="289691">
          <a:off x="4505939" y="1157803"/>
          <a:ext cx="3969584" cy="2210808"/>
        </a:xfrm>
        <a:prstGeom prst="circularArrow">
          <a:avLst>
            <a:gd name="adj1" fmla="val 2556"/>
            <a:gd name="adj2" fmla="val 310232"/>
            <a:gd name="adj3" fmla="val 19514257"/>
            <a:gd name="adj4" fmla="val 12575511"/>
            <a:gd name="adj5" fmla="val 298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AB2338-E7A1-4635-9CD3-D087A9AF2CB8}">
      <dsp:nvSpPr>
        <dsp:cNvPr id="0" name=""/>
        <dsp:cNvSpPr/>
      </dsp:nvSpPr>
      <dsp:spPr>
        <a:xfrm>
          <a:off x="3835243" y="1183216"/>
          <a:ext cx="2302604" cy="9156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 dirty="0" smtClean="0"/>
            <a:t>Medio aporque y aporque</a:t>
          </a:r>
          <a:endParaRPr lang="es-ES" sz="2000" i="0" kern="1200" dirty="0"/>
        </a:p>
      </dsp:txBody>
      <dsp:txXfrm>
        <a:off x="3862062" y="1210035"/>
        <a:ext cx="2248966" cy="862032"/>
      </dsp:txXfrm>
    </dsp:sp>
    <dsp:sp modelId="{EDC4D9CE-CAB0-4A27-AF96-EDC95B18527A}">
      <dsp:nvSpPr>
        <dsp:cNvPr id="0" name=""/>
        <dsp:cNvSpPr/>
      </dsp:nvSpPr>
      <dsp:spPr>
        <a:xfrm>
          <a:off x="6515948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2ABCC-A2D4-433A-8DA2-22DF36550936}">
      <dsp:nvSpPr>
        <dsp:cNvPr id="0" name=""/>
        <dsp:cNvSpPr/>
      </dsp:nvSpPr>
      <dsp:spPr>
        <a:xfrm>
          <a:off x="7091599" y="3319780"/>
          <a:ext cx="2302604" cy="9156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Riego 	</a:t>
          </a:r>
          <a:endParaRPr lang="es-ES" sz="2000" kern="1200" dirty="0"/>
        </a:p>
      </dsp:txBody>
      <dsp:txXfrm>
        <a:off x="7118418" y="3346599"/>
        <a:ext cx="2248966" cy="8620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12565-6E16-41DF-9B7B-348D460CEDE0}">
      <dsp:nvSpPr>
        <dsp:cNvPr id="0" name=""/>
        <dsp:cNvSpPr/>
      </dsp:nvSpPr>
      <dsp:spPr>
        <a:xfrm>
          <a:off x="3235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F2826-1F00-45AE-9F38-7D4B0CCE9DB3}">
      <dsp:nvSpPr>
        <dsp:cNvPr id="0" name=""/>
        <dsp:cNvSpPr/>
      </dsp:nvSpPr>
      <dsp:spPr>
        <a:xfrm rot="10800000">
          <a:off x="964074" y="1000609"/>
          <a:ext cx="4112425" cy="2774897"/>
        </a:xfrm>
        <a:prstGeom prst="leftCircularArrow">
          <a:avLst>
            <a:gd name="adj1" fmla="val 2861"/>
            <a:gd name="adj2" fmla="val 349716"/>
            <a:gd name="adj3" fmla="val 2125226"/>
            <a:gd name="adj4" fmla="val 9024489"/>
            <a:gd name="adj5" fmla="val 333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191C4F-39F7-4DE9-BDEA-7C70ABEEE8AC}">
      <dsp:nvSpPr>
        <dsp:cNvPr id="0" name=""/>
        <dsp:cNvSpPr/>
      </dsp:nvSpPr>
      <dsp:spPr>
        <a:xfrm>
          <a:off x="578886" y="3319780"/>
          <a:ext cx="2302604" cy="91567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Clasificación de semilla</a:t>
          </a:r>
          <a:endParaRPr lang="es-ES" sz="2000" kern="1200" dirty="0"/>
        </a:p>
      </dsp:txBody>
      <dsp:txXfrm>
        <a:off x="605705" y="3346599"/>
        <a:ext cx="2248966" cy="862032"/>
      </dsp:txXfrm>
    </dsp:sp>
    <dsp:sp modelId="{0A94FCEC-951E-49D4-A445-93B80CDAFC32}">
      <dsp:nvSpPr>
        <dsp:cNvPr id="0" name=""/>
        <dsp:cNvSpPr/>
      </dsp:nvSpPr>
      <dsp:spPr>
        <a:xfrm>
          <a:off x="3259591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4">
              <a:hueOff val="1371777"/>
              <a:satOff val="49600"/>
              <a:lumOff val="-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40E88-E799-4890-ADBA-9595BB17967B}">
      <dsp:nvSpPr>
        <dsp:cNvPr id="0" name=""/>
        <dsp:cNvSpPr/>
      </dsp:nvSpPr>
      <dsp:spPr>
        <a:xfrm rot="10800000">
          <a:off x="4412358" y="2025513"/>
          <a:ext cx="3801120" cy="2376135"/>
        </a:xfrm>
        <a:prstGeom prst="circularArrow">
          <a:avLst>
            <a:gd name="adj1" fmla="val 2556"/>
            <a:gd name="adj2" fmla="val 310232"/>
            <a:gd name="adj3" fmla="val 19514257"/>
            <a:gd name="adj4" fmla="val 12575511"/>
            <a:gd name="adj5" fmla="val 2983"/>
          </a:avLst>
        </a:prstGeom>
        <a:solidFill>
          <a:schemeClr val="accent4">
            <a:hueOff val="2743554"/>
            <a:satOff val="99200"/>
            <a:lumOff val="-3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AB2338-E7A1-4635-9CD3-D087A9AF2CB8}">
      <dsp:nvSpPr>
        <dsp:cNvPr id="0" name=""/>
        <dsp:cNvSpPr/>
      </dsp:nvSpPr>
      <dsp:spPr>
        <a:xfrm>
          <a:off x="3835243" y="1183216"/>
          <a:ext cx="2302604" cy="915670"/>
        </a:xfrm>
        <a:prstGeom prst="roundRect">
          <a:avLst>
            <a:gd name="adj" fmla="val 10000"/>
          </a:avLst>
        </a:prstGeom>
        <a:solidFill>
          <a:schemeClr val="accent4">
            <a:hueOff val="1371777"/>
            <a:satOff val="49600"/>
            <a:lumOff val="-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Cosecha</a:t>
          </a:r>
          <a:endParaRPr lang="es-ES" sz="2000" kern="1200" dirty="0"/>
        </a:p>
      </dsp:txBody>
      <dsp:txXfrm>
        <a:off x="3862062" y="1210035"/>
        <a:ext cx="2248966" cy="862032"/>
      </dsp:txXfrm>
    </dsp:sp>
    <dsp:sp modelId="{EDC4D9CE-CAB0-4A27-AF96-EDC95B18527A}">
      <dsp:nvSpPr>
        <dsp:cNvPr id="0" name=""/>
        <dsp:cNvSpPr/>
      </dsp:nvSpPr>
      <dsp:spPr>
        <a:xfrm>
          <a:off x="6515948" y="1641051"/>
          <a:ext cx="2590430" cy="21365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4">
              <a:hueOff val="2743554"/>
              <a:satOff val="99200"/>
              <a:lumOff val="-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2ABCC-A2D4-433A-8DA2-22DF36550936}">
      <dsp:nvSpPr>
        <dsp:cNvPr id="0" name=""/>
        <dsp:cNvSpPr/>
      </dsp:nvSpPr>
      <dsp:spPr>
        <a:xfrm>
          <a:off x="7091599" y="3319780"/>
          <a:ext cx="2302604" cy="915670"/>
        </a:xfrm>
        <a:prstGeom prst="roundRect">
          <a:avLst>
            <a:gd name="adj" fmla="val 10000"/>
          </a:avLst>
        </a:prstGeom>
        <a:solidFill>
          <a:schemeClr val="accent4">
            <a:hueOff val="2743554"/>
            <a:satOff val="99200"/>
            <a:lumOff val="-3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Control fitosanitario</a:t>
          </a:r>
          <a:endParaRPr lang="es-ES" sz="2000" kern="1200" dirty="0"/>
        </a:p>
      </dsp:txBody>
      <dsp:txXfrm>
        <a:off x="7118418" y="3346599"/>
        <a:ext cx="2248966" cy="862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4405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750271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080670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77213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59641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144857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642888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387359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181070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094583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214172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DBF5A66-5E8F-4D33-974B-7D4874E1F779}" type="datetimeFigureOut">
              <a:rPr lang="es-EC" smtClean="0"/>
              <a:t>15/9/2017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4FDAD9B-9578-48EA-A048-EDA13CFA7B4D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03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 spd="slow">
    <p:wipe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999739"/>
            <a:ext cx="10058400" cy="1250082"/>
          </a:xfrm>
        </p:spPr>
        <p:txBody>
          <a:bodyPr>
            <a:noAutofit/>
          </a:bodyPr>
          <a:lstStyle/>
          <a:p>
            <a:pPr algn="ctr"/>
            <a:r>
              <a:rPr lang="es-EC" sz="2400" b="1" dirty="0">
                <a:solidFill>
                  <a:srgbClr val="002060"/>
                </a:solidFill>
              </a:rPr>
              <a:t>EVALUACIÓN DEL PESO DEL TUBÉRCULO Y DENSIDAD DE SIEMBRA EN LA PRODUCCIÓN DE SEMILLA REGISTRADA DE PAPA </a:t>
            </a:r>
            <a:r>
              <a:rPr lang="es-EC" sz="2400" b="1" i="1" dirty="0">
                <a:solidFill>
                  <a:srgbClr val="002060"/>
                </a:solidFill>
              </a:rPr>
              <a:t>(</a:t>
            </a:r>
            <a:r>
              <a:rPr lang="es-EC" sz="2400" b="1" i="1" dirty="0" err="1">
                <a:solidFill>
                  <a:srgbClr val="002060"/>
                </a:solidFill>
              </a:rPr>
              <a:t>Solanum</a:t>
            </a:r>
            <a:r>
              <a:rPr lang="es-EC" sz="2400" b="1" i="1" dirty="0">
                <a:solidFill>
                  <a:srgbClr val="002060"/>
                </a:solidFill>
              </a:rPr>
              <a:t> </a:t>
            </a:r>
            <a:r>
              <a:rPr lang="es-EC" sz="2400" b="1" i="1" dirty="0" err="1">
                <a:solidFill>
                  <a:srgbClr val="002060"/>
                </a:solidFill>
              </a:rPr>
              <a:t>tuberosum</a:t>
            </a:r>
            <a:r>
              <a:rPr lang="es-EC" sz="2400" b="1" dirty="0">
                <a:solidFill>
                  <a:srgbClr val="002060"/>
                </a:solidFill>
              </a:rPr>
              <a:t> L</a:t>
            </a:r>
            <a:r>
              <a:rPr lang="es-EC" sz="2400" b="1" i="1" dirty="0">
                <a:solidFill>
                  <a:srgbClr val="002060"/>
                </a:solidFill>
              </a:rPr>
              <a:t>.)</a:t>
            </a:r>
            <a:r>
              <a:rPr lang="es-EC" sz="2400" b="1" dirty="0">
                <a:solidFill>
                  <a:srgbClr val="002060"/>
                </a:solidFill>
              </a:rPr>
              <a:t> VARIEDAD “SUPERCHOLA”  EN LA GRANJA YUYUCOCHA, IBARRA.</a:t>
            </a:r>
            <a:endParaRPr lang="es-EC" sz="2400" dirty="0">
              <a:solidFill>
                <a:srgbClr val="00206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862036" y="3571152"/>
            <a:ext cx="7216505" cy="237107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C" b="1" dirty="0">
                <a:solidFill>
                  <a:schemeClr val="tx1"/>
                </a:solidFill>
              </a:rPr>
              <a:t>      Autor:               </a:t>
            </a:r>
            <a:r>
              <a:rPr lang="es-EC" dirty="0">
                <a:solidFill>
                  <a:schemeClr val="tx1"/>
                </a:solidFill>
              </a:rPr>
              <a:t>Xavier Fernando Taramuel Martínez</a:t>
            </a:r>
          </a:p>
          <a:p>
            <a:pPr algn="just">
              <a:lnSpc>
                <a:spcPct val="100000"/>
              </a:lnSpc>
            </a:pPr>
            <a:r>
              <a:rPr lang="es-EC" b="1" dirty="0">
                <a:solidFill>
                  <a:schemeClr val="tx1"/>
                </a:solidFill>
              </a:rPr>
              <a:t>    Director(a):      </a:t>
            </a:r>
            <a:r>
              <a:rPr lang="es-EC" dirty="0">
                <a:solidFill>
                  <a:schemeClr val="tx1"/>
                </a:solidFill>
              </a:rPr>
              <a:t>Ing. Doris </a:t>
            </a:r>
            <a:r>
              <a:rPr lang="es-EC" dirty="0" err="1">
                <a:solidFill>
                  <a:schemeClr val="tx1"/>
                </a:solidFill>
              </a:rPr>
              <a:t>Chalampuente</a:t>
            </a:r>
            <a:r>
              <a:rPr lang="es-EC" dirty="0">
                <a:solidFill>
                  <a:schemeClr val="tx1"/>
                </a:solidFill>
              </a:rPr>
              <a:t> </a:t>
            </a:r>
            <a:r>
              <a:rPr lang="es-EC" dirty="0" err="1">
                <a:solidFill>
                  <a:schemeClr val="tx1"/>
                </a:solidFill>
              </a:rPr>
              <a:t>M.Sc</a:t>
            </a:r>
            <a:endParaRPr lang="es-EC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s-EC" b="1" dirty="0" smtClean="0">
                <a:solidFill>
                  <a:schemeClr val="tx1"/>
                </a:solidFill>
              </a:rPr>
              <a:t>     Asesores:         </a:t>
            </a:r>
            <a:r>
              <a:rPr lang="es-EC" dirty="0" smtClean="0">
                <a:solidFill>
                  <a:schemeClr val="tx1"/>
                </a:solidFill>
              </a:rPr>
              <a:t>Lic. </a:t>
            </a:r>
            <a:r>
              <a:rPr lang="es-EC" dirty="0" err="1" smtClean="0">
                <a:solidFill>
                  <a:schemeClr val="tx1"/>
                </a:solidFill>
              </a:rPr>
              <a:t>Ima</a:t>
            </a:r>
            <a:r>
              <a:rPr lang="es-EC" dirty="0" smtClean="0">
                <a:solidFill>
                  <a:schemeClr val="tx1"/>
                </a:solidFill>
              </a:rPr>
              <a:t> Sánchez </a:t>
            </a:r>
            <a:r>
              <a:rPr lang="es-EC" dirty="0" err="1" smtClean="0">
                <a:solidFill>
                  <a:schemeClr val="tx1"/>
                </a:solidFill>
              </a:rPr>
              <a:t>M.Sc</a:t>
            </a:r>
            <a:endParaRPr lang="es-EC" dirty="0" smtClean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C" dirty="0" smtClean="0">
                <a:solidFill>
                  <a:schemeClr val="tx1"/>
                </a:solidFill>
              </a:rPr>
              <a:t>                              Ing</a:t>
            </a:r>
            <a:r>
              <a:rPr lang="es-EC" dirty="0">
                <a:solidFill>
                  <a:schemeClr val="tx1"/>
                </a:solidFill>
              </a:rPr>
              <a:t>. </a:t>
            </a:r>
            <a:r>
              <a:rPr lang="es-EC" dirty="0" smtClean="0">
                <a:solidFill>
                  <a:schemeClr val="tx1"/>
                </a:solidFill>
              </a:rPr>
              <a:t>Magaly Cañarejo </a:t>
            </a:r>
            <a:r>
              <a:rPr lang="es-EC" dirty="0" err="1" smtClean="0">
                <a:solidFill>
                  <a:schemeClr val="tx1"/>
                </a:solidFill>
              </a:rPr>
              <a:t>M.Sc</a:t>
            </a:r>
            <a:r>
              <a:rPr lang="es-EC" dirty="0" smtClean="0">
                <a:solidFill>
                  <a:schemeClr val="tx1"/>
                </a:solidFill>
              </a:rPr>
              <a:t>. 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C" dirty="0" smtClean="0">
                <a:solidFill>
                  <a:schemeClr val="tx1"/>
                </a:solidFill>
              </a:rPr>
              <a:t>                               Msc. Carmen Alvear </a:t>
            </a:r>
          </a:p>
          <a:p>
            <a:pPr algn="just">
              <a:lnSpc>
                <a:spcPct val="100000"/>
              </a:lnSpc>
            </a:pPr>
            <a:endParaRPr lang="es-EC" dirty="0" smtClean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s-EC" b="1" dirty="0" smtClean="0">
                <a:solidFill>
                  <a:schemeClr val="tx1"/>
                </a:solidFill>
              </a:rPr>
              <a:t>                                                      IBARRA </a:t>
            </a:r>
            <a:r>
              <a:rPr lang="es-EC" b="1" dirty="0">
                <a:solidFill>
                  <a:schemeClr val="tx1"/>
                </a:solidFill>
              </a:rPr>
              <a:t>- 2017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97280" y="396120"/>
            <a:ext cx="9144000" cy="13179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latin typeface="+mn-lt"/>
              </a:rPr>
              <a:t>UNIVERSIDAD TÉCNICA DEL NORTE</a:t>
            </a:r>
          </a:p>
          <a:p>
            <a:r>
              <a:rPr lang="es-ES" sz="3200" b="1" dirty="0">
                <a:latin typeface="+mn-lt"/>
              </a:rPr>
              <a:t>FICAYA</a:t>
            </a:r>
          </a:p>
          <a:p>
            <a:r>
              <a:rPr lang="es-ES" sz="3200" b="1" dirty="0">
                <a:latin typeface="+mn-lt"/>
              </a:rPr>
              <a:t>INGENIERÍA AGROPECUARIA</a:t>
            </a:r>
            <a:endParaRPr lang="es-EC" sz="3200" dirty="0">
              <a:latin typeface="+mn-lt"/>
            </a:endParaRPr>
          </a:p>
        </p:txBody>
      </p:sp>
      <p:pic>
        <p:nvPicPr>
          <p:cNvPr id="5" name="9 Imagen" descr="C:\Users\USER\Pictures\descargar_selloUT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348" y="287704"/>
            <a:ext cx="1445560" cy="123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8 Imagen" descr="http://www.utn.edu.ec/ficaya/carreras/agropecuaria/wp-content/uploads/2013/01/LOGOSOMBR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247" y="209513"/>
            <a:ext cx="1493776" cy="139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41" y="3643870"/>
            <a:ext cx="3077139" cy="229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99298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194840" y="420934"/>
            <a:ext cx="3137130" cy="50090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dirty="0"/>
              <a:t>Métodos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4871046" y="1204519"/>
            <a:ext cx="4483857" cy="322692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s-EC" dirty="0" smtClean="0"/>
              <a:t>Distancias          Codificación</a:t>
            </a:r>
            <a:endParaRPr lang="es-EC" dirty="0"/>
          </a:p>
          <a:p>
            <a:pPr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/>
              <a:t>    30 x 110         D-1</a:t>
            </a:r>
          </a:p>
          <a:p>
            <a:pPr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/>
              <a:t>    40 x 110         D-2</a:t>
            </a:r>
          </a:p>
          <a:p>
            <a:pPr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/>
              <a:t>    30 x 120         D-3</a:t>
            </a:r>
          </a:p>
          <a:p>
            <a:pPr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/>
              <a:t>    40 x 120         D-4</a:t>
            </a:r>
          </a:p>
          <a:p>
            <a:pPr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/>
              <a:t>    30 x 100         D-5 (agricultor)</a:t>
            </a:r>
          </a:p>
          <a:p>
            <a:pPr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C" dirty="0"/>
              <a:t>    40 x 100         D-6 (agricultor)</a:t>
            </a:r>
          </a:p>
          <a:p>
            <a:pPr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4871046" y="4789461"/>
            <a:ext cx="3846095" cy="17666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Peso                 Codificación</a:t>
            </a:r>
            <a:endParaRPr lang="es-EC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4500" indent="-4445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 </a:t>
            </a: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                P-1</a:t>
            </a:r>
          </a:p>
          <a:p>
            <a:pPr marL="444500" indent="-4445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 </a:t>
            </a: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                P-2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143489" y="3706283"/>
            <a:ext cx="24958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ctr"/>
            <a:r>
              <a:rPr lang="es-EC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Factores </a:t>
            </a:r>
          </a:p>
          <a:p>
            <a:pPr lvl="2" algn="ctr"/>
            <a:r>
              <a:rPr lang="es-EC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EC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estudio </a:t>
            </a:r>
            <a:endParaRPr lang="es-EC" sz="2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730" y="1209972"/>
            <a:ext cx="1880314" cy="2517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730" y="3925962"/>
            <a:ext cx="1880314" cy="2507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2630168" y="2405032"/>
            <a:ext cx="1545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000" i="1" dirty="0"/>
              <a:t>Densidad de </a:t>
            </a:r>
            <a:endParaRPr lang="es-EC" sz="2000" i="1" dirty="0" smtClean="0"/>
          </a:p>
          <a:p>
            <a:pPr lvl="0"/>
            <a:r>
              <a:rPr lang="es-EC" sz="2000" i="1" dirty="0" smtClean="0"/>
              <a:t>siembra </a:t>
            </a:r>
            <a:r>
              <a:rPr lang="es-EC" sz="2000" i="1" dirty="0"/>
              <a:t>(cm)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655816" y="5004215"/>
            <a:ext cx="1519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i="1" dirty="0"/>
              <a:t>Peso del </a:t>
            </a:r>
          </a:p>
          <a:p>
            <a:r>
              <a:rPr lang="es-EC" sz="2000" i="1" dirty="0"/>
              <a:t>tubérculo (g)</a:t>
            </a:r>
          </a:p>
        </p:txBody>
      </p:sp>
      <p:sp>
        <p:nvSpPr>
          <p:cNvPr id="10" name="Abrir llave 9"/>
          <p:cNvSpPr/>
          <p:nvPr/>
        </p:nvSpPr>
        <p:spPr>
          <a:xfrm>
            <a:off x="2224855" y="2531464"/>
            <a:ext cx="405313" cy="31806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Abrir llave 10"/>
          <p:cNvSpPr/>
          <p:nvPr/>
        </p:nvSpPr>
        <p:spPr>
          <a:xfrm>
            <a:off x="4410817" y="1293845"/>
            <a:ext cx="225196" cy="293026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Abrir llave 11"/>
          <p:cNvSpPr/>
          <p:nvPr/>
        </p:nvSpPr>
        <p:spPr>
          <a:xfrm>
            <a:off x="4410817" y="4789461"/>
            <a:ext cx="304612" cy="11373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942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14881459"/>
              </p:ext>
            </p:extLst>
          </p:nvPr>
        </p:nvGraphicFramePr>
        <p:xfrm>
          <a:off x="2360952" y="1128713"/>
          <a:ext cx="7393896" cy="4907280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1947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07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Tratamiento 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Densidad de siembra (cm)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Peso del tubérculo (g)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Código 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T1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 x 110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20 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D1P1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T2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 x 110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D1P2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T3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40 x 110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D2P1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T4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40 x 110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D2P2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T5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 x 120 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D3P1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T6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 x 120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D3P2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T7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40 x 120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D4P1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T8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40 x 120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D4P2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T9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 x 100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D5P1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T10 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 x 100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D5P2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T11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40 x 100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D6P1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i="0" dirty="0">
                          <a:effectLst/>
                        </a:rPr>
                        <a:t>T12</a:t>
                      </a:r>
                      <a:endParaRPr lang="es-EC" sz="2000" b="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40 x 100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D6P2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65" marR="4346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ítulo 1"/>
          <p:cNvSpPr>
            <a:spLocks noGrp="1"/>
          </p:cNvSpPr>
          <p:nvPr>
            <p:ph type="title" idx="4294967295"/>
          </p:nvPr>
        </p:nvSpPr>
        <p:spPr>
          <a:xfrm>
            <a:off x="1028700" y="293688"/>
            <a:ext cx="10058400" cy="835025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/>
              <a:t>Tratamientos evaluados</a:t>
            </a:r>
          </a:p>
        </p:txBody>
      </p:sp>
      <p:sp>
        <p:nvSpPr>
          <p:cNvPr id="2" name="Cerrar llave 1"/>
          <p:cNvSpPr/>
          <p:nvPr/>
        </p:nvSpPr>
        <p:spPr>
          <a:xfrm>
            <a:off x="9880600" y="4741863"/>
            <a:ext cx="279400" cy="12941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0285752" y="5188873"/>
            <a:ext cx="1013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Testigos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05542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041400" y="198439"/>
            <a:ext cx="10058400" cy="779461"/>
          </a:xfrm>
        </p:spPr>
        <p:txBody>
          <a:bodyPr>
            <a:normAutofit/>
          </a:bodyPr>
          <a:lstStyle/>
          <a:p>
            <a:pPr lvl="0" algn="ctr"/>
            <a:r>
              <a:rPr lang="es-ES" sz="3600" b="1" dirty="0"/>
              <a:t>Diseño experimental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041400" y="1302884"/>
            <a:ext cx="10058400" cy="4022725"/>
          </a:xfrm>
        </p:spPr>
        <p:txBody>
          <a:bodyPr>
            <a:normAutofit/>
          </a:bodyPr>
          <a:lstStyle/>
          <a:p>
            <a:pPr algn="just"/>
            <a:r>
              <a:rPr lang="es-EC" dirty="0"/>
              <a:t>Se utilizó el diseño de parcelas divididas con tres repeticiones. En la parcela completa se ubicaron las densidades de siembra y en la sub parcela el peso de los tubérculos de papa.</a:t>
            </a:r>
          </a:p>
          <a:p>
            <a:endParaRPr lang="es-EC" dirty="0"/>
          </a:p>
          <a:p>
            <a:pPr marL="0" lvl="0" indent="0" fontAlgn="base">
              <a:buNone/>
            </a:pPr>
            <a:r>
              <a:rPr lang="es-EC" i="1" dirty="0"/>
              <a:t>Característica de la unidad experimental:</a:t>
            </a:r>
            <a:endParaRPr lang="es-ES" i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dirty="0"/>
              <a:t>   Forma: Rectangular</a:t>
            </a:r>
            <a:endParaRPr lang="es-ES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dirty="0"/>
              <a:t>   Largo de la parcela: 4 m </a:t>
            </a:r>
            <a:endParaRPr lang="es-ES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dirty="0"/>
              <a:t>    Ancho de la parcela: 3,60 m </a:t>
            </a:r>
            <a:endParaRPr lang="es-ES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dirty="0"/>
              <a:t>    Área total de la parcela: 14,40 m</a:t>
            </a:r>
            <a:r>
              <a:rPr lang="es-EC" baseline="30000" dirty="0"/>
              <a:t>2</a:t>
            </a:r>
            <a:r>
              <a:rPr lang="es-EC" dirty="0"/>
              <a:t> (4m x 3,60m)</a:t>
            </a:r>
            <a:endParaRPr lang="es-ES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s-EC" dirty="0"/>
              <a:t>    Área de la parcela neta: 7,20 m</a:t>
            </a:r>
            <a:r>
              <a:rPr lang="es-EC" baseline="30000" dirty="0"/>
              <a:t>2</a:t>
            </a:r>
            <a:endParaRPr lang="es-ES" dirty="0"/>
          </a:p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36" y="2445277"/>
            <a:ext cx="4069764" cy="303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0140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477963" y="214719"/>
            <a:ext cx="9710737" cy="699681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2" algn="ctr"/>
            <a:r>
              <a:rPr lang="es-EC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Análisis estadístico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762000" y="1338263"/>
            <a:ext cx="3503613" cy="619125"/>
          </a:xfrm>
        </p:spPr>
        <p:txBody>
          <a:bodyPr>
            <a:normAutofit/>
          </a:bodyPr>
          <a:lstStyle/>
          <a:p>
            <a:pPr algn="just"/>
            <a:r>
              <a:rPr lang="es-EC" b="1" dirty="0"/>
              <a:t>Esquema del ADEVA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95636"/>
              </p:ext>
            </p:extLst>
          </p:nvPr>
        </p:nvGraphicFramePr>
        <p:xfrm>
          <a:off x="762000" y="1779588"/>
          <a:ext cx="4990234" cy="2804160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2495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5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FV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GL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Total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Repeticiones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err="1">
                          <a:effectLst/>
                        </a:rPr>
                        <a:t>Dens</a:t>
                      </a:r>
                      <a:r>
                        <a:rPr lang="es-EC" sz="2000" b="0" dirty="0">
                          <a:effectLst/>
                        </a:rPr>
                        <a:t>. Siembra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Error (A)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Peso mini </a:t>
                      </a:r>
                      <a:r>
                        <a:rPr lang="es-EC" sz="2000" b="0" dirty="0" err="1">
                          <a:effectLst/>
                        </a:rPr>
                        <a:t>tub</a:t>
                      </a:r>
                      <a:r>
                        <a:rPr lang="es-EC" sz="2000" b="0" dirty="0">
                          <a:effectLst/>
                        </a:rPr>
                        <a:t>.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Inter. A)(B)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Error (B)</a:t>
                      </a:r>
                      <a:endParaRPr lang="es-EC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762000" y="4930534"/>
            <a:ext cx="4990234" cy="115276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marL="91440" indent="-91440" algn="just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s-ES" sz="2000" dirty="0" smtClean="0"/>
              <a:t>Los resultados obtenidos </a:t>
            </a:r>
            <a:r>
              <a:rPr lang="es-ES" sz="2000" dirty="0"/>
              <a:t>en la </a:t>
            </a:r>
            <a:r>
              <a:rPr lang="es-ES" sz="2000" dirty="0" smtClean="0"/>
              <a:t>investigación, se analizaron con </a:t>
            </a:r>
            <a:r>
              <a:rPr lang="es-ES" sz="2000" dirty="0"/>
              <a:t>el </a:t>
            </a:r>
            <a:r>
              <a:rPr lang="es-ES" sz="2000" dirty="0" smtClean="0"/>
              <a:t>programa </a:t>
            </a:r>
            <a:r>
              <a:rPr lang="es-ES" sz="2000" dirty="0"/>
              <a:t>de análisis estadísticos </a:t>
            </a:r>
            <a:r>
              <a:rPr lang="es-ES" sz="2000" dirty="0" err="1"/>
              <a:t>InfoStat</a:t>
            </a:r>
            <a:r>
              <a:rPr lang="es-ES" sz="2000" dirty="0"/>
              <a:t> (versión 2016) para su interpretación</a:t>
            </a:r>
            <a:r>
              <a:rPr lang="es-ES" sz="2000" dirty="0" smtClean="0"/>
              <a:t>.</a:t>
            </a:r>
            <a:endParaRPr lang="es-EC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10" y="2926681"/>
            <a:ext cx="3937414" cy="294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6654800" y="1779588"/>
            <a:ext cx="499023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 algn="just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</a:t>
            </a:r>
            <a:r>
              <a:rPr lang="es-EC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aplicó la prueba de 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Fisher cuando </a:t>
            </a:r>
            <a:r>
              <a:rPr lang="es-EC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resultados </a:t>
            </a:r>
            <a:r>
              <a:rPr lang="es-EC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presentaron 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significancia </a:t>
            </a:r>
            <a:r>
              <a:rPr lang="es-EC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 5 </a:t>
            </a: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%.</a:t>
            </a:r>
            <a:endParaRPr lang="es-EC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88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430118" y="459849"/>
            <a:ext cx="9377363" cy="715962"/>
          </a:xfrm>
        </p:spPr>
        <p:txBody>
          <a:bodyPr>
            <a:normAutofit/>
          </a:bodyPr>
          <a:lstStyle/>
          <a:p>
            <a:pPr lvl="1" algn="ctr"/>
            <a:r>
              <a:rPr lang="es-EC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Variables evaluadas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2336800"/>
            <a:ext cx="5807075" cy="40449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endParaRPr lang="es-EC" dirty="0"/>
          </a:p>
          <a:p>
            <a:pPr algn="just"/>
            <a:endParaRPr lang="es-EC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25280762"/>
              </p:ext>
            </p:extLst>
          </p:nvPr>
        </p:nvGraphicFramePr>
        <p:xfrm>
          <a:off x="615446" y="971058"/>
          <a:ext cx="11404275" cy="525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8579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401812" y="388236"/>
            <a:ext cx="9377363" cy="715962"/>
          </a:xfrm>
        </p:spPr>
        <p:txBody>
          <a:bodyPr>
            <a:normAutofit/>
          </a:bodyPr>
          <a:lstStyle/>
          <a:p>
            <a:pPr lvl="1" algn="ctr"/>
            <a:r>
              <a:rPr lang="es-EC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Variables evaluadas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2336800"/>
            <a:ext cx="5807075" cy="40449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endParaRPr lang="es-EC" dirty="0"/>
          </a:p>
          <a:p>
            <a:pPr algn="just"/>
            <a:endParaRPr lang="es-EC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068737979"/>
              </p:ext>
            </p:extLst>
          </p:nvPr>
        </p:nvGraphicFramePr>
        <p:xfrm>
          <a:off x="1016325" y="1276411"/>
          <a:ext cx="10731435" cy="445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975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echa circular 16"/>
          <p:cNvSpPr/>
          <p:nvPr/>
        </p:nvSpPr>
        <p:spPr>
          <a:xfrm rot="5400000">
            <a:off x="9231104" y="2884696"/>
            <a:ext cx="2708692" cy="2019300"/>
          </a:xfrm>
          <a:prstGeom prst="circularArrow">
            <a:avLst>
              <a:gd name="adj1" fmla="val 2556"/>
              <a:gd name="adj2" fmla="val 310232"/>
              <a:gd name="adj3" fmla="val 19514257"/>
              <a:gd name="adj4" fmla="val 12575511"/>
              <a:gd name="adj5" fmla="val 298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sp>
      <p:sp>
        <p:nvSpPr>
          <p:cNvPr id="15" name="Título 1"/>
          <p:cNvSpPr txBox="1">
            <a:spLocks/>
          </p:cNvSpPr>
          <p:nvPr/>
        </p:nvSpPr>
        <p:spPr>
          <a:xfrm rot="16200000">
            <a:off x="-3809157" y="3042072"/>
            <a:ext cx="9377363" cy="639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defTabSz="914400"/>
            <a:r>
              <a:rPr lang="es-EC" sz="36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Manejo de la investigación</a:t>
            </a:r>
            <a:endParaRPr lang="es-EC" sz="3600" b="1" kern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568157460"/>
              </p:ext>
            </p:extLst>
          </p:nvPr>
        </p:nvGraphicFramePr>
        <p:xfrm>
          <a:off x="1753160" y="-964604"/>
          <a:ext cx="93974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985819773"/>
              </p:ext>
            </p:extLst>
          </p:nvPr>
        </p:nvGraphicFramePr>
        <p:xfrm>
          <a:off x="1829360" y="2411571"/>
          <a:ext cx="93974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10611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echa circular 16"/>
          <p:cNvSpPr/>
          <p:nvPr/>
        </p:nvSpPr>
        <p:spPr>
          <a:xfrm rot="5400000">
            <a:off x="9231104" y="2884696"/>
            <a:ext cx="2708692" cy="2019300"/>
          </a:xfrm>
          <a:prstGeom prst="circularArrow">
            <a:avLst>
              <a:gd name="adj1" fmla="val 2556"/>
              <a:gd name="adj2" fmla="val 310232"/>
              <a:gd name="adj3" fmla="val 19514257"/>
              <a:gd name="adj4" fmla="val 12575511"/>
              <a:gd name="adj5" fmla="val 298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sp>
      <p:sp>
        <p:nvSpPr>
          <p:cNvPr id="15" name="Título 1"/>
          <p:cNvSpPr txBox="1">
            <a:spLocks/>
          </p:cNvSpPr>
          <p:nvPr/>
        </p:nvSpPr>
        <p:spPr>
          <a:xfrm rot="16200000">
            <a:off x="-3809157" y="3042072"/>
            <a:ext cx="9377363" cy="639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defTabSz="914400"/>
            <a:r>
              <a:rPr lang="es-EC" sz="36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Manejo de la investigación</a:t>
            </a:r>
            <a:endParaRPr lang="es-EC" sz="3600" b="1" kern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711526639"/>
              </p:ext>
            </p:extLst>
          </p:nvPr>
        </p:nvGraphicFramePr>
        <p:xfrm>
          <a:off x="1753160" y="-964604"/>
          <a:ext cx="93974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634391111"/>
              </p:ext>
            </p:extLst>
          </p:nvPr>
        </p:nvGraphicFramePr>
        <p:xfrm>
          <a:off x="1753160" y="2373471"/>
          <a:ext cx="93974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1973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1066800" y="746125"/>
            <a:ext cx="10058400" cy="1946275"/>
          </a:xfrm>
        </p:spPr>
        <p:txBody>
          <a:bodyPr>
            <a:normAutofit/>
          </a:bodyPr>
          <a:lstStyle/>
          <a:p>
            <a:pPr algn="ctr"/>
            <a:r>
              <a:rPr lang="es-EC" sz="5400" b="1" dirty="0"/>
              <a:t>RESULTADOS Y DISCUSIÓN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33" y="3666100"/>
            <a:ext cx="1786467" cy="239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0099" y="3968765"/>
            <a:ext cx="2391801" cy="178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638" y="3666098"/>
            <a:ext cx="3111260" cy="239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413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52" y="1710025"/>
            <a:ext cx="1896212" cy="2538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996940" y="162086"/>
            <a:ext cx="10058400" cy="739614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/>
              <a:t>Días a la emergencia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27460824"/>
              </p:ext>
            </p:extLst>
          </p:nvPr>
        </p:nvGraphicFramePr>
        <p:xfrm>
          <a:off x="1077716" y="1830034"/>
          <a:ext cx="5431824" cy="1907690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1945091">
                  <a:extLst>
                    <a:ext uri="{9D8B030D-6E8A-4147-A177-3AD203B41FA5}">
                      <a16:colId xmlns:a16="http://schemas.microsoft.com/office/drawing/2014/main" val="3249034233"/>
                    </a:ext>
                  </a:extLst>
                </a:gridCol>
                <a:gridCol w="540615">
                  <a:extLst>
                    <a:ext uri="{9D8B030D-6E8A-4147-A177-3AD203B41FA5}">
                      <a16:colId xmlns:a16="http://schemas.microsoft.com/office/drawing/2014/main" val="1926095253"/>
                    </a:ext>
                  </a:extLst>
                </a:gridCol>
                <a:gridCol w="540615">
                  <a:extLst>
                    <a:ext uri="{9D8B030D-6E8A-4147-A177-3AD203B41FA5}">
                      <a16:colId xmlns:a16="http://schemas.microsoft.com/office/drawing/2014/main" val="3250743388"/>
                    </a:ext>
                  </a:extLst>
                </a:gridCol>
                <a:gridCol w="1065018">
                  <a:extLst>
                    <a:ext uri="{9D8B030D-6E8A-4147-A177-3AD203B41FA5}">
                      <a16:colId xmlns:a16="http://schemas.microsoft.com/office/drawing/2014/main" val="4103647572"/>
                    </a:ext>
                  </a:extLst>
                </a:gridCol>
                <a:gridCol w="1340485">
                  <a:extLst>
                    <a:ext uri="{9D8B030D-6E8A-4147-A177-3AD203B41FA5}">
                      <a16:colId xmlns:a16="http://schemas.microsoft.com/office/drawing/2014/main" val="749652773"/>
                    </a:ext>
                  </a:extLst>
                </a:gridCol>
              </a:tblGrid>
              <a:tr h="38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F.V.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Gl</a:t>
                      </a:r>
                      <a:r>
                        <a:rPr lang="es-ES" sz="2000" baseline="-25000" dirty="0" err="1">
                          <a:effectLst/>
                        </a:rPr>
                        <a:t>T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Gl</a:t>
                      </a:r>
                      <a:r>
                        <a:rPr lang="es-ES" sz="2000" baseline="-25000" dirty="0" err="1">
                          <a:effectLst/>
                        </a:rPr>
                        <a:t>E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Valor-F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Valor-P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193033"/>
                  </a:ext>
                </a:extLst>
              </a:tr>
              <a:tr h="38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Densidad</a:t>
                      </a:r>
                      <a:endParaRPr lang="es-E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1,35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0,2794 </a:t>
                      </a:r>
                      <a:r>
                        <a:rPr lang="es-ES" sz="2000" b="1" dirty="0" err="1">
                          <a:effectLst/>
                        </a:rPr>
                        <a:t>ns</a:t>
                      </a:r>
                      <a:endParaRPr lang="es-E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9311128"/>
                  </a:ext>
                </a:extLst>
              </a:tr>
              <a:tr h="38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</a:rPr>
                        <a:t>Peso</a:t>
                      </a:r>
                      <a:endParaRPr lang="es-E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0,00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0,9999 </a:t>
                      </a:r>
                      <a:r>
                        <a:rPr lang="es-ES" sz="2000" b="1" dirty="0" err="1">
                          <a:effectLst/>
                        </a:rPr>
                        <a:t>ns</a:t>
                      </a:r>
                      <a:endParaRPr lang="es-E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6679906"/>
                  </a:ext>
                </a:extLst>
              </a:tr>
              <a:tr h="38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 err="1">
                          <a:effectLst/>
                        </a:rPr>
                        <a:t>Densidad:Peso</a:t>
                      </a:r>
                      <a:endParaRPr lang="es-E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1,35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0,2794 </a:t>
                      </a:r>
                      <a:r>
                        <a:rPr lang="es-ES" sz="2000" b="1" dirty="0" err="1">
                          <a:effectLst/>
                        </a:rPr>
                        <a:t>ns</a:t>
                      </a:r>
                      <a:endParaRPr lang="es-E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2275568"/>
                  </a:ext>
                </a:extLst>
              </a:tr>
              <a:tr h="38153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CV: 1,69 %</a:t>
                      </a:r>
                      <a:endParaRPr lang="es-E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66133"/>
                  </a:ext>
                </a:extLst>
              </a:tr>
            </a:tbl>
          </a:graphicData>
        </a:graphic>
      </p:graphicFrame>
      <p:sp>
        <p:nvSpPr>
          <p:cNvPr id="7" name="Marcador de contenido 2"/>
          <p:cNvSpPr txBox="1">
            <a:spLocks/>
          </p:cNvSpPr>
          <p:nvPr/>
        </p:nvSpPr>
        <p:spPr>
          <a:xfrm>
            <a:off x="1077716" y="1205443"/>
            <a:ext cx="2377012" cy="3208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b="1" dirty="0"/>
              <a:t>Análisis de varianza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305988" y="3731689"/>
            <a:ext cx="288123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: no significativo</a:t>
            </a:r>
            <a:endParaRPr lang="es-E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96940" y="4759785"/>
            <a:ext cx="53896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2000" dirty="0">
              <a:ea typeface="Calibri" panose="020F0502020204030204" pitchFamily="34" charset="0"/>
            </a:endParaRPr>
          </a:p>
          <a:p>
            <a:r>
              <a:rPr lang="es-ES" sz="2000" dirty="0">
                <a:ea typeface="Calibri" panose="020F0502020204030204" pitchFamily="34" charset="0"/>
              </a:rPr>
              <a:t>Promedio general: 20 días</a:t>
            </a:r>
          </a:p>
          <a:p>
            <a:r>
              <a:rPr lang="es-ES" sz="2000" dirty="0">
                <a:ea typeface="Calibri" panose="020F0502020204030204" pitchFamily="34" charset="0"/>
              </a:rPr>
              <a:t>Andrade y </a:t>
            </a:r>
            <a:r>
              <a:rPr lang="es-ES" sz="2000" dirty="0" err="1">
                <a:ea typeface="Calibri" panose="020F0502020204030204" pitchFamily="34" charset="0"/>
              </a:rPr>
              <a:t>Pinango</a:t>
            </a:r>
            <a:r>
              <a:rPr lang="es-ES" sz="2000" dirty="0">
                <a:ea typeface="Calibri" panose="020F0502020204030204" pitchFamily="34" charset="0"/>
              </a:rPr>
              <a:t> (2016): resultados similares</a:t>
            </a:r>
          </a:p>
          <a:p>
            <a:r>
              <a:rPr lang="es-ES" sz="2000" dirty="0" err="1">
                <a:ea typeface="Calibri" panose="020F0502020204030204" pitchFamily="34" charset="0"/>
              </a:rPr>
              <a:t>Cortbaoui</a:t>
            </a:r>
            <a:r>
              <a:rPr lang="es-ES" sz="2000" dirty="0">
                <a:ea typeface="Calibri" panose="020F0502020204030204" pitchFamily="34" charset="0"/>
              </a:rPr>
              <a:t> (2000): condiciones del tubérculo, suelo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37871" y="3913840"/>
            <a:ext cx="2538728" cy="1896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30485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42499" y="213198"/>
            <a:ext cx="10058400" cy="886553"/>
          </a:xfrm>
        </p:spPr>
        <p:txBody>
          <a:bodyPr>
            <a:noAutofit/>
          </a:bodyPr>
          <a:lstStyle/>
          <a:p>
            <a:pPr algn="ctr"/>
            <a:r>
              <a:rPr lang="es-ES" sz="4400" b="1" dirty="0"/>
              <a:t>CONTENIDO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83686786"/>
              </p:ext>
            </p:extLst>
          </p:nvPr>
        </p:nvGraphicFramePr>
        <p:xfrm>
          <a:off x="1359243" y="1235075"/>
          <a:ext cx="9650627" cy="486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514410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041400" y="210957"/>
            <a:ext cx="10058400" cy="752475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Altura de planta (30 días)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75350642"/>
              </p:ext>
            </p:extLst>
          </p:nvPr>
        </p:nvGraphicFramePr>
        <p:xfrm>
          <a:off x="1435784" y="1588792"/>
          <a:ext cx="5065768" cy="1987754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1880007">
                  <a:extLst>
                    <a:ext uri="{9D8B030D-6E8A-4147-A177-3AD203B41FA5}">
                      <a16:colId xmlns:a16="http://schemas.microsoft.com/office/drawing/2014/main" val="1584791746"/>
                    </a:ext>
                  </a:extLst>
                </a:gridCol>
                <a:gridCol w="500484">
                  <a:extLst>
                    <a:ext uri="{9D8B030D-6E8A-4147-A177-3AD203B41FA5}">
                      <a16:colId xmlns:a16="http://schemas.microsoft.com/office/drawing/2014/main" val="2958185188"/>
                    </a:ext>
                  </a:extLst>
                </a:gridCol>
                <a:gridCol w="622896">
                  <a:extLst>
                    <a:ext uri="{9D8B030D-6E8A-4147-A177-3AD203B41FA5}">
                      <a16:colId xmlns:a16="http://schemas.microsoft.com/office/drawing/2014/main" val="1575270047"/>
                    </a:ext>
                  </a:extLst>
                </a:gridCol>
                <a:gridCol w="985958">
                  <a:extLst>
                    <a:ext uri="{9D8B030D-6E8A-4147-A177-3AD203B41FA5}">
                      <a16:colId xmlns:a16="http://schemas.microsoft.com/office/drawing/2014/main" val="2218511259"/>
                    </a:ext>
                  </a:extLst>
                </a:gridCol>
                <a:gridCol w="1076423">
                  <a:extLst>
                    <a:ext uri="{9D8B030D-6E8A-4147-A177-3AD203B41FA5}">
                      <a16:colId xmlns:a16="http://schemas.microsoft.com/office/drawing/2014/main" val="2584568532"/>
                    </a:ext>
                  </a:extLst>
                </a:gridCol>
              </a:tblGrid>
              <a:tr h="419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F.V.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Gl</a:t>
                      </a:r>
                      <a:r>
                        <a:rPr lang="es-ES" sz="2000" baseline="-25000" dirty="0" err="1">
                          <a:effectLst/>
                        </a:rPr>
                        <a:t>T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Gl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baseline="-25000" dirty="0">
                          <a:effectLst/>
                        </a:rPr>
                        <a:t>E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Valor-F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Valor-P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503087"/>
                  </a:ext>
                </a:extLst>
              </a:tr>
              <a:tr h="325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Densidad   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9,25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0,0001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00162"/>
                  </a:ext>
                </a:extLst>
              </a:tr>
              <a:tr h="325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Peso       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16,55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0,0001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1418456"/>
                  </a:ext>
                </a:extLst>
              </a:tr>
              <a:tr h="5171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Densidad : Peso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5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670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12,84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0,0001*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9002689"/>
                  </a:ext>
                </a:extLst>
              </a:tr>
              <a:tr h="32531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CV: 18,08 %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022323"/>
                  </a:ext>
                </a:extLst>
              </a:tr>
            </a:tbl>
          </a:graphicData>
        </a:graphic>
      </p:graphicFrame>
      <p:sp>
        <p:nvSpPr>
          <p:cNvPr id="5" name="Marcador de contenido 2"/>
          <p:cNvSpPr txBox="1">
            <a:spLocks/>
          </p:cNvSpPr>
          <p:nvPr/>
        </p:nvSpPr>
        <p:spPr>
          <a:xfrm>
            <a:off x="1536480" y="1115688"/>
            <a:ext cx="2718293" cy="3208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b="1" dirty="0"/>
              <a:t>Análisis de varianza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455008" y="3514824"/>
            <a:ext cx="288123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*: significativo al 5%</a:t>
            </a:r>
            <a:endParaRPr lang="es-E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039784" y="5564854"/>
            <a:ext cx="1197764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</a:p>
          <a:p>
            <a:pPr algn="just">
              <a:lnSpc>
                <a:spcPct val="115000"/>
              </a:lnSpc>
            </a:pP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67662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621"/>
            <a:ext cx="1257466" cy="10287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0"/>
            <a:ext cx="1257466" cy="11815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96" y="5562738"/>
            <a:ext cx="1333058" cy="12574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747"/>
            <a:ext cx="1257466" cy="1676621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9034029" y="1402257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ea typeface="Calibri" panose="020F0502020204030204" pitchFamily="34" charset="0"/>
              </a:rPr>
              <a:t>32,4cm</a:t>
            </a:r>
            <a:endParaRPr lang="es-ES" sz="14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/>
          <a:srcRect l="30185" t="28993" r="27355" b="22569"/>
          <a:stretch/>
        </p:blipFill>
        <p:spPr>
          <a:xfrm>
            <a:off x="6520776" y="1782661"/>
            <a:ext cx="5749277" cy="368746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9394865" y="3655758"/>
            <a:ext cx="628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ea typeface="Calibri" panose="020F0502020204030204" pitchFamily="34" charset="0"/>
              </a:rPr>
              <a:t>23 cm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229641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26650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Altura de planta (90 días)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699446"/>
              </p:ext>
            </p:extLst>
          </p:nvPr>
        </p:nvGraphicFramePr>
        <p:xfrm>
          <a:off x="1417408" y="1744401"/>
          <a:ext cx="4787735" cy="220265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06018">
                  <a:extLst>
                    <a:ext uri="{9D8B030D-6E8A-4147-A177-3AD203B41FA5}">
                      <a16:colId xmlns:a16="http://schemas.microsoft.com/office/drawing/2014/main" val="49064165"/>
                    </a:ext>
                  </a:extLst>
                </a:gridCol>
                <a:gridCol w="484139">
                  <a:extLst>
                    <a:ext uri="{9D8B030D-6E8A-4147-A177-3AD203B41FA5}">
                      <a16:colId xmlns:a16="http://schemas.microsoft.com/office/drawing/2014/main" val="4029708797"/>
                    </a:ext>
                  </a:extLst>
                </a:gridCol>
                <a:gridCol w="602554">
                  <a:extLst>
                    <a:ext uri="{9D8B030D-6E8A-4147-A177-3AD203B41FA5}">
                      <a16:colId xmlns:a16="http://schemas.microsoft.com/office/drawing/2014/main" val="279107987"/>
                    </a:ext>
                  </a:extLst>
                </a:gridCol>
                <a:gridCol w="953757">
                  <a:extLst>
                    <a:ext uri="{9D8B030D-6E8A-4147-A177-3AD203B41FA5}">
                      <a16:colId xmlns:a16="http://schemas.microsoft.com/office/drawing/2014/main" val="25748377"/>
                    </a:ext>
                  </a:extLst>
                </a:gridCol>
                <a:gridCol w="1041267">
                  <a:extLst>
                    <a:ext uri="{9D8B030D-6E8A-4147-A177-3AD203B41FA5}">
                      <a16:colId xmlns:a16="http://schemas.microsoft.com/office/drawing/2014/main" val="2457070139"/>
                    </a:ext>
                  </a:extLst>
                </a:gridCol>
              </a:tblGrid>
              <a:tr h="440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F.V.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Gl</a:t>
                      </a:r>
                      <a:r>
                        <a:rPr lang="es-ES" sz="2000" baseline="-25000" dirty="0" err="1">
                          <a:effectLst/>
                        </a:rPr>
                        <a:t>T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Gl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baseline="-25000" dirty="0">
                          <a:effectLst/>
                        </a:rPr>
                        <a:t>E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Valor-F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Valor-P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9048325"/>
                  </a:ext>
                </a:extLst>
              </a:tr>
              <a:tr h="440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Densidad   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2,69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0,0202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956758"/>
                  </a:ext>
                </a:extLst>
              </a:tr>
              <a:tr h="440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Peso        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1,01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0,3151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3590637"/>
                  </a:ext>
                </a:extLst>
              </a:tr>
              <a:tr h="440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 err="1">
                          <a:effectLst/>
                        </a:rPr>
                        <a:t>Densidad:Peso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5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670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13,18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0,0001*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853503"/>
                  </a:ext>
                </a:extLst>
              </a:tr>
              <a:tr h="440531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CV: 10,44 %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67110"/>
                  </a:ext>
                </a:extLst>
              </a:tr>
            </a:tbl>
          </a:graphicData>
        </a:graphic>
      </p:graphicFrame>
      <p:sp>
        <p:nvSpPr>
          <p:cNvPr id="5" name="Marcador de contenido 2"/>
          <p:cNvSpPr txBox="1">
            <a:spLocks/>
          </p:cNvSpPr>
          <p:nvPr/>
        </p:nvSpPr>
        <p:spPr>
          <a:xfrm>
            <a:off x="1419766" y="1299992"/>
            <a:ext cx="2255975" cy="3208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b="1" dirty="0"/>
              <a:t>Análisis de varianza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417407" y="3947056"/>
            <a:ext cx="288123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*: significativo al 5%</a:t>
            </a:r>
            <a:endParaRPr lang="es-E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919255" y="6384228"/>
            <a:ext cx="18838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Elaboración propia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488668" y="4723711"/>
            <a:ext cx="44852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ea typeface="Calibri" panose="020F0502020204030204" pitchFamily="34" charset="0"/>
              </a:rPr>
              <a:t>Andrade y </a:t>
            </a:r>
            <a:r>
              <a:rPr lang="es-EC" sz="2000" dirty="0" err="1">
                <a:ea typeface="Calibri" panose="020F0502020204030204" pitchFamily="34" charset="0"/>
              </a:rPr>
              <a:t>Pinango</a:t>
            </a:r>
            <a:r>
              <a:rPr lang="es-EC" sz="2000" dirty="0">
                <a:ea typeface="Calibri" panose="020F0502020204030204" pitchFamily="34" charset="0"/>
              </a:rPr>
              <a:t> (2016</a:t>
            </a:r>
            <a:r>
              <a:rPr lang="es-EC" sz="2000" dirty="0" smtClean="0">
                <a:ea typeface="Calibri" panose="020F0502020204030204" pitchFamily="34" charset="0"/>
              </a:rPr>
              <a:t>): resultados similares (</a:t>
            </a:r>
            <a:r>
              <a:rPr lang="es-EC" sz="2000" dirty="0"/>
              <a:t>0,79 </a:t>
            </a:r>
            <a:r>
              <a:rPr lang="es-EC" sz="2000" dirty="0" smtClean="0"/>
              <a:t>m)</a:t>
            </a:r>
            <a:endParaRPr lang="es-EC" sz="2400" dirty="0">
              <a:ea typeface="Calibri" panose="020F0502020204030204" pitchFamily="34" charset="0"/>
            </a:endParaRPr>
          </a:p>
          <a:p>
            <a:r>
              <a:rPr lang="es-EC" sz="2000" dirty="0" err="1" smtClean="0">
                <a:ea typeface="Calibri" panose="020F0502020204030204" pitchFamily="34" charset="0"/>
              </a:rPr>
              <a:t>Malagamba</a:t>
            </a:r>
            <a:r>
              <a:rPr lang="es-EC" sz="2000" dirty="0" smtClean="0">
                <a:ea typeface="Calibri" panose="020F0502020204030204" pitchFamily="34" charset="0"/>
              </a:rPr>
              <a:t> </a:t>
            </a:r>
            <a:r>
              <a:rPr lang="es-EC" sz="2000" dirty="0">
                <a:ea typeface="Calibri" panose="020F0502020204030204" pitchFamily="34" charset="0"/>
              </a:rPr>
              <a:t>(1999): distintos tamaños de tubérculo</a:t>
            </a:r>
          </a:p>
          <a:p>
            <a:r>
              <a:rPr lang="es-EC" sz="2000" dirty="0" err="1">
                <a:ea typeface="Calibri" panose="020F0502020204030204" pitchFamily="34" charset="0"/>
              </a:rPr>
              <a:t>Wiersema</a:t>
            </a:r>
            <a:r>
              <a:rPr lang="es-EC" sz="2000" dirty="0"/>
              <a:t> </a:t>
            </a:r>
            <a:r>
              <a:rPr lang="es-EC" sz="2000" dirty="0">
                <a:ea typeface="Calibri" panose="020F0502020204030204" pitchFamily="34" charset="0"/>
              </a:rPr>
              <a:t>(1987): calidad semilla y suelo</a:t>
            </a:r>
            <a:endParaRPr lang="es-ES" sz="2000" dirty="0">
              <a:ea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803104" y="1480677"/>
            <a:ext cx="797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97,46 cm </a:t>
            </a:r>
            <a:endParaRPr lang="es-ES" sz="1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67662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621"/>
            <a:ext cx="1257466" cy="10287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0"/>
            <a:ext cx="1257466" cy="118154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96" y="5562738"/>
            <a:ext cx="1333058" cy="125746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747"/>
            <a:ext cx="1257466" cy="1676621"/>
          </a:xfrm>
          <a:prstGeom prst="rect">
            <a:avLst/>
          </a:prstGeom>
        </p:spPr>
      </p:pic>
      <p:cxnSp>
        <p:nvCxnSpPr>
          <p:cNvPr id="17" name="Conector recto 16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29502" t="28125" r="28526" b="14236"/>
          <a:stretch/>
        </p:blipFill>
        <p:spPr>
          <a:xfrm>
            <a:off x="6281124" y="1676621"/>
            <a:ext cx="54610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57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62100" y="213980"/>
            <a:ext cx="10058400" cy="822624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Días a la Floración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07262138"/>
              </p:ext>
            </p:extLst>
          </p:nvPr>
        </p:nvGraphicFramePr>
        <p:xfrm>
          <a:off x="2000037" y="2116383"/>
          <a:ext cx="5353262" cy="1775035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1992620">
                  <a:extLst>
                    <a:ext uri="{9D8B030D-6E8A-4147-A177-3AD203B41FA5}">
                      <a16:colId xmlns:a16="http://schemas.microsoft.com/office/drawing/2014/main" val="1126453310"/>
                    </a:ext>
                  </a:extLst>
                </a:gridCol>
                <a:gridCol w="471807">
                  <a:extLst>
                    <a:ext uri="{9D8B030D-6E8A-4147-A177-3AD203B41FA5}">
                      <a16:colId xmlns:a16="http://schemas.microsoft.com/office/drawing/2014/main" val="1114872599"/>
                    </a:ext>
                  </a:extLst>
                </a:gridCol>
                <a:gridCol w="534284">
                  <a:extLst>
                    <a:ext uri="{9D8B030D-6E8A-4147-A177-3AD203B41FA5}">
                      <a16:colId xmlns:a16="http://schemas.microsoft.com/office/drawing/2014/main" val="3777519819"/>
                    </a:ext>
                  </a:extLst>
                </a:gridCol>
                <a:gridCol w="992990">
                  <a:extLst>
                    <a:ext uri="{9D8B030D-6E8A-4147-A177-3AD203B41FA5}">
                      <a16:colId xmlns:a16="http://schemas.microsoft.com/office/drawing/2014/main" val="3707201132"/>
                    </a:ext>
                  </a:extLst>
                </a:gridCol>
                <a:gridCol w="1266769">
                  <a:extLst>
                    <a:ext uri="{9D8B030D-6E8A-4147-A177-3AD203B41FA5}">
                      <a16:colId xmlns:a16="http://schemas.microsoft.com/office/drawing/2014/main" val="3978333982"/>
                    </a:ext>
                  </a:extLst>
                </a:gridCol>
                <a:gridCol w="94792">
                  <a:extLst>
                    <a:ext uri="{9D8B030D-6E8A-4147-A177-3AD203B41FA5}">
                      <a16:colId xmlns:a16="http://schemas.microsoft.com/office/drawing/2014/main" val="354225416"/>
                    </a:ext>
                  </a:extLst>
                </a:gridCol>
              </a:tblGrid>
              <a:tr h="355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F.V.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Gl</a:t>
                      </a:r>
                      <a:r>
                        <a:rPr lang="es-ES" sz="2000" baseline="-25000" dirty="0" err="1">
                          <a:effectLst/>
                        </a:rPr>
                        <a:t>T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Gl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baseline="-25000" dirty="0">
                          <a:effectLst/>
                        </a:rPr>
                        <a:t>E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Valor-F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Valor-P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03552459"/>
                  </a:ext>
                </a:extLst>
              </a:tr>
              <a:tr h="355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</a:rPr>
                        <a:t>Densidad     </a:t>
                      </a:r>
                      <a:endParaRPr lang="es-E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0,5587 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2801578"/>
                  </a:ext>
                </a:extLst>
              </a:tr>
              <a:tr h="355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Peso         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1,07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0,3132 </a:t>
                      </a:r>
                      <a:r>
                        <a:rPr lang="es-ES" sz="2000" dirty="0" err="1">
                          <a:effectLst/>
                        </a:rPr>
                        <a:t>ns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2478571"/>
                  </a:ext>
                </a:extLst>
              </a:tr>
              <a:tr h="355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Densidad : Peso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1,22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0,3322 </a:t>
                      </a:r>
                      <a:r>
                        <a:rPr lang="es-ES" sz="2000" dirty="0" err="1">
                          <a:effectLst/>
                        </a:rPr>
                        <a:t>ns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9658389"/>
                  </a:ext>
                </a:extLst>
              </a:tr>
              <a:tr h="355007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CV: 14,21 %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7349"/>
                  </a:ext>
                </a:extLst>
              </a:tr>
            </a:tbl>
          </a:graphicData>
        </a:graphic>
      </p:graphicFrame>
      <p:sp>
        <p:nvSpPr>
          <p:cNvPr id="6" name="Marcador de contenido 2"/>
          <p:cNvSpPr txBox="1">
            <a:spLocks/>
          </p:cNvSpPr>
          <p:nvPr/>
        </p:nvSpPr>
        <p:spPr>
          <a:xfrm>
            <a:off x="1965062" y="1516197"/>
            <a:ext cx="2200538" cy="3208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b="1" dirty="0"/>
              <a:t>Análisis de varianza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000037" y="3903559"/>
            <a:ext cx="288123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: no significativo</a:t>
            </a:r>
            <a:endParaRPr lang="es-E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902237" y="4651456"/>
            <a:ext cx="4426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Andrade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</a:rPr>
              <a:t>Pinango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, (2016): 116 días</a:t>
            </a:r>
          </a:p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Román y Hurtado (2002): temperatura influye </a:t>
            </a:r>
          </a:p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en etapas fisiológicas.</a:t>
            </a:r>
          </a:p>
          <a:p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</a:rPr>
              <a:t>Pumisacho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 y Velásquez (2009): 90 y 120 días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6766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621"/>
            <a:ext cx="1257466" cy="10287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0"/>
            <a:ext cx="1257466" cy="11815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96" y="5562738"/>
            <a:ext cx="1333058" cy="12574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747"/>
            <a:ext cx="1257466" cy="1676621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2000037" y="4651456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Promedio general: 73 días </a:t>
            </a:r>
          </a:p>
        </p:txBody>
      </p:sp>
    </p:spTree>
    <p:extLst>
      <p:ext uri="{BB962C8B-B14F-4D97-AF65-F5344CB8AC3E}">
        <p14:creationId xmlns:p14="http://schemas.microsoft.com/office/powerpoint/2010/main" val="1560971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133600" y="184150"/>
            <a:ext cx="10058400" cy="690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Número de tallos 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709399" y="1006169"/>
            <a:ext cx="2013453" cy="32084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b="1" dirty="0"/>
              <a:t>Análisis de varianza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682850" y="2918930"/>
            <a:ext cx="288123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*: significativo al 5%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729582"/>
              </p:ext>
            </p:extLst>
          </p:nvPr>
        </p:nvGraphicFramePr>
        <p:xfrm>
          <a:off x="1709399" y="1481298"/>
          <a:ext cx="4053458" cy="140208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1487234">
                  <a:extLst>
                    <a:ext uri="{9D8B030D-6E8A-4147-A177-3AD203B41FA5}">
                      <a16:colId xmlns:a16="http://schemas.microsoft.com/office/drawing/2014/main" val="2716959469"/>
                    </a:ext>
                  </a:extLst>
                </a:gridCol>
                <a:gridCol w="395922">
                  <a:extLst>
                    <a:ext uri="{9D8B030D-6E8A-4147-A177-3AD203B41FA5}">
                      <a16:colId xmlns:a16="http://schemas.microsoft.com/office/drawing/2014/main" val="1633284623"/>
                    </a:ext>
                  </a:extLst>
                </a:gridCol>
                <a:gridCol w="492760">
                  <a:extLst>
                    <a:ext uri="{9D8B030D-6E8A-4147-A177-3AD203B41FA5}">
                      <a16:colId xmlns:a16="http://schemas.microsoft.com/office/drawing/2014/main" val="3104521623"/>
                    </a:ext>
                  </a:extLst>
                </a:gridCol>
                <a:gridCol w="779970">
                  <a:extLst>
                    <a:ext uri="{9D8B030D-6E8A-4147-A177-3AD203B41FA5}">
                      <a16:colId xmlns:a16="http://schemas.microsoft.com/office/drawing/2014/main" val="3661960573"/>
                    </a:ext>
                  </a:extLst>
                </a:gridCol>
                <a:gridCol w="897572">
                  <a:extLst>
                    <a:ext uri="{9D8B030D-6E8A-4147-A177-3AD203B41FA5}">
                      <a16:colId xmlns:a16="http://schemas.microsoft.com/office/drawing/2014/main" val="4029939816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F.V.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Gl</a:t>
                      </a:r>
                      <a:r>
                        <a:rPr lang="es-ES" sz="1600" baseline="-25000" dirty="0" err="1">
                          <a:effectLst/>
                        </a:rPr>
                        <a:t>T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Gl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baseline="-25000" dirty="0">
                          <a:effectLst/>
                        </a:rPr>
                        <a:t>E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Valor-F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Valor-P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900259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Densidad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670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   4,73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0,0003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356181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Peso         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670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   4,75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0,0297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93490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</a:rPr>
                        <a:t>Densidad : Peso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5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670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   4,82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0,0002 *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5948150"/>
                  </a:ext>
                </a:extLst>
              </a:tr>
              <a:tr h="20955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CV: 19,99 %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87589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6781645" y="6361498"/>
            <a:ext cx="1197764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582513" y="3964675"/>
            <a:ext cx="4307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ea typeface="Calibri" panose="020F0502020204030204" pitchFamily="34" charset="0"/>
              </a:rPr>
              <a:t>Andrade y </a:t>
            </a:r>
            <a:r>
              <a:rPr lang="es-ES" sz="2000" dirty="0" err="1">
                <a:ea typeface="Calibri" panose="020F0502020204030204" pitchFamily="34" charset="0"/>
              </a:rPr>
              <a:t>Pinango</a:t>
            </a:r>
            <a:r>
              <a:rPr lang="es-ES" sz="2000" dirty="0">
                <a:ea typeface="Calibri" panose="020F0502020204030204" pitchFamily="34" charset="0"/>
              </a:rPr>
              <a:t> (2016): 4,58 a 5,63 tallos</a:t>
            </a:r>
          </a:p>
          <a:p>
            <a:r>
              <a:rPr lang="es-ES" sz="2000" dirty="0" err="1">
                <a:ea typeface="Calibri" panose="020F0502020204030204" pitchFamily="34" charset="0"/>
              </a:rPr>
              <a:t>Esgúsquiza</a:t>
            </a:r>
            <a:r>
              <a:rPr lang="es-ES" sz="2000" dirty="0">
                <a:ea typeface="Calibri" panose="020F0502020204030204" pitchFamily="34" charset="0"/>
              </a:rPr>
              <a:t> (2000): depende de la edad del tubérculo</a:t>
            </a:r>
          </a:p>
          <a:p>
            <a:r>
              <a:rPr lang="es-ES" sz="2000" dirty="0">
                <a:ea typeface="Calibri" panose="020F0502020204030204" pitchFamily="34" charset="0"/>
              </a:rPr>
              <a:t>Pozo (1997) y </a:t>
            </a:r>
            <a:r>
              <a:rPr lang="es-ES" sz="2000" dirty="0" err="1">
                <a:ea typeface="Calibri" panose="020F0502020204030204" pitchFamily="34" charset="0"/>
              </a:rPr>
              <a:t>Wiersema</a:t>
            </a:r>
            <a:r>
              <a:rPr lang="es-ES" sz="2000" dirty="0">
                <a:ea typeface="Calibri" panose="020F0502020204030204" pitchFamily="34" charset="0"/>
              </a:rPr>
              <a:t> (1987): suelo, variedad,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694373" y="1250360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ea typeface="Calibri" panose="020F0502020204030204" pitchFamily="34" charset="0"/>
              </a:rPr>
              <a:t>5,59</a:t>
            </a:r>
            <a:r>
              <a:rPr lang="es-ES" dirty="0">
                <a:ea typeface="Calibri" panose="020F0502020204030204" pitchFamily="34" charset="0"/>
              </a:rPr>
              <a:t> </a:t>
            </a:r>
            <a:endParaRPr lang="es-ES" dirty="0"/>
          </a:p>
        </p:txBody>
      </p:sp>
      <p:cxnSp>
        <p:nvCxnSpPr>
          <p:cNvPr id="12" name="Conector recto 11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67662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621"/>
            <a:ext cx="1257466" cy="10287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0"/>
            <a:ext cx="1257466" cy="118154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96" y="5562738"/>
            <a:ext cx="1333058" cy="125746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747"/>
            <a:ext cx="1257466" cy="16766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30185" t="36285" r="28331" b="8160"/>
          <a:stretch/>
        </p:blipFill>
        <p:spPr>
          <a:xfrm>
            <a:off x="6017123" y="1619692"/>
            <a:ext cx="5866178" cy="44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9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626415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Número de Tubérculos por Planta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44811046"/>
              </p:ext>
            </p:extLst>
          </p:nvPr>
        </p:nvGraphicFramePr>
        <p:xfrm>
          <a:off x="1497129" y="1713966"/>
          <a:ext cx="4571819" cy="2103120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1736693">
                  <a:extLst>
                    <a:ext uri="{9D8B030D-6E8A-4147-A177-3AD203B41FA5}">
                      <a16:colId xmlns:a16="http://schemas.microsoft.com/office/drawing/2014/main" val="973010952"/>
                    </a:ext>
                  </a:extLst>
                </a:gridCol>
                <a:gridCol w="411208">
                  <a:extLst>
                    <a:ext uri="{9D8B030D-6E8A-4147-A177-3AD203B41FA5}">
                      <a16:colId xmlns:a16="http://schemas.microsoft.com/office/drawing/2014/main" val="824053671"/>
                    </a:ext>
                  </a:extLst>
                </a:gridCol>
                <a:gridCol w="525747">
                  <a:extLst>
                    <a:ext uri="{9D8B030D-6E8A-4147-A177-3AD203B41FA5}">
                      <a16:colId xmlns:a16="http://schemas.microsoft.com/office/drawing/2014/main" val="1029386615"/>
                    </a:ext>
                  </a:extLst>
                </a:gridCol>
                <a:gridCol w="865454">
                  <a:extLst>
                    <a:ext uri="{9D8B030D-6E8A-4147-A177-3AD203B41FA5}">
                      <a16:colId xmlns:a16="http://schemas.microsoft.com/office/drawing/2014/main" val="1019974969"/>
                    </a:ext>
                  </a:extLst>
                </a:gridCol>
                <a:gridCol w="950100">
                  <a:extLst>
                    <a:ext uri="{9D8B030D-6E8A-4147-A177-3AD203B41FA5}">
                      <a16:colId xmlns:a16="http://schemas.microsoft.com/office/drawing/2014/main" val="4103166504"/>
                    </a:ext>
                  </a:extLst>
                </a:gridCol>
                <a:gridCol w="82617">
                  <a:extLst>
                    <a:ext uri="{9D8B030D-6E8A-4147-A177-3AD203B41FA5}">
                      <a16:colId xmlns:a16="http://schemas.microsoft.com/office/drawing/2014/main" val="1024648038"/>
                    </a:ext>
                  </a:extLst>
                </a:gridCol>
              </a:tblGrid>
              <a:tr h="306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F.V.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gl</a:t>
                      </a:r>
                      <a:r>
                        <a:rPr lang="es-ES" sz="2000" baseline="-25000">
                          <a:effectLst/>
                        </a:rPr>
                        <a:t>T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gl </a:t>
                      </a:r>
                      <a:r>
                        <a:rPr lang="es-ES" sz="2000" baseline="-25000">
                          <a:effectLst/>
                        </a:rPr>
                        <a:t>E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Valor-F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Valor-P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6797680"/>
                  </a:ext>
                </a:extLst>
              </a:tr>
              <a:tr h="306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Densidad     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5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14,05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0,0001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2421404"/>
                  </a:ext>
                </a:extLst>
              </a:tr>
              <a:tr h="306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Peso         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670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6,13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0,0135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5179072"/>
                  </a:ext>
                </a:extLst>
              </a:tr>
              <a:tr h="306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Densidad : Peso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5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670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2,98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0,0113*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3403802"/>
                  </a:ext>
                </a:extLst>
              </a:tr>
              <a:tr h="306338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CV: 49,50 %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218863"/>
                  </a:ext>
                </a:extLst>
              </a:tr>
            </a:tbl>
          </a:graphicData>
        </a:graphic>
      </p:graphicFrame>
      <p:sp>
        <p:nvSpPr>
          <p:cNvPr id="6" name="Marcador de contenido 2"/>
          <p:cNvSpPr txBox="1">
            <a:spLocks/>
          </p:cNvSpPr>
          <p:nvPr/>
        </p:nvSpPr>
        <p:spPr>
          <a:xfrm>
            <a:off x="1554660" y="1213823"/>
            <a:ext cx="2310648" cy="3208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b="1" dirty="0"/>
              <a:t>Análisis de varianza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554660" y="3803003"/>
            <a:ext cx="288123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 Elaboración propia</a:t>
            </a:r>
            <a:endParaRPr lang="es-E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*: significativo al 5%</a:t>
            </a:r>
            <a:endParaRPr lang="es-E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817990" y="1457412"/>
            <a:ext cx="548548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100" dirty="0"/>
              <a:t>26,42</a:t>
            </a:r>
            <a:r>
              <a:rPr lang="es-ES" sz="1400" dirty="0"/>
              <a:t> </a:t>
            </a:r>
            <a:endParaRPr lang="es-ES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497129" y="4617299"/>
            <a:ext cx="40081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ea typeface="Calibri" panose="020F0502020204030204" pitchFamily="34" charset="0"/>
              </a:rPr>
              <a:t>Cisneros y Herrera (1990): más tallos=más tubérculos</a:t>
            </a:r>
          </a:p>
          <a:p>
            <a:r>
              <a:rPr lang="es-ES" sz="2000" dirty="0" err="1">
                <a:cs typeface="Times New Roman" panose="02020603050405020304" pitchFamily="18" charset="0"/>
              </a:rPr>
              <a:t>Pumisacho</a:t>
            </a:r>
            <a:r>
              <a:rPr lang="es-ES" sz="2000" dirty="0">
                <a:cs typeface="Times New Roman" panose="02020603050405020304" pitchFamily="18" charset="0"/>
              </a:rPr>
              <a:t> y </a:t>
            </a:r>
            <a:r>
              <a:rPr lang="es-ES" sz="2000" dirty="0" err="1">
                <a:cs typeface="Times New Roman" panose="02020603050405020304" pitchFamily="18" charset="0"/>
              </a:rPr>
              <a:t>Sherwood</a:t>
            </a:r>
            <a:r>
              <a:rPr lang="es-ES" sz="2000" dirty="0">
                <a:cs typeface="Times New Roman" panose="02020603050405020304" pitchFamily="18" charset="0"/>
              </a:rPr>
              <a:t> (2002): </a:t>
            </a:r>
            <a:r>
              <a:rPr lang="es-ES" sz="2000" dirty="0">
                <a:ea typeface="Calibri" panose="020F0502020204030204" pitchFamily="34" charset="0"/>
              </a:rPr>
              <a:t>factor determinante </a:t>
            </a:r>
            <a:r>
              <a:rPr lang="es-ES" sz="2000" dirty="0" smtClean="0">
                <a:ea typeface="Calibri" panose="020F0502020204030204" pitchFamily="34" charset="0"/>
              </a:rPr>
              <a:t>para </a:t>
            </a:r>
            <a:r>
              <a:rPr lang="es-ES" sz="2000" dirty="0">
                <a:ea typeface="Calibri" panose="020F0502020204030204" pitchFamily="34" charset="0"/>
              </a:rPr>
              <a:t>la producción 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6766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621"/>
            <a:ext cx="1257466" cy="10287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0"/>
            <a:ext cx="1257466" cy="118154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96" y="5562738"/>
            <a:ext cx="1333058" cy="12574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747"/>
            <a:ext cx="1257466" cy="1676621"/>
          </a:xfrm>
          <a:prstGeom prst="rect">
            <a:avLst/>
          </a:prstGeom>
        </p:spPr>
      </p:pic>
      <p:cxnSp>
        <p:nvCxnSpPr>
          <p:cNvPr id="16" name="Conector recto 15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29893" t="29861" r="28624" b="13021"/>
          <a:stretch/>
        </p:blipFill>
        <p:spPr>
          <a:xfrm>
            <a:off x="6308610" y="1797505"/>
            <a:ext cx="5565890" cy="430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35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634254" y="263819"/>
            <a:ext cx="10058400" cy="647411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/>
              <a:t>Rendimiento</a:t>
            </a:r>
            <a:r>
              <a:rPr lang="en-US" sz="3600" b="1" dirty="0"/>
              <a:t> Kg</a:t>
            </a:r>
            <a:r>
              <a:rPr lang="es-EC" sz="3600" b="1" dirty="0"/>
              <a:t>/Parcela Neta</a:t>
            </a:r>
            <a:endParaRPr lang="es-ES" sz="3600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0283003"/>
              </p:ext>
            </p:extLst>
          </p:nvPr>
        </p:nvGraphicFramePr>
        <p:xfrm>
          <a:off x="1422400" y="1654107"/>
          <a:ext cx="5005005" cy="175260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1773941">
                  <a:extLst>
                    <a:ext uri="{9D8B030D-6E8A-4147-A177-3AD203B41FA5}">
                      <a16:colId xmlns:a16="http://schemas.microsoft.com/office/drawing/2014/main" val="117470883"/>
                    </a:ext>
                  </a:extLst>
                </a:gridCol>
                <a:gridCol w="472247">
                  <a:extLst>
                    <a:ext uri="{9D8B030D-6E8A-4147-A177-3AD203B41FA5}">
                      <a16:colId xmlns:a16="http://schemas.microsoft.com/office/drawing/2014/main" val="2792031518"/>
                    </a:ext>
                  </a:extLst>
                </a:gridCol>
                <a:gridCol w="527161">
                  <a:extLst>
                    <a:ext uri="{9D8B030D-6E8A-4147-A177-3AD203B41FA5}">
                      <a16:colId xmlns:a16="http://schemas.microsoft.com/office/drawing/2014/main" val="529706603"/>
                    </a:ext>
                  </a:extLst>
                </a:gridCol>
                <a:gridCol w="930332">
                  <a:extLst>
                    <a:ext uri="{9D8B030D-6E8A-4147-A177-3AD203B41FA5}">
                      <a16:colId xmlns:a16="http://schemas.microsoft.com/office/drawing/2014/main" val="978925726"/>
                    </a:ext>
                  </a:extLst>
                </a:gridCol>
                <a:gridCol w="1170963">
                  <a:extLst>
                    <a:ext uri="{9D8B030D-6E8A-4147-A177-3AD203B41FA5}">
                      <a16:colId xmlns:a16="http://schemas.microsoft.com/office/drawing/2014/main" val="2680765656"/>
                    </a:ext>
                  </a:extLst>
                </a:gridCol>
                <a:gridCol w="130361">
                  <a:extLst>
                    <a:ext uri="{9D8B030D-6E8A-4147-A177-3AD203B41FA5}">
                      <a16:colId xmlns:a16="http://schemas.microsoft.com/office/drawing/2014/main" val="2568847052"/>
                    </a:ext>
                  </a:extLst>
                </a:gridCol>
              </a:tblGrid>
              <a:tr h="260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F.V.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gl</a:t>
                      </a:r>
                      <a:r>
                        <a:rPr lang="es-ES" sz="2000" baseline="-25000">
                          <a:effectLst/>
                        </a:rPr>
                        <a:t>T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gl </a:t>
                      </a:r>
                      <a:r>
                        <a:rPr lang="es-ES" sz="2000" baseline="-25000">
                          <a:effectLst/>
                        </a:rPr>
                        <a:t>E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Valor-F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Valor-P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3143320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Densidad    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1,94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0,1285 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8598616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Peso       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2,73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0,1127 </a:t>
                      </a:r>
                      <a:r>
                        <a:rPr lang="es-ES" sz="2000" dirty="0" err="1">
                          <a:effectLst/>
                        </a:rPr>
                        <a:t>ns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830775"/>
                  </a:ext>
                </a:extLst>
              </a:tr>
              <a:tr h="260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Densidad : Peso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1,65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0,1882 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4051499"/>
                  </a:ext>
                </a:extLst>
              </a:tr>
              <a:tr h="260807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CV:  16,22%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395183"/>
                  </a:ext>
                </a:extLst>
              </a:tr>
            </a:tbl>
          </a:graphicData>
        </a:graphic>
      </p:graphicFrame>
      <p:sp>
        <p:nvSpPr>
          <p:cNvPr id="5" name="Marcador de contenido 2"/>
          <p:cNvSpPr txBox="1">
            <a:spLocks/>
          </p:cNvSpPr>
          <p:nvPr/>
        </p:nvSpPr>
        <p:spPr>
          <a:xfrm>
            <a:off x="1821180" y="1188817"/>
            <a:ext cx="2268220" cy="3208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b="1" dirty="0"/>
              <a:t>Análisis de varianza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422400" y="3511250"/>
            <a:ext cx="288123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 Elaboración propia</a:t>
            </a:r>
            <a:endParaRPr lang="es-E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: no significativo</a:t>
            </a:r>
            <a:endParaRPr lang="es-E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086393"/>
              </p:ext>
            </p:extLst>
          </p:nvPr>
        </p:nvGraphicFramePr>
        <p:xfrm>
          <a:off x="6784454" y="1092266"/>
          <a:ext cx="5165864" cy="5257800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1236276">
                  <a:extLst>
                    <a:ext uri="{9D8B030D-6E8A-4147-A177-3AD203B41FA5}">
                      <a16:colId xmlns:a16="http://schemas.microsoft.com/office/drawing/2014/main" val="4098763406"/>
                    </a:ext>
                  </a:extLst>
                </a:gridCol>
                <a:gridCol w="1041762">
                  <a:extLst>
                    <a:ext uri="{9D8B030D-6E8A-4147-A177-3AD203B41FA5}">
                      <a16:colId xmlns:a16="http://schemas.microsoft.com/office/drawing/2014/main" val="1983495882"/>
                    </a:ext>
                  </a:extLst>
                </a:gridCol>
                <a:gridCol w="640454">
                  <a:extLst>
                    <a:ext uri="{9D8B030D-6E8A-4147-A177-3AD203B41FA5}">
                      <a16:colId xmlns:a16="http://schemas.microsoft.com/office/drawing/2014/main" val="932919336"/>
                    </a:ext>
                  </a:extLst>
                </a:gridCol>
                <a:gridCol w="1123686">
                  <a:extLst>
                    <a:ext uri="{9D8B030D-6E8A-4147-A177-3AD203B41FA5}">
                      <a16:colId xmlns:a16="http://schemas.microsoft.com/office/drawing/2014/main" val="127776901"/>
                    </a:ext>
                  </a:extLst>
                </a:gridCol>
                <a:gridCol w="1123686">
                  <a:extLst>
                    <a:ext uri="{9D8B030D-6E8A-4147-A177-3AD203B41FA5}">
                      <a16:colId xmlns:a16="http://schemas.microsoft.com/office/drawing/2014/main" val="1996927540"/>
                    </a:ext>
                  </a:extLst>
                </a:gridCol>
              </a:tblGrid>
              <a:tr h="684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Tratamiento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Densidad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(cm)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Peso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(g)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Promedio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kg/</a:t>
                      </a:r>
                      <a:r>
                        <a:rPr lang="es-ES" sz="2000" dirty="0" err="1">
                          <a:effectLst/>
                        </a:rPr>
                        <a:t>pn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Promedio  </a:t>
                      </a:r>
                      <a:endParaRPr lang="es-ES" sz="1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t/ha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9369653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T1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30x110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11,02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15,31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61174834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T2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30x110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11,34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15,75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14432859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T3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40x110  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20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10,31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14,32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11917746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T4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40x110 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12,09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16,79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11160784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T5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30x120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12,13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16,85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60260058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T6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30x120  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30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13,83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19,21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52742075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T7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40x120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10,43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14,49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37733818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T8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40x120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12,1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16,81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54676084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T9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30x100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12,27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17,04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98490006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T10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30x100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10,86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15,08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63071470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T11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40x100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11,36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15,78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08148898"/>
                  </a:ext>
                </a:extLst>
              </a:tr>
              <a:tr h="301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T12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40x100 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11,34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15,75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91885278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6663454" y="6369803"/>
            <a:ext cx="18838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Elaboración propia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422400" y="4436929"/>
            <a:ext cx="50978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ea typeface="Calibri" panose="020F0502020204030204" pitchFamily="34" charset="0"/>
              </a:rPr>
              <a:t>Cisneros y Herrera, (2009); Méndez, (2009)</a:t>
            </a:r>
          </a:p>
          <a:p>
            <a:r>
              <a:rPr lang="es-ES" sz="2000" dirty="0">
                <a:cs typeface="Times New Roman" panose="02020603050405020304" pitchFamily="18" charset="0"/>
              </a:rPr>
              <a:t>Paredes et al. (2001) y Delgado (</a:t>
            </a:r>
            <a:r>
              <a:rPr lang="es-ES" sz="2000" dirty="0" smtClean="0">
                <a:cs typeface="Times New Roman" panose="02020603050405020304" pitchFamily="18" charset="0"/>
              </a:rPr>
              <a:t>2012):</a:t>
            </a:r>
          </a:p>
          <a:p>
            <a:r>
              <a:rPr lang="es-ES" sz="2000" dirty="0" smtClean="0">
                <a:cs typeface="Times New Roman" panose="02020603050405020304" pitchFamily="18" charset="0"/>
              </a:rPr>
              <a:t>15 </a:t>
            </a:r>
            <a:r>
              <a:rPr lang="es-ES" sz="2000" dirty="0">
                <a:cs typeface="Times New Roman" panose="02020603050405020304" pitchFamily="18" charset="0"/>
              </a:rPr>
              <a:t>a 18 t/ha </a:t>
            </a:r>
          </a:p>
          <a:p>
            <a:r>
              <a:rPr lang="es-ES" sz="2000" dirty="0" smtClean="0">
                <a:cs typeface="Times New Roman" panose="02020603050405020304" pitchFamily="18" charset="0"/>
              </a:rPr>
              <a:t>Manrique </a:t>
            </a:r>
            <a:r>
              <a:rPr lang="es-ES" sz="2000" dirty="0">
                <a:cs typeface="Times New Roman" panose="02020603050405020304" pitchFamily="18" charset="0"/>
              </a:rPr>
              <a:t>(2009): factores de manejo, variedad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0519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044" y="1265747"/>
            <a:ext cx="1689275" cy="126174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3149"/>
            <a:ext cx="1257465" cy="104663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" y="3769783"/>
            <a:ext cx="1261743" cy="112881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068"/>
            <a:ext cx="1257466" cy="14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56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600200" y="218840"/>
            <a:ext cx="10058400" cy="593096"/>
          </a:xfrm>
        </p:spPr>
        <p:txBody>
          <a:bodyPr>
            <a:noAutofit/>
          </a:bodyPr>
          <a:lstStyle/>
          <a:p>
            <a:pPr algn="ctr"/>
            <a:r>
              <a:rPr lang="es-EC" sz="3600" b="1" dirty="0"/>
              <a:t>Clasificación</a:t>
            </a:r>
            <a:endParaRPr lang="es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592578" y="904681"/>
            <a:ext cx="5232400" cy="385477"/>
          </a:xfrm>
        </p:spPr>
        <p:txBody>
          <a:bodyPr>
            <a:normAutofit lnSpcReduction="10000"/>
          </a:bodyPr>
          <a:lstStyle/>
          <a:p>
            <a:r>
              <a:rPr lang="es-ES" b="1" dirty="0"/>
              <a:t>Categoría de tubérculos por parcela neta</a:t>
            </a:r>
          </a:p>
          <a:p>
            <a:endParaRPr lang="es-E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220031"/>
              </p:ext>
            </p:extLst>
          </p:nvPr>
        </p:nvGraphicFramePr>
        <p:xfrm>
          <a:off x="1675982" y="1793700"/>
          <a:ext cx="5950175" cy="350520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2842581">
                  <a:extLst>
                    <a:ext uri="{9D8B030D-6E8A-4147-A177-3AD203B41FA5}">
                      <a16:colId xmlns:a16="http://schemas.microsoft.com/office/drawing/2014/main" val="281883537"/>
                    </a:ext>
                  </a:extLst>
                </a:gridCol>
                <a:gridCol w="465061">
                  <a:extLst>
                    <a:ext uri="{9D8B030D-6E8A-4147-A177-3AD203B41FA5}">
                      <a16:colId xmlns:a16="http://schemas.microsoft.com/office/drawing/2014/main" val="2751719860"/>
                    </a:ext>
                  </a:extLst>
                </a:gridCol>
                <a:gridCol w="519138">
                  <a:extLst>
                    <a:ext uri="{9D8B030D-6E8A-4147-A177-3AD203B41FA5}">
                      <a16:colId xmlns:a16="http://schemas.microsoft.com/office/drawing/2014/main" val="28898613"/>
                    </a:ext>
                  </a:extLst>
                </a:gridCol>
                <a:gridCol w="916174">
                  <a:extLst>
                    <a:ext uri="{9D8B030D-6E8A-4147-A177-3AD203B41FA5}">
                      <a16:colId xmlns:a16="http://schemas.microsoft.com/office/drawing/2014/main" val="3393346531"/>
                    </a:ext>
                  </a:extLst>
                </a:gridCol>
                <a:gridCol w="1207221">
                  <a:extLst>
                    <a:ext uri="{9D8B030D-6E8A-4147-A177-3AD203B41FA5}">
                      <a16:colId xmlns:a16="http://schemas.microsoft.com/office/drawing/2014/main" val="1265693879"/>
                    </a:ext>
                  </a:extLst>
                </a:gridCol>
              </a:tblGrid>
              <a:tr h="309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F.V.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Gl</a:t>
                      </a:r>
                      <a:r>
                        <a:rPr lang="es-ES" sz="2000" baseline="-25000" dirty="0" err="1">
                          <a:effectLst/>
                        </a:rPr>
                        <a:t>T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Gl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baseline="-25000" dirty="0">
                          <a:effectLst/>
                        </a:rPr>
                        <a:t>E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Valor-F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Valor-P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5057025"/>
                  </a:ext>
                </a:extLst>
              </a:tr>
              <a:tr h="309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Densidad              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70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2,26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0,0576 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2398648"/>
                  </a:ext>
                </a:extLst>
              </a:tr>
              <a:tr h="309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Peso                 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3,18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0,0787 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8296074"/>
                  </a:ext>
                </a:extLst>
              </a:tr>
              <a:tr h="309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effectLst/>
                        </a:rPr>
                        <a:t>Categoría              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2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70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517,4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0,0001*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1461670"/>
                  </a:ext>
                </a:extLst>
              </a:tr>
              <a:tr h="309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Densidad : Peso        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1,92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0,1019ns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8239791"/>
                  </a:ext>
                </a:extLst>
              </a:tr>
              <a:tr h="309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Peso : Categoría        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0,99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0,3771ns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7947170"/>
                  </a:ext>
                </a:extLst>
              </a:tr>
              <a:tr h="309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Densidad : Categoría   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70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1,16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0,3348ns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2432207"/>
                  </a:ext>
                </a:extLst>
              </a:tr>
              <a:tr h="309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Densidad : Peso : Categoría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1,06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0,4012  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1700584"/>
                  </a:ext>
                </a:extLst>
              </a:tr>
              <a:tr h="30933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CV= 56,20%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441932"/>
                  </a:ext>
                </a:extLst>
              </a:tr>
            </a:tbl>
          </a:graphicData>
        </a:graphic>
      </p:graphicFrame>
      <p:sp>
        <p:nvSpPr>
          <p:cNvPr id="5" name="Marcador de contenido 2"/>
          <p:cNvSpPr txBox="1">
            <a:spLocks/>
          </p:cNvSpPr>
          <p:nvPr/>
        </p:nvSpPr>
        <p:spPr>
          <a:xfrm>
            <a:off x="1692866" y="1430003"/>
            <a:ext cx="2013453" cy="32084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b="1" dirty="0"/>
              <a:t>Análisis de varianza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692866" y="5370034"/>
            <a:ext cx="372424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*: significativo al 5%; </a:t>
            </a:r>
            <a:r>
              <a:rPr lang="es-E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no significativo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69162"/>
              </p:ext>
            </p:extLst>
          </p:nvPr>
        </p:nvGraphicFramePr>
        <p:xfrm>
          <a:off x="8168628" y="1795894"/>
          <a:ext cx="3832871" cy="1907682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1235890">
                  <a:extLst>
                    <a:ext uri="{9D8B030D-6E8A-4147-A177-3AD203B41FA5}">
                      <a16:colId xmlns:a16="http://schemas.microsoft.com/office/drawing/2014/main" val="4110416836"/>
                    </a:ext>
                  </a:extLst>
                </a:gridCol>
                <a:gridCol w="1502940">
                  <a:extLst>
                    <a:ext uri="{9D8B030D-6E8A-4147-A177-3AD203B41FA5}">
                      <a16:colId xmlns:a16="http://schemas.microsoft.com/office/drawing/2014/main" val="1887592782"/>
                    </a:ext>
                  </a:extLst>
                </a:gridCol>
                <a:gridCol w="1094041">
                  <a:extLst>
                    <a:ext uri="{9D8B030D-6E8A-4147-A177-3AD203B41FA5}">
                      <a16:colId xmlns:a16="http://schemas.microsoft.com/office/drawing/2014/main" val="3064599434"/>
                    </a:ext>
                  </a:extLst>
                </a:gridCol>
              </a:tblGrid>
              <a:tr h="40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Categoría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Promedio </a:t>
                      </a:r>
                      <a:r>
                        <a:rPr lang="es-ES" sz="2000" dirty="0">
                          <a:effectLst/>
                        </a:rPr>
                        <a:t>(kg)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Rangos 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7046217"/>
                  </a:ext>
                </a:extLst>
              </a:tr>
              <a:tr h="40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Segunda  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  5,30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4691382"/>
                  </a:ext>
                </a:extLst>
              </a:tr>
              <a:tr h="40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</a:rPr>
                        <a:t>Primera  </a:t>
                      </a:r>
                      <a:endParaRPr lang="es-E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  5,29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7055898"/>
                  </a:ext>
                </a:extLst>
              </a:tr>
              <a:tr h="40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Tercera  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  1,00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B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5055452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8168628" y="3769783"/>
            <a:ext cx="3010824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</a:p>
          <a:p>
            <a:pPr algn="just">
              <a:lnSpc>
                <a:spcPct val="115000"/>
              </a:lnSpc>
            </a:pPr>
            <a:r>
              <a:rPr lang="es-ES" sz="1200" i="1" dirty="0">
                <a:cs typeface="Times New Roman" panose="02020603050405020304" pitchFamily="18" charset="0"/>
              </a:rPr>
              <a:t>Nota</a:t>
            </a:r>
            <a:r>
              <a:rPr lang="es-ES" sz="1200" dirty="0">
                <a:cs typeface="Times New Roman" panose="02020603050405020304" pitchFamily="18" charset="0"/>
              </a:rPr>
              <a:t>: </a:t>
            </a:r>
            <a:r>
              <a:rPr lang="es-ES" sz="1200" dirty="0" smtClean="0">
                <a:cs typeface="Times New Roman" panose="02020603050405020304" pitchFamily="18" charset="0"/>
              </a:rPr>
              <a:t>Promedios </a:t>
            </a:r>
            <a:r>
              <a:rPr lang="es-ES" sz="1200" dirty="0">
                <a:cs typeface="Times New Roman" panose="02020603050405020304" pitchFamily="18" charset="0"/>
              </a:rPr>
              <a:t>con una letra común no son</a:t>
            </a:r>
          </a:p>
          <a:p>
            <a:pPr algn="just">
              <a:lnSpc>
                <a:spcPct val="115000"/>
              </a:lnSpc>
            </a:pPr>
            <a:r>
              <a:rPr lang="es-ES" sz="1200" dirty="0">
                <a:cs typeface="Times New Roman" panose="02020603050405020304" pitchFamily="18" charset="0"/>
              </a:rPr>
              <a:t>significativamente diferentes (p &gt; 0.05)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168628" y="1387569"/>
            <a:ext cx="4447287" cy="40571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algn="just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Promedios 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categoría 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05198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044" y="1265747"/>
            <a:ext cx="1689275" cy="12617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3149"/>
            <a:ext cx="1257465" cy="10466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" y="3769783"/>
            <a:ext cx="1261743" cy="112881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068"/>
            <a:ext cx="1257466" cy="1442998"/>
          </a:xfrm>
          <a:prstGeom prst="rect">
            <a:avLst/>
          </a:prstGeom>
        </p:spPr>
      </p:pic>
      <p:cxnSp>
        <p:nvCxnSpPr>
          <p:cNvPr id="17" name="Conector recto 16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043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39900" y="251252"/>
            <a:ext cx="10058400" cy="697179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/>
              <a:t>Clasificación</a:t>
            </a:r>
            <a:endParaRPr lang="es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950922" y="948431"/>
            <a:ext cx="5707292" cy="522808"/>
          </a:xfrm>
        </p:spPr>
        <p:txBody>
          <a:bodyPr/>
          <a:lstStyle/>
          <a:p>
            <a:pPr marL="0" indent="0">
              <a:buNone/>
            </a:pPr>
            <a:r>
              <a:rPr lang="es-EC" b="1" dirty="0"/>
              <a:t>Número de tubérculos por categoría/parcela neta</a:t>
            </a:r>
            <a:endParaRPr lang="es-ES" b="1" dirty="0"/>
          </a:p>
          <a:p>
            <a:endParaRPr lang="es-E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614313"/>
              </p:ext>
            </p:extLst>
          </p:nvPr>
        </p:nvGraphicFramePr>
        <p:xfrm>
          <a:off x="1950922" y="1786948"/>
          <a:ext cx="6056390" cy="3154680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2948288">
                  <a:extLst>
                    <a:ext uri="{9D8B030D-6E8A-4147-A177-3AD203B41FA5}">
                      <a16:colId xmlns:a16="http://schemas.microsoft.com/office/drawing/2014/main" val="1123359204"/>
                    </a:ext>
                  </a:extLst>
                </a:gridCol>
                <a:gridCol w="473374">
                  <a:extLst>
                    <a:ext uri="{9D8B030D-6E8A-4147-A177-3AD203B41FA5}">
                      <a16:colId xmlns:a16="http://schemas.microsoft.com/office/drawing/2014/main" val="693734985"/>
                    </a:ext>
                  </a:extLst>
                </a:gridCol>
                <a:gridCol w="528419">
                  <a:extLst>
                    <a:ext uri="{9D8B030D-6E8A-4147-A177-3AD203B41FA5}">
                      <a16:colId xmlns:a16="http://schemas.microsoft.com/office/drawing/2014/main" val="1231036693"/>
                    </a:ext>
                  </a:extLst>
                </a:gridCol>
                <a:gridCol w="932552">
                  <a:extLst>
                    <a:ext uri="{9D8B030D-6E8A-4147-A177-3AD203B41FA5}">
                      <a16:colId xmlns:a16="http://schemas.microsoft.com/office/drawing/2014/main" val="33354604"/>
                    </a:ext>
                  </a:extLst>
                </a:gridCol>
                <a:gridCol w="1173757">
                  <a:extLst>
                    <a:ext uri="{9D8B030D-6E8A-4147-A177-3AD203B41FA5}">
                      <a16:colId xmlns:a16="http://schemas.microsoft.com/office/drawing/2014/main" val="257627717"/>
                    </a:ext>
                  </a:extLst>
                </a:gridCol>
              </a:tblGrid>
              <a:tr h="281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F.V.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gl</a:t>
                      </a:r>
                      <a:r>
                        <a:rPr lang="es-ES" sz="2000" baseline="-25000">
                          <a:effectLst/>
                        </a:rPr>
                        <a:t>T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gl </a:t>
                      </a:r>
                      <a:r>
                        <a:rPr lang="es-ES" sz="2000" baseline="-25000">
                          <a:effectLst/>
                        </a:rPr>
                        <a:t>E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Valor-F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Valor-P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2245567"/>
                  </a:ext>
                </a:extLst>
              </a:tr>
              <a:tr h="281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</a:rPr>
                        <a:t>Densidad               </a:t>
                      </a:r>
                      <a:endParaRPr lang="es-E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7,48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0,0001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5688938"/>
                  </a:ext>
                </a:extLst>
              </a:tr>
              <a:tr h="281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Peso                   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1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70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7,85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0,0066*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0635084"/>
                  </a:ext>
                </a:extLst>
              </a:tr>
              <a:tr h="281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</a:rPr>
                        <a:t>Categoría              </a:t>
                      </a:r>
                      <a:endParaRPr lang="es-E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179,84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0,0001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604011"/>
                  </a:ext>
                </a:extLst>
              </a:tr>
              <a:tr h="281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</a:rPr>
                        <a:t>Densidad : Peso          </a:t>
                      </a:r>
                      <a:endParaRPr lang="es-E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2,31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0,0527 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1669"/>
                  </a:ext>
                </a:extLst>
              </a:tr>
              <a:tr h="281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effectLst/>
                        </a:rPr>
                        <a:t>Densidad : Categoría     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10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70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4,21</a:t>
                      </a:r>
                      <a:endParaRPr lang="es-E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0,0001*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6608751"/>
                  </a:ext>
                </a:extLst>
              </a:tr>
              <a:tr h="281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>
                          <a:effectLst/>
                        </a:rPr>
                        <a:t>Peso : Categoría         </a:t>
                      </a:r>
                      <a:endParaRPr lang="es-ES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2,85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0,0649 </a:t>
                      </a:r>
                      <a:r>
                        <a:rPr lang="es-ES" sz="2000" dirty="0" err="1">
                          <a:effectLst/>
                        </a:rPr>
                        <a:t>ns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7212133"/>
                  </a:ext>
                </a:extLst>
              </a:tr>
              <a:tr h="281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0" dirty="0">
                          <a:effectLst/>
                        </a:rPr>
                        <a:t>Densidad : Peso : Categoría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1,56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0,1372 ns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790281"/>
                  </a:ext>
                </a:extLst>
              </a:tr>
              <a:tr h="28199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0" dirty="0">
                          <a:effectLst/>
                        </a:rPr>
                        <a:t>CV= 62,16%</a:t>
                      </a:r>
                      <a:endParaRPr lang="es-E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896398"/>
                  </a:ext>
                </a:extLst>
              </a:tr>
            </a:tbl>
          </a:graphicData>
        </a:graphic>
      </p:graphicFrame>
      <p:sp>
        <p:nvSpPr>
          <p:cNvPr id="5" name="Marcador de contenido 2"/>
          <p:cNvSpPr txBox="1">
            <a:spLocks/>
          </p:cNvSpPr>
          <p:nvPr/>
        </p:nvSpPr>
        <p:spPr>
          <a:xfrm>
            <a:off x="1950920" y="1378859"/>
            <a:ext cx="2186175" cy="3208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b="1" dirty="0"/>
              <a:t>Análisis de varianza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950920" y="4916058"/>
            <a:ext cx="356361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Nota: 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*: significativo al 5%; </a:t>
            </a:r>
            <a:r>
              <a:rPr lang="es-E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s-ES" sz="1200" dirty="0">
                <a:ea typeface="Calibri" panose="020F0502020204030204" pitchFamily="34" charset="0"/>
                <a:cs typeface="Times New Roman" panose="02020603050405020304" pitchFamily="18" charset="0"/>
              </a:rPr>
              <a:t>: no significativo</a:t>
            </a:r>
            <a:endParaRPr lang="es-E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262761"/>
              </p:ext>
            </p:extLst>
          </p:nvPr>
        </p:nvGraphicFramePr>
        <p:xfrm>
          <a:off x="8606665" y="1794193"/>
          <a:ext cx="3382135" cy="140208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1117289">
                  <a:extLst>
                    <a:ext uri="{9D8B030D-6E8A-4147-A177-3AD203B41FA5}">
                      <a16:colId xmlns:a16="http://schemas.microsoft.com/office/drawing/2014/main" val="174178656"/>
                    </a:ext>
                  </a:extLst>
                </a:gridCol>
                <a:gridCol w="1299646">
                  <a:extLst>
                    <a:ext uri="{9D8B030D-6E8A-4147-A177-3AD203B41FA5}">
                      <a16:colId xmlns:a16="http://schemas.microsoft.com/office/drawing/2014/main" val="2032311068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851806218"/>
                    </a:ext>
                  </a:extLst>
                </a:gridCol>
              </a:tblGrid>
              <a:tr h="316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Peso (g)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Promedio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t/</a:t>
                      </a:r>
                      <a:r>
                        <a:rPr lang="es-ES" sz="20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pn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Rangos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3146014"/>
                  </a:ext>
                </a:extLst>
              </a:tr>
              <a:tr h="316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30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103,07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 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5539383"/>
                  </a:ext>
                </a:extLst>
              </a:tr>
              <a:tr h="316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 88,17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B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9224665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8606665" y="1388477"/>
            <a:ext cx="2976776" cy="40571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algn="just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Rendimientos para peso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448505" y="6462258"/>
            <a:ext cx="574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Interacción densidad de siembra por número de tubérculos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05198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044" y="1265747"/>
            <a:ext cx="1689275" cy="12617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3149"/>
            <a:ext cx="1257465" cy="10466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" y="3769783"/>
            <a:ext cx="1261743" cy="112881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068"/>
            <a:ext cx="1257466" cy="1442998"/>
          </a:xfrm>
          <a:prstGeom prst="rect">
            <a:avLst/>
          </a:prstGeom>
        </p:spPr>
      </p:pic>
      <p:cxnSp>
        <p:nvCxnSpPr>
          <p:cNvPr id="21" name="Conector recto 20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33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39900" y="251252"/>
            <a:ext cx="10058400" cy="697179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/>
              <a:t>Clasificación</a:t>
            </a:r>
            <a:endParaRPr lang="es-ES" sz="3600" b="1" dirty="0"/>
          </a:p>
        </p:txBody>
      </p:sp>
      <p:sp>
        <p:nvSpPr>
          <p:cNvPr id="13" name="Rectángulo 12"/>
          <p:cNvSpPr/>
          <p:nvPr/>
        </p:nvSpPr>
        <p:spPr>
          <a:xfrm>
            <a:off x="3794205" y="6433491"/>
            <a:ext cx="574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Interacción densidad de siembra por número de tubérculos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6228985" y="994037"/>
            <a:ext cx="66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ea typeface="Calibri" panose="020F0502020204030204" pitchFamily="34" charset="0"/>
              </a:rPr>
              <a:t>209,17</a:t>
            </a:r>
            <a:r>
              <a:rPr lang="es-EC" dirty="0" smtClean="0">
                <a:ea typeface="Calibri" panose="020F0502020204030204" pitchFamily="34" charset="0"/>
              </a:rPr>
              <a:t> 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05198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044" y="1265747"/>
            <a:ext cx="1689275" cy="12617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3149"/>
            <a:ext cx="1257465" cy="10466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" y="3769783"/>
            <a:ext cx="1261743" cy="112881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068"/>
            <a:ext cx="1257466" cy="1442998"/>
          </a:xfrm>
          <a:prstGeom prst="rect">
            <a:avLst/>
          </a:prstGeom>
        </p:spPr>
      </p:pic>
      <p:cxnSp>
        <p:nvCxnSpPr>
          <p:cNvPr id="21" name="Conector recto 20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>
            <a:off x="1257465" y="5927121"/>
            <a:ext cx="3538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 err="1">
                <a:ea typeface="Calibri" panose="020F0502020204030204" pitchFamily="34" charset="0"/>
              </a:rPr>
              <a:t>Montesdeoca</a:t>
            </a:r>
            <a:r>
              <a:rPr lang="es-EC" sz="2000" dirty="0">
                <a:ea typeface="Calibri" panose="020F0502020204030204" pitchFamily="34" charset="0"/>
              </a:rPr>
              <a:t> (2005): 40 a </a:t>
            </a:r>
            <a:r>
              <a:rPr lang="es-EC" sz="2000" dirty="0" smtClean="0">
                <a:ea typeface="Calibri" panose="020F0502020204030204" pitchFamily="34" charset="0"/>
              </a:rPr>
              <a:t>100 g</a:t>
            </a:r>
            <a:endParaRPr lang="es-EC" sz="2000" dirty="0">
              <a:ea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l="29990" t="36979" r="27746" b="13543"/>
          <a:stretch/>
        </p:blipFill>
        <p:spPr>
          <a:xfrm>
            <a:off x="3135352" y="1251753"/>
            <a:ext cx="7061200" cy="46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61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663700" y="287338"/>
            <a:ext cx="10058400" cy="76464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Selección de tubérculos semilla</a:t>
            </a:r>
            <a:endParaRPr lang="es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872833" y="1758420"/>
            <a:ext cx="2943144" cy="4022725"/>
          </a:xfrm>
        </p:spPr>
        <p:txBody>
          <a:bodyPr/>
          <a:lstStyle/>
          <a:p>
            <a:pPr algn="just"/>
            <a:r>
              <a:rPr lang="es-ES" dirty="0"/>
              <a:t>El mejor tratamiento fue el </a:t>
            </a:r>
            <a:r>
              <a:rPr lang="es-ES" b="1" dirty="0"/>
              <a:t>T10</a:t>
            </a:r>
            <a:r>
              <a:rPr lang="es-ES" dirty="0"/>
              <a:t> con un valor de </a:t>
            </a:r>
            <a:r>
              <a:rPr lang="es-ES" b="1" dirty="0"/>
              <a:t>50,24</a:t>
            </a:r>
            <a:r>
              <a:rPr lang="es-ES" dirty="0"/>
              <a:t> % seguido de </a:t>
            </a:r>
            <a:r>
              <a:rPr lang="es-ES" b="1" dirty="0"/>
              <a:t>T6</a:t>
            </a:r>
            <a:r>
              <a:rPr lang="es-ES" dirty="0"/>
              <a:t> y uno de los testigos T11 con </a:t>
            </a:r>
            <a:r>
              <a:rPr lang="es-ES" b="1" dirty="0"/>
              <a:t>49,61</a:t>
            </a:r>
            <a:r>
              <a:rPr lang="es-ES" dirty="0"/>
              <a:t> y 48,5 % respectivamente, mientras que el tratamiento </a:t>
            </a:r>
            <a:r>
              <a:rPr lang="es-ES" b="1" dirty="0"/>
              <a:t>T7</a:t>
            </a:r>
            <a:r>
              <a:rPr lang="es-ES" dirty="0"/>
              <a:t> obtuvo menor tasa de extracción de semilla con un valor de </a:t>
            </a:r>
            <a:r>
              <a:rPr lang="es-ES" b="1" dirty="0"/>
              <a:t>41,16% 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5750975" y="5407295"/>
            <a:ext cx="1883849" cy="5000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</a:t>
            </a:r>
            <a:r>
              <a:rPr lang="es-E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Elaboración propia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0519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044" y="1265747"/>
            <a:ext cx="1689275" cy="12617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3149"/>
            <a:ext cx="1257465" cy="10466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" y="3769783"/>
            <a:ext cx="1261743" cy="11288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068"/>
            <a:ext cx="1257466" cy="1442998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/>
          <a:srcRect l="30771" t="31076" r="28819" b="30555"/>
          <a:stretch/>
        </p:blipFill>
        <p:spPr>
          <a:xfrm>
            <a:off x="5232399" y="1758420"/>
            <a:ext cx="6396791" cy="34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28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6963" y="553303"/>
            <a:ext cx="10058400" cy="1034197"/>
          </a:xfrm>
        </p:spPr>
        <p:txBody>
          <a:bodyPr>
            <a:normAutofit fontScale="90000"/>
          </a:bodyPr>
          <a:lstStyle/>
          <a:p>
            <a:pPr algn="ctr"/>
            <a:r>
              <a:rPr lang="es-EC" sz="4400" b="1" dirty="0" smtClean="0"/>
              <a:t>INTRODUCCIÓN</a:t>
            </a:r>
            <a:r>
              <a:rPr lang="es-EC" sz="3600" b="1" dirty="0" smtClean="0"/>
              <a:t/>
            </a:r>
            <a:br>
              <a:rPr lang="es-EC" sz="3600" b="1" dirty="0" smtClean="0"/>
            </a:br>
            <a:r>
              <a:rPr lang="es-EC" sz="4000" b="1" dirty="0" smtClean="0"/>
              <a:t>Antecedentes, Problema y </a:t>
            </a:r>
            <a:r>
              <a:rPr lang="es-EC" sz="3600" b="1" dirty="0" smtClean="0"/>
              <a:t>Justificación</a:t>
            </a:r>
            <a:endParaRPr lang="es-EC" sz="3600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2717576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1096963" y="5722978"/>
            <a:ext cx="3108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ea typeface="Calibri" panose="020F0502020204030204" pitchFamily="34" charset="0"/>
              </a:rPr>
              <a:t>(MAGAP, </a:t>
            </a:r>
            <a:r>
              <a:rPr lang="es-ES" dirty="0" smtClean="0">
                <a:ea typeface="Calibri" panose="020F0502020204030204" pitchFamily="34" charset="0"/>
              </a:rPr>
              <a:t>2013; </a:t>
            </a:r>
            <a:r>
              <a:rPr lang="es-ES" dirty="0"/>
              <a:t>SINAGAP, 2014</a:t>
            </a:r>
            <a:r>
              <a:rPr lang="es-ES" dirty="0" smtClean="0">
                <a:ea typeface="Calibri" panose="020F0502020204030204" pitchFamily="34" charset="0"/>
              </a:rPr>
              <a:t>)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017349" y="5758419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ea typeface="Calibri" panose="020F0502020204030204" pitchFamily="34" charset="0"/>
              </a:rPr>
              <a:t>(Cisneros y Herrera, 1990) </a:t>
            </a:r>
          </a:p>
        </p:txBody>
      </p:sp>
    </p:spTree>
    <p:extLst>
      <p:ext uri="{BB962C8B-B14F-4D97-AF65-F5344CB8AC3E}">
        <p14:creationId xmlns:p14="http://schemas.microsoft.com/office/powerpoint/2010/main" val="3545861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idx="4294967295"/>
          </p:nvPr>
        </p:nvSpPr>
        <p:spPr>
          <a:xfrm>
            <a:off x="1455749" y="212459"/>
            <a:ext cx="10058400" cy="532933"/>
          </a:xfrm>
        </p:spPr>
        <p:txBody>
          <a:bodyPr>
            <a:noAutofit/>
          </a:bodyPr>
          <a:lstStyle/>
          <a:p>
            <a:pPr algn="ctr"/>
            <a:r>
              <a:rPr lang="es-EC" sz="3600" b="1" dirty="0"/>
              <a:t>Análisis Económico</a:t>
            </a:r>
            <a:endParaRPr lang="es-ES" sz="3600" b="1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33901020"/>
              </p:ext>
            </p:extLst>
          </p:nvPr>
        </p:nvGraphicFramePr>
        <p:xfrm>
          <a:off x="2514931" y="1145502"/>
          <a:ext cx="8292770" cy="525780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1578082">
                  <a:extLst>
                    <a:ext uri="{9D8B030D-6E8A-4147-A177-3AD203B41FA5}">
                      <a16:colId xmlns:a16="http://schemas.microsoft.com/office/drawing/2014/main" val="94075924"/>
                    </a:ext>
                  </a:extLst>
                </a:gridCol>
                <a:gridCol w="1230068">
                  <a:extLst>
                    <a:ext uri="{9D8B030D-6E8A-4147-A177-3AD203B41FA5}">
                      <a16:colId xmlns:a16="http://schemas.microsoft.com/office/drawing/2014/main" val="185467987"/>
                    </a:ext>
                  </a:extLst>
                </a:gridCol>
                <a:gridCol w="713795">
                  <a:extLst>
                    <a:ext uri="{9D8B030D-6E8A-4147-A177-3AD203B41FA5}">
                      <a16:colId xmlns:a16="http://schemas.microsoft.com/office/drawing/2014/main" val="3748194388"/>
                    </a:ext>
                  </a:extLst>
                </a:gridCol>
                <a:gridCol w="1369065">
                  <a:extLst>
                    <a:ext uri="{9D8B030D-6E8A-4147-A177-3AD203B41FA5}">
                      <a16:colId xmlns:a16="http://schemas.microsoft.com/office/drawing/2014/main" val="1782660789"/>
                    </a:ext>
                  </a:extLst>
                </a:gridCol>
                <a:gridCol w="1048223">
                  <a:extLst>
                    <a:ext uri="{9D8B030D-6E8A-4147-A177-3AD203B41FA5}">
                      <a16:colId xmlns:a16="http://schemas.microsoft.com/office/drawing/2014/main" val="2553574496"/>
                    </a:ext>
                  </a:extLst>
                </a:gridCol>
                <a:gridCol w="1151686">
                  <a:extLst>
                    <a:ext uri="{9D8B030D-6E8A-4147-A177-3AD203B41FA5}">
                      <a16:colId xmlns:a16="http://schemas.microsoft.com/office/drawing/2014/main" val="306278977"/>
                    </a:ext>
                  </a:extLst>
                </a:gridCol>
                <a:gridCol w="1201851">
                  <a:extLst>
                    <a:ext uri="{9D8B030D-6E8A-4147-A177-3AD203B41FA5}">
                      <a16:colId xmlns:a16="http://schemas.microsoft.com/office/drawing/2014/main" val="3734763803"/>
                    </a:ext>
                  </a:extLst>
                </a:gridCol>
              </a:tblGrid>
              <a:tr h="10337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Tratamiento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Densidad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Peso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Costo de semilla/Ha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Costo cosecha ($)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Costo de sacos/ha ($)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Total costos variables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1511516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30x110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269,36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229,58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68,02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566,96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8013046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30x110 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404,04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236,25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710,29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9637943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40x110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202,02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214,79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63,64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480,45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0821015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40x110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303,03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251,88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74,63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629,54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3709322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30x120 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246,91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252,71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74,88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574,5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1018663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30x120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370,37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288,13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85,37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743,87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0878604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40x120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185,19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217,29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64,38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466,86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9532159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40x120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277,78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252,08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74,69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604,55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1482659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30x100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296,30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255,63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75,74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627,67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7877064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30x100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444,44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226,25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67,04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737,73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1504152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40x100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222,22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236,67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70,12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529,01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1271013"/>
                  </a:ext>
                </a:extLst>
              </a:tr>
              <a:tr h="3341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40x100 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333,33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236,25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639,58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0429486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2432365" y="6376040"/>
            <a:ext cx="1332673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432365" y="745392"/>
            <a:ext cx="3653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Costos variables por tratamiento</a:t>
            </a:r>
            <a:endParaRPr lang="es-ES" sz="20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0519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044" y="1265747"/>
            <a:ext cx="1689275" cy="12617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3149"/>
            <a:ext cx="1257465" cy="10466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" y="3769783"/>
            <a:ext cx="1261743" cy="11288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068"/>
            <a:ext cx="1257466" cy="1442998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04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477959" y="6350066"/>
            <a:ext cx="1332673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181263"/>
              </p:ext>
            </p:extLst>
          </p:nvPr>
        </p:nvGraphicFramePr>
        <p:xfrm>
          <a:off x="2397807" y="1143412"/>
          <a:ext cx="9169069" cy="525780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710491">
                  <a:extLst>
                    <a:ext uri="{9D8B030D-6E8A-4147-A177-3AD203B41FA5}">
                      <a16:colId xmlns:a16="http://schemas.microsoft.com/office/drawing/2014/main" val="2810368237"/>
                    </a:ext>
                  </a:extLst>
                </a:gridCol>
                <a:gridCol w="1700768">
                  <a:extLst>
                    <a:ext uri="{9D8B030D-6E8A-4147-A177-3AD203B41FA5}">
                      <a16:colId xmlns:a16="http://schemas.microsoft.com/office/drawing/2014/main" val="1637828259"/>
                    </a:ext>
                  </a:extLst>
                </a:gridCol>
                <a:gridCol w="1752401">
                  <a:extLst>
                    <a:ext uri="{9D8B030D-6E8A-4147-A177-3AD203B41FA5}">
                      <a16:colId xmlns:a16="http://schemas.microsoft.com/office/drawing/2014/main" val="1026730558"/>
                    </a:ext>
                  </a:extLst>
                </a:gridCol>
                <a:gridCol w="1334916">
                  <a:extLst>
                    <a:ext uri="{9D8B030D-6E8A-4147-A177-3AD203B41FA5}">
                      <a16:colId xmlns:a16="http://schemas.microsoft.com/office/drawing/2014/main" val="3345746428"/>
                    </a:ext>
                  </a:extLst>
                </a:gridCol>
                <a:gridCol w="1142809">
                  <a:extLst>
                    <a:ext uri="{9D8B030D-6E8A-4147-A177-3AD203B41FA5}">
                      <a16:colId xmlns:a16="http://schemas.microsoft.com/office/drawing/2014/main" val="3212673184"/>
                    </a:ext>
                  </a:extLst>
                </a:gridCol>
                <a:gridCol w="1546153">
                  <a:extLst>
                    <a:ext uri="{9D8B030D-6E8A-4147-A177-3AD203B41FA5}">
                      <a16:colId xmlns:a16="http://schemas.microsoft.com/office/drawing/2014/main" val="2725982631"/>
                    </a:ext>
                  </a:extLst>
                </a:gridCol>
                <a:gridCol w="981531">
                  <a:extLst>
                    <a:ext uri="{9D8B030D-6E8A-4147-A177-3AD203B41FA5}">
                      <a16:colId xmlns:a16="http://schemas.microsoft.com/office/drawing/2014/main" val="2836134977"/>
                    </a:ext>
                  </a:extLst>
                </a:gridCol>
              </a:tblGrid>
              <a:tr h="9532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err="1">
                          <a:effectLst/>
                        </a:rPr>
                        <a:t>Trat</a:t>
                      </a:r>
                      <a:r>
                        <a:rPr lang="es-ES" sz="2000" dirty="0">
                          <a:effectLst/>
                        </a:rPr>
                        <a:t>.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Rendimiento </a:t>
                      </a:r>
                      <a:endParaRPr lang="es-ES" sz="20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Kg/Ha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Rendimiento ajustado/Ha (5%)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Beneficio bruto ($)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Total costos variables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Beneficio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 </a:t>
                      </a:r>
                      <a:r>
                        <a:rPr lang="es-ES" sz="2000" dirty="0">
                          <a:effectLst/>
                        </a:rPr>
                        <a:t>neto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Dominancia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7285491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14486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13761,70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6192,77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466,86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5725,91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0365481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14319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13603,05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6121,37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480,45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5640,92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D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125195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15778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14989,10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6745,10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529,01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6216,09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0707842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15306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14540,70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6543,32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566,96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5976,36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4617996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16847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16004,65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7202,09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574,5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6627,59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2774968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16806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15965,70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7184,57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604,55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6580,02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8928820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17042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16189,90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7285,46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627,67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6657,79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3901202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16792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15952,40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7178,58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629,54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6549,04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7894615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15750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14962,50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6733,13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639,58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6093,55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6830536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15750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14962,50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6733,13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710,29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6022,84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060034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15083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14328,85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6447,98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737,73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5710,25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D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4723247"/>
                  </a:ext>
                </a:extLst>
              </a:tr>
              <a:tr h="30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19208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18247,60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8211,42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743,87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7467,55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1945501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2397807" y="743302"/>
            <a:ext cx="7740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/>
              <a:t>Cálculo de beneficio netos y análisis de dominancia de los tratamientos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0519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044" y="1265747"/>
            <a:ext cx="1689275" cy="12617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3149"/>
            <a:ext cx="1257465" cy="104663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" y="3769783"/>
            <a:ext cx="1261743" cy="11288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068"/>
            <a:ext cx="1257466" cy="1442998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ítulo 6"/>
          <p:cNvSpPr txBox="1">
            <a:spLocks/>
          </p:cNvSpPr>
          <p:nvPr/>
        </p:nvSpPr>
        <p:spPr>
          <a:xfrm>
            <a:off x="1508476" y="212459"/>
            <a:ext cx="10058400" cy="4352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dirty="0" smtClean="0"/>
              <a:t>Análisis Económico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4067211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143385"/>
              </p:ext>
            </p:extLst>
          </p:nvPr>
        </p:nvGraphicFramePr>
        <p:xfrm>
          <a:off x="1689100" y="1605842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1689100" y="1051981"/>
            <a:ext cx="8427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/>
              <a:t>Curva de dominancia entre tratamientos de la producción de semilla de papa.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283509" y="6394954"/>
            <a:ext cx="1359668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0519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044" y="1265747"/>
            <a:ext cx="1689275" cy="12617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3149"/>
            <a:ext cx="1257465" cy="10466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" y="3769783"/>
            <a:ext cx="1261743" cy="11288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068"/>
            <a:ext cx="1257466" cy="1442998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ítulo 6"/>
          <p:cNvSpPr txBox="1">
            <a:spLocks/>
          </p:cNvSpPr>
          <p:nvPr/>
        </p:nvSpPr>
        <p:spPr>
          <a:xfrm>
            <a:off x="1455749" y="212459"/>
            <a:ext cx="10058400" cy="627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smtClean="0"/>
              <a:t>Análisis Económico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989665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848595" y="6350066"/>
            <a:ext cx="1332673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ES" sz="1400" dirty="0">
                <a:ea typeface="Calibri" panose="020F0502020204030204" pitchFamily="34" charset="0"/>
                <a:cs typeface="Times New Roman" panose="02020603050405020304" pitchFamily="18" charset="0"/>
              </a:rPr>
              <a:t> El autor</a:t>
            </a: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971141" y="665892"/>
            <a:ext cx="2828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/>
              <a:t>Análisis Costo Beneficio. </a:t>
            </a:r>
            <a:endParaRPr lang="es-ES" sz="2000" b="1" dirty="0"/>
          </a:p>
        </p:txBody>
      </p:sp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827138"/>
              </p:ext>
            </p:extLst>
          </p:nvPr>
        </p:nvGraphicFramePr>
        <p:xfrm>
          <a:off x="1971141" y="1153320"/>
          <a:ext cx="9640433" cy="525780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745275">
                  <a:extLst>
                    <a:ext uri="{9D8B030D-6E8A-4147-A177-3AD203B41FA5}">
                      <a16:colId xmlns:a16="http://schemas.microsoft.com/office/drawing/2014/main" val="983543434"/>
                    </a:ext>
                  </a:extLst>
                </a:gridCol>
                <a:gridCol w="1540704">
                  <a:extLst>
                    <a:ext uri="{9D8B030D-6E8A-4147-A177-3AD203B41FA5}">
                      <a16:colId xmlns:a16="http://schemas.microsoft.com/office/drawing/2014/main" val="2741285237"/>
                    </a:ext>
                  </a:extLst>
                </a:gridCol>
                <a:gridCol w="1540704">
                  <a:extLst>
                    <a:ext uri="{9D8B030D-6E8A-4147-A177-3AD203B41FA5}">
                      <a16:colId xmlns:a16="http://schemas.microsoft.com/office/drawing/2014/main" val="1835267945"/>
                    </a:ext>
                  </a:extLst>
                </a:gridCol>
                <a:gridCol w="1153522">
                  <a:extLst>
                    <a:ext uri="{9D8B030D-6E8A-4147-A177-3AD203B41FA5}">
                      <a16:colId xmlns:a16="http://schemas.microsoft.com/office/drawing/2014/main" val="307177171"/>
                    </a:ext>
                  </a:extLst>
                </a:gridCol>
                <a:gridCol w="999050">
                  <a:extLst>
                    <a:ext uri="{9D8B030D-6E8A-4147-A177-3AD203B41FA5}">
                      <a16:colId xmlns:a16="http://schemas.microsoft.com/office/drawing/2014/main" val="422432641"/>
                    </a:ext>
                  </a:extLst>
                </a:gridCol>
                <a:gridCol w="1381217">
                  <a:extLst>
                    <a:ext uri="{9D8B030D-6E8A-4147-A177-3AD203B41FA5}">
                      <a16:colId xmlns:a16="http://schemas.microsoft.com/office/drawing/2014/main" val="1928395990"/>
                    </a:ext>
                  </a:extLst>
                </a:gridCol>
                <a:gridCol w="1166562">
                  <a:extLst>
                    <a:ext uri="{9D8B030D-6E8A-4147-A177-3AD203B41FA5}">
                      <a16:colId xmlns:a16="http://schemas.microsoft.com/office/drawing/2014/main" val="433445129"/>
                    </a:ext>
                  </a:extLst>
                </a:gridCol>
                <a:gridCol w="1113399">
                  <a:extLst>
                    <a:ext uri="{9D8B030D-6E8A-4147-A177-3AD203B41FA5}">
                      <a16:colId xmlns:a16="http://schemas.microsoft.com/office/drawing/2014/main" val="3020199556"/>
                    </a:ext>
                  </a:extLst>
                </a:gridCol>
              </a:tblGrid>
              <a:tr h="10031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Trat.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Rendimiento Kg/Ha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Rendimiento ajustado/Ha (5%)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Total costos variables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Total costos fijos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Total costos de producción 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Beneficio de campo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Relación B/C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1166938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15306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13775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566,96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3248,7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3815,66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6122,22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1,60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6651344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15750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14175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710,29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3248,7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3958,99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6300,00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1,59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9535785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14319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12887,5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480,45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3248,7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3729,15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5727,78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1,54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9280047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16792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15112,5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629,54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3248,7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3878,24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6716,67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1,73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361213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16847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15162,5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574,5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3248,7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3823,2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6738,89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1,76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3529302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19208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17287,5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743,87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3248,7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3992,57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7683,33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1,92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3034167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14486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13037,5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466,86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3248,7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3715,56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5794,44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1,56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5616746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16806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15125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604,55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3248,7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3853,25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6722,22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1,74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3254087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T9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17042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15337,5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627,67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3248,7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3876,37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6816,67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1,76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2351285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15083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13575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737,73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3248,7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3986,43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6033,33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1,51</a:t>
                      </a:r>
                      <a:endParaRPr lang="es-E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057643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15778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14200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529,01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3248,7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3777,71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6311,11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1,67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925693"/>
                  </a:ext>
                </a:extLst>
              </a:tr>
              <a:tr h="33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T12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15750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14175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639,58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3248,7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3888,28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6300,00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1,62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7024849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466" cy="105198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044" y="1265747"/>
            <a:ext cx="1689275" cy="12617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3149"/>
            <a:ext cx="1257465" cy="104663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" y="3769783"/>
            <a:ext cx="1261743" cy="11288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068"/>
            <a:ext cx="1257466" cy="1442998"/>
          </a:xfrm>
          <a:prstGeom prst="rect">
            <a:avLst/>
          </a:prstGeom>
        </p:spPr>
      </p:pic>
      <p:cxnSp>
        <p:nvCxnSpPr>
          <p:cNvPr id="13" name="Conector recto 12"/>
          <p:cNvCxnSpPr/>
          <p:nvPr/>
        </p:nvCxnSpPr>
        <p:spPr>
          <a:xfrm>
            <a:off x="1257466" y="0"/>
            <a:ext cx="0" cy="635492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ítulo 6"/>
          <p:cNvSpPr txBox="1">
            <a:spLocks/>
          </p:cNvSpPr>
          <p:nvPr/>
        </p:nvSpPr>
        <p:spPr>
          <a:xfrm>
            <a:off x="1455749" y="212459"/>
            <a:ext cx="10058400" cy="4534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600" b="1" dirty="0" smtClean="0"/>
              <a:t>Análisis Económico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872781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62797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CONCLUSIONES </a:t>
            </a:r>
            <a:endParaRPr lang="es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099734"/>
            <a:ext cx="10058400" cy="4023360"/>
          </a:xfrm>
        </p:spPr>
        <p:txBody>
          <a:bodyPr>
            <a:normAutofit/>
          </a:bodyPr>
          <a:lstStyle/>
          <a:p>
            <a:pPr marL="533400" lvl="0" indent="-533400" algn="just">
              <a:buFont typeface="Wingdings" panose="05000000000000000000" pitchFamily="2" charset="2"/>
              <a:buChar char="Ø"/>
            </a:pPr>
            <a:r>
              <a:rPr lang="es-ES" dirty="0"/>
              <a:t>En lo agronómico la </a:t>
            </a:r>
            <a:r>
              <a:rPr lang="es-ES" b="1" dirty="0"/>
              <a:t>mejor densidad de siembra y peso de tubérculo </a:t>
            </a:r>
            <a:r>
              <a:rPr lang="es-ES" dirty="0"/>
              <a:t>para producir semilla registrada de papa variedad Superchola, </a:t>
            </a:r>
            <a:r>
              <a:rPr lang="es-ES" b="1" dirty="0"/>
              <a:t>fue de 30 x 120 cm y 30 gramos (T6) </a:t>
            </a:r>
            <a:r>
              <a:rPr lang="es-ES" dirty="0"/>
              <a:t>ya que obtuvo los </a:t>
            </a:r>
            <a:r>
              <a:rPr lang="es-ES" b="1" dirty="0"/>
              <a:t>mejores promedios </a:t>
            </a:r>
            <a:r>
              <a:rPr lang="es-ES" dirty="0"/>
              <a:t>en cuanto a: número de tallos (5,59) y tubérculos (26,42) por planta, altura de planta a los 30 y 90 días después de la siembra con promedios de 32,48 y 97,46 cm</a:t>
            </a:r>
            <a:r>
              <a:rPr lang="es-EC" dirty="0"/>
              <a:t> respectivamente</a:t>
            </a:r>
            <a:r>
              <a:rPr lang="es-ES" dirty="0"/>
              <a:t>. </a:t>
            </a:r>
            <a:endParaRPr lang="es-ES" dirty="0" smtClean="0"/>
          </a:p>
          <a:p>
            <a:pPr marL="533400" lvl="0" indent="-533400" algn="just">
              <a:buFont typeface="Wingdings" panose="05000000000000000000" pitchFamily="2" charset="2"/>
              <a:buChar char="Ø"/>
            </a:pPr>
            <a:endParaRPr lang="es-ES" dirty="0"/>
          </a:p>
          <a:p>
            <a:pPr marL="533400" lvl="0" indent="-533400" algn="just">
              <a:buFont typeface="Wingdings" panose="05000000000000000000" pitchFamily="2" charset="2"/>
              <a:buChar char="Ø"/>
            </a:pPr>
            <a:r>
              <a:rPr lang="es-ES" dirty="0" smtClean="0"/>
              <a:t>El </a:t>
            </a:r>
            <a:r>
              <a:rPr lang="es-ES" b="1" dirty="0"/>
              <a:t>mejor rendimiento </a:t>
            </a:r>
            <a:r>
              <a:rPr lang="es-ES" dirty="0"/>
              <a:t>lo obtuvo el tratamiento </a:t>
            </a:r>
            <a:r>
              <a:rPr lang="es-ES" b="1" dirty="0"/>
              <a:t>T6</a:t>
            </a:r>
            <a:r>
              <a:rPr lang="es-ES" dirty="0"/>
              <a:t> con densidad de siembra 30x120cm y peso de tubérculo semilla de 30g, </a:t>
            </a:r>
            <a:r>
              <a:rPr lang="es-EC" b="1" dirty="0"/>
              <a:t>con un valor de 19,21 t/ha</a:t>
            </a:r>
            <a:r>
              <a:rPr lang="es-EC" dirty="0"/>
              <a:t>, que difiere del resto de tratamientos con el 25 % más de producción, es </a:t>
            </a:r>
            <a:r>
              <a:rPr lang="es-EC" dirty="0" smtClean="0"/>
              <a:t>decir; </a:t>
            </a:r>
            <a:r>
              <a:rPr lang="es-EC" dirty="0"/>
              <a:t>cinco toneladas más aproximadamente.</a:t>
            </a:r>
            <a:endParaRPr lang="es-ES" dirty="0"/>
          </a:p>
          <a:p>
            <a:pPr marL="533400" indent="-533400" algn="just">
              <a:buNone/>
            </a:pPr>
            <a:r>
              <a:rPr lang="es-ES" dirty="0"/>
              <a:t> 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0987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150534"/>
            <a:ext cx="10058400" cy="4023360"/>
          </a:xfrm>
        </p:spPr>
        <p:txBody>
          <a:bodyPr>
            <a:normAutofit/>
          </a:bodyPr>
          <a:lstStyle/>
          <a:p>
            <a:pPr marL="533400" lvl="0" indent="-533400" algn="just">
              <a:buFont typeface="Wingdings" panose="05000000000000000000" pitchFamily="2" charset="2"/>
              <a:buChar char="Ø"/>
            </a:pPr>
            <a:r>
              <a:rPr lang="es-ES" dirty="0"/>
              <a:t>En esta investigación se obtuvo mayor cantidad de tubérculos de </a:t>
            </a:r>
            <a:r>
              <a:rPr lang="es-ES" b="1" dirty="0"/>
              <a:t>segunda categoría</a:t>
            </a:r>
            <a:r>
              <a:rPr lang="es-ES" dirty="0"/>
              <a:t>, es decir; tubérculos con </a:t>
            </a:r>
            <a:r>
              <a:rPr lang="es-ES" b="1" dirty="0"/>
              <a:t>peso 40 a 100g </a:t>
            </a:r>
            <a:r>
              <a:rPr lang="es-ES" dirty="0"/>
              <a:t>en todos los tratamientos, lo que atiende al propósito de producir semilla.</a:t>
            </a:r>
          </a:p>
          <a:p>
            <a:pPr marL="533400" indent="-533400" algn="just">
              <a:buFont typeface="Wingdings" panose="05000000000000000000" pitchFamily="2" charset="2"/>
              <a:buChar char="Ø"/>
            </a:pPr>
            <a:endParaRPr lang="es-ES" dirty="0"/>
          </a:p>
          <a:p>
            <a:pPr marL="533400" lvl="0" indent="-533400" algn="just">
              <a:buFont typeface="Wingdings" panose="05000000000000000000" pitchFamily="2" charset="2"/>
              <a:buChar char="Ø"/>
            </a:pPr>
            <a:r>
              <a:rPr lang="es-ES" dirty="0"/>
              <a:t>En lo </a:t>
            </a:r>
            <a:r>
              <a:rPr lang="es-ES" b="1" dirty="0" smtClean="0"/>
              <a:t>económico,</a:t>
            </a:r>
            <a:r>
              <a:rPr lang="es-ES" dirty="0" smtClean="0"/>
              <a:t> </a:t>
            </a:r>
            <a:r>
              <a:rPr lang="es-ES" dirty="0"/>
              <a:t>el tratamiento que presentó </a:t>
            </a:r>
            <a:r>
              <a:rPr lang="es-ES" b="1" dirty="0"/>
              <a:t>mayor beneficio </a:t>
            </a:r>
            <a:r>
              <a:rPr lang="es-ES" dirty="0"/>
              <a:t>neto fue el </a:t>
            </a:r>
            <a:r>
              <a:rPr lang="es-ES" b="1" dirty="0"/>
              <a:t>T6</a:t>
            </a:r>
            <a:r>
              <a:rPr lang="es-ES" dirty="0"/>
              <a:t> de densidad 30x120 cm y peso de 30 gramos con un </a:t>
            </a:r>
            <a:r>
              <a:rPr lang="es-ES" b="1" dirty="0"/>
              <a:t>valor de 7467,55 USD</a:t>
            </a:r>
            <a:r>
              <a:rPr lang="es-ES" dirty="0"/>
              <a:t>, lo que le da un Beneficio/Costo de </a:t>
            </a:r>
            <a:r>
              <a:rPr lang="es-ES" b="1" dirty="0"/>
              <a:t>1,92 dólares</a:t>
            </a:r>
            <a:r>
              <a:rPr lang="es-ES" dirty="0"/>
              <a:t>, es decir, por cada dólar invertido se obtiene una utilidad de 92 centavos.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s-ES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62797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CONCLUSIONES 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36407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86597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RECOMENDACIONES </a:t>
            </a:r>
            <a:endParaRPr lang="es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087034"/>
            <a:ext cx="10058400" cy="4023360"/>
          </a:xfrm>
        </p:spPr>
        <p:txBody>
          <a:bodyPr>
            <a:normAutofit lnSpcReduction="10000"/>
          </a:bodyPr>
          <a:lstStyle/>
          <a:p>
            <a:pPr marL="622300" indent="-622300" algn="just">
              <a:buFont typeface="Wingdings" panose="05000000000000000000" pitchFamily="2" charset="2"/>
              <a:buChar char="Ø"/>
            </a:pPr>
            <a:endParaRPr lang="es-ES" dirty="0"/>
          </a:p>
          <a:p>
            <a:pPr marL="622300" lvl="0" indent="-622300" algn="just">
              <a:buFont typeface="Wingdings" panose="05000000000000000000" pitchFamily="2" charset="2"/>
              <a:buChar char="Ø"/>
            </a:pPr>
            <a:r>
              <a:rPr lang="es-ES" b="1" dirty="0"/>
              <a:t>Utilizar la densidad de siembra </a:t>
            </a:r>
            <a:r>
              <a:rPr lang="es-ES" dirty="0"/>
              <a:t>de 120 cm entre surco por 30 cm entre planta con un peso del tubérculo de 30 gramos para </a:t>
            </a:r>
            <a:r>
              <a:rPr lang="es-ES" b="1" dirty="0"/>
              <a:t>producción de semilla en la variedad Superchola</a:t>
            </a:r>
            <a:r>
              <a:rPr lang="es-ES" dirty="0"/>
              <a:t>, debido a que éste tratamiento obtuvo los mayores promedios en las variables evaluadas.</a:t>
            </a:r>
          </a:p>
          <a:p>
            <a:pPr marL="622300" indent="-622300" algn="just">
              <a:buFont typeface="Wingdings" panose="05000000000000000000" pitchFamily="2" charset="2"/>
              <a:buChar char="Ø"/>
            </a:pPr>
            <a:endParaRPr lang="es-ES" dirty="0" smtClean="0"/>
          </a:p>
          <a:p>
            <a:pPr marL="622300" indent="-622300" algn="just">
              <a:buFont typeface="Wingdings" panose="05000000000000000000" pitchFamily="2" charset="2"/>
              <a:buChar char="Ø"/>
            </a:pPr>
            <a:r>
              <a:rPr lang="es-ES" dirty="0" smtClean="0"/>
              <a:t>Se </a:t>
            </a:r>
            <a:r>
              <a:rPr lang="es-ES" dirty="0"/>
              <a:t>recomienda </a:t>
            </a:r>
            <a:r>
              <a:rPr lang="es-ES" b="1" dirty="0"/>
              <a:t>realizar investigaciones posteriores </a:t>
            </a:r>
            <a:r>
              <a:rPr lang="es-ES" dirty="0"/>
              <a:t>en varias localidades productoras de papa utilizando las </a:t>
            </a:r>
            <a:r>
              <a:rPr lang="es-ES" b="1" dirty="0"/>
              <a:t>mismas densidades de siembra y peso de tubérculos semilla </a:t>
            </a:r>
            <a:r>
              <a:rPr lang="es-ES" dirty="0"/>
              <a:t>de la variedad Superchola, evaluando la respuesta en producción y adaptabilidad de la variedad a </a:t>
            </a:r>
            <a:r>
              <a:rPr lang="es-ES" b="1" dirty="0"/>
              <a:t>diferentes pisos climáticos.</a:t>
            </a:r>
          </a:p>
          <a:p>
            <a:pPr marL="622300" indent="-622300" algn="just">
              <a:buFont typeface="Wingdings" panose="05000000000000000000" pitchFamily="2" charset="2"/>
              <a:buChar char="Ø"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3216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087034"/>
            <a:ext cx="10058400" cy="4023360"/>
          </a:xfrm>
        </p:spPr>
        <p:txBody>
          <a:bodyPr>
            <a:normAutofit/>
          </a:bodyPr>
          <a:lstStyle/>
          <a:p>
            <a:pPr marL="622300" indent="-622300" algn="just">
              <a:buFont typeface="Wingdings" panose="05000000000000000000" pitchFamily="2" charset="2"/>
              <a:buChar char="Ø"/>
            </a:pPr>
            <a:endParaRPr lang="es-ES" dirty="0"/>
          </a:p>
          <a:p>
            <a:pPr marL="622300" lvl="0" indent="-622300" algn="just">
              <a:buFont typeface="Wingdings" panose="05000000000000000000" pitchFamily="2" charset="2"/>
              <a:buChar char="Ø"/>
            </a:pPr>
            <a:r>
              <a:rPr lang="es-ES" dirty="0" smtClean="0"/>
              <a:t>Probar estas </a:t>
            </a:r>
            <a:r>
              <a:rPr lang="es-ES" b="1" dirty="0" smtClean="0"/>
              <a:t>densidades de siembra y pesos</a:t>
            </a:r>
            <a:r>
              <a:rPr lang="es-ES" dirty="0" smtClean="0"/>
              <a:t> de tubérculo semilla en </a:t>
            </a:r>
            <a:r>
              <a:rPr lang="es-ES" b="1" dirty="0" smtClean="0"/>
              <a:t>variedades locales </a:t>
            </a:r>
            <a:r>
              <a:rPr lang="es-ES" dirty="0" smtClean="0"/>
              <a:t>con el fin de determinar si la influencia de éstas se da por la </a:t>
            </a:r>
            <a:r>
              <a:rPr lang="es-ES" b="1" dirty="0" smtClean="0"/>
              <a:t>variedad o por el manejo agronómico</a:t>
            </a:r>
            <a:r>
              <a:rPr lang="es-ES" dirty="0" smtClean="0"/>
              <a:t>.</a:t>
            </a:r>
          </a:p>
          <a:p>
            <a:pPr marL="622300" indent="-622300" algn="just">
              <a:buFont typeface="Wingdings" panose="05000000000000000000" pitchFamily="2" charset="2"/>
              <a:buChar char="Ø"/>
            </a:pPr>
            <a:endParaRPr lang="es-ES" dirty="0" smtClean="0"/>
          </a:p>
          <a:p>
            <a:pPr marL="622300" indent="-622300" algn="just">
              <a:buFont typeface="Wingdings" panose="05000000000000000000" pitchFamily="2" charset="2"/>
              <a:buChar char="Ø"/>
            </a:pPr>
            <a:r>
              <a:rPr lang="es-ES" dirty="0" smtClean="0"/>
              <a:t>Para la producción de semilla de papa, utilizar tubérculos que cumplan con las características físicas y genéticas de la variedad elegida, además durante el cultivo se recomienda eliminar plantas atípicas que puedan comprometer la producción.</a:t>
            </a:r>
          </a:p>
          <a:p>
            <a:pPr marL="622300" indent="-622300" algn="just">
              <a:buFont typeface="Wingdings" panose="05000000000000000000" pitchFamily="2" charset="2"/>
              <a:buChar char="Ø"/>
            </a:pPr>
            <a:endParaRPr lang="es-ES" dirty="0"/>
          </a:p>
          <a:p>
            <a:pPr marL="0" indent="0" algn="just">
              <a:buNone/>
            </a:pP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97280" y="286603"/>
            <a:ext cx="10058400" cy="1186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 smtClean="0"/>
              <a:t>RECOMENDACIONES 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753634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990600" y="147638"/>
            <a:ext cx="10058400" cy="703262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BIBLIOGRAFÍA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892175" y="850900"/>
            <a:ext cx="10817225" cy="4851400"/>
          </a:xfrm>
        </p:spPr>
        <p:txBody>
          <a:bodyPr>
            <a:noAutofit/>
          </a:bodyPr>
          <a:lstStyle/>
          <a:p>
            <a:pPr algn="just"/>
            <a:r>
              <a:rPr lang="es-EC" sz="1800" dirty="0" smtClean="0"/>
              <a:t>Andrade</a:t>
            </a:r>
            <a:r>
              <a:rPr lang="es-EC" sz="1800" dirty="0"/>
              <a:t>, H. (1998). </a:t>
            </a:r>
            <a:r>
              <a:rPr lang="es-EC" sz="1800" i="1" dirty="0"/>
              <a:t>Variedades de papa cultivadas en el Ecuador.</a:t>
            </a:r>
            <a:r>
              <a:rPr lang="es-EC" sz="1800" dirty="0"/>
              <a:t> Obtenido de Repositorio INIAP: http://www.iniap.gob.ec/</a:t>
            </a:r>
            <a:r>
              <a:rPr lang="es-EC" sz="1800" dirty="0" err="1"/>
              <a:t>nsite</a:t>
            </a:r>
            <a:r>
              <a:rPr lang="es-EC" sz="1800" dirty="0"/>
              <a:t>/</a:t>
            </a:r>
            <a:r>
              <a:rPr lang="es-EC" sz="1800" dirty="0" err="1"/>
              <a:t>images</a:t>
            </a:r>
            <a:r>
              <a:rPr lang="es-EC" sz="1800" dirty="0"/>
              <a:t>/documentos/Variedades%20de%20papa%20cultivadas%20en%20el%20Ecuador..pdf</a:t>
            </a:r>
            <a:endParaRPr lang="es-ES" sz="1800" dirty="0"/>
          </a:p>
          <a:p>
            <a:pPr algn="just"/>
            <a:r>
              <a:rPr lang="es-ES" sz="1800" dirty="0"/>
              <a:t>Andrade, H., &amp; </a:t>
            </a:r>
            <a:r>
              <a:rPr lang="es-ES" sz="1800" dirty="0" err="1"/>
              <a:t>Pinango</a:t>
            </a:r>
            <a:r>
              <a:rPr lang="es-ES" sz="1800" dirty="0"/>
              <a:t>, L. (2016). </a:t>
            </a:r>
            <a:r>
              <a:rPr lang="es-ES" sz="1800" i="1" dirty="0"/>
              <a:t>Efecto de diferentes densidades de siembra y orígenes de semilla de papa (</a:t>
            </a:r>
            <a:r>
              <a:rPr lang="es-ES" sz="1800" i="1" dirty="0" err="1"/>
              <a:t>Solanum</a:t>
            </a:r>
            <a:r>
              <a:rPr lang="es-ES" sz="1800" i="1" dirty="0"/>
              <a:t> </a:t>
            </a:r>
            <a:r>
              <a:rPr lang="es-ES" sz="1800" i="1" dirty="0" err="1"/>
              <a:t>tuberosum</a:t>
            </a:r>
            <a:r>
              <a:rPr lang="es-ES" sz="1800" i="1" dirty="0"/>
              <a:t>) en la tasa de extracción de tubérculo-semilla.</a:t>
            </a:r>
            <a:r>
              <a:rPr lang="es-ES" sz="1800" dirty="0"/>
              <a:t> Obtenido de Repositorio Digital Universidad Central del Ecuador: http://www.dspace.uce.edu.ec/handle/25000/7989</a:t>
            </a:r>
          </a:p>
          <a:p>
            <a:pPr algn="just"/>
            <a:r>
              <a:rPr lang="es-ES" sz="1800" dirty="0" err="1"/>
              <a:t>Balzarini</a:t>
            </a:r>
            <a:r>
              <a:rPr lang="es-ES" sz="1800" dirty="0"/>
              <a:t>, M., González, L., Tablada, M., </a:t>
            </a:r>
            <a:r>
              <a:rPr lang="es-ES" sz="1800" dirty="0" err="1"/>
              <a:t>Casanoves</a:t>
            </a:r>
            <a:r>
              <a:rPr lang="es-ES" sz="1800" dirty="0"/>
              <a:t>, F., Di </a:t>
            </a:r>
            <a:r>
              <a:rPr lang="es-ES" sz="1800" dirty="0" err="1"/>
              <a:t>Rienzo</a:t>
            </a:r>
            <a:r>
              <a:rPr lang="es-ES" sz="1800" dirty="0"/>
              <a:t>, J., &amp; Robledo, C. (2016). </a:t>
            </a:r>
            <a:r>
              <a:rPr lang="es-ES" sz="1800" i="1" dirty="0" err="1"/>
              <a:t>InfoStat</a:t>
            </a:r>
            <a:r>
              <a:rPr lang="es-ES" sz="1800" i="1" dirty="0"/>
              <a:t>, versión 2016, Grupo </a:t>
            </a:r>
            <a:r>
              <a:rPr lang="es-ES" sz="1800" i="1" dirty="0" err="1"/>
              <a:t>InfoStat</a:t>
            </a:r>
            <a:r>
              <a:rPr lang="es-ES" sz="1800" i="1" dirty="0"/>
              <a:t> FCA, Universidad Nacional de Córdoba.</a:t>
            </a:r>
            <a:r>
              <a:rPr lang="es-ES" sz="1800" dirty="0"/>
              <a:t> </a:t>
            </a:r>
          </a:p>
          <a:p>
            <a:pPr algn="just"/>
            <a:r>
              <a:rPr lang="es-ES" sz="1800" dirty="0"/>
              <a:t>Cevallos, J. (2012). </a:t>
            </a:r>
            <a:r>
              <a:rPr lang="es-ES" sz="1800" i="1" dirty="0"/>
              <a:t>CUERDO MINISTERIAL Nº 494 - MAGAP.</a:t>
            </a:r>
            <a:r>
              <a:rPr lang="es-ES" sz="1800" dirty="0"/>
              <a:t> Obtenido de http://www.ecuasem.org: http://www.ecuasem.org/pdf/Reglamento%20de%20semillas%20vigente.pdf</a:t>
            </a:r>
          </a:p>
          <a:p>
            <a:pPr algn="just"/>
            <a:r>
              <a:rPr lang="es-ES" sz="1800" dirty="0"/>
              <a:t>Chávez, E. (2014). </a:t>
            </a:r>
            <a:r>
              <a:rPr lang="es-ES" sz="1800" i="1" dirty="0"/>
              <a:t>Evaluación de la densidad y profundidad de siembra en la producción de semilla certificada de papa (</a:t>
            </a:r>
            <a:r>
              <a:rPr lang="es-ES" sz="1800" i="1" dirty="0" err="1"/>
              <a:t>Solanum</a:t>
            </a:r>
            <a:r>
              <a:rPr lang="es-ES" sz="1800" i="1" dirty="0"/>
              <a:t> </a:t>
            </a:r>
            <a:r>
              <a:rPr lang="es-ES" sz="1800" i="1" dirty="0" err="1"/>
              <a:t>tuberosum</a:t>
            </a:r>
            <a:r>
              <a:rPr lang="es-ES" sz="1800" i="1" dirty="0"/>
              <a:t> L.) Var. INIAP-FRIPAPA, CONPAPA, ESPOCH.</a:t>
            </a:r>
            <a:r>
              <a:rPr lang="es-ES" sz="1800" dirty="0"/>
              <a:t> Obtenido de Repositorio Institucional de la Escuela Superior Politécnica de Chimborazo: http://dspace.espoch.edu.ec/handle/123456789/3380</a:t>
            </a:r>
          </a:p>
          <a:p>
            <a:pPr algn="just"/>
            <a:r>
              <a:rPr lang="es-ES" sz="1800" dirty="0"/>
              <a:t>Chávez, P. (2008). </a:t>
            </a:r>
            <a:r>
              <a:rPr lang="es-ES" sz="1800" i="1" dirty="0"/>
              <a:t>La papa, </a:t>
            </a:r>
            <a:r>
              <a:rPr lang="es-ES" sz="1800" i="1" dirty="0" err="1"/>
              <a:t>Tesosro</a:t>
            </a:r>
            <a:r>
              <a:rPr lang="es-ES" sz="1800" i="1" dirty="0"/>
              <a:t> de los Andes.</a:t>
            </a:r>
            <a:r>
              <a:rPr lang="es-ES" sz="1800" dirty="0"/>
              <a:t> Obtenido de Centro Internacional de la Papa: http://fci.uib.es/digitalAssets/177/177040_peru.pdf</a:t>
            </a:r>
          </a:p>
          <a:p>
            <a:pPr algn="just"/>
            <a:r>
              <a:rPr lang="es-ES" sz="1800" dirty="0"/>
              <a:t>CIMMYT. (1988). </a:t>
            </a:r>
            <a:r>
              <a:rPr lang="es-ES" sz="1800" i="1" dirty="0"/>
              <a:t>La formulación de recomendaciones a partir de datos agronómicos: Un manual metodológico de evaluación económica. </a:t>
            </a:r>
            <a:r>
              <a:rPr lang="es-ES" sz="1800" i="1" dirty="0" err="1"/>
              <a:t>Edicion</a:t>
            </a:r>
            <a:r>
              <a:rPr lang="es-ES" sz="1800" i="1" dirty="0"/>
              <a:t> completamente revisada. </a:t>
            </a:r>
            <a:r>
              <a:rPr lang="es-ES" sz="1800" i="1" dirty="0" err="1"/>
              <a:t>Mexico</a:t>
            </a:r>
            <a:r>
              <a:rPr lang="es-ES" sz="1800" i="1" dirty="0"/>
              <a:t>.</a:t>
            </a:r>
            <a:r>
              <a:rPr lang="es-E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5727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330424" y="1933361"/>
            <a:ext cx="9613861" cy="21960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600" dirty="0"/>
              <a:t>GRACIAS </a:t>
            </a:r>
            <a:endParaRPr lang="es-EC" sz="16600" dirty="0"/>
          </a:p>
        </p:txBody>
      </p:sp>
    </p:spTree>
    <p:extLst>
      <p:ext uri="{BB962C8B-B14F-4D97-AF65-F5344CB8AC3E}">
        <p14:creationId xmlns:p14="http://schemas.microsoft.com/office/powerpoint/2010/main" val="1849459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600" b="1" dirty="0" smtClean="0"/>
              <a:t>Objetivos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70000" y="2120419"/>
            <a:ext cx="9885680" cy="4476052"/>
          </a:xfrm>
        </p:spPr>
        <p:txBody>
          <a:bodyPr>
            <a:noAutofit/>
          </a:bodyPr>
          <a:lstStyle/>
          <a:p>
            <a:pPr marL="914400" lvl="2" indent="0" algn="just">
              <a:lnSpc>
                <a:spcPct val="110000"/>
              </a:lnSpc>
              <a:buNone/>
            </a:pPr>
            <a:r>
              <a:rPr lang="es-EC" sz="2800" b="1" i="1" dirty="0"/>
              <a:t>General </a:t>
            </a:r>
          </a:p>
          <a:p>
            <a:pPr algn="just"/>
            <a:r>
              <a:rPr lang="es-ES" dirty="0" smtClean="0"/>
              <a:t>Evaluar </a:t>
            </a:r>
            <a:r>
              <a:rPr lang="es-ES" dirty="0"/>
              <a:t>el peso del tubérculo y la densidad de siembra para la producción de semilla registrada de papa (</a:t>
            </a:r>
            <a:r>
              <a:rPr lang="es-ES" i="1" dirty="0"/>
              <a:t>Solanum tuberosum</a:t>
            </a:r>
            <a:r>
              <a:rPr lang="es-ES" dirty="0"/>
              <a:t> L.) variedad “Superchola” en la granja </a:t>
            </a:r>
            <a:r>
              <a:rPr lang="es-ES" dirty="0" err="1"/>
              <a:t>Yuyucocha</a:t>
            </a:r>
            <a:r>
              <a:rPr lang="es-ES" dirty="0"/>
              <a:t>, Ibarra.</a:t>
            </a:r>
          </a:p>
        </p:txBody>
      </p:sp>
    </p:spTree>
    <p:extLst>
      <p:ext uri="{BB962C8B-B14F-4D97-AF65-F5344CB8AC3E}">
        <p14:creationId xmlns:p14="http://schemas.microsoft.com/office/powerpoint/2010/main" val="3692433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sz="3600" b="1" dirty="0" smtClean="0"/>
              <a:t>Objetivos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091027"/>
            <a:ext cx="10058399" cy="4476052"/>
          </a:xfrm>
        </p:spPr>
        <p:txBody>
          <a:bodyPr>
            <a:noAutofit/>
          </a:bodyPr>
          <a:lstStyle/>
          <a:p>
            <a:pPr marL="914400" lvl="2" indent="0" algn="just">
              <a:lnSpc>
                <a:spcPct val="110000"/>
              </a:lnSpc>
              <a:buNone/>
            </a:pPr>
            <a:r>
              <a:rPr lang="es-EC" sz="2800" b="1" i="1" dirty="0"/>
              <a:t>Específicos:</a:t>
            </a:r>
          </a:p>
          <a:p>
            <a:pPr marL="444500" lvl="0" indent="-444500" algn="just">
              <a:buFont typeface="Wingdings" panose="05000000000000000000" pitchFamily="2" charset="2"/>
              <a:buChar char="Ø"/>
              <a:tabLst>
                <a:tab pos="622300" algn="l"/>
              </a:tabLst>
            </a:pPr>
            <a:r>
              <a:rPr lang="es-EC" dirty="0"/>
              <a:t>Identificar el mejor peso de tubérculo semilla para la obtener un mayor rendimiento de semilla registrada.</a:t>
            </a:r>
          </a:p>
          <a:p>
            <a:pPr marL="444500" lvl="0" indent="-444500" algn="just">
              <a:buFont typeface="Wingdings" panose="05000000000000000000" pitchFamily="2" charset="2"/>
              <a:buChar char="Ø"/>
              <a:tabLst>
                <a:tab pos="622300" algn="l"/>
              </a:tabLst>
            </a:pPr>
            <a:r>
              <a:rPr lang="es-EC" dirty="0"/>
              <a:t>Determinar la mejor densidad de siembra para la obtención de semilla registrada.</a:t>
            </a:r>
          </a:p>
          <a:p>
            <a:pPr marL="444500" lvl="0" indent="-444500" algn="just">
              <a:lnSpc>
                <a:spcPct val="110000"/>
              </a:lnSpc>
              <a:buFont typeface="Wingdings" panose="05000000000000000000" pitchFamily="2" charset="2"/>
              <a:buChar char="Ø"/>
              <a:tabLst>
                <a:tab pos="622300" algn="l"/>
              </a:tabLst>
            </a:pPr>
            <a:r>
              <a:rPr lang="es-EC" dirty="0"/>
              <a:t>Determinar el rendimiento de semilla registrada.</a:t>
            </a:r>
          </a:p>
          <a:p>
            <a:pPr marL="444500" lvl="0" indent="-444500" algn="just">
              <a:lnSpc>
                <a:spcPct val="110000"/>
              </a:lnSpc>
              <a:buFont typeface="Wingdings" panose="05000000000000000000" pitchFamily="2" charset="2"/>
              <a:buChar char="Ø"/>
              <a:tabLst>
                <a:tab pos="622300" algn="l"/>
              </a:tabLst>
            </a:pPr>
            <a:r>
              <a:rPr lang="es-EC" dirty="0"/>
              <a:t>Realizar el análisis económico de presupuesto parcial para determinar la mejor alternativa de producción de papa registrada, variedad “</a:t>
            </a:r>
            <a:r>
              <a:rPr lang="es-EC" dirty="0" err="1"/>
              <a:t>Superchola</a:t>
            </a:r>
            <a:r>
              <a:rPr lang="es-EC" dirty="0"/>
              <a:t>”.</a:t>
            </a:r>
          </a:p>
          <a:p>
            <a:pPr marL="533400" indent="-533400" algn="just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622300" algn="l"/>
              </a:tabLst>
            </a:pPr>
            <a:endParaRPr lang="es-EC" sz="1800" dirty="0"/>
          </a:p>
        </p:txBody>
      </p:sp>
    </p:spTree>
    <p:extLst>
      <p:ext uri="{BB962C8B-B14F-4D97-AF65-F5344CB8AC3E}">
        <p14:creationId xmlns:p14="http://schemas.microsoft.com/office/powerpoint/2010/main" val="4051971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C" sz="3600" b="1" dirty="0" smtClean="0"/>
              <a:t>Hipótesis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2092870"/>
            <a:ext cx="10058400" cy="4023360"/>
          </a:xfrm>
        </p:spPr>
        <p:txBody>
          <a:bodyPr>
            <a:normAutofit/>
          </a:bodyPr>
          <a:lstStyle/>
          <a:p>
            <a:pPr algn="just"/>
            <a:r>
              <a:rPr lang="es-EC" b="1" dirty="0"/>
              <a:t>Ho: </a:t>
            </a:r>
            <a:r>
              <a:rPr lang="es-EC" dirty="0"/>
              <a:t>El peso del tubérculo y la densidad de siembra no afectan en la producción de semilla registrada de papa </a:t>
            </a:r>
            <a:r>
              <a:rPr lang="es-EC" i="1" dirty="0"/>
              <a:t>(</a:t>
            </a:r>
            <a:r>
              <a:rPr lang="es-EC" i="1" dirty="0" err="1"/>
              <a:t>Solanum</a:t>
            </a:r>
            <a:r>
              <a:rPr lang="es-EC" i="1" dirty="0"/>
              <a:t> </a:t>
            </a:r>
            <a:r>
              <a:rPr lang="es-EC" i="1" dirty="0" err="1"/>
              <a:t>tuberosum</a:t>
            </a:r>
            <a:r>
              <a:rPr lang="es-EC" dirty="0"/>
              <a:t> L</a:t>
            </a:r>
            <a:r>
              <a:rPr lang="es-EC" i="1" dirty="0"/>
              <a:t>.)</a:t>
            </a:r>
            <a:r>
              <a:rPr lang="es-EC" dirty="0"/>
              <a:t> variedad “</a:t>
            </a:r>
            <a:r>
              <a:rPr lang="es-EC" dirty="0" err="1"/>
              <a:t>Superchola</a:t>
            </a:r>
            <a:r>
              <a:rPr lang="es-EC" dirty="0"/>
              <a:t>”  en la granja </a:t>
            </a:r>
            <a:r>
              <a:rPr lang="es-EC" dirty="0" err="1"/>
              <a:t>Yuyucocha</a:t>
            </a:r>
            <a:r>
              <a:rPr lang="es-EC" dirty="0"/>
              <a:t>, Ibarra.</a:t>
            </a:r>
          </a:p>
          <a:p>
            <a:pPr algn="just"/>
            <a:r>
              <a:rPr lang="es-EC" dirty="0"/>
              <a:t> </a:t>
            </a:r>
          </a:p>
          <a:p>
            <a:pPr algn="just"/>
            <a:r>
              <a:rPr lang="es-EC" b="1" dirty="0"/>
              <a:t>Hi: </a:t>
            </a:r>
            <a:r>
              <a:rPr lang="es-EC" dirty="0"/>
              <a:t>El peso del tubérculo y la densidad de siembra  afectan en la producción de semilla registrada de papa </a:t>
            </a:r>
            <a:r>
              <a:rPr lang="es-EC" i="1" dirty="0"/>
              <a:t>(</a:t>
            </a:r>
            <a:r>
              <a:rPr lang="es-EC" i="1" dirty="0" err="1"/>
              <a:t>Solanum</a:t>
            </a:r>
            <a:r>
              <a:rPr lang="es-EC" i="1" dirty="0"/>
              <a:t> </a:t>
            </a:r>
            <a:r>
              <a:rPr lang="es-EC" i="1" dirty="0" err="1"/>
              <a:t>tuberosum</a:t>
            </a:r>
            <a:r>
              <a:rPr lang="es-EC" dirty="0"/>
              <a:t> L</a:t>
            </a:r>
            <a:r>
              <a:rPr lang="es-EC" i="1" dirty="0"/>
              <a:t>.) </a:t>
            </a:r>
            <a:r>
              <a:rPr lang="es-EC" dirty="0"/>
              <a:t>variedad “</a:t>
            </a:r>
            <a:r>
              <a:rPr lang="es-EC" dirty="0" err="1"/>
              <a:t>Superchola</a:t>
            </a:r>
            <a:r>
              <a:rPr lang="es-EC" dirty="0"/>
              <a:t>”  en la granja </a:t>
            </a:r>
            <a:r>
              <a:rPr lang="es-EC" dirty="0" err="1"/>
              <a:t>Yuyucocha</a:t>
            </a:r>
            <a:r>
              <a:rPr lang="es-EC" dirty="0"/>
              <a:t>, Ibarra.</a:t>
            </a: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45817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939800" y="1209675"/>
            <a:ext cx="10058400" cy="1273175"/>
          </a:xfrm>
        </p:spPr>
        <p:txBody>
          <a:bodyPr>
            <a:normAutofit/>
          </a:bodyPr>
          <a:lstStyle/>
          <a:p>
            <a:pPr algn="ctr"/>
            <a:r>
              <a:rPr lang="es-EC" sz="5400" b="1" dirty="0"/>
              <a:t>MATERIALES Y MÉTODOS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33" y="3213624"/>
            <a:ext cx="1697567" cy="227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34" y="3213622"/>
            <a:ext cx="1697566" cy="227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633" y="3213622"/>
            <a:ext cx="1697567" cy="227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5104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143000" y="361912"/>
            <a:ext cx="10058400" cy="627062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Área de estudio</a:t>
            </a:r>
            <a:endParaRPr lang="es-EC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556591" y="1025595"/>
            <a:ext cx="10058400" cy="40243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EC" dirty="0"/>
          </a:p>
          <a:p>
            <a:r>
              <a:rPr lang="es-EC" dirty="0"/>
              <a:t>Provincia:                                Imbabura</a:t>
            </a:r>
          </a:p>
          <a:p>
            <a:r>
              <a:rPr lang="es-EC" dirty="0"/>
              <a:t>Cantón:                                   Ibarra</a:t>
            </a:r>
          </a:p>
          <a:p>
            <a:r>
              <a:rPr lang="es-EC" dirty="0"/>
              <a:t>Parroquia:                               </a:t>
            </a:r>
            <a:r>
              <a:rPr lang="es-EC" dirty="0" err="1"/>
              <a:t>Caranqui</a:t>
            </a:r>
            <a:endParaRPr lang="es-EC" dirty="0"/>
          </a:p>
          <a:p>
            <a:r>
              <a:rPr lang="es-EC" dirty="0"/>
              <a:t>Localidad:                               </a:t>
            </a:r>
            <a:r>
              <a:rPr lang="es-EC" dirty="0" err="1"/>
              <a:t>Yuyucocha</a:t>
            </a:r>
            <a:endParaRPr lang="es-EC" dirty="0"/>
          </a:p>
          <a:p>
            <a:r>
              <a:rPr lang="es-EC" dirty="0"/>
              <a:t>Lugar:                                     Granja </a:t>
            </a:r>
            <a:r>
              <a:rPr lang="es-EC" dirty="0" smtClean="0"/>
              <a:t>E. </a:t>
            </a:r>
            <a:r>
              <a:rPr lang="es-EC" dirty="0" err="1"/>
              <a:t>Yuyucocha</a:t>
            </a:r>
            <a:endParaRPr lang="es-EC" dirty="0"/>
          </a:p>
          <a:p>
            <a:r>
              <a:rPr lang="es-EC" dirty="0"/>
              <a:t>Altitud:                                   </a:t>
            </a:r>
            <a:r>
              <a:rPr lang="es-EC" dirty="0" smtClean="0"/>
              <a:t>2243 </a:t>
            </a:r>
            <a:r>
              <a:rPr lang="es-EC" dirty="0"/>
              <a:t>msnm</a:t>
            </a:r>
          </a:p>
          <a:p>
            <a:r>
              <a:rPr lang="es-EC" dirty="0"/>
              <a:t>Temperatura promedio anual:  18,4ºC</a:t>
            </a:r>
          </a:p>
          <a:p>
            <a:r>
              <a:rPr lang="es-EC" dirty="0"/>
              <a:t>Humedad Relativa:                  65%</a:t>
            </a:r>
          </a:p>
          <a:p>
            <a:r>
              <a:rPr lang="es-EC" dirty="0"/>
              <a:t>Textura:                                  Suelo franco arenoso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56591" y="6361606"/>
            <a:ext cx="6493042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estación INHAMI Granja Experimental </a:t>
            </a:r>
            <a:r>
              <a:rPr lang="es-EC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Yuyucocha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(2012)</a:t>
            </a:r>
            <a:endParaRPr lang="es-EC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5988" t="4514" r="25988" b="27083"/>
          <a:stretch/>
        </p:blipFill>
        <p:spPr>
          <a:xfrm>
            <a:off x="5816600" y="1257300"/>
            <a:ext cx="6184964" cy="495300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8851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097280" y="300038"/>
            <a:ext cx="10058400" cy="690562"/>
          </a:xfrm>
        </p:spPr>
        <p:txBody>
          <a:bodyPr>
            <a:normAutofit/>
          </a:bodyPr>
          <a:lstStyle/>
          <a:p>
            <a:pPr algn="ctr"/>
            <a:r>
              <a:rPr lang="es-EC" sz="3600" b="1" dirty="0"/>
              <a:t>Materiales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984929" y="1380393"/>
            <a:ext cx="4316413" cy="3592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b="1" dirty="0" smtClean="0"/>
              <a:t>                         Materiales</a:t>
            </a:r>
            <a:endParaRPr lang="es-EC" dirty="0"/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es-EC" dirty="0" smtClean="0"/>
              <a:t>Azadones </a:t>
            </a:r>
            <a:endParaRPr lang="es-EC" dirty="0"/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es-EC" dirty="0" smtClean="0"/>
              <a:t>Cinta </a:t>
            </a:r>
            <a:r>
              <a:rPr lang="es-EC" dirty="0"/>
              <a:t>métrica</a:t>
            </a: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es-EC" dirty="0" smtClean="0"/>
              <a:t>Estacas</a:t>
            </a:r>
            <a:endParaRPr lang="es-EC" dirty="0"/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es-EC" dirty="0" smtClean="0"/>
              <a:t>Piola</a:t>
            </a:r>
            <a:endParaRPr lang="es-EC" dirty="0"/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es-EC" dirty="0" smtClean="0"/>
              <a:t>Balanza</a:t>
            </a:r>
            <a:endParaRPr lang="es-EC" dirty="0"/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es-EC" dirty="0" smtClean="0"/>
              <a:t>Botas</a:t>
            </a:r>
            <a:endParaRPr lang="es-EC" dirty="0"/>
          </a:p>
          <a:p>
            <a:pPr>
              <a:buFont typeface="Wingdings" panose="05000000000000000000" pitchFamily="2" charset="2"/>
              <a:buChar char="§"/>
            </a:pPr>
            <a:endParaRPr lang="es-EC" dirty="0"/>
          </a:p>
          <a:p>
            <a:pPr lvl="0"/>
            <a:endParaRPr lang="es-EC" dirty="0"/>
          </a:p>
          <a:p>
            <a:pPr>
              <a:buFont typeface="Wingdings" panose="05000000000000000000" pitchFamily="2" charset="2"/>
              <a:buChar char="§"/>
            </a:pPr>
            <a:endParaRPr lang="es-EC" dirty="0"/>
          </a:p>
          <a:p>
            <a:pPr>
              <a:buFont typeface="Wingdings" panose="05000000000000000000" pitchFamily="2" charset="2"/>
              <a:buChar char="§"/>
            </a:pPr>
            <a:endParaRPr lang="es-EC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3262861" y="1888090"/>
            <a:ext cx="2224437" cy="283631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indent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C" b="0" dirty="0"/>
              <a:t>Guantes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C" b="0" dirty="0"/>
              <a:t>Letreros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C" b="0" dirty="0"/>
              <a:t>Bomba de mochila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C" b="0" dirty="0"/>
              <a:t>Tanque de plástico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s-EC" b="0" dirty="0"/>
              <a:t>Sacos de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s-EC" b="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s-EC" b="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s-EC" b="0" dirty="0"/>
          </a:p>
        </p:txBody>
      </p:sp>
      <p:sp>
        <p:nvSpPr>
          <p:cNvPr id="6" name="Marcador de contenido 5"/>
          <p:cNvSpPr txBox="1">
            <a:spLocks/>
          </p:cNvSpPr>
          <p:nvPr/>
        </p:nvSpPr>
        <p:spPr>
          <a:xfrm>
            <a:off x="5487298" y="1286629"/>
            <a:ext cx="3390450" cy="359931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r>
              <a:rPr lang="es-EC" b="1" dirty="0"/>
              <a:t>Insumos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C" dirty="0"/>
              <a:t> Semilla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C" dirty="0"/>
              <a:t> Fertilizantes: simples y compuestos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C" dirty="0"/>
              <a:t> Fungicidas: sistémicos y  </a:t>
            </a:r>
            <a:r>
              <a:rPr lang="es-EC" dirty="0" err="1"/>
              <a:t>protectantes</a:t>
            </a:r>
            <a:endParaRPr lang="es-EC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EC" dirty="0"/>
              <a:t> Insecticidas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694396" y="1286629"/>
            <a:ext cx="2528273" cy="289822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s-EC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Equipos </a:t>
            </a:r>
            <a:endParaRPr lang="es-EC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Computadora </a:t>
            </a:r>
          </a:p>
          <a:p>
            <a:pPr marL="342900" indent="-34290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Impresora</a:t>
            </a:r>
          </a:p>
          <a:p>
            <a:pPr marL="342900" indent="-34290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Libro de campo </a:t>
            </a:r>
          </a:p>
          <a:p>
            <a:pPr marL="342900" indent="-34290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Cámara fotográfica</a:t>
            </a:r>
          </a:p>
          <a:p>
            <a:pPr marL="342900" indent="-34290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Balanza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59" y="4622800"/>
            <a:ext cx="2374915" cy="177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16" y="4558949"/>
            <a:ext cx="2174039" cy="183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517" y="4622800"/>
            <a:ext cx="2380163" cy="176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5296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Marquesina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2110</TotalTime>
  <Words>2755</Words>
  <Application>Microsoft Office PowerPoint</Application>
  <PresentationFormat>Panorámica</PresentationFormat>
  <Paragraphs>985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</vt:lpstr>
      <vt:lpstr>Retrospección</vt:lpstr>
      <vt:lpstr>EVALUACIÓN DEL PESO DEL TUBÉRCULO Y DENSIDAD DE SIEMBRA EN LA PRODUCCIÓN DE SEMILLA REGISTRADA DE PAPA (Solanum tuberosum L.) VARIEDAD “SUPERCHOLA”  EN LA GRANJA YUYUCOCHA, IBARRA.</vt:lpstr>
      <vt:lpstr>CONTENIDO</vt:lpstr>
      <vt:lpstr>INTRODUCCIÓN Antecedentes, Problema y Justificación</vt:lpstr>
      <vt:lpstr>Objetivos</vt:lpstr>
      <vt:lpstr>Objetivos</vt:lpstr>
      <vt:lpstr>Hipótesis</vt:lpstr>
      <vt:lpstr>MATERIALES Y MÉTODOS</vt:lpstr>
      <vt:lpstr>Área de estudio</vt:lpstr>
      <vt:lpstr>Materiales </vt:lpstr>
      <vt:lpstr>Métodos</vt:lpstr>
      <vt:lpstr>Tratamientos evaluados</vt:lpstr>
      <vt:lpstr>Diseño experimental</vt:lpstr>
      <vt:lpstr>Análisis estadístico </vt:lpstr>
      <vt:lpstr>Variables evaluadas</vt:lpstr>
      <vt:lpstr>Variables evaluadas</vt:lpstr>
      <vt:lpstr>Presentación de PowerPoint</vt:lpstr>
      <vt:lpstr>Presentación de PowerPoint</vt:lpstr>
      <vt:lpstr>RESULTADOS Y DISCUSIÓN </vt:lpstr>
      <vt:lpstr>Días a la emergencia</vt:lpstr>
      <vt:lpstr>Altura de planta (30 días)</vt:lpstr>
      <vt:lpstr>Altura de planta (90 días)</vt:lpstr>
      <vt:lpstr>Días a la Floración </vt:lpstr>
      <vt:lpstr>Número de tallos </vt:lpstr>
      <vt:lpstr>Número de Tubérculos por Planta</vt:lpstr>
      <vt:lpstr>Rendimiento Kg/Parcela Neta</vt:lpstr>
      <vt:lpstr>Clasificación</vt:lpstr>
      <vt:lpstr>Clasificación</vt:lpstr>
      <vt:lpstr>Clasificación</vt:lpstr>
      <vt:lpstr>Selección de tubérculos semilla</vt:lpstr>
      <vt:lpstr>Análisis Económico</vt:lpstr>
      <vt:lpstr>Presentación de PowerPoint</vt:lpstr>
      <vt:lpstr>Presentación de PowerPoint</vt:lpstr>
      <vt:lpstr>Presentación de PowerPoint</vt:lpstr>
      <vt:lpstr>CONCLUSIONES </vt:lpstr>
      <vt:lpstr>CONCLUSIONES </vt:lpstr>
      <vt:lpstr>RECOMENDACIONES </vt:lpstr>
      <vt:lpstr>Presentación de PowerPoint</vt:lpstr>
      <vt:lpstr>BIBLIOGRAFÍA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FACTORES QUE INFLUYEN EN LA INCIDENCIA DE PLAGAS Y ENFERMEDADES EN FINCAS DE PRODUCCIÓN DE CAFÉ ORGÁNICO EN LA MICROCUENCA DEL RÍO BLANCO EN EL CARCHI-2015.</dc:title>
  <dc:creator>XAVIER FERNANDO TARAMUEL MARTINEZ</dc:creator>
  <cp:lastModifiedBy>Fernando Taramuel</cp:lastModifiedBy>
  <cp:revision>154</cp:revision>
  <dcterms:created xsi:type="dcterms:W3CDTF">2015-06-23T17:46:55Z</dcterms:created>
  <dcterms:modified xsi:type="dcterms:W3CDTF">2017-09-15T20:37:24Z</dcterms:modified>
</cp:coreProperties>
</file>