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6"/>
  </p:notesMasterIdLst>
  <p:sldIdLst>
    <p:sldId id="256" r:id="rId2"/>
    <p:sldId id="257" r:id="rId3"/>
    <p:sldId id="258" r:id="rId4"/>
    <p:sldId id="259" r:id="rId5"/>
    <p:sldId id="260" r:id="rId6"/>
    <p:sldId id="261" r:id="rId7"/>
    <p:sldId id="262" r:id="rId8"/>
    <p:sldId id="263" r:id="rId9"/>
    <p:sldId id="295" r:id="rId10"/>
    <p:sldId id="265" r:id="rId11"/>
    <p:sldId id="266" r:id="rId12"/>
    <p:sldId id="267" r:id="rId13"/>
    <p:sldId id="268" r:id="rId14"/>
    <p:sldId id="269" r:id="rId15"/>
    <p:sldId id="276" r:id="rId16"/>
    <p:sldId id="270" r:id="rId17"/>
    <p:sldId id="283" r:id="rId18"/>
    <p:sldId id="284" r:id="rId19"/>
    <p:sldId id="271" r:id="rId20"/>
    <p:sldId id="273" r:id="rId21"/>
    <p:sldId id="281" r:id="rId22"/>
    <p:sldId id="285" r:id="rId23"/>
    <p:sldId id="286" r:id="rId24"/>
    <p:sldId id="275" r:id="rId25"/>
    <p:sldId id="287" r:id="rId26"/>
    <p:sldId id="279" r:id="rId27"/>
    <p:sldId id="296" r:id="rId28"/>
    <p:sldId id="288" r:id="rId29"/>
    <p:sldId id="289" r:id="rId30"/>
    <p:sldId id="290" r:id="rId31"/>
    <p:sldId id="291" r:id="rId32"/>
    <p:sldId id="294" r:id="rId33"/>
    <p:sldId id="292" r:id="rId34"/>
    <p:sldId id="293" r:id="rId35"/>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44" d="100"/>
          <a:sy n="44" d="100"/>
        </p:scale>
        <p:origin x="78" y="28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Hoja_de_c_lculo_de_Microsoft_Excel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Hoja_de_c_lculo_de_Microsoft_Excel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Hoja_de_c_lculo_de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3313890161454506E-2"/>
          <c:y val="0.14882086047968837"/>
          <c:w val="0.86494552312580786"/>
          <c:h val="0.82816859301983226"/>
        </c:manualLayout>
      </c:layout>
      <c:pie3DChart>
        <c:varyColors val="1"/>
        <c:ser>
          <c:idx val="0"/>
          <c:order val="0"/>
          <c:tx>
            <c:strRef>
              <c:f>Hoja1!$B$1</c:f>
              <c:strCache>
                <c:ptCount val="1"/>
                <c:pt idx="0">
                  <c:v>Lugar De Procedencia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3144-42B1-9CAB-9AC4919E5FB7}"/>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3144-42B1-9CAB-9AC4919E5FB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200" b="1" i="0" u="none" strike="noStrike" kern="1200" baseline="0">
                    <a:solidFill>
                      <a:schemeClr val="lt1"/>
                    </a:solidFill>
                    <a:latin typeface="Arial" panose="020B0604020202020204" pitchFamily="34" charset="0"/>
                    <a:ea typeface="+mn-ea"/>
                    <a:cs typeface="Arial" panose="020B0604020202020204" pitchFamily="34" charset="0"/>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Hoja1!$A$2:$A$3</c:f>
              <c:strCache>
                <c:ptCount val="2"/>
                <c:pt idx="0">
                  <c:v>Urbano</c:v>
                </c:pt>
                <c:pt idx="1">
                  <c:v>Rural </c:v>
                </c:pt>
              </c:strCache>
            </c:strRef>
          </c:cat>
          <c:val>
            <c:numRef>
              <c:f>Hoja1!$B$2:$B$3</c:f>
              <c:numCache>
                <c:formatCode>0.00%</c:formatCode>
                <c:ptCount val="2"/>
                <c:pt idx="0">
                  <c:v>0.33300000000000002</c:v>
                </c:pt>
                <c:pt idx="1">
                  <c:v>0.66700000000000004</c:v>
                </c:pt>
              </c:numCache>
            </c:numRef>
          </c:val>
          <c:extLst>
            <c:ext xmlns:c16="http://schemas.microsoft.com/office/drawing/2014/chart" uri="{C3380CC4-5D6E-409C-BE32-E72D297353CC}">
              <c16:uniqueId val="{00000004-3144-42B1-9CAB-9AC4919E5FB7}"/>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0"/>
        <c:txPr>
          <a:bodyPr rot="0" spcFirstLastPara="1" vertOverflow="ellipsis" vert="horz" wrap="square" anchor="ctr" anchorCtr="1"/>
          <a:lstStyle/>
          <a:p>
            <a:pPr>
              <a:defRPr sz="1100"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s-EC"/>
          </a:p>
        </c:txPr>
      </c:legendEntry>
      <c:legendEntry>
        <c:idx val="1"/>
        <c:txPr>
          <a:bodyPr rot="0" spcFirstLastPara="1" vertOverflow="ellipsis" vert="horz" wrap="square" anchor="ctr" anchorCtr="1"/>
          <a:lstStyle/>
          <a:p>
            <a:pPr>
              <a:defRPr sz="1100"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s-EC"/>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s-EC"/>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200">
          <a:latin typeface="Arial" panose="020B0604020202020204" pitchFamily="34" charset="0"/>
          <a:cs typeface="Arial" panose="020B0604020202020204" pitchFamily="34" charset="0"/>
        </a:defRPr>
      </a:pPr>
      <a:endParaRPr lang="es-EC"/>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Hoja1!$B$1</c:f>
              <c:strCache>
                <c:ptCount val="1"/>
                <c:pt idx="0">
                  <c:v>Oxigenoterapia</c:v>
                </c:pt>
              </c:strCache>
            </c:strRef>
          </c:tx>
          <c:spPr>
            <a:solidFill>
              <a:schemeClr val="accent1"/>
            </a:solidFill>
            <a:ln>
              <a:noFill/>
            </a:ln>
            <a:effectLst/>
          </c:spPr>
          <c:invertIfNegative val="0"/>
          <c:cat>
            <c:strRef>
              <c:f>Hoja1!$A$2:$A$6</c:f>
              <c:strCache>
                <c:ptCount val="5"/>
                <c:pt idx="0">
                  <c:v>&lt; 7 días </c:v>
                </c:pt>
                <c:pt idx="1">
                  <c:v>7 a 14 días</c:v>
                </c:pt>
                <c:pt idx="2">
                  <c:v>14 a 21 </c:v>
                </c:pt>
                <c:pt idx="3">
                  <c:v>21 a 28</c:v>
                </c:pt>
                <c:pt idx="4">
                  <c:v>&gt; 28 dias</c:v>
                </c:pt>
              </c:strCache>
            </c:strRef>
          </c:cat>
          <c:val>
            <c:numRef>
              <c:f>Hoja1!$B$2:$B$6</c:f>
              <c:numCache>
                <c:formatCode>0.00%</c:formatCode>
                <c:ptCount val="5"/>
                <c:pt idx="0">
                  <c:v>0.28599999999999998</c:v>
                </c:pt>
                <c:pt idx="1">
                  <c:v>0.23799999999999999</c:v>
                </c:pt>
                <c:pt idx="2">
                  <c:v>0.33300000000000002</c:v>
                </c:pt>
                <c:pt idx="3">
                  <c:v>9.5000000000000001E-2</c:v>
                </c:pt>
                <c:pt idx="4">
                  <c:v>4.8000000000000001E-2</c:v>
                </c:pt>
              </c:numCache>
            </c:numRef>
          </c:val>
          <c:extLst>
            <c:ext xmlns:c16="http://schemas.microsoft.com/office/drawing/2014/chart" uri="{C3380CC4-5D6E-409C-BE32-E72D297353CC}">
              <c16:uniqueId val="{00000000-2CFD-4389-8BFF-DBBF0BFE1B6C}"/>
            </c:ext>
          </c:extLst>
        </c:ser>
        <c:dLbls>
          <c:showLegendKey val="0"/>
          <c:showVal val="0"/>
          <c:showCatName val="0"/>
          <c:showSerName val="0"/>
          <c:showPercent val="0"/>
          <c:showBubbleSize val="0"/>
        </c:dLbls>
        <c:gapWidth val="150"/>
        <c:overlap val="100"/>
        <c:axId val="358283640"/>
        <c:axId val="358282656"/>
      </c:barChart>
      <c:catAx>
        <c:axId val="358283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EC"/>
          </a:p>
        </c:txPr>
        <c:crossAx val="358282656"/>
        <c:crosses val="autoZero"/>
        <c:auto val="1"/>
        <c:lblAlgn val="ctr"/>
        <c:lblOffset val="100"/>
        <c:noMultiLvlLbl val="0"/>
      </c:catAx>
      <c:valAx>
        <c:axId val="35828265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EC"/>
          </a:p>
        </c:txPr>
        <c:crossAx val="358283640"/>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s-EC"/>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Días de Hospitalización </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E2D-4C97-A330-CDA2DCE5AF45}"/>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E2D-4C97-A330-CDA2DCE5AF45}"/>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E2D-4C97-A330-CDA2DCE5AF45}"/>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E2D-4C97-A330-CDA2DCE5AF45}"/>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E2D-4C97-A330-CDA2DCE5AF45}"/>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200" b="1" i="0" u="none" strike="noStrike" kern="1200" baseline="0">
                    <a:solidFill>
                      <a:schemeClr val="lt1"/>
                    </a:solidFill>
                    <a:latin typeface="Arial" panose="020B0604020202020204" pitchFamily="34" charset="0"/>
                    <a:ea typeface="+mn-ea"/>
                    <a:cs typeface="Arial" panose="020B0604020202020204" pitchFamily="34" charset="0"/>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Hoja1!$A$2:$A$6</c:f>
              <c:strCache>
                <c:ptCount val="5"/>
                <c:pt idx="0">
                  <c:v>&lt; 7 días </c:v>
                </c:pt>
                <c:pt idx="1">
                  <c:v>7 a 14 días</c:v>
                </c:pt>
                <c:pt idx="2">
                  <c:v>14 a 21 </c:v>
                </c:pt>
                <c:pt idx="3">
                  <c:v>21 a 28 días</c:v>
                </c:pt>
                <c:pt idx="4">
                  <c:v>&gt; 28 dias</c:v>
                </c:pt>
              </c:strCache>
            </c:strRef>
          </c:cat>
          <c:val>
            <c:numRef>
              <c:f>Hoja1!$B$2:$B$6</c:f>
              <c:numCache>
                <c:formatCode>0.00%</c:formatCode>
                <c:ptCount val="5"/>
                <c:pt idx="0">
                  <c:v>0.42899999999999999</c:v>
                </c:pt>
                <c:pt idx="1">
                  <c:v>0.28599999999999998</c:v>
                </c:pt>
                <c:pt idx="2">
                  <c:v>0.14299999999999999</c:v>
                </c:pt>
                <c:pt idx="3">
                  <c:v>9.5000000000000001E-2</c:v>
                </c:pt>
                <c:pt idx="4">
                  <c:v>4.8000000000000001E-2</c:v>
                </c:pt>
              </c:numCache>
            </c:numRef>
          </c:val>
          <c:extLst>
            <c:ext xmlns:c16="http://schemas.microsoft.com/office/drawing/2014/chart" uri="{C3380CC4-5D6E-409C-BE32-E72D297353CC}">
              <c16:uniqueId val="{0000000A-7E2D-4C97-A330-CDA2DCE5AF45}"/>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s-EC"/>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200">
          <a:latin typeface="Arial" panose="020B0604020202020204" pitchFamily="34" charset="0"/>
          <a:cs typeface="Arial" panose="020B0604020202020204" pitchFamily="34" charset="0"/>
        </a:defRPr>
      </a:pPr>
      <a:endParaRPr lang="es-EC"/>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Hoja1!$B$1</c:f>
              <c:strCache>
                <c:ptCount val="1"/>
                <c:pt idx="0">
                  <c:v>Etnia</c:v>
                </c:pt>
              </c:strCache>
            </c:strRef>
          </c:tx>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1-144B-4F18-977F-5D569A8CF44A}"/>
              </c:ext>
            </c:extLst>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3-144B-4F18-977F-5D569A8CF44A}"/>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5-144B-4F18-977F-5D569A8CF44A}"/>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s-EC"/>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Hoja1!$A$2:$A$4</c:f>
              <c:strCache>
                <c:ptCount val="3"/>
                <c:pt idx="0">
                  <c:v>Mestizo</c:v>
                </c:pt>
                <c:pt idx="1">
                  <c:v>Afroecuatoriano</c:v>
                </c:pt>
                <c:pt idx="2">
                  <c:v>Indigena</c:v>
                </c:pt>
              </c:strCache>
            </c:strRef>
          </c:cat>
          <c:val>
            <c:numRef>
              <c:f>Hoja1!$B$2:$B$4</c:f>
              <c:numCache>
                <c:formatCode>0.00%</c:formatCode>
                <c:ptCount val="3"/>
                <c:pt idx="0">
                  <c:v>0.61899999999999999</c:v>
                </c:pt>
                <c:pt idx="1">
                  <c:v>0.33300000000000002</c:v>
                </c:pt>
                <c:pt idx="2">
                  <c:v>4.8000000000000001E-2</c:v>
                </c:pt>
              </c:numCache>
            </c:numRef>
          </c:val>
          <c:extLst>
            <c:ext xmlns:c16="http://schemas.microsoft.com/office/drawing/2014/chart" uri="{C3380CC4-5D6E-409C-BE32-E72D297353CC}">
              <c16:uniqueId val="{00000006-144B-4F18-977F-5D569A8CF44A}"/>
            </c:ext>
          </c:extLst>
        </c:ser>
        <c:dLbls>
          <c:dLblPos val="inEnd"/>
          <c:showLegendKey val="0"/>
          <c:showVal val="0"/>
          <c:showCatName val="0"/>
          <c:showSerName val="0"/>
          <c:showPercent val="1"/>
          <c:showBubbleSize val="0"/>
          <c:showLeaderLines val="1"/>
        </c:dLbls>
      </c:pie3D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s-EC"/>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s-EC"/>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505641600672787"/>
          <c:y val="0.14402699662542182"/>
          <c:w val="0.8257439580885596"/>
          <c:h val="0.81762209254044582"/>
        </c:manualLayout>
      </c:layout>
      <c:pie3DChart>
        <c:varyColors val="1"/>
        <c:ser>
          <c:idx val="0"/>
          <c:order val="0"/>
          <c:tx>
            <c:strRef>
              <c:f>Hoja1!$B$1</c:f>
              <c:strCache>
                <c:ptCount val="1"/>
                <c:pt idx="0">
                  <c:v>Género </c:v>
                </c:pt>
              </c:strCache>
            </c:strRef>
          </c:tx>
          <c:dPt>
            <c:idx val="0"/>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309E-45CA-8CA0-F6558F8E5203}"/>
              </c:ext>
            </c:extLst>
          </c:dPt>
          <c:dPt>
            <c:idx val="1"/>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309E-45CA-8CA0-F6558F8E520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200" b="1" i="0" u="none" strike="noStrike" kern="1200" baseline="0">
                    <a:solidFill>
                      <a:schemeClr val="lt1"/>
                    </a:solidFill>
                    <a:latin typeface="Arial" panose="020B0604020202020204" pitchFamily="34" charset="0"/>
                    <a:ea typeface="+mn-ea"/>
                    <a:cs typeface="Arial" panose="020B0604020202020204" pitchFamily="34" charset="0"/>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Hoja1!$A$2:$A$3</c:f>
              <c:strCache>
                <c:ptCount val="2"/>
                <c:pt idx="0">
                  <c:v>Masculino</c:v>
                </c:pt>
                <c:pt idx="1">
                  <c:v>Femenino</c:v>
                </c:pt>
              </c:strCache>
            </c:strRef>
          </c:cat>
          <c:val>
            <c:numRef>
              <c:f>Hoja1!$B$2:$B$3</c:f>
              <c:numCache>
                <c:formatCode>0.00%</c:formatCode>
                <c:ptCount val="2"/>
                <c:pt idx="0">
                  <c:v>0.66700000000000004</c:v>
                </c:pt>
                <c:pt idx="1">
                  <c:v>0.33300000000000002</c:v>
                </c:pt>
              </c:numCache>
            </c:numRef>
          </c:val>
          <c:extLst>
            <c:ext xmlns:c16="http://schemas.microsoft.com/office/drawing/2014/chart" uri="{C3380CC4-5D6E-409C-BE32-E72D297353CC}">
              <c16:uniqueId val="{00000004-309E-45CA-8CA0-F6558F8E5203}"/>
            </c:ext>
          </c:extLst>
        </c:ser>
        <c:dLbls>
          <c:dLblPos val="ctr"/>
          <c:showLegendKey val="0"/>
          <c:showVal val="0"/>
          <c:showCatName val="0"/>
          <c:showSerName val="0"/>
          <c:showPercent val="1"/>
          <c:showBubbleSize val="0"/>
          <c:showLeaderLines val="1"/>
        </c:dLbls>
      </c:pie3DChart>
      <c:spPr>
        <a:noFill/>
        <a:ln w="25400">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s-EC"/>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200">
          <a:latin typeface="Arial" panose="020B0604020202020204" pitchFamily="34" charset="0"/>
          <a:cs typeface="Arial" panose="020B0604020202020204" pitchFamily="34" charset="0"/>
        </a:defRPr>
      </a:pPr>
      <a:endParaRPr lang="es-EC"/>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624178086474681E-2"/>
          <c:y val="0.11988524924317347"/>
          <c:w val="0.91627136253661634"/>
          <c:h val="0.65603309653407416"/>
        </c:manualLayout>
      </c:layout>
      <c:barChart>
        <c:barDir val="col"/>
        <c:grouping val="clustered"/>
        <c:varyColors val="0"/>
        <c:ser>
          <c:idx val="0"/>
          <c:order val="0"/>
          <c:tx>
            <c:strRef>
              <c:f>Hoja1!$B$1</c:f>
              <c:strCache>
                <c:ptCount val="1"/>
                <c:pt idx="0">
                  <c:v>Peso Al Nacer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Hoja1!$A$2:$A$4</c:f>
              <c:strCache>
                <c:ptCount val="3"/>
                <c:pt idx="0">
                  <c:v>Bajo Peso &lt; 2500</c:v>
                </c:pt>
                <c:pt idx="1">
                  <c:v>Peso Normal  de 25000 a 4000</c:v>
                </c:pt>
                <c:pt idx="2">
                  <c:v>Macrosómico &gt; 4000</c:v>
                </c:pt>
              </c:strCache>
            </c:strRef>
          </c:cat>
          <c:val>
            <c:numRef>
              <c:f>Hoja1!$B$2:$B$4</c:f>
              <c:numCache>
                <c:formatCode>0.00%</c:formatCode>
                <c:ptCount val="3"/>
                <c:pt idx="0">
                  <c:v>0.19</c:v>
                </c:pt>
                <c:pt idx="1">
                  <c:v>0.71399999999999997</c:v>
                </c:pt>
                <c:pt idx="2">
                  <c:v>9.5000000000000001E-2</c:v>
                </c:pt>
              </c:numCache>
            </c:numRef>
          </c:val>
          <c:extLst>
            <c:ext xmlns:c16="http://schemas.microsoft.com/office/drawing/2014/chart" uri="{C3380CC4-5D6E-409C-BE32-E72D297353CC}">
              <c16:uniqueId val="{00000000-D5DC-401E-9A86-4080AA912EFE}"/>
            </c:ext>
          </c:extLst>
        </c:ser>
        <c:dLbls>
          <c:showLegendKey val="0"/>
          <c:showVal val="0"/>
          <c:showCatName val="0"/>
          <c:showSerName val="0"/>
          <c:showPercent val="0"/>
          <c:showBubbleSize val="0"/>
        </c:dLbls>
        <c:gapWidth val="100"/>
        <c:overlap val="-24"/>
        <c:axId val="381460808"/>
        <c:axId val="381461136"/>
      </c:barChart>
      <c:catAx>
        <c:axId val="38146080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Arial" panose="020B0604020202020204" pitchFamily="34" charset="0"/>
                <a:ea typeface="+mn-ea"/>
                <a:cs typeface="Arial" panose="020B0604020202020204" pitchFamily="34" charset="0"/>
              </a:defRPr>
            </a:pPr>
            <a:endParaRPr lang="es-EC"/>
          </a:p>
        </c:txPr>
        <c:crossAx val="381461136"/>
        <c:crosses val="autoZero"/>
        <c:auto val="1"/>
        <c:lblAlgn val="ctr"/>
        <c:lblOffset val="100"/>
        <c:noMultiLvlLbl val="0"/>
      </c:catAx>
      <c:valAx>
        <c:axId val="381461136"/>
        <c:scaling>
          <c:orientation val="minMax"/>
        </c:scaling>
        <c:delete val="0"/>
        <c:axPos val="l"/>
        <c:majorGridlines>
          <c:spPr>
            <a:ln w="9525" cap="flat" cmpd="sng" algn="ctr">
              <a:solidFill>
                <a:schemeClr val="lt1">
                  <a:lumMod val="95000"/>
                  <a:alpha val="1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Arial" panose="020B0604020202020204" pitchFamily="34" charset="0"/>
                <a:ea typeface="+mn-ea"/>
                <a:cs typeface="Arial" panose="020B0604020202020204" pitchFamily="34" charset="0"/>
              </a:defRPr>
            </a:pPr>
            <a:endParaRPr lang="es-EC"/>
          </a:p>
        </c:txPr>
        <c:crossAx val="381460808"/>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sz="1200">
          <a:latin typeface="Arial" panose="020B0604020202020204" pitchFamily="34" charset="0"/>
          <a:cs typeface="Arial" panose="020B0604020202020204" pitchFamily="34" charset="0"/>
        </a:defRPr>
      </a:pPr>
      <a:endParaRPr lang="es-EC"/>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Tipo De Alimentación </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lt1"/>
                    </a:solidFill>
                    <a:latin typeface="Arial" panose="020B0604020202020204" pitchFamily="34" charset="0"/>
                    <a:ea typeface="+mn-ea"/>
                    <a:cs typeface="Arial" panose="020B0604020202020204" pitchFamily="34"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Hoja1!$A$2:$A$4</c:f>
              <c:strCache>
                <c:ptCount val="3"/>
                <c:pt idx="0">
                  <c:v>Lactancia Materna Exclusiva</c:v>
                </c:pt>
                <c:pt idx="1">
                  <c:v>Sucedáneos de la leche</c:v>
                </c:pt>
                <c:pt idx="2">
                  <c:v>Mixta</c:v>
                </c:pt>
              </c:strCache>
            </c:strRef>
          </c:cat>
          <c:val>
            <c:numRef>
              <c:f>Hoja1!$B$2:$B$4</c:f>
              <c:numCache>
                <c:formatCode>General</c:formatCode>
                <c:ptCount val="3"/>
                <c:pt idx="0" formatCode="0.00%">
                  <c:v>0.71399999999999997</c:v>
                </c:pt>
                <c:pt idx="1">
                  <c:v>0</c:v>
                </c:pt>
                <c:pt idx="2" formatCode="0.00%">
                  <c:v>0.28599999999999998</c:v>
                </c:pt>
              </c:numCache>
            </c:numRef>
          </c:val>
          <c:extLst>
            <c:ext xmlns:c16="http://schemas.microsoft.com/office/drawing/2014/chart" uri="{C3380CC4-5D6E-409C-BE32-E72D297353CC}">
              <c16:uniqueId val="{00000000-21D4-424B-BFAB-C5512F61A573}"/>
            </c:ext>
          </c:extLst>
        </c:ser>
        <c:dLbls>
          <c:dLblPos val="inEnd"/>
          <c:showLegendKey val="0"/>
          <c:showVal val="1"/>
          <c:showCatName val="0"/>
          <c:showSerName val="0"/>
          <c:showPercent val="0"/>
          <c:showBubbleSize val="0"/>
        </c:dLbls>
        <c:gapWidth val="41"/>
        <c:axId val="13366128"/>
        <c:axId val="13366784"/>
      </c:barChart>
      <c:catAx>
        <c:axId val="133661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dk1">
                    <a:lumMod val="65000"/>
                    <a:lumOff val="35000"/>
                  </a:schemeClr>
                </a:solidFill>
                <a:effectLst/>
                <a:latin typeface="Arial" panose="020B0604020202020204" pitchFamily="34" charset="0"/>
                <a:ea typeface="+mn-ea"/>
                <a:cs typeface="Arial" panose="020B0604020202020204" pitchFamily="34" charset="0"/>
              </a:defRPr>
            </a:pPr>
            <a:endParaRPr lang="es-EC"/>
          </a:p>
        </c:txPr>
        <c:crossAx val="13366784"/>
        <c:crosses val="autoZero"/>
        <c:auto val="1"/>
        <c:lblAlgn val="ctr"/>
        <c:lblOffset val="100"/>
        <c:noMultiLvlLbl val="0"/>
      </c:catAx>
      <c:valAx>
        <c:axId val="13366784"/>
        <c:scaling>
          <c:orientation val="minMax"/>
        </c:scaling>
        <c:delete val="1"/>
        <c:axPos val="l"/>
        <c:numFmt formatCode="0.00%" sourceLinked="1"/>
        <c:majorTickMark val="none"/>
        <c:minorTickMark val="none"/>
        <c:tickLblPos val="nextTo"/>
        <c:crossAx val="13366128"/>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sz="1200">
          <a:latin typeface="Arial" panose="020B0604020202020204" pitchFamily="34" charset="0"/>
          <a:cs typeface="Arial" panose="020B0604020202020204" pitchFamily="34" charset="0"/>
        </a:defRPr>
      </a:pPr>
      <a:endParaRPr lang="es-EC"/>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Hoja1!$B$1</c:f>
              <c:strCache>
                <c:ptCount val="1"/>
                <c:pt idx="0">
                  <c:v>Edad de la Madre</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50000"/>
                        </a:schemeClr>
                      </a:solidFill>
                      <a:round/>
                    </a:ln>
                    <a:effectLst/>
                  </c:spPr>
                </c15:leaderLines>
              </c:ext>
            </c:extLst>
          </c:dLbls>
          <c:cat>
            <c:strRef>
              <c:f>Hoja1!$A$2:$A$4</c:f>
              <c:strCache>
                <c:ptCount val="3"/>
                <c:pt idx="0">
                  <c:v>Menor de 18 años</c:v>
                </c:pt>
                <c:pt idx="1">
                  <c:v>Entre 18 - 35 años</c:v>
                </c:pt>
                <c:pt idx="2">
                  <c:v>Mayor de 35 años</c:v>
                </c:pt>
              </c:strCache>
            </c:strRef>
          </c:cat>
          <c:val>
            <c:numRef>
              <c:f>Hoja1!$B$2:$B$4</c:f>
              <c:numCache>
                <c:formatCode>0.00%</c:formatCode>
                <c:ptCount val="3"/>
                <c:pt idx="0">
                  <c:v>0.23799999999999999</c:v>
                </c:pt>
                <c:pt idx="1">
                  <c:v>0.66700000000000004</c:v>
                </c:pt>
                <c:pt idx="2">
                  <c:v>9.5000000000000001E-2</c:v>
                </c:pt>
              </c:numCache>
            </c:numRef>
          </c:val>
          <c:extLst>
            <c:ext xmlns:c16="http://schemas.microsoft.com/office/drawing/2014/chart" uri="{C3380CC4-5D6E-409C-BE32-E72D297353CC}">
              <c16:uniqueId val="{00000000-9D62-4E11-8A93-4A5A4252F868}"/>
            </c:ext>
          </c:extLst>
        </c:ser>
        <c:dLbls>
          <c:showLegendKey val="0"/>
          <c:showVal val="1"/>
          <c:showCatName val="0"/>
          <c:showSerName val="0"/>
          <c:showPercent val="0"/>
          <c:showBubbleSize val="0"/>
        </c:dLbls>
        <c:gapWidth val="84"/>
        <c:gapDepth val="53"/>
        <c:shape val="box"/>
        <c:axId val="519893168"/>
        <c:axId val="519894480"/>
        <c:axId val="0"/>
      </c:bar3DChart>
      <c:catAx>
        <c:axId val="5198931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s-EC"/>
          </a:p>
        </c:txPr>
        <c:crossAx val="519894480"/>
        <c:crosses val="autoZero"/>
        <c:auto val="1"/>
        <c:lblAlgn val="ctr"/>
        <c:lblOffset val="100"/>
        <c:noMultiLvlLbl val="0"/>
      </c:catAx>
      <c:valAx>
        <c:axId val="519894480"/>
        <c:scaling>
          <c:orientation val="minMax"/>
        </c:scaling>
        <c:delete val="1"/>
        <c:axPos val="l"/>
        <c:numFmt formatCode="0.00%" sourceLinked="1"/>
        <c:majorTickMark val="out"/>
        <c:minorTickMark val="none"/>
        <c:tickLblPos val="nextTo"/>
        <c:crossAx val="519893168"/>
        <c:crosses val="autoZero"/>
        <c:crossBetween val="between"/>
      </c:valAx>
      <c:spPr>
        <a:noFill/>
        <a:ln>
          <a:noFill/>
        </a:ln>
        <a:effectLst/>
      </c:spPr>
    </c:plotArea>
    <c:plotVisOnly val="1"/>
    <c:dispBlanksAs val="gap"/>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s-EC"/>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Nivel De Estudio </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lt1"/>
                    </a:solidFill>
                    <a:latin typeface="Arial" panose="020B0604020202020204" pitchFamily="34" charset="0"/>
                    <a:ea typeface="+mn-ea"/>
                    <a:cs typeface="Arial" panose="020B0604020202020204" pitchFamily="34"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Hoja1!$A$2:$A$4</c:f>
              <c:strCache>
                <c:ptCount val="3"/>
                <c:pt idx="0">
                  <c:v>Primaria</c:v>
                </c:pt>
                <c:pt idx="1">
                  <c:v>Secundaria</c:v>
                </c:pt>
                <c:pt idx="2">
                  <c:v>Superior</c:v>
                </c:pt>
              </c:strCache>
            </c:strRef>
          </c:cat>
          <c:val>
            <c:numRef>
              <c:f>Hoja1!$B$2:$B$4</c:f>
              <c:numCache>
                <c:formatCode>0.00%</c:formatCode>
                <c:ptCount val="3"/>
                <c:pt idx="0">
                  <c:v>0.47599999999999998</c:v>
                </c:pt>
                <c:pt idx="1">
                  <c:v>0.42899999999999999</c:v>
                </c:pt>
                <c:pt idx="2">
                  <c:v>9.5000000000000001E-2</c:v>
                </c:pt>
              </c:numCache>
            </c:numRef>
          </c:val>
          <c:extLst>
            <c:ext xmlns:c16="http://schemas.microsoft.com/office/drawing/2014/chart" uri="{C3380CC4-5D6E-409C-BE32-E72D297353CC}">
              <c16:uniqueId val="{00000000-6D8F-4D99-B0C3-CEC6393D02BC}"/>
            </c:ext>
          </c:extLst>
        </c:ser>
        <c:dLbls>
          <c:dLblPos val="inEnd"/>
          <c:showLegendKey val="0"/>
          <c:showVal val="1"/>
          <c:showCatName val="0"/>
          <c:showSerName val="0"/>
          <c:showPercent val="0"/>
          <c:showBubbleSize val="0"/>
        </c:dLbls>
        <c:gapWidth val="65"/>
        <c:axId val="420926976"/>
        <c:axId val="420932552"/>
      </c:barChart>
      <c:catAx>
        <c:axId val="4209269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00" b="0" i="0" u="none" strike="noStrike" kern="1200" cap="all"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s-EC"/>
          </a:p>
        </c:txPr>
        <c:crossAx val="420932552"/>
        <c:crosses val="autoZero"/>
        <c:auto val="1"/>
        <c:lblAlgn val="ctr"/>
        <c:lblOffset val="100"/>
        <c:noMultiLvlLbl val="0"/>
      </c:catAx>
      <c:valAx>
        <c:axId val="4209325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0%" sourceLinked="1"/>
        <c:majorTickMark val="none"/>
        <c:minorTickMark val="none"/>
        <c:tickLblPos val="nextTo"/>
        <c:crossAx val="42092697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100">
          <a:latin typeface="Arial" panose="020B0604020202020204" pitchFamily="34" charset="0"/>
          <a:cs typeface="Arial" panose="020B0604020202020204" pitchFamily="34" charset="0"/>
        </a:defRPr>
      </a:pPr>
      <a:endParaRPr lang="es-EC"/>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Tipo de Parto</c:v>
                </c:pt>
              </c:strCache>
            </c:strRef>
          </c:tx>
          <c:dPt>
            <c:idx val="0"/>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AB8-4B25-A3F0-5646D1DEA746}"/>
              </c:ext>
            </c:extLst>
          </c:dPt>
          <c:dPt>
            <c:idx val="1"/>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AB8-4B25-A3F0-5646D1DEA74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100" b="1" i="0" u="none" strike="noStrike" kern="1200" baseline="0">
                    <a:solidFill>
                      <a:schemeClr val="lt1"/>
                    </a:solidFill>
                    <a:latin typeface="Arial" panose="020B0604020202020204" pitchFamily="34" charset="0"/>
                    <a:ea typeface="+mn-ea"/>
                    <a:cs typeface="Arial" panose="020B0604020202020204" pitchFamily="34" charset="0"/>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Hoja1!$A$2:$A$3</c:f>
              <c:strCache>
                <c:ptCount val="2"/>
                <c:pt idx="0">
                  <c:v>Eutócico</c:v>
                </c:pt>
                <c:pt idx="1">
                  <c:v>Distócico</c:v>
                </c:pt>
              </c:strCache>
            </c:strRef>
          </c:cat>
          <c:val>
            <c:numRef>
              <c:f>Hoja1!$B$2:$B$3</c:f>
              <c:numCache>
                <c:formatCode>0.00%</c:formatCode>
                <c:ptCount val="2"/>
                <c:pt idx="0">
                  <c:v>0.52400000000000002</c:v>
                </c:pt>
                <c:pt idx="1">
                  <c:v>0.47599999999999998</c:v>
                </c:pt>
              </c:numCache>
            </c:numRef>
          </c:val>
          <c:extLst>
            <c:ext xmlns:c16="http://schemas.microsoft.com/office/drawing/2014/chart" uri="{C3380CC4-5D6E-409C-BE32-E72D297353CC}">
              <c16:uniqueId val="{00000004-1AB8-4B25-A3F0-5646D1DEA74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1100"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s-EC"/>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100">
          <a:latin typeface="Arial" panose="020B0604020202020204" pitchFamily="34" charset="0"/>
          <a:cs typeface="Arial" panose="020B0604020202020204" pitchFamily="34" charset="0"/>
        </a:defRPr>
      </a:pPr>
      <a:endParaRPr lang="es-EC"/>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Hoja1!$B$1</c:f>
              <c:strCache>
                <c:ptCount val="1"/>
                <c:pt idx="0">
                  <c:v>Lugar De Parto </c:v>
                </c:pt>
              </c:strCache>
            </c:strRef>
          </c:tx>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1-5600-44E1-BECF-2B1E5AB12A91}"/>
              </c:ext>
            </c:extLst>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3-5600-44E1-BECF-2B1E5AB12A91}"/>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5-5600-44E1-BECF-2B1E5AB12A91}"/>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s-EC"/>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Hoja1!$A$2:$A$4</c:f>
              <c:strCache>
                <c:ptCount val="3"/>
                <c:pt idx="0">
                  <c:v>Hospital </c:v>
                </c:pt>
                <c:pt idx="1">
                  <c:v>Hogar</c:v>
                </c:pt>
                <c:pt idx="2">
                  <c:v>Otra Institucion  de Salud</c:v>
                </c:pt>
              </c:strCache>
            </c:strRef>
          </c:cat>
          <c:val>
            <c:numRef>
              <c:f>Hoja1!$B$2:$B$4</c:f>
              <c:numCache>
                <c:formatCode>0.00%</c:formatCode>
                <c:ptCount val="3"/>
                <c:pt idx="0">
                  <c:v>0.52400000000000002</c:v>
                </c:pt>
                <c:pt idx="1">
                  <c:v>9.5000000000000001E-2</c:v>
                </c:pt>
                <c:pt idx="2">
                  <c:v>0.38100000000000001</c:v>
                </c:pt>
              </c:numCache>
            </c:numRef>
          </c:val>
          <c:extLst>
            <c:ext xmlns:c16="http://schemas.microsoft.com/office/drawing/2014/chart" uri="{C3380CC4-5D6E-409C-BE32-E72D297353CC}">
              <c16:uniqueId val="{00000006-5600-44E1-BECF-2B1E5AB12A91}"/>
            </c:ext>
          </c:extLst>
        </c:ser>
        <c:dLbls>
          <c:dLblPos val="inEnd"/>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5061971420239137"/>
          <c:y val="0.90525746781652294"/>
          <c:w val="0.48950131233595801"/>
          <c:h val="6.6964754405699281E-2"/>
        </c:manualLayout>
      </c:layout>
      <c:overlay val="0"/>
      <c:spPr>
        <a:solidFill>
          <a:schemeClr val="lt1">
            <a:alpha val="78000"/>
          </a:schemeClr>
        </a:solid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s-EC"/>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s-EC"/>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diagrams/_rels/data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image" Target="../media/image2.jpeg"/></Relationships>
</file>

<file path=ppt/diagrams/_rels/drawing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68052A-4EB6-4F1E-BCEA-C40E24BE0A0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DD750E23-F7B4-4D0F-AEF8-AAE66EBD23F8}">
      <dgm:prSet phldrT="[Texto]" custT="1"/>
      <dgm:spPr/>
      <dgm:t>
        <a:bodyPr/>
        <a:lstStyle/>
        <a:p>
          <a:r>
            <a:rPr lang="es-ES" sz="1800" b="0" dirty="0" smtClean="0">
              <a:solidFill>
                <a:schemeClr val="tx1"/>
              </a:solidFill>
            </a:rPr>
            <a:t>Dentro del sector salud</a:t>
          </a:r>
          <a:endParaRPr lang="es-ES" sz="1800" b="0" dirty="0">
            <a:solidFill>
              <a:schemeClr val="tx1"/>
            </a:solidFill>
          </a:endParaRPr>
        </a:p>
      </dgm:t>
    </dgm:pt>
    <dgm:pt modelId="{54CDBF86-45EC-48F9-AD51-12C19F3DA15D}" type="parTrans" cxnId="{866E36C6-0880-4588-A524-2ABDFFEBDD7D}">
      <dgm:prSet/>
      <dgm:spPr/>
      <dgm:t>
        <a:bodyPr/>
        <a:lstStyle/>
        <a:p>
          <a:endParaRPr lang="es-ES"/>
        </a:p>
      </dgm:t>
    </dgm:pt>
    <dgm:pt modelId="{FA250285-DC3A-4FC6-A022-5C94341C1183}" type="sibTrans" cxnId="{866E36C6-0880-4588-A524-2ABDFFEBDD7D}">
      <dgm:prSet/>
      <dgm:spPr/>
      <dgm:t>
        <a:bodyPr/>
        <a:lstStyle/>
        <a:p>
          <a:endParaRPr lang="es-ES"/>
        </a:p>
      </dgm:t>
    </dgm:pt>
    <dgm:pt modelId="{5B955C83-5F41-45E2-B240-C076B81FA2AA}">
      <dgm:prSet phldrT="[Texto]" custT="1"/>
      <dgm:spPr/>
      <dgm:t>
        <a:bodyPr/>
        <a:lstStyle/>
        <a:p>
          <a:r>
            <a:rPr lang="es-ES" sz="1800" b="0" dirty="0" smtClean="0"/>
            <a:t>Gran impacto</a:t>
          </a:r>
          <a:endParaRPr lang="es-ES" sz="1800" b="0" dirty="0"/>
        </a:p>
      </dgm:t>
    </dgm:pt>
    <dgm:pt modelId="{72A0B5C2-615A-40D4-B759-BFFF497382C3}" type="parTrans" cxnId="{AADE8D72-1F33-4A9F-AE6A-ACACEB2806F6}">
      <dgm:prSet/>
      <dgm:spPr/>
      <dgm:t>
        <a:bodyPr/>
        <a:lstStyle/>
        <a:p>
          <a:endParaRPr lang="es-ES"/>
        </a:p>
      </dgm:t>
    </dgm:pt>
    <dgm:pt modelId="{267F6463-ADE6-4B8D-9051-E3FAE2330F3B}" type="sibTrans" cxnId="{AADE8D72-1F33-4A9F-AE6A-ACACEB2806F6}">
      <dgm:prSet/>
      <dgm:spPr/>
      <dgm:t>
        <a:bodyPr/>
        <a:lstStyle/>
        <a:p>
          <a:endParaRPr lang="es-ES"/>
        </a:p>
      </dgm:t>
    </dgm:pt>
    <dgm:pt modelId="{D0F50C42-D0E8-4E49-B9F7-713999539106}">
      <dgm:prSet phldrT="[Texto]" custT="1"/>
      <dgm:spPr/>
      <dgm:t>
        <a:bodyPr/>
        <a:lstStyle/>
        <a:p>
          <a:r>
            <a:rPr lang="es-ES" sz="1800" b="0" dirty="0" smtClean="0"/>
            <a:t>Los menores de 5 años el grupo mas afectado</a:t>
          </a:r>
          <a:endParaRPr lang="es-ES" sz="1800" b="0" dirty="0"/>
        </a:p>
      </dgm:t>
    </dgm:pt>
    <dgm:pt modelId="{D9E3E622-A29C-4975-A1E2-429D4F8B2565}" type="parTrans" cxnId="{80374367-4EFC-4B1A-B0E2-0D84BE157D1A}">
      <dgm:prSet/>
      <dgm:spPr/>
      <dgm:t>
        <a:bodyPr/>
        <a:lstStyle/>
        <a:p>
          <a:endParaRPr lang="es-ES"/>
        </a:p>
      </dgm:t>
    </dgm:pt>
    <dgm:pt modelId="{E43C5060-377E-47D4-A688-6E0B194AA362}" type="sibTrans" cxnId="{80374367-4EFC-4B1A-B0E2-0D84BE157D1A}">
      <dgm:prSet/>
      <dgm:spPr/>
      <dgm:t>
        <a:bodyPr/>
        <a:lstStyle/>
        <a:p>
          <a:endParaRPr lang="es-ES"/>
        </a:p>
      </dgm:t>
    </dgm:pt>
    <dgm:pt modelId="{72995596-187D-4AF0-8290-5E52F108B30A}">
      <dgm:prSet phldrT="[Texto]" custT="1"/>
      <dgm:spPr/>
      <dgm:t>
        <a:bodyPr/>
        <a:lstStyle/>
        <a:p>
          <a:r>
            <a:rPr lang="es-ES" sz="1800" b="0" dirty="0" smtClean="0">
              <a:solidFill>
                <a:schemeClr val="tx1"/>
              </a:solidFill>
            </a:rPr>
            <a:t>Según la OMS</a:t>
          </a:r>
          <a:endParaRPr lang="es-ES" sz="1800" b="0" dirty="0">
            <a:solidFill>
              <a:schemeClr val="tx1"/>
            </a:solidFill>
          </a:endParaRPr>
        </a:p>
      </dgm:t>
    </dgm:pt>
    <dgm:pt modelId="{5D2B5A73-76A6-490F-AAA9-F13AE8A3CF4D}" type="parTrans" cxnId="{6767E449-4261-4705-A074-80755C08005A}">
      <dgm:prSet/>
      <dgm:spPr/>
      <dgm:t>
        <a:bodyPr/>
        <a:lstStyle/>
        <a:p>
          <a:endParaRPr lang="es-ES"/>
        </a:p>
      </dgm:t>
    </dgm:pt>
    <dgm:pt modelId="{5F431C43-3FD8-4C9F-A90F-33323E761D8D}" type="sibTrans" cxnId="{6767E449-4261-4705-A074-80755C08005A}">
      <dgm:prSet/>
      <dgm:spPr/>
      <dgm:t>
        <a:bodyPr/>
        <a:lstStyle/>
        <a:p>
          <a:endParaRPr lang="es-ES"/>
        </a:p>
      </dgm:t>
    </dgm:pt>
    <dgm:pt modelId="{5B84104C-0E9C-4E2B-8F94-E1AA8AC35F94}">
      <dgm:prSet phldrT="[Texto]" custT="1"/>
      <dgm:spPr/>
      <dgm:t>
        <a:bodyPr/>
        <a:lstStyle/>
        <a:p>
          <a:r>
            <a:rPr lang="es-ES" sz="1800" b="0" dirty="0" smtClean="0"/>
            <a:t>800.000 muertes neonatales</a:t>
          </a:r>
          <a:endParaRPr lang="es-ES" sz="1800" b="0" dirty="0"/>
        </a:p>
      </dgm:t>
    </dgm:pt>
    <dgm:pt modelId="{F1E59055-0843-4DBC-8570-D2A9D8F0D5F2}" type="parTrans" cxnId="{18B34795-D111-40E9-9FCB-541BBCC70CA9}">
      <dgm:prSet/>
      <dgm:spPr/>
      <dgm:t>
        <a:bodyPr/>
        <a:lstStyle/>
        <a:p>
          <a:endParaRPr lang="es-ES"/>
        </a:p>
      </dgm:t>
    </dgm:pt>
    <dgm:pt modelId="{7556C54A-2893-46B4-A58F-0D48946DED99}" type="sibTrans" cxnId="{18B34795-D111-40E9-9FCB-541BBCC70CA9}">
      <dgm:prSet/>
      <dgm:spPr/>
      <dgm:t>
        <a:bodyPr/>
        <a:lstStyle/>
        <a:p>
          <a:endParaRPr lang="es-ES"/>
        </a:p>
      </dgm:t>
    </dgm:pt>
    <dgm:pt modelId="{3A7BA5D1-677A-4D00-91FE-F48739309D95}">
      <dgm:prSet phldrT="[Texto]" custT="1"/>
      <dgm:spPr/>
      <dgm:t>
        <a:bodyPr/>
        <a:lstStyle/>
        <a:p>
          <a:r>
            <a:rPr lang="es-ES" sz="1800" b="0" dirty="0" smtClean="0"/>
            <a:t>La problemática alrededor de la patología es muy compleja</a:t>
          </a:r>
          <a:endParaRPr lang="es-ES" sz="1800" b="0" dirty="0"/>
        </a:p>
      </dgm:t>
    </dgm:pt>
    <dgm:pt modelId="{4FE2EE04-FE59-434C-BABB-52071B826884}" type="parTrans" cxnId="{FC655D1E-E230-45A3-BC3B-62728C3E6010}">
      <dgm:prSet/>
      <dgm:spPr/>
      <dgm:t>
        <a:bodyPr/>
        <a:lstStyle/>
        <a:p>
          <a:endParaRPr lang="es-ES"/>
        </a:p>
      </dgm:t>
    </dgm:pt>
    <dgm:pt modelId="{0107D3FE-B472-4977-AD1E-6F89277D92B9}" type="sibTrans" cxnId="{FC655D1E-E230-45A3-BC3B-62728C3E6010}">
      <dgm:prSet/>
      <dgm:spPr/>
      <dgm:t>
        <a:bodyPr/>
        <a:lstStyle/>
        <a:p>
          <a:endParaRPr lang="es-ES"/>
        </a:p>
      </dgm:t>
    </dgm:pt>
    <dgm:pt modelId="{477D49A9-CAC3-436C-AAEE-DB9E27A85876}">
      <dgm:prSet phldrT="[Texto]" custT="1"/>
      <dgm:spPr/>
      <dgm:t>
        <a:bodyPr/>
        <a:lstStyle/>
        <a:p>
          <a:r>
            <a:rPr lang="es-ES" sz="1800" b="0" dirty="0" smtClean="0">
              <a:solidFill>
                <a:schemeClr val="tx1"/>
              </a:solidFill>
            </a:rPr>
            <a:t>Ecuador</a:t>
          </a:r>
          <a:endParaRPr lang="es-ES" sz="1800" b="0" dirty="0">
            <a:solidFill>
              <a:schemeClr val="tx1"/>
            </a:solidFill>
          </a:endParaRPr>
        </a:p>
      </dgm:t>
    </dgm:pt>
    <dgm:pt modelId="{E4C734F8-5A80-45CA-88D2-97AC05D4E003}" type="parTrans" cxnId="{3B845BA8-788B-41C9-9468-EA7361F821A4}">
      <dgm:prSet/>
      <dgm:spPr/>
      <dgm:t>
        <a:bodyPr/>
        <a:lstStyle/>
        <a:p>
          <a:endParaRPr lang="es-ES"/>
        </a:p>
      </dgm:t>
    </dgm:pt>
    <dgm:pt modelId="{CE6CC660-20E9-4E33-9AE2-64EBBEFBC798}" type="sibTrans" cxnId="{3B845BA8-788B-41C9-9468-EA7361F821A4}">
      <dgm:prSet/>
      <dgm:spPr/>
      <dgm:t>
        <a:bodyPr/>
        <a:lstStyle/>
        <a:p>
          <a:endParaRPr lang="es-ES"/>
        </a:p>
      </dgm:t>
    </dgm:pt>
    <dgm:pt modelId="{437C1B16-DDA1-4282-9936-2B76F2715975}">
      <dgm:prSet phldrT="[Texto]" custT="1"/>
      <dgm:spPr/>
      <dgm:t>
        <a:bodyPr/>
        <a:lstStyle/>
        <a:p>
          <a:r>
            <a:rPr lang="es-ES" sz="1800" b="0" dirty="0" smtClean="0"/>
            <a:t>Dentro de las 10 primeras causas de mortalidad</a:t>
          </a:r>
          <a:endParaRPr lang="es-ES" sz="1800" b="0" dirty="0"/>
        </a:p>
      </dgm:t>
    </dgm:pt>
    <dgm:pt modelId="{996A7409-66DE-4DBF-B6B2-91B98FA8FF43}" type="parTrans" cxnId="{84BE95F8-79F2-4B90-A65F-FEF03389EDE1}">
      <dgm:prSet/>
      <dgm:spPr/>
      <dgm:t>
        <a:bodyPr/>
        <a:lstStyle/>
        <a:p>
          <a:endParaRPr lang="es-ES"/>
        </a:p>
      </dgm:t>
    </dgm:pt>
    <dgm:pt modelId="{80C79F26-7067-467F-BDB2-F56E685FC9B4}" type="sibTrans" cxnId="{84BE95F8-79F2-4B90-A65F-FEF03389EDE1}">
      <dgm:prSet/>
      <dgm:spPr/>
      <dgm:t>
        <a:bodyPr/>
        <a:lstStyle/>
        <a:p>
          <a:endParaRPr lang="es-ES"/>
        </a:p>
      </dgm:t>
    </dgm:pt>
    <dgm:pt modelId="{B22DA487-61B1-40BA-A4F1-E33C0B348B4F}">
      <dgm:prSet phldrT="[Texto]" custT="1"/>
      <dgm:spPr/>
      <dgm:t>
        <a:bodyPr/>
        <a:lstStyle/>
        <a:p>
          <a:r>
            <a:rPr lang="es-ES" sz="1800" b="0" dirty="0" smtClean="0"/>
            <a:t>Primer lugar en el 2011</a:t>
          </a:r>
          <a:endParaRPr lang="es-ES" sz="1800" b="0" dirty="0"/>
        </a:p>
      </dgm:t>
    </dgm:pt>
    <dgm:pt modelId="{1A4602D9-F8D4-42E1-BBF0-24242469024A}" type="parTrans" cxnId="{C91828E7-D833-4A2C-B878-7F946E846801}">
      <dgm:prSet/>
      <dgm:spPr/>
      <dgm:t>
        <a:bodyPr/>
        <a:lstStyle/>
        <a:p>
          <a:endParaRPr lang="es-ES"/>
        </a:p>
      </dgm:t>
    </dgm:pt>
    <dgm:pt modelId="{D69613DB-F003-4A72-9B2C-E971A5CB4B8D}" type="sibTrans" cxnId="{C91828E7-D833-4A2C-B878-7F946E846801}">
      <dgm:prSet/>
      <dgm:spPr/>
      <dgm:t>
        <a:bodyPr/>
        <a:lstStyle/>
        <a:p>
          <a:endParaRPr lang="es-ES"/>
        </a:p>
      </dgm:t>
    </dgm:pt>
    <dgm:pt modelId="{9892453D-48AE-4569-B15E-0B55484C77EE}">
      <dgm:prSet phldrT="[Texto]" custT="1"/>
      <dgm:spPr/>
      <dgm:t>
        <a:bodyPr/>
        <a:lstStyle/>
        <a:p>
          <a:r>
            <a:rPr lang="es-ES" sz="1800" b="0" dirty="0" smtClean="0"/>
            <a:t>El numero de defunciones varia de acuerdo a la situación geográfica, salubridad y de desarrollo </a:t>
          </a:r>
          <a:endParaRPr lang="es-ES" sz="1800" b="0" dirty="0"/>
        </a:p>
      </dgm:t>
    </dgm:pt>
    <dgm:pt modelId="{FD02D2B9-AC28-451D-8E7A-06EBBBC5BF83}" type="parTrans" cxnId="{6B23B5AD-1BCE-4AB4-A5D3-44913DBBE1FC}">
      <dgm:prSet/>
      <dgm:spPr/>
      <dgm:t>
        <a:bodyPr/>
        <a:lstStyle/>
        <a:p>
          <a:endParaRPr lang="es-ES"/>
        </a:p>
      </dgm:t>
    </dgm:pt>
    <dgm:pt modelId="{D124F853-63AA-4A29-8634-2220036E5E88}" type="sibTrans" cxnId="{6B23B5AD-1BCE-4AB4-A5D3-44913DBBE1FC}">
      <dgm:prSet/>
      <dgm:spPr/>
      <dgm:t>
        <a:bodyPr/>
        <a:lstStyle/>
        <a:p>
          <a:endParaRPr lang="es-ES"/>
        </a:p>
      </dgm:t>
    </dgm:pt>
    <dgm:pt modelId="{99BCD23C-A688-4409-8D55-6CB6E1548EF9}">
      <dgm:prSet phldrT="[Texto]" custT="1"/>
      <dgm:spPr/>
      <dgm:t>
        <a:bodyPr/>
        <a:lstStyle/>
        <a:p>
          <a:r>
            <a:rPr lang="es-ES" sz="1800" b="0" dirty="0" smtClean="0">
              <a:solidFill>
                <a:schemeClr val="tx1"/>
              </a:solidFill>
            </a:rPr>
            <a:t>Esmeraldas</a:t>
          </a:r>
          <a:endParaRPr lang="es-ES" sz="1800" b="0" dirty="0">
            <a:solidFill>
              <a:schemeClr val="tx1"/>
            </a:solidFill>
          </a:endParaRPr>
        </a:p>
      </dgm:t>
    </dgm:pt>
    <dgm:pt modelId="{20EFD728-0C58-4F37-82C7-A61A06B7CBD4}" type="parTrans" cxnId="{AFDBFD57-D19E-4B28-B947-EDB5D94FF686}">
      <dgm:prSet/>
      <dgm:spPr/>
      <dgm:t>
        <a:bodyPr/>
        <a:lstStyle/>
        <a:p>
          <a:endParaRPr lang="es-ES"/>
        </a:p>
      </dgm:t>
    </dgm:pt>
    <dgm:pt modelId="{F9A9F41E-A0B4-4F9C-A7CF-C5583B772B8A}" type="sibTrans" cxnId="{AFDBFD57-D19E-4B28-B947-EDB5D94FF686}">
      <dgm:prSet/>
      <dgm:spPr/>
      <dgm:t>
        <a:bodyPr/>
        <a:lstStyle/>
        <a:p>
          <a:endParaRPr lang="es-ES"/>
        </a:p>
      </dgm:t>
    </dgm:pt>
    <dgm:pt modelId="{14A9FE53-2FE0-4DF0-837A-D15CFFC6B003}">
      <dgm:prSet phldrT="[Texto]" custT="1"/>
      <dgm:spPr/>
      <dgm:t>
        <a:bodyPr/>
        <a:lstStyle/>
        <a:p>
          <a:r>
            <a:rPr lang="es-ES" sz="1800" b="0" dirty="0" smtClean="0"/>
            <a:t>Vías de desarrollo y la prevención es básica </a:t>
          </a:r>
          <a:endParaRPr lang="es-ES" sz="1800" b="0" dirty="0"/>
        </a:p>
      </dgm:t>
    </dgm:pt>
    <dgm:pt modelId="{2E734E2E-25E3-44DB-BFFC-CA0397C6978D}" type="parTrans" cxnId="{4BE611AE-D7BC-4BBD-9AC7-7B89425CE8EB}">
      <dgm:prSet/>
      <dgm:spPr/>
      <dgm:t>
        <a:bodyPr/>
        <a:lstStyle/>
        <a:p>
          <a:endParaRPr lang="es-ES"/>
        </a:p>
      </dgm:t>
    </dgm:pt>
    <dgm:pt modelId="{44086C4C-9004-4D0F-A14D-94A3D2E87433}" type="sibTrans" cxnId="{4BE611AE-D7BC-4BBD-9AC7-7B89425CE8EB}">
      <dgm:prSet/>
      <dgm:spPr/>
      <dgm:t>
        <a:bodyPr/>
        <a:lstStyle/>
        <a:p>
          <a:endParaRPr lang="es-ES"/>
        </a:p>
      </dgm:t>
    </dgm:pt>
    <dgm:pt modelId="{E0705A4F-325A-4394-8394-2511F4EAC92D}">
      <dgm:prSet custT="1"/>
      <dgm:spPr/>
      <dgm:t>
        <a:bodyPr/>
        <a:lstStyle/>
        <a:p>
          <a:r>
            <a:rPr lang="es-ES" sz="1800" b="0" dirty="0" smtClean="0"/>
            <a:t>Sus habitantes presentan elevado índice de problemas extremas</a:t>
          </a:r>
          <a:endParaRPr lang="es-ES" sz="1800" b="0" dirty="0"/>
        </a:p>
      </dgm:t>
    </dgm:pt>
    <dgm:pt modelId="{E5346DD6-D235-4C4E-9D7D-3405DA962C73}" type="parTrans" cxnId="{C4AD8B9C-E5B3-4B1E-90CA-CE28F0E02391}">
      <dgm:prSet/>
      <dgm:spPr/>
      <dgm:t>
        <a:bodyPr/>
        <a:lstStyle/>
        <a:p>
          <a:endParaRPr lang="es-ES"/>
        </a:p>
      </dgm:t>
    </dgm:pt>
    <dgm:pt modelId="{E2B4C124-F34B-401D-AF46-615B1E1CDD89}" type="sibTrans" cxnId="{C4AD8B9C-E5B3-4B1E-90CA-CE28F0E02391}">
      <dgm:prSet/>
      <dgm:spPr/>
      <dgm:t>
        <a:bodyPr/>
        <a:lstStyle/>
        <a:p>
          <a:endParaRPr lang="es-ES"/>
        </a:p>
      </dgm:t>
    </dgm:pt>
    <dgm:pt modelId="{5A756A10-3525-4804-AE2B-1E76A33EB4FA}">
      <dgm:prSet custT="1"/>
      <dgm:spPr/>
      <dgm:t>
        <a:bodyPr/>
        <a:lstStyle/>
        <a:p>
          <a:r>
            <a:rPr lang="es-ES" sz="1800" b="0" dirty="0" smtClean="0"/>
            <a:t>3202 nacimientos</a:t>
          </a:r>
          <a:endParaRPr lang="es-ES" sz="1800" b="0" dirty="0"/>
        </a:p>
      </dgm:t>
    </dgm:pt>
    <dgm:pt modelId="{A719C55B-ABD9-4CA4-BE7F-7214FD95EFC4}" type="parTrans" cxnId="{19F58E81-1727-40BE-AA2D-8E94E5A3EFFC}">
      <dgm:prSet/>
      <dgm:spPr/>
      <dgm:t>
        <a:bodyPr/>
        <a:lstStyle/>
        <a:p>
          <a:endParaRPr lang="es-ES"/>
        </a:p>
      </dgm:t>
    </dgm:pt>
    <dgm:pt modelId="{8F691006-7284-407A-B665-811C175DE783}" type="sibTrans" cxnId="{19F58E81-1727-40BE-AA2D-8E94E5A3EFFC}">
      <dgm:prSet/>
      <dgm:spPr/>
      <dgm:t>
        <a:bodyPr/>
        <a:lstStyle/>
        <a:p>
          <a:endParaRPr lang="es-ES"/>
        </a:p>
      </dgm:t>
    </dgm:pt>
    <dgm:pt modelId="{AB6EB947-8683-4C80-982C-F9E66931F864}">
      <dgm:prSet custT="1"/>
      <dgm:spPr/>
      <dgm:t>
        <a:bodyPr/>
        <a:lstStyle/>
        <a:p>
          <a:r>
            <a:rPr lang="es-ES" sz="1800" b="0" dirty="0" smtClean="0"/>
            <a:t>673 necesitaron internación  </a:t>
          </a:r>
          <a:endParaRPr lang="es-ES" sz="1800" b="0" dirty="0"/>
        </a:p>
      </dgm:t>
    </dgm:pt>
    <dgm:pt modelId="{CEC54298-D59A-46FC-826A-AB6A280DF693}" type="parTrans" cxnId="{E9825B36-F4B9-4FB3-9EB1-46E8F26300A9}">
      <dgm:prSet/>
      <dgm:spPr/>
      <dgm:t>
        <a:bodyPr/>
        <a:lstStyle/>
        <a:p>
          <a:endParaRPr lang="es-ES"/>
        </a:p>
      </dgm:t>
    </dgm:pt>
    <dgm:pt modelId="{577B0B99-4A62-492B-8CA9-0D217DBEB626}" type="sibTrans" cxnId="{E9825B36-F4B9-4FB3-9EB1-46E8F26300A9}">
      <dgm:prSet/>
      <dgm:spPr/>
      <dgm:t>
        <a:bodyPr/>
        <a:lstStyle/>
        <a:p>
          <a:endParaRPr lang="es-ES"/>
        </a:p>
      </dgm:t>
    </dgm:pt>
    <dgm:pt modelId="{65A2A0F8-160D-457D-A885-4B1DA98BFC05}" type="pres">
      <dgm:prSet presAssocID="{8E68052A-4EB6-4F1E-BCEA-C40E24BE0A08}" presName="linearFlow" presStyleCnt="0">
        <dgm:presLayoutVars>
          <dgm:dir/>
          <dgm:animLvl val="lvl"/>
          <dgm:resizeHandles val="exact"/>
        </dgm:presLayoutVars>
      </dgm:prSet>
      <dgm:spPr/>
      <dgm:t>
        <a:bodyPr/>
        <a:lstStyle/>
        <a:p>
          <a:endParaRPr lang="es-ES"/>
        </a:p>
      </dgm:t>
    </dgm:pt>
    <dgm:pt modelId="{8B2633EB-D26A-483C-8D04-3E15663932E7}" type="pres">
      <dgm:prSet presAssocID="{DD750E23-F7B4-4D0F-AEF8-AAE66EBD23F8}" presName="composite" presStyleCnt="0"/>
      <dgm:spPr/>
    </dgm:pt>
    <dgm:pt modelId="{8CE4E916-9644-41DC-B635-1940916121C5}" type="pres">
      <dgm:prSet presAssocID="{DD750E23-F7B4-4D0F-AEF8-AAE66EBD23F8}" presName="parentText" presStyleLbl="alignNode1" presStyleIdx="0" presStyleCnt="4">
        <dgm:presLayoutVars>
          <dgm:chMax val="1"/>
          <dgm:bulletEnabled val="1"/>
        </dgm:presLayoutVars>
      </dgm:prSet>
      <dgm:spPr/>
      <dgm:t>
        <a:bodyPr/>
        <a:lstStyle/>
        <a:p>
          <a:endParaRPr lang="es-ES"/>
        </a:p>
      </dgm:t>
    </dgm:pt>
    <dgm:pt modelId="{8258A91B-55B9-44AF-991D-D1A2962F3285}" type="pres">
      <dgm:prSet presAssocID="{DD750E23-F7B4-4D0F-AEF8-AAE66EBD23F8}" presName="descendantText" presStyleLbl="alignAcc1" presStyleIdx="0" presStyleCnt="4" custLinFactNeighborX="-136">
        <dgm:presLayoutVars>
          <dgm:bulletEnabled val="1"/>
        </dgm:presLayoutVars>
      </dgm:prSet>
      <dgm:spPr/>
      <dgm:t>
        <a:bodyPr/>
        <a:lstStyle/>
        <a:p>
          <a:endParaRPr lang="es-ES"/>
        </a:p>
      </dgm:t>
    </dgm:pt>
    <dgm:pt modelId="{29AA892D-82BD-4BE5-B619-AFF14F944E0A}" type="pres">
      <dgm:prSet presAssocID="{FA250285-DC3A-4FC6-A022-5C94341C1183}" presName="sp" presStyleCnt="0"/>
      <dgm:spPr/>
    </dgm:pt>
    <dgm:pt modelId="{1AF76F56-A813-44A1-A065-EAAD1BDF4431}" type="pres">
      <dgm:prSet presAssocID="{72995596-187D-4AF0-8290-5E52F108B30A}" presName="composite" presStyleCnt="0"/>
      <dgm:spPr/>
    </dgm:pt>
    <dgm:pt modelId="{0437A0ED-FF09-4448-BAF4-FDE9B317EC55}" type="pres">
      <dgm:prSet presAssocID="{72995596-187D-4AF0-8290-5E52F108B30A}" presName="parentText" presStyleLbl="alignNode1" presStyleIdx="1" presStyleCnt="4">
        <dgm:presLayoutVars>
          <dgm:chMax val="1"/>
          <dgm:bulletEnabled val="1"/>
        </dgm:presLayoutVars>
      </dgm:prSet>
      <dgm:spPr/>
      <dgm:t>
        <a:bodyPr/>
        <a:lstStyle/>
        <a:p>
          <a:endParaRPr lang="es-ES"/>
        </a:p>
      </dgm:t>
    </dgm:pt>
    <dgm:pt modelId="{16B51802-B509-49B7-BE5C-0996BC63DA41}" type="pres">
      <dgm:prSet presAssocID="{72995596-187D-4AF0-8290-5E52F108B30A}" presName="descendantText" presStyleLbl="alignAcc1" presStyleIdx="1" presStyleCnt="4">
        <dgm:presLayoutVars>
          <dgm:bulletEnabled val="1"/>
        </dgm:presLayoutVars>
      </dgm:prSet>
      <dgm:spPr/>
      <dgm:t>
        <a:bodyPr/>
        <a:lstStyle/>
        <a:p>
          <a:endParaRPr lang="es-ES"/>
        </a:p>
      </dgm:t>
    </dgm:pt>
    <dgm:pt modelId="{9C9F1122-D842-491E-B24A-3922234AB829}" type="pres">
      <dgm:prSet presAssocID="{5F431C43-3FD8-4C9F-A90F-33323E761D8D}" presName="sp" presStyleCnt="0"/>
      <dgm:spPr/>
    </dgm:pt>
    <dgm:pt modelId="{82F25A8D-16F8-4137-9F0F-6ABCDB2F6C54}" type="pres">
      <dgm:prSet presAssocID="{477D49A9-CAC3-436C-AAEE-DB9E27A85876}" presName="composite" presStyleCnt="0"/>
      <dgm:spPr/>
    </dgm:pt>
    <dgm:pt modelId="{6FF2ABBA-FB49-4B5B-ABDC-0DB2E57C78C6}" type="pres">
      <dgm:prSet presAssocID="{477D49A9-CAC3-436C-AAEE-DB9E27A85876}" presName="parentText" presStyleLbl="alignNode1" presStyleIdx="2" presStyleCnt="4">
        <dgm:presLayoutVars>
          <dgm:chMax val="1"/>
          <dgm:bulletEnabled val="1"/>
        </dgm:presLayoutVars>
      </dgm:prSet>
      <dgm:spPr/>
      <dgm:t>
        <a:bodyPr/>
        <a:lstStyle/>
        <a:p>
          <a:endParaRPr lang="es-ES"/>
        </a:p>
      </dgm:t>
    </dgm:pt>
    <dgm:pt modelId="{26B7E8C3-3D43-463D-AEF3-9380D4BB7F7F}" type="pres">
      <dgm:prSet presAssocID="{477D49A9-CAC3-436C-AAEE-DB9E27A85876}" presName="descendantText" presStyleLbl="alignAcc1" presStyleIdx="2" presStyleCnt="4">
        <dgm:presLayoutVars>
          <dgm:bulletEnabled val="1"/>
        </dgm:presLayoutVars>
      </dgm:prSet>
      <dgm:spPr/>
      <dgm:t>
        <a:bodyPr/>
        <a:lstStyle/>
        <a:p>
          <a:endParaRPr lang="es-ES"/>
        </a:p>
      </dgm:t>
    </dgm:pt>
    <dgm:pt modelId="{412A8134-F70D-44DA-A79F-560BE7ECE8D7}" type="pres">
      <dgm:prSet presAssocID="{CE6CC660-20E9-4E33-9AE2-64EBBEFBC798}" presName="sp" presStyleCnt="0"/>
      <dgm:spPr/>
    </dgm:pt>
    <dgm:pt modelId="{C389B57B-2336-4BF4-BDE8-7CA5ECDEA578}" type="pres">
      <dgm:prSet presAssocID="{99BCD23C-A688-4409-8D55-6CB6E1548EF9}" presName="composite" presStyleCnt="0"/>
      <dgm:spPr/>
    </dgm:pt>
    <dgm:pt modelId="{96C3C2F3-3145-4448-A7D5-73BE0CB49096}" type="pres">
      <dgm:prSet presAssocID="{99BCD23C-A688-4409-8D55-6CB6E1548EF9}" presName="parentText" presStyleLbl="alignNode1" presStyleIdx="3" presStyleCnt="4">
        <dgm:presLayoutVars>
          <dgm:chMax val="1"/>
          <dgm:bulletEnabled val="1"/>
        </dgm:presLayoutVars>
      </dgm:prSet>
      <dgm:spPr/>
      <dgm:t>
        <a:bodyPr/>
        <a:lstStyle/>
        <a:p>
          <a:endParaRPr lang="es-ES"/>
        </a:p>
      </dgm:t>
    </dgm:pt>
    <dgm:pt modelId="{537716E9-38B0-4BA4-9E86-E7D1F2FEC25D}" type="pres">
      <dgm:prSet presAssocID="{99BCD23C-A688-4409-8D55-6CB6E1548EF9}" presName="descendantText" presStyleLbl="alignAcc1" presStyleIdx="3" presStyleCnt="4">
        <dgm:presLayoutVars>
          <dgm:bulletEnabled val="1"/>
        </dgm:presLayoutVars>
      </dgm:prSet>
      <dgm:spPr/>
      <dgm:t>
        <a:bodyPr/>
        <a:lstStyle/>
        <a:p>
          <a:endParaRPr lang="es-ES"/>
        </a:p>
      </dgm:t>
    </dgm:pt>
  </dgm:ptLst>
  <dgm:cxnLst>
    <dgm:cxn modelId="{52BF95E9-C557-47F2-B291-7D4461C3A717}" type="presOf" srcId="{D0F50C42-D0E8-4E49-B9F7-713999539106}" destId="{8258A91B-55B9-44AF-991D-D1A2962F3285}" srcOrd="0" destOrd="1" presId="urn:microsoft.com/office/officeart/2005/8/layout/chevron2"/>
    <dgm:cxn modelId="{7F7852E4-F8A9-4198-801B-6B8375173FA2}" type="presOf" srcId="{477D49A9-CAC3-436C-AAEE-DB9E27A85876}" destId="{6FF2ABBA-FB49-4B5B-ABDC-0DB2E57C78C6}" srcOrd="0" destOrd="0" presId="urn:microsoft.com/office/officeart/2005/8/layout/chevron2"/>
    <dgm:cxn modelId="{AFDBFD57-D19E-4B28-B947-EDB5D94FF686}" srcId="{8E68052A-4EB6-4F1E-BCEA-C40E24BE0A08}" destId="{99BCD23C-A688-4409-8D55-6CB6E1548EF9}" srcOrd="3" destOrd="0" parTransId="{20EFD728-0C58-4F37-82C7-A61A06B7CBD4}" sibTransId="{F9A9F41E-A0B4-4F9C-A7CF-C5583B772B8A}"/>
    <dgm:cxn modelId="{AADE8D72-1F33-4A9F-AE6A-ACACEB2806F6}" srcId="{DD750E23-F7B4-4D0F-AEF8-AAE66EBD23F8}" destId="{5B955C83-5F41-45E2-B240-C076B81FA2AA}" srcOrd="0" destOrd="0" parTransId="{72A0B5C2-615A-40D4-B759-BFFF497382C3}" sibTransId="{267F6463-ADE6-4B8D-9051-E3FAE2330F3B}"/>
    <dgm:cxn modelId="{6A029BD4-8F45-438E-B8AD-587170BA772B}" type="presOf" srcId="{5B955C83-5F41-45E2-B240-C076B81FA2AA}" destId="{8258A91B-55B9-44AF-991D-D1A2962F3285}" srcOrd="0" destOrd="0" presId="urn:microsoft.com/office/officeart/2005/8/layout/chevron2"/>
    <dgm:cxn modelId="{19088A98-4144-440D-BC8C-A7A3490258A4}" type="presOf" srcId="{8E68052A-4EB6-4F1E-BCEA-C40E24BE0A08}" destId="{65A2A0F8-160D-457D-A885-4B1DA98BFC05}" srcOrd="0" destOrd="0" presId="urn:microsoft.com/office/officeart/2005/8/layout/chevron2"/>
    <dgm:cxn modelId="{987AA9AF-965F-4782-A022-E6131D57AA7A}" type="presOf" srcId="{437C1B16-DDA1-4282-9936-2B76F2715975}" destId="{26B7E8C3-3D43-463D-AEF3-9380D4BB7F7F}" srcOrd="0" destOrd="0" presId="urn:microsoft.com/office/officeart/2005/8/layout/chevron2"/>
    <dgm:cxn modelId="{4F71BF3B-D254-41A3-B9C7-57781BC89A84}" type="presOf" srcId="{14A9FE53-2FE0-4DF0-837A-D15CFFC6B003}" destId="{26B7E8C3-3D43-463D-AEF3-9380D4BB7F7F}" srcOrd="0" destOrd="2" presId="urn:microsoft.com/office/officeart/2005/8/layout/chevron2"/>
    <dgm:cxn modelId="{8BA087C6-CF3F-479B-89F2-E01F3CDD7776}" type="presOf" srcId="{AB6EB947-8683-4C80-982C-F9E66931F864}" destId="{537716E9-38B0-4BA4-9E86-E7D1F2FEC25D}" srcOrd="0" destOrd="2" presId="urn:microsoft.com/office/officeart/2005/8/layout/chevron2"/>
    <dgm:cxn modelId="{18B34795-D111-40E9-9FCB-541BBCC70CA9}" srcId="{72995596-187D-4AF0-8290-5E52F108B30A}" destId="{5B84104C-0E9C-4E2B-8F94-E1AA8AC35F94}" srcOrd="0" destOrd="0" parTransId="{F1E59055-0843-4DBC-8570-D2A9D8F0D5F2}" sibTransId="{7556C54A-2893-46B4-A58F-0D48946DED99}"/>
    <dgm:cxn modelId="{C91828E7-D833-4A2C-B878-7F946E846801}" srcId="{477D49A9-CAC3-436C-AAEE-DB9E27A85876}" destId="{B22DA487-61B1-40BA-A4F1-E33C0B348B4F}" srcOrd="1" destOrd="0" parTransId="{1A4602D9-F8D4-42E1-BBF0-24242469024A}" sibTransId="{D69613DB-F003-4A72-9B2C-E971A5CB4B8D}"/>
    <dgm:cxn modelId="{866E36C6-0880-4588-A524-2ABDFFEBDD7D}" srcId="{8E68052A-4EB6-4F1E-BCEA-C40E24BE0A08}" destId="{DD750E23-F7B4-4D0F-AEF8-AAE66EBD23F8}" srcOrd="0" destOrd="0" parTransId="{54CDBF86-45EC-48F9-AD51-12C19F3DA15D}" sibTransId="{FA250285-DC3A-4FC6-A022-5C94341C1183}"/>
    <dgm:cxn modelId="{E88180C6-CC96-4514-A21A-FF797541E7AF}" type="presOf" srcId="{E0705A4F-325A-4394-8394-2511F4EAC92D}" destId="{537716E9-38B0-4BA4-9E86-E7D1F2FEC25D}" srcOrd="0" destOrd="0" presId="urn:microsoft.com/office/officeart/2005/8/layout/chevron2"/>
    <dgm:cxn modelId="{6767E449-4261-4705-A074-80755C08005A}" srcId="{8E68052A-4EB6-4F1E-BCEA-C40E24BE0A08}" destId="{72995596-187D-4AF0-8290-5E52F108B30A}" srcOrd="1" destOrd="0" parTransId="{5D2B5A73-76A6-490F-AAA9-F13AE8A3CF4D}" sibTransId="{5F431C43-3FD8-4C9F-A90F-33323E761D8D}"/>
    <dgm:cxn modelId="{B908CDCB-B0F7-4CBF-9E48-5BCE0E2A2776}" type="presOf" srcId="{5B84104C-0E9C-4E2B-8F94-E1AA8AC35F94}" destId="{16B51802-B509-49B7-BE5C-0996BC63DA41}" srcOrd="0" destOrd="0" presId="urn:microsoft.com/office/officeart/2005/8/layout/chevron2"/>
    <dgm:cxn modelId="{19F58E81-1727-40BE-AA2D-8E94E5A3EFFC}" srcId="{99BCD23C-A688-4409-8D55-6CB6E1548EF9}" destId="{5A756A10-3525-4804-AE2B-1E76A33EB4FA}" srcOrd="1" destOrd="0" parTransId="{A719C55B-ABD9-4CA4-BE7F-7214FD95EFC4}" sibTransId="{8F691006-7284-407A-B665-811C175DE783}"/>
    <dgm:cxn modelId="{83A19276-7B87-4C36-B725-A238CF5B2A81}" type="presOf" srcId="{B22DA487-61B1-40BA-A4F1-E33C0B348B4F}" destId="{26B7E8C3-3D43-463D-AEF3-9380D4BB7F7F}" srcOrd="0" destOrd="1" presId="urn:microsoft.com/office/officeart/2005/8/layout/chevron2"/>
    <dgm:cxn modelId="{80374367-4EFC-4B1A-B0E2-0D84BE157D1A}" srcId="{DD750E23-F7B4-4D0F-AEF8-AAE66EBD23F8}" destId="{D0F50C42-D0E8-4E49-B9F7-713999539106}" srcOrd="1" destOrd="0" parTransId="{D9E3E622-A29C-4975-A1E2-429D4F8B2565}" sibTransId="{E43C5060-377E-47D4-A688-6E0B194AA362}"/>
    <dgm:cxn modelId="{46ACD8C9-29C9-45ED-93D9-EA1F930C218A}" type="presOf" srcId="{72995596-187D-4AF0-8290-5E52F108B30A}" destId="{0437A0ED-FF09-4448-BAF4-FDE9B317EC55}" srcOrd="0" destOrd="0" presId="urn:microsoft.com/office/officeart/2005/8/layout/chevron2"/>
    <dgm:cxn modelId="{65E5D90B-F40D-4994-ABD7-13D968E2C7C4}" type="presOf" srcId="{5A756A10-3525-4804-AE2B-1E76A33EB4FA}" destId="{537716E9-38B0-4BA4-9E86-E7D1F2FEC25D}" srcOrd="0" destOrd="1" presId="urn:microsoft.com/office/officeart/2005/8/layout/chevron2"/>
    <dgm:cxn modelId="{4BE611AE-D7BC-4BBD-9AC7-7B89425CE8EB}" srcId="{477D49A9-CAC3-436C-AAEE-DB9E27A85876}" destId="{14A9FE53-2FE0-4DF0-837A-D15CFFC6B003}" srcOrd="2" destOrd="0" parTransId="{2E734E2E-25E3-44DB-BFFC-CA0397C6978D}" sibTransId="{44086C4C-9004-4D0F-A14D-94A3D2E87433}"/>
    <dgm:cxn modelId="{CAF5F57F-C7FC-4E64-BA45-F0BBF74CEFE0}" type="presOf" srcId="{3A7BA5D1-677A-4D00-91FE-F48739309D95}" destId="{16B51802-B509-49B7-BE5C-0996BC63DA41}" srcOrd="0" destOrd="1" presId="urn:microsoft.com/office/officeart/2005/8/layout/chevron2"/>
    <dgm:cxn modelId="{E9825B36-F4B9-4FB3-9EB1-46E8F26300A9}" srcId="{99BCD23C-A688-4409-8D55-6CB6E1548EF9}" destId="{AB6EB947-8683-4C80-982C-F9E66931F864}" srcOrd="2" destOrd="0" parTransId="{CEC54298-D59A-46FC-826A-AB6A280DF693}" sibTransId="{577B0B99-4A62-492B-8CA9-0D217DBEB626}"/>
    <dgm:cxn modelId="{C4AD8B9C-E5B3-4B1E-90CA-CE28F0E02391}" srcId="{99BCD23C-A688-4409-8D55-6CB6E1548EF9}" destId="{E0705A4F-325A-4394-8394-2511F4EAC92D}" srcOrd="0" destOrd="0" parTransId="{E5346DD6-D235-4C4E-9D7D-3405DA962C73}" sibTransId="{E2B4C124-F34B-401D-AF46-615B1E1CDD89}"/>
    <dgm:cxn modelId="{24210CD9-AB5C-4661-9191-D7741064BC8E}" type="presOf" srcId="{99BCD23C-A688-4409-8D55-6CB6E1548EF9}" destId="{96C3C2F3-3145-4448-A7D5-73BE0CB49096}" srcOrd="0" destOrd="0" presId="urn:microsoft.com/office/officeart/2005/8/layout/chevron2"/>
    <dgm:cxn modelId="{FC655D1E-E230-45A3-BC3B-62728C3E6010}" srcId="{72995596-187D-4AF0-8290-5E52F108B30A}" destId="{3A7BA5D1-677A-4D00-91FE-F48739309D95}" srcOrd="1" destOrd="0" parTransId="{4FE2EE04-FE59-434C-BABB-52071B826884}" sibTransId="{0107D3FE-B472-4977-AD1E-6F89277D92B9}"/>
    <dgm:cxn modelId="{2744735F-09D0-4829-B6D3-9D4FE520D201}" type="presOf" srcId="{9892453D-48AE-4569-B15E-0B55484C77EE}" destId="{16B51802-B509-49B7-BE5C-0996BC63DA41}" srcOrd="0" destOrd="2" presId="urn:microsoft.com/office/officeart/2005/8/layout/chevron2"/>
    <dgm:cxn modelId="{980D893C-5961-4693-83D2-A0AA8E71864B}" type="presOf" srcId="{DD750E23-F7B4-4D0F-AEF8-AAE66EBD23F8}" destId="{8CE4E916-9644-41DC-B635-1940916121C5}" srcOrd="0" destOrd="0" presId="urn:microsoft.com/office/officeart/2005/8/layout/chevron2"/>
    <dgm:cxn modelId="{84BE95F8-79F2-4B90-A65F-FEF03389EDE1}" srcId="{477D49A9-CAC3-436C-AAEE-DB9E27A85876}" destId="{437C1B16-DDA1-4282-9936-2B76F2715975}" srcOrd="0" destOrd="0" parTransId="{996A7409-66DE-4DBF-B6B2-91B98FA8FF43}" sibTransId="{80C79F26-7067-467F-BDB2-F56E685FC9B4}"/>
    <dgm:cxn modelId="{6B23B5AD-1BCE-4AB4-A5D3-44913DBBE1FC}" srcId="{72995596-187D-4AF0-8290-5E52F108B30A}" destId="{9892453D-48AE-4569-B15E-0B55484C77EE}" srcOrd="2" destOrd="0" parTransId="{FD02D2B9-AC28-451D-8E7A-06EBBBC5BF83}" sibTransId="{D124F853-63AA-4A29-8634-2220036E5E88}"/>
    <dgm:cxn modelId="{3B845BA8-788B-41C9-9468-EA7361F821A4}" srcId="{8E68052A-4EB6-4F1E-BCEA-C40E24BE0A08}" destId="{477D49A9-CAC3-436C-AAEE-DB9E27A85876}" srcOrd="2" destOrd="0" parTransId="{E4C734F8-5A80-45CA-88D2-97AC05D4E003}" sibTransId="{CE6CC660-20E9-4E33-9AE2-64EBBEFBC798}"/>
    <dgm:cxn modelId="{90AA003F-F116-47DC-83F0-90A23598C12B}" type="presParOf" srcId="{65A2A0F8-160D-457D-A885-4B1DA98BFC05}" destId="{8B2633EB-D26A-483C-8D04-3E15663932E7}" srcOrd="0" destOrd="0" presId="urn:microsoft.com/office/officeart/2005/8/layout/chevron2"/>
    <dgm:cxn modelId="{9C623E80-D4FB-43AE-98EB-FD19500E6BDC}" type="presParOf" srcId="{8B2633EB-D26A-483C-8D04-3E15663932E7}" destId="{8CE4E916-9644-41DC-B635-1940916121C5}" srcOrd="0" destOrd="0" presId="urn:microsoft.com/office/officeart/2005/8/layout/chevron2"/>
    <dgm:cxn modelId="{102F026F-C659-48F4-B765-504B678EBF14}" type="presParOf" srcId="{8B2633EB-D26A-483C-8D04-3E15663932E7}" destId="{8258A91B-55B9-44AF-991D-D1A2962F3285}" srcOrd="1" destOrd="0" presId="urn:microsoft.com/office/officeart/2005/8/layout/chevron2"/>
    <dgm:cxn modelId="{FE9B5DA6-8288-4EAD-A19B-B2F2A1A1117B}" type="presParOf" srcId="{65A2A0F8-160D-457D-A885-4B1DA98BFC05}" destId="{29AA892D-82BD-4BE5-B619-AFF14F944E0A}" srcOrd="1" destOrd="0" presId="urn:microsoft.com/office/officeart/2005/8/layout/chevron2"/>
    <dgm:cxn modelId="{4AF3EBC2-7CFE-4BB4-ADE4-5D51B5086032}" type="presParOf" srcId="{65A2A0F8-160D-457D-A885-4B1DA98BFC05}" destId="{1AF76F56-A813-44A1-A065-EAAD1BDF4431}" srcOrd="2" destOrd="0" presId="urn:microsoft.com/office/officeart/2005/8/layout/chevron2"/>
    <dgm:cxn modelId="{A53680BC-5BAC-4281-AD78-BC5F5D951819}" type="presParOf" srcId="{1AF76F56-A813-44A1-A065-EAAD1BDF4431}" destId="{0437A0ED-FF09-4448-BAF4-FDE9B317EC55}" srcOrd="0" destOrd="0" presId="urn:microsoft.com/office/officeart/2005/8/layout/chevron2"/>
    <dgm:cxn modelId="{71A49C1B-C4CC-4076-B693-5475859B5C0C}" type="presParOf" srcId="{1AF76F56-A813-44A1-A065-EAAD1BDF4431}" destId="{16B51802-B509-49B7-BE5C-0996BC63DA41}" srcOrd="1" destOrd="0" presId="urn:microsoft.com/office/officeart/2005/8/layout/chevron2"/>
    <dgm:cxn modelId="{AF46F227-E804-4185-8276-EB64AB767A7C}" type="presParOf" srcId="{65A2A0F8-160D-457D-A885-4B1DA98BFC05}" destId="{9C9F1122-D842-491E-B24A-3922234AB829}" srcOrd="3" destOrd="0" presId="urn:microsoft.com/office/officeart/2005/8/layout/chevron2"/>
    <dgm:cxn modelId="{72F38F98-504B-4C2A-8130-219D354829F6}" type="presParOf" srcId="{65A2A0F8-160D-457D-A885-4B1DA98BFC05}" destId="{82F25A8D-16F8-4137-9F0F-6ABCDB2F6C54}" srcOrd="4" destOrd="0" presId="urn:microsoft.com/office/officeart/2005/8/layout/chevron2"/>
    <dgm:cxn modelId="{9E75A11C-DA27-40B3-BCFA-3EFED34EAF99}" type="presParOf" srcId="{82F25A8D-16F8-4137-9F0F-6ABCDB2F6C54}" destId="{6FF2ABBA-FB49-4B5B-ABDC-0DB2E57C78C6}" srcOrd="0" destOrd="0" presId="urn:microsoft.com/office/officeart/2005/8/layout/chevron2"/>
    <dgm:cxn modelId="{C63F2CB4-A778-4E82-B5EE-39EDCD1A5A70}" type="presParOf" srcId="{82F25A8D-16F8-4137-9F0F-6ABCDB2F6C54}" destId="{26B7E8C3-3D43-463D-AEF3-9380D4BB7F7F}" srcOrd="1" destOrd="0" presId="urn:microsoft.com/office/officeart/2005/8/layout/chevron2"/>
    <dgm:cxn modelId="{88118248-6DF0-4292-AAC5-86ABB0DE6C9A}" type="presParOf" srcId="{65A2A0F8-160D-457D-A885-4B1DA98BFC05}" destId="{412A8134-F70D-44DA-A79F-560BE7ECE8D7}" srcOrd="5" destOrd="0" presId="urn:microsoft.com/office/officeart/2005/8/layout/chevron2"/>
    <dgm:cxn modelId="{430EFDE9-5D60-4DA9-A704-C930988DFC04}" type="presParOf" srcId="{65A2A0F8-160D-457D-A885-4B1DA98BFC05}" destId="{C389B57B-2336-4BF4-BDE8-7CA5ECDEA578}" srcOrd="6" destOrd="0" presId="urn:microsoft.com/office/officeart/2005/8/layout/chevron2"/>
    <dgm:cxn modelId="{B2AF1C3A-6293-4722-A894-19BC51DB3673}" type="presParOf" srcId="{C389B57B-2336-4BF4-BDE8-7CA5ECDEA578}" destId="{96C3C2F3-3145-4448-A7D5-73BE0CB49096}" srcOrd="0" destOrd="0" presId="urn:microsoft.com/office/officeart/2005/8/layout/chevron2"/>
    <dgm:cxn modelId="{2062D20A-5DEF-47EE-B805-60CE91822487}" type="presParOf" srcId="{C389B57B-2336-4BF4-BDE8-7CA5ECDEA578}" destId="{537716E9-38B0-4BA4-9E86-E7D1F2FEC25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0CA2774-CE6E-431A-A1E3-2F5E0D39674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ES"/>
        </a:p>
      </dgm:t>
    </dgm:pt>
    <dgm:pt modelId="{924A98DA-B58D-4E7B-A024-446760D75AE6}">
      <dgm:prSet phldrT="[Texto]" custT="1"/>
      <dgm:spPr/>
      <dgm:t>
        <a:bodyPr/>
        <a:lstStyle/>
        <a:p>
          <a:r>
            <a:rPr lang="es-ES" sz="2400" dirty="0" smtClean="0"/>
            <a:t>Diseño de la Investigación </a:t>
          </a:r>
          <a:endParaRPr lang="es-ES" sz="2400" dirty="0"/>
        </a:p>
      </dgm:t>
    </dgm:pt>
    <dgm:pt modelId="{62244F7F-9F6F-4B4D-843B-8DEC5F9C8AD1}" type="parTrans" cxnId="{C290E627-5D7E-48F6-B9E9-49687A45176A}">
      <dgm:prSet/>
      <dgm:spPr/>
      <dgm:t>
        <a:bodyPr/>
        <a:lstStyle/>
        <a:p>
          <a:endParaRPr lang="es-ES"/>
        </a:p>
      </dgm:t>
    </dgm:pt>
    <dgm:pt modelId="{22E4C286-EAAA-4D44-8429-77A36CB4280E}" type="sibTrans" cxnId="{C290E627-5D7E-48F6-B9E9-49687A45176A}">
      <dgm:prSet/>
      <dgm:spPr/>
      <dgm:t>
        <a:bodyPr/>
        <a:lstStyle/>
        <a:p>
          <a:endParaRPr lang="es-ES"/>
        </a:p>
      </dgm:t>
    </dgm:pt>
    <dgm:pt modelId="{06A0C58E-0916-426C-84D5-BD4B70289A38}">
      <dgm:prSet phldrT="[Texto]" custT="1"/>
      <dgm:spPr/>
      <dgm:t>
        <a:bodyPr/>
        <a:lstStyle/>
        <a:p>
          <a:r>
            <a:rPr lang="es-ES" sz="2400" dirty="0" smtClean="0"/>
            <a:t>Cuantitativa</a:t>
          </a:r>
          <a:endParaRPr lang="es-ES" sz="2400" dirty="0"/>
        </a:p>
      </dgm:t>
    </dgm:pt>
    <dgm:pt modelId="{F7D611FE-1872-400A-8127-B3A860BEB1FE}" type="parTrans" cxnId="{6C0C843E-93EF-4CEC-B978-F1309F3F855A}">
      <dgm:prSet/>
      <dgm:spPr/>
      <dgm:t>
        <a:bodyPr/>
        <a:lstStyle/>
        <a:p>
          <a:endParaRPr lang="es-ES"/>
        </a:p>
      </dgm:t>
    </dgm:pt>
    <dgm:pt modelId="{41B44F58-DAB3-48D5-8576-AB84AC7AFF85}" type="sibTrans" cxnId="{6C0C843E-93EF-4CEC-B978-F1309F3F855A}">
      <dgm:prSet/>
      <dgm:spPr/>
      <dgm:t>
        <a:bodyPr/>
        <a:lstStyle/>
        <a:p>
          <a:endParaRPr lang="es-ES"/>
        </a:p>
      </dgm:t>
    </dgm:pt>
    <dgm:pt modelId="{9FE35F14-B07B-4B36-8E44-D88D58BDFA3B}">
      <dgm:prSet phldrT="[Texto]" custT="1"/>
      <dgm:spPr/>
      <dgm:t>
        <a:bodyPr/>
        <a:lstStyle/>
        <a:p>
          <a:r>
            <a:rPr lang="es-ES" sz="2400" dirty="0" smtClean="0"/>
            <a:t>No Experimental</a:t>
          </a:r>
          <a:endParaRPr lang="es-ES" sz="2400" dirty="0"/>
        </a:p>
      </dgm:t>
    </dgm:pt>
    <dgm:pt modelId="{3364F966-7AF9-4E26-A846-AA10D6D62937}" type="parTrans" cxnId="{26D311B6-A710-4510-9BA2-C93ED0F04682}">
      <dgm:prSet/>
      <dgm:spPr/>
      <dgm:t>
        <a:bodyPr/>
        <a:lstStyle/>
        <a:p>
          <a:endParaRPr lang="es-ES"/>
        </a:p>
      </dgm:t>
    </dgm:pt>
    <dgm:pt modelId="{00841580-F7E6-43F1-811F-240A68F73228}" type="sibTrans" cxnId="{26D311B6-A710-4510-9BA2-C93ED0F04682}">
      <dgm:prSet/>
      <dgm:spPr/>
      <dgm:t>
        <a:bodyPr/>
        <a:lstStyle/>
        <a:p>
          <a:endParaRPr lang="es-ES"/>
        </a:p>
      </dgm:t>
    </dgm:pt>
    <dgm:pt modelId="{2E20AADE-213F-4768-B2F3-A664B58BB3EA}">
      <dgm:prSet phldrT="[Texto]" custT="1"/>
      <dgm:spPr/>
      <dgm:t>
        <a:bodyPr/>
        <a:lstStyle/>
        <a:p>
          <a:r>
            <a:rPr lang="es-ES" sz="2400" dirty="0" smtClean="0"/>
            <a:t>Tipo de Investigación </a:t>
          </a:r>
          <a:endParaRPr lang="es-ES" sz="2400" dirty="0"/>
        </a:p>
      </dgm:t>
    </dgm:pt>
    <dgm:pt modelId="{D4EE86DA-4EFD-4143-85E5-89556B16E834}" type="parTrans" cxnId="{2B7AF9F6-B23C-4FA9-BA50-2352F68CA514}">
      <dgm:prSet/>
      <dgm:spPr/>
      <dgm:t>
        <a:bodyPr/>
        <a:lstStyle/>
        <a:p>
          <a:endParaRPr lang="es-ES"/>
        </a:p>
      </dgm:t>
    </dgm:pt>
    <dgm:pt modelId="{1853D78F-5A96-48C5-8320-EDD563701A8D}" type="sibTrans" cxnId="{2B7AF9F6-B23C-4FA9-BA50-2352F68CA514}">
      <dgm:prSet/>
      <dgm:spPr/>
      <dgm:t>
        <a:bodyPr/>
        <a:lstStyle/>
        <a:p>
          <a:endParaRPr lang="es-ES"/>
        </a:p>
      </dgm:t>
    </dgm:pt>
    <dgm:pt modelId="{EF55B974-579E-4FE9-B777-885F3564D068}">
      <dgm:prSet phldrT="[Texto]" custT="1"/>
      <dgm:spPr/>
      <dgm:t>
        <a:bodyPr/>
        <a:lstStyle/>
        <a:p>
          <a:r>
            <a:rPr lang="es-ES" sz="2400" dirty="0" smtClean="0"/>
            <a:t>Retrospectivo </a:t>
          </a:r>
          <a:endParaRPr lang="es-ES" sz="2400" dirty="0"/>
        </a:p>
      </dgm:t>
    </dgm:pt>
    <dgm:pt modelId="{84285699-38EA-4198-8382-EF81A2740E9C}" type="parTrans" cxnId="{04B11FBF-15DA-4DD2-B105-D08A9BF38E51}">
      <dgm:prSet/>
      <dgm:spPr/>
      <dgm:t>
        <a:bodyPr/>
        <a:lstStyle/>
        <a:p>
          <a:endParaRPr lang="es-ES"/>
        </a:p>
      </dgm:t>
    </dgm:pt>
    <dgm:pt modelId="{C614334B-C49C-4FF3-B3DE-B2A28773D13C}" type="sibTrans" cxnId="{04B11FBF-15DA-4DD2-B105-D08A9BF38E51}">
      <dgm:prSet/>
      <dgm:spPr/>
      <dgm:t>
        <a:bodyPr/>
        <a:lstStyle/>
        <a:p>
          <a:endParaRPr lang="es-ES"/>
        </a:p>
      </dgm:t>
    </dgm:pt>
    <dgm:pt modelId="{038FA309-B433-4D6E-96B3-39220F1D8D44}">
      <dgm:prSet phldrT="[Texto]" custT="1"/>
      <dgm:spPr/>
      <dgm:t>
        <a:bodyPr/>
        <a:lstStyle/>
        <a:p>
          <a:r>
            <a:rPr lang="es-ES" sz="2400" dirty="0" smtClean="0"/>
            <a:t>Transversal </a:t>
          </a:r>
          <a:endParaRPr lang="es-ES" sz="2400" dirty="0"/>
        </a:p>
      </dgm:t>
    </dgm:pt>
    <dgm:pt modelId="{2AA94C6F-8D50-4F7B-90AB-B9F038B652E7}" type="parTrans" cxnId="{CA89579D-0B8C-44D3-9A54-4911C331577F}">
      <dgm:prSet/>
      <dgm:spPr/>
      <dgm:t>
        <a:bodyPr/>
        <a:lstStyle/>
        <a:p>
          <a:endParaRPr lang="es-ES"/>
        </a:p>
      </dgm:t>
    </dgm:pt>
    <dgm:pt modelId="{D0C099D6-7966-4794-896D-7E56BC0F842C}" type="sibTrans" cxnId="{CA89579D-0B8C-44D3-9A54-4911C331577F}">
      <dgm:prSet/>
      <dgm:spPr/>
      <dgm:t>
        <a:bodyPr/>
        <a:lstStyle/>
        <a:p>
          <a:endParaRPr lang="es-ES"/>
        </a:p>
      </dgm:t>
    </dgm:pt>
    <dgm:pt modelId="{C73BCD35-E331-44E4-AA98-CDD30375B350}">
      <dgm:prSet phldrT="[Texto]" custT="1"/>
      <dgm:spPr/>
      <dgm:t>
        <a:bodyPr/>
        <a:lstStyle/>
        <a:p>
          <a:r>
            <a:rPr lang="es-ES" sz="2400" dirty="0" smtClean="0"/>
            <a:t>Localización  y ubicación de estudio </a:t>
          </a:r>
          <a:endParaRPr lang="es-ES" sz="2400" dirty="0"/>
        </a:p>
      </dgm:t>
    </dgm:pt>
    <dgm:pt modelId="{B94E1E3A-56F4-4844-A4E1-32FD6A62BE9D}" type="parTrans" cxnId="{73C85C21-1E3D-4910-B6C4-59C8F062EE29}">
      <dgm:prSet/>
      <dgm:spPr/>
      <dgm:t>
        <a:bodyPr/>
        <a:lstStyle/>
        <a:p>
          <a:endParaRPr lang="es-ES"/>
        </a:p>
      </dgm:t>
    </dgm:pt>
    <dgm:pt modelId="{9BCF3937-92C4-4832-9326-8E1E9329C888}" type="sibTrans" cxnId="{73C85C21-1E3D-4910-B6C4-59C8F062EE29}">
      <dgm:prSet/>
      <dgm:spPr/>
      <dgm:t>
        <a:bodyPr/>
        <a:lstStyle/>
        <a:p>
          <a:endParaRPr lang="es-ES"/>
        </a:p>
      </dgm:t>
    </dgm:pt>
    <dgm:pt modelId="{9E632721-2955-48E7-8445-C2D57BAD6149}">
      <dgm:prSet phldrT="[Texto]" custT="1"/>
      <dgm:spPr/>
      <dgm:t>
        <a:bodyPr/>
        <a:lstStyle/>
        <a:p>
          <a:r>
            <a:rPr lang="es-ES" sz="2400" dirty="0" smtClean="0"/>
            <a:t>Hospital Delfina Torres De Concha</a:t>
          </a:r>
          <a:endParaRPr lang="es-ES" sz="2400" dirty="0"/>
        </a:p>
      </dgm:t>
    </dgm:pt>
    <dgm:pt modelId="{285D26A0-E570-49CD-BFE9-506294C959DA}" type="parTrans" cxnId="{430E79C7-B30A-4FF3-B896-E43F0E089A63}">
      <dgm:prSet/>
      <dgm:spPr/>
      <dgm:t>
        <a:bodyPr/>
        <a:lstStyle/>
        <a:p>
          <a:endParaRPr lang="es-ES"/>
        </a:p>
      </dgm:t>
    </dgm:pt>
    <dgm:pt modelId="{8048F456-6E2F-42EE-9A59-A6412B51B58A}" type="sibTrans" cxnId="{430E79C7-B30A-4FF3-B896-E43F0E089A63}">
      <dgm:prSet/>
      <dgm:spPr/>
      <dgm:t>
        <a:bodyPr/>
        <a:lstStyle/>
        <a:p>
          <a:endParaRPr lang="es-ES"/>
        </a:p>
      </dgm:t>
    </dgm:pt>
    <dgm:pt modelId="{ABFCD933-0C99-49FC-B761-0E4CF50320DE}">
      <dgm:prSet phldrT="[Texto]" custT="1"/>
      <dgm:spPr/>
      <dgm:t>
        <a:bodyPr/>
        <a:lstStyle/>
        <a:p>
          <a:r>
            <a:rPr lang="es-ES" sz="2400" dirty="0" smtClean="0"/>
            <a:t>Servicio de Neonatología</a:t>
          </a:r>
          <a:endParaRPr lang="es-ES" sz="2400" dirty="0"/>
        </a:p>
      </dgm:t>
    </dgm:pt>
    <dgm:pt modelId="{3ABEEDD2-FBBA-4E5E-BFEE-77C6F781A7F3}" type="parTrans" cxnId="{7BACB1CB-D23B-4AA4-AC21-0B8BB295D2A0}">
      <dgm:prSet/>
      <dgm:spPr/>
      <dgm:t>
        <a:bodyPr/>
        <a:lstStyle/>
        <a:p>
          <a:endParaRPr lang="es-ES"/>
        </a:p>
      </dgm:t>
    </dgm:pt>
    <dgm:pt modelId="{25BC40DA-EC9C-4D16-A742-A5CD71630305}" type="sibTrans" cxnId="{7BACB1CB-D23B-4AA4-AC21-0B8BB295D2A0}">
      <dgm:prSet/>
      <dgm:spPr/>
      <dgm:t>
        <a:bodyPr/>
        <a:lstStyle/>
        <a:p>
          <a:endParaRPr lang="es-ES"/>
        </a:p>
      </dgm:t>
    </dgm:pt>
    <dgm:pt modelId="{E46CF3B6-4288-45B9-AE7A-54F0E7B15927}" type="pres">
      <dgm:prSet presAssocID="{C0CA2774-CE6E-431A-A1E3-2F5E0D396741}" presName="Name0" presStyleCnt="0">
        <dgm:presLayoutVars>
          <dgm:dir/>
          <dgm:animLvl val="lvl"/>
          <dgm:resizeHandles val="exact"/>
        </dgm:presLayoutVars>
      </dgm:prSet>
      <dgm:spPr/>
      <dgm:t>
        <a:bodyPr/>
        <a:lstStyle/>
        <a:p>
          <a:endParaRPr lang="es-ES"/>
        </a:p>
      </dgm:t>
    </dgm:pt>
    <dgm:pt modelId="{1EEDC08E-448D-459F-8A73-978B9E8462AD}" type="pres">
      <dgm:prSet presAssocID="{C73BCD35-E331-44E4-AA98-CDD30375B350}" presName="boxAndChildren" presStyleCnt="0"/>
      <dgm:spPr/>
    </dgm:pt>
    <dgm:pt modelId="{E52C5DD6-7102-43F7-9171-5EAD4F992140}" type="pres">
      <dgm:prSet presAssocID="{C73BCD35-E331-44E4-AA98-CDD30375B350}" presName="parentTextBox" presStyleLbl="node1" presStyleIdx="0" presStyleCnt="3"/>
      <dgm:spPr/>
      <dgm:t>
        <a:bodyPr/>
        <a:lstStyle/>
        <a:p>
          <a:endParaRPr lang="es-ES"/>
        </a:p>
      </dgm:t>
    </dgm:pt>
    <dgm:pt modelId="{5FFAB2B9-E13F-45C6-BFA7-1D2CA51E3E12}" type="pres">
      <dgm:prSet presAssocID="{C73BCD35-E331-44E4-AA98-CDD30375B350}" presName="entireBox" presStyleLbl="node1" presStyleIdx="0" presStyleCnt="3"/>
      <dgm:spPr/>
      <dgm:t>
        <a:bodyPr/>
        <a:lstStyle/>
        <a:p>
          <a:endParaRPr lang="es-ES"/>
        </a:p>
      </dgm:t>
    </dgm:pt>
    <dgm:pt modelId="{E23B99DE-AF5B-4CC4-96A2-BE640A1DA0DD}" type="pres">
      <dgm:prSet presAssocID="{C73BCD35-E331-44E4-AA98-CDD30375B350}" presName="descendantBox" presStyleCnt="0"/>
      <dgm:spPr/>
    </dgm:pt>
    <dgm:pt modelId="{3702D7DE-6BAE-46CB-85A9-3D18610D51B7}" type="pres">
      <dgm:prSet presAssocID="{9E632721-2955-48E7-8445-C2D57BAD6149}" presName="childTextBox" presStyleLbl="fgAccFollowNode1" presStyleIdx="0" presStyleCnt="6">
        <dgm:presLayoutVars>
          <dgm:bulletEnabled val="1"/>
        </dgm:presLayoutVars>
      </dgm:prSet>
      <dgm:spPr/>
      <dgm:t>
        <a:bodyPr/>
        <a:lstStyle/>
        <a:p>
          <a:endParaRPr lang="es-ES"/>
        </a:p>
      </dgm:t>
    </dgm:pt>
    <dgm:pt modelId="{807454A0-3E89-4252-907F-CDFF08587706}" type="pres">
      <dgm:prSet presAssocID="{ABFCD933-0C99-49FC-B761-0E4CF50320DE}" presName="childTextBox" presStyleLbl="fgAccFollowNode1" presStyleIdx="1" presStyleCnt="6">
        <dgm:presLayoutVars>
          <dgm:bulletEnabled val="1"/>
        </dgm:presLayoutVars>
      </dgm:prSet>
      <dgm:spPr/>
      <dgm:t>
        <a:bodyPr/>
        <a:lstStyle/>
        <a:p>
          <a:endParaRPr lang="es-ES"/>
        </a:p>
      </dgm:t>
    </dgm:pt>
    <dgm:pt modelId="{E203D6D8-19BB-480D-B7C4-BD88FE0BF9A1}" type="pres">
      <dgm:prSet presAssocID="{1853D78F-5A96-48C5-8320-EDD563701A8D}" presName="sp" presStyleCnt="0"/>
      <dgm:spPr/>
    </dgm:pt>
    <dgm:pt modelId="{135755DF-9F30-4B30-B634-C7071D9C9ADA}" type="pres">
      <dgm:prSet presAssocID="{2E20AADE-213F-4768-B2F3-A664B58BB3EA}" presName="arrowAndChildren" presStyleCnt="0"/>
      <dgm:spPr/>
    </dgm:pt>
    <dgm:pt modelId="{2A945BDE-EB2C-4620-93F5-A63D34A595A2}" type="pres">
      <dgm:prSet presAssocID="{2E20AADE-213F-4768-B2F3-A664B58BB3EA}" presName="parentTextArrow" presStyleLbl="node1" presStyleIdx="0" presStyleCnt="3"/>
      <dgm:spPr/>
      <dgm:t>
        <a:bodyPr/>
        <a:lstStyle/>
        <a:p>
          <a:endParaRPr lang="es-ES"/>
        </a:p>
      </dgm:t>
    </dgm:pt>
    <dgm:pt modelId="{440C2172-EC9E-47C2-BAF9-2E8CBA5F210B}" type="pres">
      <dgm:prSet presAssocID="{2E20AADE-213F-4768-B2F3-A664B58BB3EA}" presName="arrow" presStyleLbl="node1" presStyleIdx="1" presStyleCnt="3"/>
      <dgm:spPr/>
      <dgm:t>
        <a:bodyPr/>
        <a:lstStyle/>
        <a:p>
          <a:endParaRPr lang="es-ES"/>
        </a:p>
      </dgm:t>
    </dgm:pt>
    <dgm:pt modelId="{1D4AFBF1-2CE6-46DD-B42F-DCB857E27C75}" type="pres">
      <dgm:prSet presAssocID="{2E20AADE-213F-4768-B2F3-A664B58BB3EA}" presName="descendantArrow" presStyleCnt="0"/>
      <dgm:spPr/>
    </dgm:pt>
    <dgm:pt modelId="{D559DAB7-799C-494B-88EE-E9C6BDDDA206}" type="pres">
      <dgm:prSet presAssocID="{EF55B974-579E-4FE9-B777-885F3564D068}" presName="childTextArrow" presStyleLbl="fgAccFollowNode1" presStyleIdx="2" presStyleCnt="6">
        <dgm:presLayoutVars>
          <dgm:bulletEnabled val="1"/>
        </dgm:presLayoutVars>
      </dgm:prSet>
      <dgm:spPr/>
      <dgm:t>
        <a:bodyPr/>
        <a:lstStyle/>
        <a:p>
          <a:endParaRPr lang="es-ES"/>
        </a:p>
      </dgm:t>
    </dgm:pt>
    <dgm:pt modelId="{9519E10C-F40B-47C0-87CC-E840D554D5D3}" type="pres">
      <dgm:prSet presAssocID="{038FA309-B433-4D6E-96B3-39220F1D8D44}" presName="childTextArrow" presStyleLbl="fgAccFollowNode1" presStyleIdx="3" presStyleCnt="6">
        <dgm:presLayoutVars>
          <dgm:bulletEnabled val="1"/>
        </dgm:presLayoutVars>
      </dgm:prSet>
      <dgm:spPr/>
      <dgm:t>
        <a:bodyPr/>
        <a:lstStyle/>
        <a:p>
          <a:endParaRPr lang="es-ES"/>
        </a:p>
      </dgm:t>
    </dgm:pt>
    <dgm:pt modelId="{6FBDAC12-F7F5-4638-9E96-859C59C87A18}" type="pres">
      <dgm:prSet presAssocID="{22E4C286-EAAA-4D44-8429-77A36CB4280E}" presName="sp" presStyleCnt="0"/>
      <dgm:spPr/>
    </dgm:pt>
    <dgm:pt modelId="{BE60FC06-E4A5-41A1-AC52-A84A34DCA342}" type="pres">
      <dgm:prSet presAssocID="{924A98DA-B58D-4E7B-A024-446760D75AE6}" presName="arrowAndChildren" presStyleCnt="0"/>
      <dgm:spPr/>
    </dgm:pt>
    <dgm:pt modelId="{6A540FAB-BFFA-4037-933D-5E092385EFF1}" type="pres">
      <dgm:prSet presAssocID="{924A98DA-B58D-4E7B-A024-446760D75AE6}" presName="parentTextArrow" presStyleLbl="node1" presStyleIdx="1" presStyleCnt="3"/>
      <dgm:spPr/>
      <dgm:t>
        <a:bodyPr/>
        <a:lstStyle/>
        <a:p>
          <a:endParaRPr lang="es-ES"/>
        </a:p>
      </dgm:t>
    </dgm:pt>
    <dgm:pt modelId="{13D4646A-641A-41E0-8EC7-189EBE35C15E}" type="pres">
      <dgm:prSet presAssocID="{924A98DA-B58D-4E7B-A024-446760D75AE6}" presName="arrow" presStyleLbl="node1" presStyleIdx="2" presStyleCnt="3"/>
      <dgm:spPr/>
      <dgm:t>
        <a:bodyPr/>
        <a:lstStyle/>
        <a:p>
          <a:endParaRPr lang="es-ES"/>
        </a:p>
      </dgm:t>
    </dgm:pt>
    <dgm:pt modelId="{EE381435-D3C6-4F4F-9068-62219BF00406}" type="pres">
      <dgm:prSet presAssocID="{924A98DA-B58D-4E7B-A024-446760D75AE6}" presName="descendantArrow" presStyleCnt="0"/>
      <dgm:spPr/>
    </dgm:pt>
    <dgm:pt modelId="{8DE2CB9B-919A-403A-B43B-1647BFC06A42}" type="pres">
      <dgm:prSet presAssocID="{06A0C58E-0916-426C-84D5-BD4B70289A38}" presName="childTextArrow" presStyleLbl="fgAccFollowNode1" presStyleIdx="4" presStyleCnt="6">
        <dgm:presLayoutVars>
          <dgm:bulletEnabled val="1"/>
        </dgm:presLayoutVars>
      </dgm:prSet>
      <dgm:spPr/>
      <dgm:t>
        <a:bodyPr/>
        <a:lstStyle/>
        <a:p>
          <a:endParaRPr lang="es-ES"/>
        </a:p>
      </dgm:t>
    </dgm:pt>
    <dgm:pt modelId="{A5C7F9AA-4BFF-4B03-A9DE-1028F6B2E2D1}" type="pres">
      <dgm:prSet presAssocID="{9FE35F14-B07B-4B36-8E44-D88D58BDFA3B}" presName="childTextArrow" presStyleLbl="fgAccFollowNode1" presStyleIdx="5" presStyleCnt="6">
        <dgm:presLayoutVars>
          <dgm:bulletEnabled val="1"/>
        </dgm:presLayoutVars>
      </dgm:prSet>
      <dgm:spPr/>
      <dgm:t>
        <a:bodyPr/>
        <a:lstStyle/>
        <a:p>
          <a:endParaRPr lang="es-ES"/>
        </a:p>
      </dgm:t>
    </dgm:pt>
  </dgm:ptLst>
  <dgm:cxnLst>
    <dgm:cxn modelId="{26D311B6-A710-4510-9BA2-C93ED0F04682}" srcId="{924A98DA-B58D-4E7B-A024-446760D75AE6}" destId="{9FE35F14-B07B-4B36-8E44-D88D58BDFA3B}" srcOrd="1" destOrd="0" parTransId="{3364F966-7AF9-4E26-A846-AA10D6D62937}" sibTransId="{00841580-F7E6-43F1-811F-240A68F73228}"/>
    <dgm:cxn modelId="{1AB374C9-FC7C-4632-8188-867C9D0922BC}" type="presOf" srcId="{C73BCD35-E331-44E4-AA98-CDD30375B350}" destId="{E52C5DD6-7102-43F7-9171-5EAD4F992140}" srcOrd="0" destOrd="0" presId="urn:microsoft.com/office/officeart/2005/8/layout/process4"/>
    <dgm:cxn modelId="{25D5AA88-84B0-4625-8912-9E2DDE5FE172}" type="presOf" srcId="{924A98DA-B58D-4E7B-A024-446760D75AE6}" destId="{13D4646A-641A-41E0-8EC7-189EBE35C15E}" srcOrd="1" destOrd="0" presId="urn:microsoft.com/office/officeart/2005/8/layout/process4"/>
    <dgm:cxn modelId="{A477ACCA-D6E6-4BF1-AAE2-D6D6DA8B0C70}" type="presOf" srcId="{2E20AADE-213F-4768-B2F3-A664B58BB3EA}" destId="{440C2172-EC9E-47C2-BAF9-2E8CBA5F210B}" srcOrd="1" destOrd="0" presId="urn:microsoft.com/office/officeart/2005/8/layout/process4"/>
    <dgm:cxn modelId="{6C0C843E-93EF-4CEC-B978-F1309F3F855A}" srcId="{924A98DA-B58D-4E7B-A024-446760D75AE6}" destId="{06A0C58E-0916-426C-84D5-BD4B70289A38}" srcOrd="0" destOrd="0" parTransId="{F7D611FE-1872-400A-8127-B3A860BEB1FE}" sibTransId="{41B44F58-DAB3-48D5-8576-AB84AC7AFF85}"/>
    <dgm:cxn modelId="{2B7AF9F6-B23C-4FA9-BA50-2352F68CA514}" srcId="{C0CA2774-CE6E-431A-A1E3-2F5E0D396741}" destId="{2E20AADE-213F-4768-B2F3-A664B58BB3EA}" srcOrd="1" destOrd="0" parTransId="{D4EE86DA-4EFD-4143-85E5-89556B16E834}" sibTransId="{1853D78F-5A96-48C5-8320-EDD563701A8D}"/>
    <dgm:cxn modelId="{C290E627-5D7E-48F6-B9E9-49687A45176A}" srcId="{C0CA2774-CE6E-431A-A1E3-2F5E0D396741}" destId="{924A98DA-B58D-4E7B-A024-446760D75AE6}" srcOrd="0" destOrd="0" parTransId="{62244F7F-9F6F-4B4D-843B-8DEC5F9C8AD1}" sibTransId="{22E4C286-EAAA-4D44-8429-77A36CB4280E}"/>
    <dgm:cxn modelId="{51F4E066-4CD7-45FE-B736-6C4832226279}" type="presOf" srcId="{038FA309-B433-4D6E-96B3-39220F1D8D44}" destId="{9519E10C-F40B-47C0-87CC-E840D554D5D3}" srcOrd="0" destOrd="0" presId="urn:microsoft.com/office/officeart/2005/8/layout/process4"/>
    <dgm:cxn modelId="{7BACB1CB-D23B-4AA4-AC21-0B8BB295D2A0}" srcId="{C73BCD35-E331-44E4-AA98-CDD30375B350}" destId="{ABFCD933-0C99-49FC-B761-0E4CF50320DE}" srcOrd="1" destOrd="0" parTransId="{3ABEEDD2-FBBA-4E5E-BFEE-77C6F781A7F3}" sibTransId="{25BC40DA-EC9C-4D16-A742-A5CD71630305}"/>
    <dgm:cxn modelId="{1F8D01E5-F177-4569-A838-F50B3921C1C2}" type="presOf" srcId="{924A98DA-B58D-4E7B-A024-446760D75AE6}" destId="{6A540FAB-BFFA-4037-933D-5E092385EFF1}" srcOrd="0" destOrd="0" presId="urn:microsoft.com/office/officeart/2005/8/layout/process4"/>
    <dgm:cxn modelId="{C6D3DF0B-51A7-4672-BCAB-CA1F06D22A17}" type="presOf" srcId="{C0CA2774-CE6E-431A-A1E3-2F5E0D396741}" destId="{E46CF3B6-4288-45B9-AE7A-54F0E7B15927}" srcOrd="0" destOrd="0" presId="urn:microsoft.com/office/officeart/2005/8/layout/process4"/>
    <dgm:cxn modelId="{73C85C21-1E3D-4910-B6C4-59C8F062EE29}" srcId="{C0CA2774-CE6E-431A-A1E3-2F5E0D396741}" destId="{C73BCD35-E331-44E4-AA98-CDD30375B350}" srcOrd="2" destOrd="0" parTransId="{B94E1E3A-56F4-4844-A4E1-32FD6A62BE9D}" sibTransId="{9BCF3937-92C4-4832-9326-8E1E9329C888}"/>
    <dgm:cxn modelId="{04B11FBF-15DA-4DD2-B105-D08A9BF38E51}" srcId="{2E20AADE-213F-4768-B2F3-A664B58BB3EA}" destId="{EF55B974-579E-4FE9-B777-885F3564D068}" srcOrd="0" destOrd="0" parTransId="{84285699-38EA-4198-8382-EF81A2740E9C}" sibTransId="{C614334B-C49C-4FF3-B3DE-B2A28773D13C}"/>
    <dgm:cxn modelId="{61531BB9-F162-4596-8F8F-B7272337F0E3}" type="presOf" srcId="{ABFCD933-0C99-49FC-B761-0E4CF50320DE}" destId="{807454A0-3E89-4252-907F-CDFF08587706}" srcOrd="0" destOrd="0" presId="urn:microsoft.com/office/officeart/2005/8/layout/process4"/>
    <dgm:cxn modelId="{00B1D3B0-C22B-40B9-8954-A556315443AD}" type="presOf" srcId="{9FE35F14-B07B-4B36-8E44-D88D58BDFA3B}" destId="{A5C7F9AA-4BFF-4B03-A9DE-1028F6B2E2D1}" srcOrd="0" destOrd="0" presId="urn:microsoft.com/office/officeart/2005/8/layout/process4"/>
    <dgm:cxn modelId="{CA89579D-0B8C-44D3-9A54-4911C331577F}" srcId="{2E20AADE-213F-4768-B2F3-A664B58BB3EA}" destId="{038FA309-B433-4D6E-96B3-39220F1D8D44}" srcOrd="1" destOrd="0" parTransId="{2AA94C6F-8D50-4F7B-90AB-B9F038B652E7}" sibTransId="{D0C099D6-7966-4794-896D-7E56BC0F842C}"/>
    <dgm:cxn modelId="{F57969AC-1214-40AB-9DEB-BEEBE3DA5679}" type="presOf" srcId="{2E20AADE-213F-4768-B2F3-A664B58BB3EA}" destId="{2A945BDE-EB2C-4620-93F5-A63D34A595A2}" srcOrd="0" destOrd="0" presId="urn:microsoft.com/office/officeart/2005/8/layout/process4"/>
    <dgm:cxn modelId="{430E79C7-B30A-4FF3-B896-E43F0E089A63}" srcId="{C73BCD35-E331-44E4-AA98-CDD30375B350}" destId="{9E632721-2955-48E7-8445-C2D57BAD6149}" srcOrd="0" destOrd="0" parTransId="{285D26A0-E570-49CD-BFE9-506294C959DA}" sibTransId="{8048F456-6E2F-42EE-9A59-A6412B51B58A}"/>
    <dgm:cxn modelId="{F389C9C8-D1C3-4509-B89A-1318539723BA}" type="presOf" srcId="{EF55B974-579E-4FE9-B777-885F3564D068}" destId="{D559DAB7-799C-494B-88EE-E9C6BDDDA206}" srcOrd="0" destOrd="0" presId="urn:microsoft.com/office/officeart/2005/8/layout/process4"/>
    <dgm:cxn modelId="{7088A778-DE62-4600-BA54-5101768908C1}" type="presOf" srcId="{9E632721-2955-48E7-8445-C2D57BAD6149}" destId="{3702D7DE-6BAE-46CB-85A9-3D18610D51B7}" srcOrd="0" destOrd="0" presId="urn:microsoft.com/office/officeart/2005/8/layout/process4"/>
    <dgm:cxn modelId="{9283488A-22AA-4D1E-9B1D-B7E4EF0D07A6}" type="presOf" srcId="{C73BCD35-E331-44E4-AA98-CDD30375B350}" destId="{5FFAB2B9-E13F-45C6-BFA7-1D2CA51E3E12}" srcOrd="1" destOrd="0" presId="urn:microsoft.com/office/officeart/2005/8/layout/process4"/>
    <dgm:cxn modelId="{E3D73F05-0704-4E15-9FD0-07F8CA1C6931}" type="presOf" srcId="{06A0C58E-0916-426C-84D5-BD4B70289A38}" destId="{8DE2CB9B-919A-403A-B43B-1647BFC06A42}" srcOrd="0" destOrd="0" presId="urn:microsoft.com/office/officeart/2005/8/layout/process4"/>
    <dgm:cxn modelId="{892087BB-D32C-421D-907D-15AA64AA50D0}" type="presParOf" srcId="{E46CF3B6-4288-45B9-AE7A-54F0E7B15927}" destId="{1EEDC08E-448D-459F-8A73-978B9E8462AD}" srcOrd="0" destOrd="0" presId="urn:microsoft.com/office/officeart/2005/8/layout/process4"/>
    <dgm:cxn modelId="{1CA527FF-BE73-466A-88D6-65D644BC3C65}" type="presParOf" srcId="{1EEDC08E-448D-459F-8A73-978B9E8462AD}" destId="{E52C5DD6-7102-43F7-9171-5EAD4F992140}" srcOrd="0" destOrd="0" presId="urn:microsoft.com/office/officeart/2005/8/layout/process4"/>
    <dgm:cxn modelId="{D542145D-FBE3-4D4E-863E-13D6A7BB09E2}" type="presParOf" srcId="{1EEDC08E-448D-459F-8A73-978B9E8462AD}" destId="{5FFAB2B9-E13F-45C6-BFA7-1D2CA51E3E12}" srcOrd="1" destOrd="0" presId="urn:microsoft.com/office/officeart/2005/8/layout/process4"/>
    <dgm:cxn modelId="{08B19B3E-3E20-4FCD-B0A1-1E37B848D398}" type="presParOf" srcId="{1EEDC08E-448D-459F-8A73-978B9E8462AD}" destId="{E23B99DE-AF5B-4CC4-96A2-BE640A1DA0DD}" srcOrd="2" destOrd="0" presId="urn:microsoft.com/office/officeart/2005/8/layout/process4"/>
    <dgm:cxn modelId="{D6896182-6B3C-4DB2-B242-774B56D0DDA2}" type="presParOf" srcId="{E23B99DE-AF5B-4CC4-96A2-BE640A1DA0DD}" destId="{3702D7DE-6BAE-46CB-85A9-3D18610D51B7}" srcOrd="0" destOrd="0" presId="urn:microsoft.com/office/officeart/2005/8/layout/process4"/>
    <dgm:cxn modelId="{62195AE5-3556-4EC2-9DDE-7D897733C9AA}" type="presParOf" srcId="{E23B99DE-AF5B-4CC4-96A2-BE640A1DA0DD}" destId="{807454A0-3E89-4252-907F-CDFF08587706}" srcOrd="1" destOrd="0" presId="urn:microsoft.com/office/officeart/2005/8/layout/process4"/>
    <dgm:cxn modelId="{E5058D0A-99EA-49E3-97A1-0A1B6866E52C}" type="presParOf" srcId="{E46CF3B6-4288-45B9-AE7A-54F0E7B15927}" destId="{E203D6D8-19BB-480D-B7C4-BD88FE0BF9A1}" srcOrd="1" destOrd="0" presId="urn:microsoft.com/office/officeart/2005/8/layout/process4"/>
    <dgm:cxn modelId="{937FC627-55CC-43C9-820B-8DB7BF2CB15B}" type="presParOf" srcId="{E46CF3B6-4288-45B9-AE7A-54F0E7B15927}" destId="{135755DF-9F30-4B30-B634-C7071D9C9ADA}" srcOrd="2" destOrd="0" presId="urn:microsoft.com/office/officeart/2005/8/layout/process4"/>
    <dgm:cxn modelId="{AB281E0D-4E0F-49A8-A308-234E043C1CA4}" type="presParOf" srcId="{135755DF-9F30-4B30-B634-C7071D9C9ADA}" destId="{2A945BDE-EB2C-4620-93F5-A63D34A595A2}" srcOrd="0" destOrd="0" presId="urn:microsoft.com/office/officeart/2005/8/layout/process4"/>
    <dgm:cxn modelId="{657B107C-2D7E-4FB4-82AE-C4192358E6A0}" type="presParOf" srcId="{135755DF-9F30-4B30-B634-C7071D9C9ADA}" destId="{440C2172-EC9E-47C2-BAF9-2E8CBA5F210B}" srcOrd="1" destOrd="0" presId="urn:microsoft.com/office/officeart/2005/8/layout/process4"/>
    <dgm:cxn modelId="{AF193788-716F-4CF4-85FE-453A5FE826AA}" type="presParOf" srcId="{135755DF-9F30-4B30-B634-C7071D9C9ADA}" destId="{1D4AFBF1-2CE6-46DD-B42F-DCB857E27C75}" srcOrd="2" destOrd="0" presId="urn:microsoft.com/office/officeart/2005/8/layout/process4"/>
    <dgm:cxn modelId="{9CAEE5D5-CCA7-4C8A-8734-1D0828B8AE18}" type="presParOf" srcId="{1D4AFBF1-2CE6-46DD-B42F-DCB857E27C75}" destId="{D559DAB7-799C-494B-88EE-E9C6BDDDA206}" srcOrd="0" destOrd="0" presId="urn:microsoft.com/office/officeart/2005/8/layout/process4"/>
    <dgm:cxn modelId="{C013D5D9-3F51-4852-9F97-50A2095AD378}" type="presParOf" srcId="{1D4AFBF1-2CE6-46DD-B42F-DCB857E27C75}" destId="{9519E10C-F40B-47C0-87CC-E840D554D5D3}" srcOrd="1" destOrd="0" presId="urn:microsoft.com/office/officeart/2005/8/layout/process4"/>
    <dgm:cxn modelId="{E84CDACD-2621-4AC7-92BA-FD031E915509}" type="presParOf" srcId="{E46CF3B6-4288-45B9-AE7A-54F0E7B15927}" destId="{6FBDAC12-F7F5-4638-9E96-859C59C87A18}" srcOrd="3" destOrd="0" presId="urn:microsoft.com/office/officeart/2005/8/layout/process4"/>
    <dgm:cxn modelId="{726228CF-84AB-44D7-8310-E828F240E4CD}" type="presParOf" srcId="{E46CF3B6-4288-45B9-AE7A-54F0E7B15927}" destId="{BE60FC06-E4A5-41A1-AC52-A84A34DCA342}" srcOrd="4" destOrd="0" presId="urn:microsoft.com/office/officeart/2005/8/layout/process4"/>
    <dgm:cxn modelId="{4EC31A63-0EAE-424F-AEA0-78676E1C1F57}" type="presParOf" srcId="{BE60FC06-E4A5-41A1-AC52-A84A34DCA342}" destId="{6A540FAB-BFFA-4037-933D-5E092385EFF1}" srcOrd="0" destOrd="0" presId="urn:microsoft.com/office/officeart/2005/8/layout/process4"/>
    <dgm:cxn modelId="{C13D7474-C5B9-4F8E-A927-36FDE147A43E}" type="presParOf" srcId="{BE60FC06-E4A5-41A1-AC52-A84A34DCA342}" destId="{13D4646A-641A-41E0-8EC7-189EBE35C15E}" srcOrd="1" destOrd="0" presId="urn:microsoft.com/office/officeart/2005/8/layout/process4"/>
    <dgm:cxn modelId="{575E7A05-0C5A-42D9-B575-5E479ADCB7A0}" type="presParOf" srcId="{BE60FC06-E4A5-41A1-AC52-A84A34DCA342}" destId="{EE381435-D3C6-4F4F-9068-62219BF00406}" srcOrd="2" destOrd="0" presId="urn:microsoft.com/office/officeart/2005/8/layout/process4"/>
    <dgm:cxn modelId="{175C3BC1-A0DA-4B8B-AE0D-69987BA44028}" type="presParOf" srcId="{EE381435-D3C6-4F4F-9068-62219BF00406}" destId="{8DE2CB9B-919A-403A-B43B-1647BFC06A42}" srcOrd="0" destOrd="0" presId="urn:microsoft.com/office/officeart/2005/8/layout/process4"/>
    <dgm:cxn modelId="{CC104D83-790C-4016-B6D4-3F8D44F9FBFB}" type="presParOf" srcId="{EE381435-D3C6-4F4F-9068-62219BF00406}" destId="{A5C7F9AA-4BFF-4B03-A9DE-1028F6B2E2D1}"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1A50AF7-A6FB-4A8D-BF92-821867CDC88E}" type="doc">
      <dgm:prSet loTypeId="urn:microsoft.com/office/officeart/2005/8/layout/arrow2" loCatId="process" qsTypeId="urn:microsoft.com/office/officeart/2005/8/quickstyle/simple1" qsCatId="simple" csTypeId="urn:microsoft.com/office/officeart/2005/8/colors/accent1_2" csCatId="accent1" phldr="1"/>
      <dgm:spPr/>
    </dgm:pt>
    <dgm:pt modelId="{4568F6C0-57A6-47C2-9F01-3AA375A661EC}">
      <dgm:prSet phldrT="[Texto]"/>
      <dgm:spPr/>
      <dgm:t>
        <a:bodyPr/>
        <a:lstStyle/>
        <a:p>
          <a:r>
            <a:rPr lang="es-ES" dirty="0" smtClean="0"/>
            <a:t>Características Socio demográficas de los neonatos </a:t>
          </a:r>
          <a:endParaRPr lang="es-ES" dirty="0"/>
        </a:p>
      </dgm:t>
    </dgm:pt>
    <dgm:pt modelId="{4C2226FC-6DA6-44AF-AA11-B2C8FB6DEADD}" type="parTrans" cxnId="{87B11EC2-1F77-49B6-8566-8E01EE9DDFA4}">
      <dgm:prSet/>
      <dgm:spPr/>
      <dgm:t>
        <a:bodyPr/>
        <a:lstStyle/>
        <a:p>
          <a:endParaRPr lang="es-ES"/>
        </a:p>
      </dgm:t>
    </dgm:pt>
    <dgm:pt modelId="{8A7101C7-D499-41DA-BF7E-88311D16298B}" type="sibTrans" cxnId="{87B11EC2-1F77-49B6-8566-8E01EE9DDFA4}">
      <dgm:prSet/>
      <dgm:spPr/>
      <dgm:t>
        <a:bodyPr/>
        <a:lstStyle/>
        <a:p>
          <a:endParaRPr lang="es-ES"/>
        </a:p>
      </dgm:t>
    </dgm:pt>
    <dgm:pt modelId="{00D27733-4C8B-4BD8-B892-E31C42034E26}">
      <dgm:prSet phldrT="[Texto]"/>
      <dgm:spPr/>
      <dgm:t>
        <a:bodyPr/>
        <a:lstStyle/>
        <a:p>
          <a:r>
            <a:rPr lang="es-ES" dirty="0" smtClean="0"/>
            <a:t>Factores maternos y neonatales al momento del parto </a:t>
          </a:r>
          <a:endParaRPr lang="es-ES" dirty="0"/>
        </a:p>
      </dgm:t>
    </dgm:pt>
    <dgm:pt modelId="{FC1AC0CE-382C-4E57-9C54-8935E0F29DF8}" type="parTrans" cxnId="{2963BDAB-2872-4D73-8D5C-C1EF3188CA2C}">
      <dgm:prSet/>
      <dgm:spPr/>
      <dgm:t>
        <a:bodyPr/>
        <a:lstStyle/>
        <a:p>
          <a:endParaRPr lang="es-ES"/>
        </a:p>
      </dgm:t>
    </dgm:pt>
    <dgm:pt modelId="{4892BED7-ABE8-4243-B866-1415454F0C5E}" type="sibTrans" cxnId="{2963BDAB-2872-4D73-8D5C-C1EF3188CA2C}">
      <dgm:prSet/>
      <dgm:spPr/>
      <dgm:t>
        <a:bodyPr/>
        <a:lstStyle/>
        <a:p>
          <a:endParaRPr lang="es-ES"/>
        </a:p>
      </dgm:t>
    </dgm:pt>
    <dgm:pt modelId="{E8E89760-87C9-49DA-996F-566663FD01D7}">
      <dgm:prSet phldrT="[Texto]"/>
      <dgm:spPr/>
      <dgm:t>
        <a:bodyPr/>
        <a:lstStyle/>
        <a:p>
          <a:r>
            <a:rPr lang="es-ES" dirty="0" smtClean="0"/>
            <a:t>Tipos de neumonías </a:t>
          </a:r>
          <a:endParaRPr lang="es-ES" dirty="0"/>
        </a:p>
      </dgm:t>
    </dgm:pt>
    <dgm:pt modelId="{5A1D0315-A592-44CA-8A6C-53E4FC7646B2}" type="parTrans" cxnId="{1B9B64A6-A8BA-4F6C-96A0-94D0A990085F}">
      <dgm:prSet/>
      <dgm:spPr/>
      <dgm:t>
        <a:bodyPr/>
        <a:lstStyle/>
        <a:p>
          <a:endParaRPr lang="es-ES"/>
        </a:p>
      </dgm:t>
    </dgm:pt>
    <dgm:pt modelId="{6F585695-EDBA-44FE-B154-4FE87E3FB8B8}" type="sibTrans" cxnId="{1B9B64A6-A8BA-4F6C-96A0-94D0A990085F}">
      <dgm:prSet/>
      <dgm:spPr/>
      <dgm:t>
        <a:bodyPr/>
        <a:lstStyle/>
        <a:p>
          <a:endParaRPr lang="es-ES"/>
        </a:p>
      </dgm:t>
    </dgm:pt>
    <dgm:pt modelId="{63F5D82E-CF87-444B-9122-C49784395477}" type="pres">
      <dgm:prSet presAssocID="{01A50AF7-A6FB-4A8D-BF92-821867CDC88E}" presName="arrowDiagram" presStyleCnt="0">
        <dgm:presLayoutVars>
          <dgm:chMax val="5"/>
          <dgm:dir/>
          <dgm:resizeHandles val="exact"/>
        </dgm:presLayoutVars>
      </dgm:prSet>
      <dgm:spPr/>
    </dgm:pt>
    <dgm:pt modelId="{51CE372A-0E19-455B-BB5E-9D289AB7A64A}" type="pres">
      <dgm:prSet presAssocID="{01A50AF7-A6FB-4A8D-BF92-821867CDC88E}" presName="arrow" presStyleLbl="bgShp" presStyleIdx="0" presStyleCnt="1" custScaleX="124181"/>
      <dgm:spPr/>
    </dgm:pt>
    <dgm:pt modelId="{1650999D-CC53-493A-B250-7A0D3718CCDB}" type="pres">
      <dgm:prSet presAssocID="{01A50AF7-A6FB-4A8D-BF92-821867CDC88E}" presName="arrowDiagram3" presStyleCnt="0"/>
      <dgm:spPr/>
    </dgm:pt>
    <dgm:pt modelId="{898315CD-2E44-46F6-A074-281ED92E81B0}" type="pres">
      <dgm:prSet presAssocID="{4568F6C0-57A6-47C2-9F01-3AA375A661EC}" presName="bullet3a" presStyleLbl="node1" presStyleIdx="0" presStyleCnt="3"/>
      <dgm:spPr/>
    </dgm:pt>
    <dgm:pt modelId="{1F9118FF-B196-4635-B50F-4E7EB4D323B3}" type="pres">
      <dgm:prSet presAssocID="{4568F6C0-57A6-47C2-9F01-3AA375A661EC}" presName="textBox3a" presStyleLbl="revTx" presStyleIdx="0" presStyleCnt="3" custScaleX="185332" custLinFactNeighborX="42743" custLinFactNeighborY="14351">
        <dgm:presLayoutVars>
          <dgm:bulletEnabled val="1"/>
        </dgm:presLayoutVars>
      </dgm:prSet>
      <dgm:spPr/>
      <dgm:t>
        <a:bodyPr/>
        <a:lstStyle/>
        <a:p>
          <a:endParaRPr lang="es-ES"/>
        </a:p>
      </dgm:t>
    </dgm:pt>
    <dgm:pt modelId="{11A869E5-1640-4D63-B26F-EEECC563D183}" type="pres">
      <dgm:prSet presAssocID="{00D27733-4C8B-4BD8-B892-E31C42034E26}" presName="bullet3b" presStyleLbl="node1" presStyleIdx="1" presStyleCnt="3"/>
      <dgm:spPr/>
    </dgm:pt>
    <dgm:pt modelId="{ADF12E46-5DE4-4A16-AF2B-15B9A1C79BBC}" type="pres">
      <dgm:prSet presAssocID="{00D27733-4C8B-4BD8-B892-E31C42034E26}" presName="textBox3b" presStyleLbl="revTx" presStyleIdx="1" presStyleCnt="3" custScaleX="166621" custScaleY="52561" custLinFactNeighborX="38403" custLinFactNeighborY="-22025">
        <dgm:presLayoutVars>
          <dgm:bulletEnabled val="1"/>
        </dgm:presLayoutVars>
      </dgm:prSet>
      <dgm:spPr/>
      <dgm:t>
        <a:bodyPr/>
        <a:lstStyle/>
        <a:p>
          <a:endParaRPr lang="es-ES"/>
        </a:p>
      </dgm:t>
    </dgm:pt>
    <dgm:pt modelId="{A37C41FD-BC7C-4C4F-A2FC-3FE11EAEA39C}" type="pres">
      <dgm:prSet presAssocID="{E8E89760-87C9-49DA-996F-566663FD01D7}" presName="bullet3c" presStyleLbl="node1" presStyleIdx="2" presStyleCnt="3"/>
      <dgm:spPr/>
    </dgm:pt>
    <dgm:pt modelId="{B47072E4-F541-4456-A81E-F9D9782E393B}" type="pres">
      <dgm:prSet presAssocID="{E8E89760-87C9-49DA-996F-566663FD01D7}" presName="textBox3c" presStyleLbl="revTx" presStyleIdx="2" presStyleCnt="3" custScaleX="135534" custScaleY="38872" custLinFactNeighborX="32403" custLinFactNeighborY="-26523">
        <dgm:presLayoutVars>
          <dgm:bulletEnabled val="1"/>
        </dgm:presLayoutVars>
      </dgm:prSet>
      <dgm:spPr/>
      <dgm:t>
        <a:bodyPr/>
        <a:lstStyle/>
        <a:p>
          <a:endParaRPr lang="es-ES"/>
        </a:p>
      </dgm:t>
    </dgm:pt>
  </dgm:ptLst>
  <dgm:cxnLst>
    <dgm:cxn modelId="{B5B1F6EE-561F-4F19-ACAA-1FD3F3FA2412}" type="presOf" srcId="{01A50AF7-A6FB-4A8D-BF92-821867CDC88E}" destId="{63F5D82E-CF87-444B-9122-C49784395477}" srcOrd="0" destOrd="0" presId="urn:microsoft.com/office/officeart/2005/8/layout/arrow2"/>
    <dgm:cxn modelId="{87B11EC2-1F77-49B6-8566-8E01EE9DDFA4}" srcId="{01A50AF7-A6FB-4A8D-BF92-821867CDC88E}" destId="{4568F6C0-57A6-47C2-9F01-3AA375A661EC}" srcOrd="0" destOrd="0" parTransId="{4C2226FC-6DA6-44AF-AA11-B2C8FB6DEADD}" sibTransId="{8A7101C7-D499-41DA-BF7E-88311D16298B}"/>
    <dgm:cxn modelId="{3C31B75F-E083-408B-9305-9F77D7AC28D4}" type="presOf" srcId="{00D27733-4C8B-4BD8-B892-E31C42034E26}" destId="{ADF12E46-5DE4-4A16-AF2B-15B9A1C79BBC}" srcOrd="0" destOrd="0" presId="urn:microsoft.com/office/officeart/2005/8/layout/arrow2"/>
    <dgm:cxn modelId="{258883D1-ACCB-4D28-A7FB-02BDB9AA57D7}" type="presOf" srcId="{4568F6C0-57A6-47C2-9F01-3AA375A661EC}" destId="{1F9118FF-B196-4635-B50F-4E7EB4D323B3}" srcOrd="0" destOrd="0" presId="urn:microsoft.com/office/officeart/2005/8/layout/arrow2"/>
    <dgm:cxn modelId="{B9C30414-07CB-4E28-9A82-D5732EA57CAD}" type="presOf" srcId="{E8E89760-87C9-49DA-996F-566663FD01D7}" destId="{B47072E4-F541-4456-A81E-F9D9782E393B}" srcOrd="0" destOrd="0" presId="urn:microsoft.com/office/officeart/2005/8/layout/arrow2"/>
    <dgm:cxn modelId="{1B9B64A6-A8BA-4F6C-96A0-94D0A990085F}" srcId="{01A50AF7-A6FB-4A8D-BF92-821867CDC88E}" destId="{E8E89760-87C9-49DA-996F-566663FD01D7}" srcOrd="2" destOrd="0" parTransId="{5A1D0315-A592-44CA-8A6C-53E4FC7646B2}" sibTransId="{6F585695-EDBA-44FE-B154-4FE87E3FB8B8}"/>
    <dgm:cxn modelId="{2963BDAB-2872-4D73-8D5C-C1EF3188CA2C}" srcId="{01A50AF7-A6FB-4A8D-BF92-821867CDC88E}" destId="{00D27733-4C8B-4BD8-B892-E31C42034E26}" srcOrd="1" destOrd="0" parTransId="{FC1AC0CE-382C-4E57-9C54-8935E0F29DF8}" sibTransId="{4892BED7-ABE8-4243-B866-1415454F0C5E}"/>
    <dgm:cxn modelId="{61C61FEE-A6D7-4AE2-9D76-F7417B3FF832}" type="presParOf" srcId="{63F5D82E-CF87-444B-9122-C49784395477}" destId="{51CE372A-0E19-455B-BB5E-9D289AB7A64A}" srcOrd="0" destOrd="0" presId="urn:microsoft.com/office/officeart/2005/8/layout/arrow2"/>
    <dgm:cxn modelId="{7D3AD80D-3268-4361-B618-2355433BB1FF}" type="presParOf" srcId="{63F5D82E-CF87-444B-9122-C49784395477}" destId="{1650999D-CC53-493A-B250-7A0D3718CCDB}" srcOrd="1" destOrd="0" presId="urn:microsoft.com/office/officeart/2005/8/layout/arrow2"/>
    <dgm:cxn modelId="{FC392152-5877-4370-A20E-32DBEB79EA1B}" type="presParOf" srcId="{1650999D-CC53-493A-B250-7A0D3718CCDB}" destId="{898315CD-2E44-46F6-A074-281ED92E81B0}" srcOrd="0" destOrd="0" presId="urn:microsoft.com/office/officeart/2005/8/layout/arrow2"/>
    <dgm:cxn modelId="{64B9964F-5F22-49C7-B750-9A04298D4DA8}" type="presParOf" srcId="{1650999D-CC53-493A-B250-7A0D3718CCDB}" destId="{1F9118FF-B196-4635-B50F-4E7EB4D323B3}" srcOrd="1" destOrd="0" presId="urn:microsoft.com/office/officeart/2005/8/layout/arrow2"/>
    <dgm:cxn modelId="{D1088D64-E9AD-453B-828C-DFCB0B702048}" type="presParOf" srcId="{1650999D-CC53-493A-B250-7A0D3718CCDB}" destId="{11A869E5-1640-4D63-B26F-EEECC563D183}" srcOrd="2" destOrd="0" presId="urn:microsoft.com/office/officeart/2005/8/layout/arrow2"/>
    <dgm:cxn modelId="{DFE84AE8-EA26-4123-89AB-ACB85FB7CD12}" type="presParOf" srcId="{1650999D-CC53-493A-B250-7A0D3718CCDB}" destId="{ADF12E46-5DE4-4A16-AF2B-15B9A1C79BBC}" srcOrd="3" destOrd="0" presId="urn:microsoft.com/office/officeart/2005/8/layout/arrow2"/>
    <dgm:cxn modelId="{03C53431-71CF-45E6-A7B1-3BD91FE674EE}" type="presParOf" srcId="{1650999D-CC53-493A-B250-7A0D3718CCDB}" destId="{A37C41FD-BC7C-4C4F-A2FC-3FE11EAEA39C}" srcOrd="4" destOrd="0" presId="urn:microsoft.com/office/officeart/2005/8/layout/arrow2"/>
    <dgm:cxn modelId="{89F30249-C5C6-46E4-8378-8C58A6F7925A}" type="presParOf" srcId="{1650999D-CC53-493A-B250-7A0D3718CCDB}" destId="{B47072E4-F541-4456-A81E-F9D9782E393B}"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796B31-51D2-42EE-AF1A-6566C0B81C3A}"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s-ES"/>
        </a:p>
      </dgm:t>
    </dgm:pt>
    <dgm:pt modelId="{7168635F-9D15-4A53-A585-9BE709054371}">
      <dgm:prSet phldrT="[Texto]" custT="1"/>
      <dgm:spPr/>
      <dgm:t>
        <a:bodyPr/>
        <a:lstStyle/>
        <a:p>
          <a:r>
            <a:rPr lang="es-ES" sz="2000" dirty="0" smtClean="0"/>
            <a:t>Como infección determina una mayor estadía hospitalaria </a:t>
          </a:r>
          <a:endParaRPr lang="es-ES" sz="2000" dirty="0"/>
        </a:p>
      </dgm:t>
    </dgm:pt>
    <dgm:pt modelId="{0164DBE8-9128-4B51-B52F-297F0DAB9079}" type="parTrans" cxnId="{62CBD1A6-824A-4212-91E2-C20DBCC595C1}">
      <dgm:prSet/>
      <dgm:spPr/>
      <dgm:t>
        <a:bodyPr/>
        <a:lstStyle/>
        <a:p>
          <a:endParaRPr lang="es-ES"/>
        </a:p>
      </dgm:t>
    </dgm:pt>
    <dgm:pt modelId="{4E32B31A-B2F8-466A-864B-2125290822A2}" type="sibTrans" cxnId="{62CBD1A6-824A-4212-91E2-C20DBCC595C1}">
      <dgm:prSet/>
      <dgm:spPr/>
      <dgm:t>
        <a:bodyPr/>
        <a:lstStyle/>
        <a:p>
          <a:endParaRPr lang="es-ES"/>
        </a:p>
      </dgm:t>
    </dgm:pt>
    <dgm:pt modelId="{2EA3D608-C7B7-4E18-AD77-15287B309778}">
      <dgm:prSet phldrT="[Texto]" custT="1"/>
      <dgm:spPr/>
      <dgm:t>
        <a:bodyPr/>
        <a:lstStyle/>
        <a:p>
          <a:r>
            <a:rPr lang="es-ES" sz="2000" dirty="0" smtClean="0"/>
            <a:t>Importante aumento en morbilidad neonatal</a:t>
          </a:r>
          <a:endParaRPr lang="es-ES" sz="2000" dirty="0"/>
        </a:p>
      </dgm:t>
    </dgm:pt>
    <dgm:pt modelId="{9D25B4BD-6C38-444A-A4B5-842C467EC132}" type="parTrans" cxnId="{08FBF760-0581-449B-99F9-E527361ED174}">
      <dgm:prSet/>
      <dgm:spPr/>
      <dgm:t>
        <a:bodyPr/>
        <a:lstStyle/>
        <a:p>
          <a:endParaRPr lang="es-ES"/>
        </a:p>
      </dgm:t>
    </dgm:pt>
    <dgm:pt modelId="{041780C8-C012-462F-90A3-D4ADA7A465E6}" type="sibTrans" cxnId="{08FBF760-0581-449B-99F9-E527361ED174}">
      <dgm:prSet/>
      <dgm:spPr/>
      <dgm:t>
        <a:bodyPr/>
        <a:lstStyle/>
        <a:p>
          <a:endParaRPr lang="es-ES"/>
        </a:p>
      </dgm:t>
    </dgm:pt>
    <dgm:pt modelId="{AE56EC8E-7C2D-4CBA-A162-8D768127B862}">
      <dgm:prSet phldrT="[Texto]"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000" dirty="0" smtClean="0"/>
            <a:t>Durante el 2016 se presentaron casos de </a:t>
          </a:r>
          <a:r>
            <a:rPr lang="es-ES" sz="2000" dirty="0" err="1" smtClean="0"/>
            <a:t>Serratia</a:t>
          </a:r>
          <a:r>
            <a:rPr lang="es-ES" sz="2000" dirty="0" smtClean="0"/>
            <a:t> </a:t>
          </a:r>
          <a:r>
            <a:rPr lang="es-ES" sz="2000" dirty="0" err="1" smtClean="0"/>
            <a:t>Marcescens</a:t>
          </a:r>
          <a:r>
            <a:rPr lang="es-ES" sz="2000" dirty="0" smtClean="0"/>
            <a:t> y Klebsiella </a:t>
          </a:r>
          <a:r>
            <a:rPr lang="es-ES" sz="2000" dirty="0" err="1" smtClean="0"/>
            <a:t>pneumonia</a:t>
          </a:r>
          <a:r>
            <a:rPr lang="es-ES" sz="2000" dirty="0" smtClean="0"/>
            <a:t> </a:t>
          </a:r>
        </a:p>
      </dgm:t>
    </dgm:pt>
    <dgm:pt modelId="{3C95DFDA-2ACE-4047-ABDE-2604FE298C21}" type="parTrans" cxnId="{7586F95C-99D5-4FA0-BBEC-1111D3F9EFA3}">
      <dgm:prSet/>
      <dgm:spPr/>
      <dgm:t>
        <a:bodyPr/>
        <a:lstStyle/>
        <a:p>
          <a:endParaRPr lang="es-ES"/>
        </a:p>
      </dgm:t>
    </dgm:pt>
    <dgm:pt modelId="{A15D1039-9BF9-45FC-BF51-580E7086F342}" type="sibTrans" cxnId="{7586F95C-99D5-4FA0-BBEC-1111D3F9EFA3}">
      <dgm:prSet/>
      <dgm:spPr/>
      <dgm:t>
        <a:bodyPr/>
        <a:lstStyle/>
        <a:p>
          <a:endParaRPr lang="es-ES"/>
        </a:p>
      </dgm:t>
    </dgm:pt>
    <dgm:pt modelId="{18C6503A-3CB8-473E-8D8A-7D094B6CC7A3}">
      <dgm:prSet phldrT="[Texto]" custT="1"/>
      <dgm:spPr/>
      <dgm:t>
        <a:bodyPr/>
        <a:lstStyle/>
        <a:p>
          <a:r>
            <a:rPr lang="es-ES" sz="2000" dirty="0" smtClean="0"/>
            <a:t>Beneficiarios </a:t>
          </a:r>
          <a:endParaRPr lang="es-ES" sz="2000" dirty="0"/>
        </a:p>
      </dgm:t>
    </dgm:pt>
    <dgm:pt modelId="{C5725367-9AC9-4683-A636-3B9DF19233AD}" type="parTrans" cxnId="{8971B803-38FA-48B8-A43D-BDB46E3FB342}">
      <dgm:prSet/>
      <dgm:spPr/>
      <dgm:t>
        <a:bodyPr/>
        <a:lstStyle/>
        <a:p>
          <a:endParaRPr lang="es-ES"/>
        </a:p>
      </dgm:t>
    </dgm:pt>
    <dgm:pt modelId="{ED830C7F-2530-4C1E-810C-14DC6DBA6818}" type="sibTrans" cxnId="{8971B803-38FA-48B8-A43D-BDB46E3FB342}">
      <dgm:prSet/>
      <dgm:spPr/>
      <dgm:t>
        <a:bodyPr/>
        <a:lstStyle/>
        <a:p>
          <a:endParaRPr lang="es-ES"/>
        </a:p>
      </dgm:t>
    </dgm:pt>
    <dgm:pt modelId="{66236C83-790E-4E33-80A9-60C7F7FCDDB9}">
      <dgm:prSet phldrT="[Texto]" custT="1"/>
      <dgm:spPr/>
      <dgm:t>
        <a:bodyPr/>
        <a:lstStyle/>
        <a:p>
          <a:r>
            <a:rPr lang="es-ES" sz="2000" dirty="0" smtClean="0"/>
            <a:t>Cuidado de enfermería de calidad y calidez</a:t>
          </a:r>
          <a:endParaRPr lang="es-ES" sz="2000" dirty="0"/>
        </a:p>
      </dgm:t>
    </dgm:pt>
    <dgm:pt modelId="{217D3AAB-9B06-41FA-83B1-EDEEC7563842}" type="parTrans" cxnId="{8D0D3C4E-DCDE-4CF8-8AC8-6BE200E2EE11}">
      <dgm:prSet/>
      <dgm:spPr/>
      <dgm:t>
        <a:bodyPr/>
        <a:lstStyle/>
        <a:p>
          <a:endParaRPr lang="es-ES"/>
        </a:p>
      </dgm:t>
    </dgm:pt>
    <dgm:pt modelId="{67F0D246-6ACC-48A6-97F7-3B132C389245}" type="sibTrans" cxnId="{8D0D3C4E-DCDE-4CF8-8AC8-6BE200E2EE11}">
      <dgm:prSet/>
      <dgm:spPr/>
      <dgm:t>
        <a:bodyPr/>
        <a:lstStyle/>
        <a:p>
          <a:endParaRPr lang="es-ES"/>
        </a:p>
      </dgm:t>
    </dgm:pt>
    <dgm:pt modelId="{42F5C96B-0036-4689-95B1-9DC6B027B4E8}" type="pres">
      <dgm:prSet presAssocID="{D4796B31-51D2-42EE-AF1A-6566C0B81C3A}" presName="diagram" presStyleCnt="0">
        <dgm:presLayoutVars>
          <dgm:dir/>
          <dgm:resizeHandles val="exact"/>
        </dgm:presLayoutVars>
      </dgm:prSet>
      <dgm:spPr/>
      <dgm:t>
        <a:bodyPr/>
        <a:lstStyle/>
        <a:p>
          <a:endParaRPr lang="es-ES"/>
        </a:p>
      </dgm:t>
    </dgm:pt>
    <dgm:pt modelId="{4AAB06A0-4A76-453B-B6CE-C65932AAB8A7}" type="pres">
      <dgm:prSet presAssocID="{7168635F-9D15-4A53-A585-9BE709054371}" presName="node" presStyleLbl="node1" presStyleIdx="0" presStyleCnt="5">
        <dgm:presLayoutVars>
          <dgm:bulletEnabled val="1"/>
        </dgm:presLayoutVars>
      </dgm:prSet>
      <dgm:spPr/>
      <dgm:t>
        <a:bodyPr/>
        <a:lstStyle/>
        <a:p>
          <a:endParaRPr lang="es-ES"/>
        </a:p>
      </dgm:t>
    </dgm:pt>
    <dgm:pt modelId="{29F8DB56-3094-4834-B53D-DB0358FED739}" type="pres">
      <dgm:prSet presAssocID="{4E32B31A-B2F8-466A-864B-2125290822A2}" presName="sibTrans" presStyleLbl="sibTrans2D1" presStyleIdx="0" presStyleCnt="4"/>
      <dgm:spPr/>
      <dgm:t>
        <a:bodyPr/>
        <a:lstStyle/>
        <a:p>
          <a:endParaRPr lang="es-ES"/>
        </a:p>
      </dgm:t>
    </dgm:pt>
    <dgm:pt modelId="{5AD72097-153E-4E32-AC82-D3A5BF23F868}" type="pres">
      <dgm:prSet presAssocID="{4E32B31A-B2F8-466A-864B-2125290822A2}" presName="connectorText" presStyleLbl="sibTrans2D1" presStyleIdx="0" presStyleCnt="4"/>
      <dgm:spPr/>
      <dgm:t>
        <a:bodyPr/>
        <a:lstStyle/>
        <a:p>
          <a:endParaRPr lang="es-ES"/>
        </a:p>
      </dgm:t>
    </dgm:pt>
    <dgm:pt modelId="{FCCB1A45-329A-4C8D-ADAA-84608F4F5357}" type="pres">
      <dgm:prSet presAssocID="{2EA3D608-C7B7-4E18-AD77-15287B309778}" presName="node" presStyleLbl="node1" presStyleIdx="1" presStyleCnt="5">
        <dgm:presLayoutVars>
          <dgm:bulletEnabled val="1"/>
        </dgm:presLayoutVars>
      </dgm:prSet>
      <dgm:spPr/>
      <dgm:t>
        <a:bodyPr/>
        <a:lstStyle/>
        <a:p>
          <a:endParaRPr lang="es-ES"/>
        </a:p>
      </dgm:t>
    </dgm:pt>
    <dgm:pt modelId="{B3A14051-C14C-4382-892F-2BBCAD6F3DA7}" type="pres">
      <dgm:prSet presAssocID="{041780C8-C012-462F-90A3-D4ADA7A465E6}" presName="sibTrans" presStyleLbl="sibTrans2D1" presStyleIdx="1" presStyleCnt="4"/>
      <dgm:spPr/>
      <dgm:t>
        <a:bodyPr/>
        <a:lstStyle/>
        <a:p>
          <a:endParaRPr lang="es-ES"/>
        </a:p>
      </dgm:t>
    </dgm:pt>
    <dgm:pt modelId="{F2730F32-F793-4F14-B3A9-C7D991CF0A9C}" type="pres">
      <dgm:prSet presAssocID="{041780C8-C012-462F-90A3-D4ADA7A465E6}" presName="connectorText" presStyleLbl="sibTrans2D1" presStyleIdx="1" presStyleCnt="4"/>
      <dgm:spPr/>
      <dgm:t>
        <a:bodyPr/>
        <a:lstStyle/>
        <a:p>
          <a:endParaRPr lang="es-ES"/>
        </a:p>
      </dgm:t>
    </dgm:pt>
    <dgm:pt modelId="{3702C16E-746C-4542-8782-2A2F36A28206}" type="pres">
      <dgm:prSet presAssocID="{AE56EC8E-7C2D-4CBA-A162-8D768127B862}" presName="node" presStyleLbl="node1" presStyleIdx="2" presStyleCnt="5" custScaleX="140342" custScaleY="136039">
        <dgm:presLayoutVars>
          <dgm:bulletEnabled val="1"/>
        </dgm:presLayoutVars>
      </dgm:prSet>
      <dgm:spPr/>
      <dgm:t>
        <a:bodyPr/>
        <a:lstStyle/>
        <a:p>
          <a:endParaRPr lang="es-ES"/>
        </a:p>
      </dgm:t>
    </dgm:pt>
    <dgm:pt modelId="{D6135B47-1C7F-4C94-B662-EC595542BA6D}" type="pres">
      <dgm:prSet presAssocID="{A15D1039-9BF9-45FC-BF51-580E7086F342}" presName="sibTrans" presStyleLbl="sibTrans2D1" presStyleIdx="2" presStyleCnt="4"/>
      <dgm:spPr/>
      <dgm:t>
        <a:bodyPr/>
        <a:lstStyle/>
        <a:p>
          <a:endParaRPr lang="es-ES"/>
        </a:p>
      </dgm:t>
    </dgm:pt>
    <dgm:pt modelId="{FDB5257E-629B-4854-8E8E-2E4077426097}" type="pres">
      <dgm:prSet presAssocID="{A15D1039-9BF9-45FC-BF51-580E7086F342}" presName="connectorText" presStyleLbl="sibTrans2D1" presStyleIdx="2" presStyleCnt="4"/>
      <dgm:spPr/>
      <dgm:t>
        <a:bodyPr/>
        <a:lstStyle/>
        <a:p>
          <a:endParaRPr lang="es-ES"/>
        </a:p>
      </dgm:t>
    </dgm:pt>
    <dgm:pt modelId="{2DC53405-17D3-4FE6-BAA5-FACD2F58C798}" type="pres">
      <dgm:prSet presAssocID="{18C6503A-3CB8-473E-8D8A-7D094B6CC7A3}" presName="node" presStyleLbl="node1" presStyleIdx="3" presStyleCnt="5">
        <dgm:presLayoutVars>
          <dgm:bulletEnabled val="1"/>
        </dgm:presLayoutVars>
      </dgm:prSet>
      <dgm:spPr/>
      <dgm:t>
        <a:bodyPr/>
        <a:lstStyle/>
        <a:p>
          <a:endParaRPr lang="es-ES"/>
        </a:p>
      </dgm:t>
    </dgm:pt>
    <dgm:pt modelId="{1BB278C6-8B79-45C3-BBAF-E15747A1FD4C}" type="pres">
      <dgm:prSet presAssocID="{ED830C7F-2530-4C1E-810C-14DC6DBA6818}" presName="sibTrans" presStyleLbl="sibTrans2D1" presStyleIdx="3" presStyleCnt="4"/>
      <dgm:spPr/>
      <dgm:t>
        <a:bodyPr/>
        <a:lstStyle/>
        <a:p>
          <a:endParaRPr lang="es-ES"/>
        </a:p>
      </dgm:t>
    </dgm:pt>
    <dgm:pt modelId="{0F80093B-D585-47C5-85E1-16D9E0F4391E}" type="pres">
      <dgm:prSet presAssocID="{ED830C7F-2530-4C1E-810C-14DC6DBA6818}" presName="connectorText" presStyleLbl="sibTrans2D1" presStyleIdx="3" presStyleCnt="4"/>
      <dgm:spPr/>
      <dgm:t>
        <a:bodyPr/>
        <a:lstStyle/>
        <a:p>
          <a:endParaRPr lang="es-ES"/>
        </a:p>
      </dgm:t>
    </dgm:pt>
    <dgm:pt modelId="{4583BF2D-FE98-4DFB-ACB6-57080752BDD9}" type="pres">
      <dgm:prSet presAssocID="{66236C83-790E-4E33-80A9-60C7F7FCDDB9}" presName="node" presStyleLbl="node1" presStyleIdx="4" presStyleCnt="5">
        <dgm:presLayoutVars>
          <dgm:bulletEnabled val="1"/>
        </dgm:presLayoutVars>
      </dgm:prSet>
      <dgm:spPr/>
      <dgm:t>
        <a:bodyPr/>
        <a:lstStyle/>
        <a:p>
          <a:endParaRPr lang="es-ES"/>
        </a:p>
      </dgm:t>
    </dgm:pt>
  </dgm:ptLst>
  <dgm:cxnLst>
    <dgm:cxn modelId="{8D0D3C4E-DCDE-4CF8-8AC8-6BE200E2EE11}" srcId="{D4796B31-51D2-42EE-AF1A-6566C0B81C3A}" destId="{66236C83-790E-4E33-80A9-60C7F7FCDDB9}" srcOrd="4" destOrd="0" parTransId="{217D3AAB-9B06-41FA-83B1-EDEEC7563842}" sibTransId="{67F0D246-6ACC-48A6-97F7-3B132C389245}"/>
    <dgm:cxn modelId="{8E15FF17-8D07-486A-99CA-0C3477BF74AA}" type="presOf" srcId="{D4796B31-51D2-42EE-AF1A-6566C0B81C3A}" destId="{42F5C96B-0036-4689-95B1-9DC6B027B4E8}" srcOrd="0" destOrd="0" presId="urn:microsoft.com/office/officeart/2005/8/layout/process5"/>
    <dgm:cxn modelId="{68549926-8768-4168-89BC-8C1D49F53256}" type="presOf" srcId="{ED830C7F-2530-4C1E-810C-14DC6DBA6818}" destId="{0F80093B-D585-47C5-85E1-16D9E0F4391E}" srcOrd="1" destOrd="0" presId="urn:microsoft.com/office/officeart/2005/8/layout/process5"/>
    <dgm:cxn modelId="{5CDCA6F1-2352-4D61-A0E9-838F55090461}" type="presOf" srcId="{041780C8-C012-462F-90A3-D4ADA7A465E6}" destId="{F2730F32-F793-4F14-B3A9-C7D991CF0A9C}" srcOrd="1" destOrd="0" presId="urn:microsoft.com/office/officeart/2005/8/layout/process5"/>
    <dgm:cxn modelId="{7586F95C-99D5-4FA0-BBEC-1111D3F9EFA3}" srcId="{D4796B31-51D2-42EE-AF1A-6566C0B81C3A}" destId="{AE56EC8E-7C2D-4CBA-A162-8D768127B862}" srcOrd="2" destOrd="0" parTransId="{3C95DFDA-2ACE-4047-ABDE-2604FE298C21}" sibTransId="{A15D1039-9BF9-45FC-BF51-580E7086F342}"/>
    <dgm:cxn modelId="{51CE2BE2-0052-4FB0-BCD1-9582C9430B57}" type="presOf" srcId="{66236C83-790E-4E33-80A9-60C7F7FCDDB9}" destId="{4583BF2D-FE98-4DFB-ACB6-57080752BDD9}" srcOrd="0" destOrd="0" presId="urn:microsoft.com/office/officeart/2005/8/layout/process5"/>
    <dgm:cxn modelId="{8971B803-38FA-48B8-A43D-BDB46E3FB342}" srcId="{D4796B31-51D2-42EE-AF1A-6566C0B81C3A}" destId="{18C6503A-3CB8-473E-8D8A-7D094B6CC7A3}" srcOrd="3" destOrd="0" parTransId="{C5725367-9AC9-4683-A636-3B9DF19233AD}" sibTransId="{ED830C7F-2530-4C1E-810C-14DC6DBA6818}"/>
    <dgm:cxn modelId="{262BB328-5D8E-4171-B05A-3D3FEA555227}" type="presOf" srcId="{7168635F-9D15-4A53-A585-9BE709054371}" destId="{4AAB06A0-4A76-453B-B6CE-C65932AAB8A7}" srcOrd="0" destOrd="0" presId="urn:microsoft.com/office/officeart/2005/8/layout/process5"/>
    <dgm:cxn modelId="{08F21F2A-D9FC-4F2E-A93A-4301C34CBFD9}" type="presOf" srcId="{ED830C7F-2530-4C1E-810C-14DC6DBA6818}" destId="{1BB278C6-8B79-45C3-BBAF-E15747A1FD4C}" srcOrd="0" destOrd="0" presId="urn:microsoft.com/office/officeart/2005/8/layout/process5"/>
    <dgm:cxn modelId="{08FBF760-0581-449B-99F9-E527361ED174}" srcId="{D4796B31-51D2-42EE-AF1A-6566C0B81C3A}" destId="{2EA3D608-C7B7-4E18-AD77-15287B309778}" srcOrd="1" destOrd="0" parTransId="{9D25B4BD-6C38-444A-A4B5-842C467EC132}" sibTransId="{041780C8-C012-462F-90A3-D4ADA7A465E6}"/>
    <dgm:cxn modelId="{CD453120-3031-4DB3-8A13-0C6B1C93AA18}" type="presOf" srcId="{18C6503A-3CB8-473E-8D8A-7D094B6CC7A3}" destId="{2DC53405-17D3-4FE6-BAA5-FACD2F58C798}" srcOrd="0" destOrd="0" presId="urn:microsoft.com/office/officeart/2005/8/layout/process5"/>
    <dgm:cxn modelId="{7E84CEED-69C6-4204-B9A1-4EF5E03FA941}" type="presOf" srcId="{A15D1039-9BF9-45FC-BF51-580E7086F342}" destId="{FDB5257E-629B-4854-8E8E-2E4077426097}" srcOrd="1" destOrd="0" presId="urn:microsoft.com/office/officeart/2005/8/layout/process5"/>
    <dgm:cxn modelId="{7C27AADC-6F3B-4A2D-9D58-35345C177764}" type="presOf" srcId="{041780C8-C012-462F-90A3-D4ADA7A465E6}" destId="{B3A14051-C14C-4382-892F-2BBCAD6F3DA7}" srcOrd="0" destOrd="0" presId="urn:microsoft.com/office/officeart/2005/8/layout/process5"/>
    <dgm:cxn modelId="{FADBAF03-C7BD-45BC-AC0C-B00E7EA1C9B5}" type="presOf" srcId="{AE56EC8E-7C2D-4CBA-A162-8D768127B862}" destId="{3702C16E-746C-4542-8782-2A2F36A28206}" srcOrd="0" destOrd="0" presId="urn:microsoft.com/office/officeart/2005/8/layout/process5"/>
    <dgm:cxn modelId="{62CBD1A6-824A-4212-91E2-C20DBCC595C1}" srcId="{D4796B31-51D2-42EE-AF1A-6566C0B81C3A}" destId="{7168635F-9D15-4A53-A585-9BE709054371}" srcOrd="0" destOrd="0" parTransId="{0164DBE8-9128-4B51-B52F-297F0DAB9079}" sibTransId="{4E32B31A-B2F8-466A-864B-2125290822A2}"/>
    <dgm:cxn modelId="{535142A5-5C66-4038-93D0-6519B21FAC66}" type="presOf" srcId="{4E32B31A-B2F8-466A-864B-2125290822A2}" destId="{29F8DB56-3094-4834-B53D-DB0358FED739}" srcOrd="0" destOrd="0" presId="urn:microsoft.com/office/officeart/2005/8/layout/process5"/>
    <dgm:cxn modelId="{D206CBFB-9F31-41D8-84D0-F0AB25EA1DD1}" type="presOf" srcId="{A15D1039-9BF9-45FC-BF51-580E7086F342}" destId="{D6135B47-1C7F-4C94-B662-EC595542BA6D}" srcOrd="0" destOrd="0" presId="urn:microsoft.com/office/officeart/2005/8/layout/process5"/>
    <dgm:cxn modelId="{9B9AFD89-C8A6-43E7-B763-625621297B61}" type="presOf" srcId="{2EA3D608-C7B7-4E18-AD77-15287B309778}" destId="{FCCB1A45-329A-4C8D-ADAA-84608F4F5357}" srcOrd="0" destOrd="0" presId="urn:microsoft.com/office/officeart/2005/8/layout/process5"/>
    <dgm:cxn modelId="{4F083EFA-2EA4-4BBA-9FEC-E634FC6CB5FB}" type="presOf" srcId="{4E32B31A-B2F8-466A-864B-2125290822A2}" destId="{5AD72097-153E-4E32-AC82-D3A5BF23F868}" srcOrd="1" destOrd="0" presId="urn:microsoft.com/office/officeart/2005/8/layout/process5"/>
    <dgm:cxn modelId="{92E34449-3A16-4852-BC46-99DB850E7CBA}" type="presParOf" srcId="{42F5C96B-0036-4689-95B1-9DC6B027B4E8}" destId="{4AAB06A0-4A76-453B-B6CE-C65932AAB8A7}" srcOrd="0" destOrd="0" presId="urn:microsoft.com/office/officeart/2005/8/layout/process5"/>
    <dgm:cxn modelId="{3575F2F1-372E-425D-9F47-265D891DD0E0}" type="presParOf" srcId="{42F5C96B-0036-4689-95B1-9DC6B027B4E8}" destId="{29F8DB56-3094-4834-B53D-DB0358FED739}" srcOrd="1" destOrd="0" presId="urn:microsoft.com/office/officeart/2005/8/layout/process5"/>
    <dgm:cxn modelId="{71F4A102-4985-4445-978E-965FB4E82B52}" type="presParOf" srcId="{29F8DB56-3094-4834-B53D-DB0358FED739}" destId="{5AD72097-153E-4E32-AC82-D3A5BF23F868}" srcOrd="0" destOrd="0" presId="urn:microsoft.com/office/officeart/2005/8/layout/process5"/>
    <dgm:cxn modelId="{793B7025-1C39-47AC-934A-68D52EA01385}" type="presParOf" srcId="{42F5C96B-0036-4689-95B1-9DC6B027B4E8}" destId="{FCCB1A45-329A-4C8D-ADAA-84608F4F5357}" srcOrd="2" destOrd="0" presId="urn:microsoft.com/office/officeart/2005/8/layout/process5"/>
    <dgm:cxn modelId="{B6071EC0-FF55-4C2B-97CD-1A75799732A9}" type="presParOf" srcId="{42F5C96B-0036-4689-95B1-9DC6B027B4E8}" destId="{B3A14051-C14C-4382-892F-2BBCAD6F3DA7}" srcOrd="3" destOrd="0" presId="urn:microsoft.com/office/officeart/2005/8/layout/process5"/>
    <dgm:cxn modelId="{6A334416-FBB0-4265-A811-49893FDFEC1F}" type="presParOf" srcId="{B3A14051-C14C-4382-892F-2BBCAD6F3DA7}" destId="{F2730F32-F793-4F14-B3A9-C7D991CF0A9C}" srcOrd="0" destOrd="0" presId="urn:microsoft.com/office/officeart/2005/8/layout/process5"/>
    <dgm:cxn modelId="{4763088C-AB87-4D24-B21C-D8DE5E01DD55}" type="presParOf" srcId="{42F5C96B-0036-4689-95B1-9DC6B027B4E8}" destId="{3702C16E-746C-4542-8782-2A2F36A28206}" srcOrd="4" destOrd="0" presId="urn:microsoft.com/office/officeart/2005/8/layout/process5"/>
    <dgm:cxn modelId="{C339AD38-57AD-49BE-BA02-BDF5D0C1A7A6}" type="presParOf" srcId="{42F5C96B-0036-4689-95B1-9DC6B027B4E8}" destId="{D6135B47-1C7F-4C94-B662-EC595542BA6D}" srcOrd="5" destOrd="0" presId="urn:microsoft.com/office/officeart/2005/8/layout/process5"/>
    <dgm:cxn modelId="{C7B345E4-0196-4779-8E2D-2374C2BE4B6D}" type="presParOf" srcId="{D6135B47-1C7F-4C94-B662-EC595542BA6D}" destId="{FDB5257E-629B-4854-8E8E-2E4077426097}" srcOrd="0" destOrd="0" presId="urn:microsoft.com/office/officeart/2005/8/layout/process5"/>
    <dgm:cxn modelId="{F4D2193D-A00D-4D06-99C6-06A4F1F23DF6}" type="presParOf" srcId="{42F5C96B-0036-4689-95B1-9DC6B027B4E8}" destId="{2DC53405-17D3-4FE6-BAA5-FACD2F58C798}" srcOrd="6" destOrd="0" presId="urn:microsoft.com/office/officeart/2005/8/layout/process5"/>
    <dgm:cxn modelId="{D2CF2F74-91B1-4036-9F12-815319498190}" type="presParOf" srcId="{42F5C96B-0036-4689-95B1-9DC6B027B4E8}" destId="{1BB278C6-8B79-45C3-BBAF-E15747A1FD4C}" srcOrd="7" destOrd="0" presId="urn:microsoft.com/office/officeart/2005/8/layout/process5"/>
    <dgm:cxn modelId="{01F0DF6F-4655-42F3-8A09-599804407E70}" type="presParOf" srcId="{1BB278C6-8B79-45C3-BBAF-E15747A1FD4C}" destId="{0F80093B-D585-47C5-85E1-16D9E0F4391E}" srcOrd="0" destOrd="0" presId="urn:microsoft.com/office/officeart/2005/8/layout/process5"/>
    <dgm:cxn modelId="{5AC10A3A-BA73-4D1D-965D-2C2C795EC6EA}" type="presParOf" srcId="{42F5C96B-0036-4689-95B1-9DC6B027B4E8}" destId="{4583BF2D-FE98-4DFB-ACB6-57080752BDD9}"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ACDF9A-2B9C-48D1-A7ED-7CA7A47ED77B}"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s-ES"/>
        </a:p>
      </dgm:t>
    </dgm:pt>
    <dgm:pt modelId="{1C37704D-A643-4D8B-ADD3-F7DB257DF890}">
      <dgm:prSet phldrT="[Texto]" custT="1"/>
      <dgm:spPr/>
      <dgm:t>
        <a:bodyPr/>
        <a:lstStyle/>
        <a:p>
          <a:r>
            <a:rPr lang="es-ES" sz="2800" dirty="0" smtClean="0"/>
            <a:t>Objetivo general</a:t>
          </a:r>
          <a:endParaRPr lang="es-ES" sz="2800" dirty="0"/>
        </a:p>
      </dgm:t>
    </dgm:pt>
    <dgm:pt modelId="{F0ED4C01-8D83-426F-BCAC-B37B4759271E}" type="parTrans" cxnId="{656C6E9C-33A3-41E7-8589-8E03058BE300}">
      <dgm:prSet/>
      <dgm:spPr/>
      <dgm:t>
        <a:bodyPr/>
        <a:lstStyle/>
        <a:p>
          <a:endParaRPr lang="es-ES"/>
        </a:p>
      </dgm:t>
    </dgm:pt>
    <dgm:pt modelId="{DA39DFA1-EC87-4617-90A7-839A504C084B}" type="sibTrans" cxnId="{656C6E9C-33A3-41E7-8589-8E03058BE300}">
      <dgm:prSet/>
      <dgm:spPr/>
      <dgm:t>
        <a:bodyPr/>
        <a:lstStyle/>
        <a:p>
          <a:endParaRPr lang="es-ES"/>
        </a:p>
      </dgm:t>
    </dgm:pt>
    <dgm:pt modelId="{68AE5261-8F6C-4F68-B31F-56BBE6DACA2D}">
      <dgm:prSet phldrT="[Texto]" custT="1"/>
      <dgm:spPr/>
      <dgm:t>
        <a:bodyPr/>
        <a:lstStyle/>
        <a:p>
          <a:r>
            <a:rPr lang="es-EC" sz="2200" dirty="0" smtClean="0"/>
            <a:t>Determinar los Factores de riesgo para neumonía en pacientes del servicio de neonatología del Hospital “Delfina Torres De Concha</a:t>
          </a:r>
          <a:endParaRPr lang="es-ES" sz="2200" dirty="0"/>
        </a:p>
      </dgm:t>
    </dgm:pt>
    <dgm:pt modelId="{A81A76F9-8340-4F22-90FE-0E6A8F68AEB9}" type="parTrans" cxnId="{2682EE08-56A7-4AD5-A953-5F81C63FEA0D}">
      <dgm:prSet/>
      <dgm:spPr/>
      <dgm:t>
        <a:bodyPr/>
        <a:lstStyle/>
        <a:p>
          <a:endParaRPr lang="es-ES"/>
        </a:p>
      </dgm:t>
    </dgm:pt>
    <dgm:pt modelId="{BC0A00A9-2984-4C1D-8948-A8EA6FFAE6F5}" type="sibTrans" cxnId="{2682EE08-56A7-4AD5-A953-5F81C63FEA0D}">
      <dgm:prSet/>
      <dgm:spPr/>
      <dgm:t>
        <a:bodyPr/>
        <a:lstStyle/>
        <a:p>
          <a:endParaRPr lang="es-ES"/>
        </a:p>
      </dgm:t>
    </dgm:pt>
    <dgm:pt modelId="{CD69E0AA-699E-4D8C-B973-87029CDA503F}" type="pres">
      <dgm:prSet presAssocID="{5BACDF9A-2B9C-48D1-A7ED-7CA7A47ED77B}" presName="Name0" presStyleCnt="0">
        <dgm:presLayoutVars>
          <dgm:dir/>
          <dgm:animOne val="branch"/>
          <dgm:animLvl val="lvl"/>
        </dgm:presLayoutVars>
      </dgm:prSet>
      <dgm:spPr/>
      <dgm:t>
        <a:bodyPr/>
        <a:lstStyle/>
        <a:p>
          <a:endParaRPr lang="es-ES"/>
        </a:p>
      </dgm:t>
    </dgm:pt>
    <dgm:pt modelId="{E2838669-8703-48F8-8A80-0878FA2D6387}" type="pres">
      <dgm:prSet presAssocID="{1C37704D-A643-4D8B-ADD3-F7DB257DF890}" presName="chaos" presStyleCnt="0"/>
      <dgm:spPr/>
    </dgm:pt>
    <dgm:pt modelId="{E78EC1C2-4B2C-4FD0-BB21-7E3D1764CA74}" type="pres">
      <dgm:prSet presAssocID="{1C37704D-A643-4D8B-ADD3-F7DB257DF890}" presName="parTx1" presStyleLbl="revTx" presStyleIdx="0" presStyleCnt="1"/>
      <dgm:spPr/>
      <dgm:t>
        <a:bodyPr/>
        <a:lstStyle/>
        <a:p>
          <a:endParaRPr lang="es-ES"/>
        </a:p>
      </dgm:t>
    </dgm:pt>
    <dgm:pt modelId="{BBDD44E5-3141-4BFD-969C-67A2B74666AC}" type="pres">
      <dgm:prSet presAssocID="{1C37704D-A643-4D8B-ADD3-F7DB257DF890}" presName="c1" presStyleLbl="node1" presStyleIdx="0" presStyleCnt="19"/>
      <dgm:spPr/>
    </dgm:pt>
    <dgm:pt modelId="{7435EA17-32D0-4041-A288-CD1579CD852D}" type="pres">
      <dgm:prSet presAssocID="{1C37704D-A643-4D8B-ADD3-F7DB257DF890}" presName="c2" presStyleLbl="node1" presStyleIdx="1" presStyleCnt="19"/>
      <dgm:spPr/>
    </dgm:pt>
    <dgm:pt modelId="{74AB35DA-4E99-4EB5-877F-FFD02F355AFC}" type="pres">
      <dgm:prSet presAssocID="{1C37704D-A643-4D8B-ADD3-F7DB257DF890}" presName="c3" presStyleLbl="node1" presStyleIdx="2" presStyleCnt="19"/>
      <dgm:spPr/>
    </dgm:pt>
    <dgm:pt modelId="{9BFA77FA-2150-4AC7-B2DE-FDC3E3382187}" type="pres">
      <dgm:prSet presAssocID="{1C37704D-A643-4D8B-ADD3-F7DB257DF890}" presName="c4" presStyleLbl="node1" presStyleIdx="3" presStyleCnt="19"/>
      <dgm:spPr/>
    </dgm:pt>
    <dgm:pt modelId="{435EE770-3C16-4501-BC8F-8F6BEF980FF8}" type="pres">
      <dgm:prSet presAssocID="{1C37704D-A643-4D8B-ADD3-F7DB257DF890}" presName="c5" presStyleLbl="node1" presStyleIdx="4" presStyleCnt="19"/>
      <dgm:spPr/>
    </dgm:pt>
    <dgm:pt modelId="{CEAB4F3E-3BB1-4CF8-935F-0523BD83B390}" type="pres">
      <dgm:prSet presAssocID="{1C37704D-A643-4D8B-ADD3-F7DB257DF890}" presName="c6" presStyleLbl="node1" presStyleIdx="5" presStyleCnt="19"/>
      <dgm:spPr/>
    </dgm:pt>
    <dgm:pt modelId="{45B60F0F-F93D-4E27-8848-2B18D07ED302}" type="pres">
      <dgm:prSet presAssocID="{1C37704D-A643-4D8B-ADD3-F7DB257DF890}" presName="c7" presStyleLbl="node1" presStyleIdx="6" presStyleCnt="19"/>
      <dgm:spPr/>
    </dgm:pt>
    <dgm:pt modelId="{8A2DEF29-4822-4545-80B6-023D73A65C74}" type="pres">
      <dgm:prSet presAssocID="{1C37704D-A643-4D8B-ADD3-F7DB257DF890}" presName="c8" presStyleLbl="node1" presStyleIdx="7" presStyleCnt="19"/>
      <dgm:spPr/>
    </dgm:pt>
    <dgm:pt modelId="{F0CE2AE9-4457-48F6-88E0-B4608E4AF0CF}" type="pres">
      <dgm:prSet presAssocID="{1C37704D-A643-4D8B-ADD3-F7DB257DF890}" presName="c9" presStyleLbl="node1" presStyleIdx="8" presStyleCnt="19"/>
      <dgm:spPr/>
    </dgm:pt>
    <dgm:pt modelId="{952A1359-5603-4BE8-AC35-2D2466D5EE1E}" type="pres">
      <dgm:prSet presAssocID="{1C37704D-A643-4D8B-ADD3-F7DB257DF890}" presName="c10" presStyleLbl="node1" presStyleIdx="9" presStyleCnt="19"/>
      <dgm:spPr/>
    </dgm:pt>
    <dgm:pt modelId="{E3DAEA32-7A2A-4A55-AD40-46BF1D601210}" type="pres">
      <dgm:prSet presAssocID="{1C37704D-A643-4D8B-ADD3-F7DB257DF890}" presName="c11" presStyleLbl="node1" presStyleIdx="10" presStyleCnt="19"/>
      <dgm:spPr/>
    </dgm:pt>
    <dgm:pt modelId="{ED962B9C-1A2C-4575-B22D-FC9AC477D887}" type="pres">
      <dgm:prSet presAssocID="{1C37704D-A643-4D8B-ADD3-F7DB257DF890}" presName="c12" presStyleLbl="node1" presStyleIdx="11" presStyleCnt="19"/>
      <dgm:spPr/>
    </dgm:pt>
    <dgm:pt modelId="{3FEFBEFD-5685-4EC2-A6A3-94D9343DDCBC}" type="pres">
      <dgm:prSet presAssocID="{1C37704D-A643-4D8B-ADD3-F7DB257DF890}" presName="c13" presStyleLbl="node1" presStyleIdx="12" presStyleCnt="19"/>
      <dgm:spPr/>
    </dgm:pt>
    <dgm:pt modelId="{A693D7FB-0BFC-4D7F-B3D8-05693341F321}" type="pres">
      <dgm:prSet presAssocID="{1C37704D-A643-4D8B-ADD3-F7DB257DF890}" presName="c14" presStyleLbl="node1" presStyleIdx="13" presStyleCnt="19"/>
      <dgm:spPr/>
    </dgm:pt>
    <dgm:pt modelId="{756D8A7C-F61F-4AA7-82FC-112B197CA4AF}" type="pres">
      <dgm:prSet presAssocID="{1C37704D-A643-4D8B-ADD3-F7DB257DF890}" presName="c15" presStyleLbl="node1" presStyleIdx="14" presStyleCnt="19"/>
      <dgm:spPr/>
    </dgm:pt>
    <dgm:pt modelId="{4004D334-B8AF-4E36-A2BE-D0DF03FB7B84}" type="pres">
      <dgm:prSet presAssocID="{1C37704D-A643-4D8B-ADD3-F7DB257DF890}" presName="c16" presStyleLbl="node1" presStyleIdx="15" presStyleCnt="19"/>
      <dgm:spPr/>
    </dgm:pt>
    <dgm:pt modelId="{20210C63-F9C9-410A-B2DA-1CCB85BC85CB}" type="pres">
      <dgm:prSet presAssocID="{1C37704D-A643-4D8B-ADD3-F7DB257DF890}" presName="c17" presStyleLbl="node1" presStyleIdx="16" presStyleCnt="19"/>
      <dgm:spPr/>
    </dgm:pt>
    <dgm:pt modelId="{1EA6FCEE-913A-46DC-B44E-A161F0C7D27E}" type="pres">
      <dgm:prSet presAssocID="{1C37704D-A643-4D8B-ADD3-F7DB257DF890}" presName="c18" presStyleLbl="node1" presStyleIdx="17" presStyleCnt="19"/>
      <dgm:spPr/>
    </dgm:pt>
    <dgm:pt modelId="{D8430BD9-0B0B-434E-BEF1-648EFAFBF47C}" type="pres">
      <dgm:prSet presAssocID="{DA39DFA1-EC87-4617-90A7-839A504C084B}" presName="chevronComposite1" presStyleCnt="0"/>
      <dgm:spPr/>
    </dgm:pt>
    <dgm:pt modelId="{667572ED-9A3D-4BC7-82B9-A8AB1B6AB218}" type="pres">
      <dgm:prSet presAssocID="{DA39DFA1-EC87-4617-90A7-839A504C084B}" presName="chevron1" presStyleLbl="sibTrans2D1" presStyleIdx="0" presStyleCnt="2"/>
      <dgm:spPr/>
    </dgm:pt>
    <dgm:pt modelId="{DA4CBA4C-5DA3-4D99-97D1-A327009B2FF0}" type="pres">
      <dgm:prSet presAssocID="{DA39DFA1-EC87-4617-90A7-839A504C084B}" presName="spChevron1" presStyleCnt="0"/>
      <dgm:spPr/>
    </dgm:pt>
    <dgm:pt modelId="{AE648F1E-F482-4A41-880C-65CDAAF29CB4}" type="pres">
      <dgm:prSet presAssocID="{DA39DFA1-EC87-4617-90A7-839A504C084B}" presName="overlap" presStyleCnt="0"/>
      <dgm:spPr/>
    </dgm:pt>
    <dgm:pt modelId="{A1794E3F-66C7-49FC-9E78-EBB49DF1E48E}" type="pres">
      <dgm:prSet presAssocID="{DA39DFA1-EC87-4617-90A7-839A504C084B}" presName="chevronComposite2" presStyleCnt="0"/>
      <dgm:spPr/>
    </dgm:pt>
    <dgm:pt modelId="{DAD68C93-0669-4D3A-8E92-27046BE36023}" type="pres">
      <dgm:prSet presAssocID="{DA39DFA1-EC87-4617-90A7-839A504C084B}" presName="chevron2" presStyleLbl="sibTrans2D1" presStyleIdx="1" presStyleCnt="2"/>
      <dgm:spPr/>
    </dgm:pt>
    <dgm:pt modelId="{C802DAE4-1AF8-419F-8223-6BE0D6B52CCD}" type="pres">
      <dgm:prSet presAssocID="{DA39DFA1-EC87-4617-90A7-839A504C084B}" presName="spChevron2" presStyleCnt="0"/>
      <dgm:spPr/>
    </dgm:pt>
    <dgm:pt modelId="{3D2181A0-BFD9-425E-A263-4CF59F8112CE}" type="pres">
      <dgm:prSet presAssocID="{68AE5261-8F6C-4F68-B31F-56BBE6DACA2D}" presName="last" presStyleCnt="0"/>
      <dgm:spPr/>
    </dgm:pt>
    <dgm:pt modelId="{81CFFE51-75E3-4741-B77C-D6721B241478}" type="pres">
      <dgm:prSet presAssocID="{68AE5261-8F6C-4F68-B31F-56BBE6DACA2D}" presName="circleTx" presStyleLbl="node1" presStyleIdx="18" presStyleCnt="19"/>
      <dgm:spPr/>
      <dgm:t>
        <a:bodyPr/>
        <a:lstStyle/>
        <a:p>
          <a:endParaRPr lang="es-ES"/>
        </a:p>
      </dgm:t>
    </dgm:pt>
    <dgm:pt modelId="{4BF70E2E-A537-42F9-88FD-CF1A3380D48D}" type="pres">
      <dgm:prSet presAssocID="{68AE5261-8F6C-4F68-B31F-56BBE6DACA2D}" presName="spN" presStyleCnt="0"/>
      <dgm:spPr/>
    </dgm:pt>
  </dgm:ptLst>
  <dgm:cxnLst>
    <dgm:cxn modelId="{2682EE08-56A7-4AD5-A953-5F81C63FEA0D}" srcId="{5BACDF9A-2B9C-48D1-A7ED-7CA7A47ED77B}" destId="{68AE5261-8F6C-4F68-B31F-56BBE6DACA2D}" srcOrd="1" destOrd="0" parTransId="{A81A76F9-8340-4F22-90FE-0E6A8F68AEB9}" sibTransId="{BC0A00A9-2984-4C1D-8948-A8EA6FFAE6F5}"/>
    <dgm:cxn modelId="{D3844815-F845-4E0A-BEB6-2A731541B8E8}" type="presOf" srcId="{68AE5261-8F6C-4F68-B31F-56BBE6DACA2D}" destId="{81CFFE51-75E3-4741-B77C-D6721B241478}" srcOrd="0" destOrd="0" presId="urn:microsoft.com/office/officeart/2009/3/layout/RandomtoResultProcess"/>
    <dgm:cxn modelId="{656C6E9C-33A3-41E7-8589-8E03058BE300}" srcId="{5BACDF9A-2B9C-48D1-A7ED-7CA7A47ED77B}" destId="{1C37704D-A643-4D8B-ADD3-F7DB257DF890}" srcOrd="0" destOrd="0" parTransId="{F0ED4C01-8D83-426F-BCAC-B37B4759271E}" sibTransId="{DA39DFA1-EC87-4617-90A7-839A504C084B}"/>
    <dgm:cxn modelId="{B62C8198-DAD9-4C5A-A139-4E4B62784A1F}" type="presOf" srcId="{5BACDF9A-2B9C-48D1-A7ED-7CA7A47ED77B}" destId="{CD69E0AA-699E-4D8C-B973-87029CDA503F}" srcOrd="0" destOrd="0" presId="urn:microsoft.com/office/officeart/2009/3/layout/RandomtoResultProcess"/>
    <dgm:cxn modelId="{88C86DC4-63DF-4859-B60A-BC06D0818A21}" type="presOf" srcId="{1C37704D-A643-4D8B-ADD3-F7DB257DF890}" destId="{E78EC1C2-4B2C-4FD0-BB21-7E3D1764CA74}" srcOrd="0" destOrd="0" presId="urn:microsoft.com/office/officeart/2009/3/layout/RandomtoResultProcess"/>
    <dgm:cxn modelId="{2D31A87A-90FA-41AF-93B8-AE40FADE9077}" type="presParOf" srcId="{CD69E0AA-699E-4D8C-B973-87029CDA503F}" destId="{E2838669-8703-48F8-8A80-0878FA2D6387}" srcOrd="0" destOrd="0" presId="urn:microsoft.com/office/officeart/2009/3/layout/RandomtoResultProcess"/>
    <dgm:cxn modelId="{6F77F53C-45D2-4CA5-ACEA-916C8D50796E}" type="presParOf" srcId="{E2838669-8703-48F8-8A80-0878FA2D6387}" destId="{E78EC1C2-4B2C-4FD0-BB21-7E3D1764CA74}" srcOrd="0" destOrd="0" presId="urn:microsoft.com/office/officeart/2009/3/layout/RandomtoResultProcess"/>
    <dgm:cxn modelId="{19AF339C-2A74-45AE-8088-4DACAA0DAD04}" type="presParOf" srcId="{E2838669-8703-48F8-8A80-0878FA2D6387}" destId="{BBDD44E5-3141-4BFD-969C-67A2B74666AC}" srcOrd="1" destOrd="0" presId="urn:microsoft.com/office/officeart/2009/3/layout/RandomtoResultProcess"/>
    <dgm:cxn modelId="{FBE521ED-3D58-40C6-AD2B-A46BE381E76C}" type="presParOf" srcId="{E2838669-8703-48F8-8A80-0878FA2D6387}" destId="{7435EA17-32D0-4041-A288-CD1579CD852D}" srcOrd="2" destOrd="0" presId="urn:microsoft.com/office/officeart/2009/3/layout/RandomtoResultProcess"/>
    <dgm:cxn modelId="{65F1218F-3B6D-4B07-9D59-8D22D00B7A45}" type="presParOf" srcId="{E2838669-8703-48F8-8A80-0878FA2D6387}" destId="{74AB35DA-4E99-4EB5-877F-FFD02F355AFC}" srcOrd="3" destOrd="0" presId="urn:microsoft.com/office/officeart/2009/3/layout/RandomtoResultProcess"/>
    <dgm:cxn modelId="{57A3A571-47F4-4FEC-97ED-F8766ABF70D2}" type="presParOf" srcId="{E2838669-8703-48F8-8A80-0878FA2D6387}" destId="{9BFA77FA-2150-4AC7-B2DE-FDC3E3382187}" srcOrd="4" destOrd="0" presId="urn:microsoft.com/office/officeart/2009/3/layout/RandomtoResultProcess"/>
    <dgm:cxn modelId="{B7F063DB-5727-4A33-A726-9F93578F0EE0}" type="presParOf" srcId="{E2838669-8703-48F8-8A80-0878FA2D6387}" destId="{435EE770-3C16-4501-BC8F-8F6BEF980FF8}" srcOrd="5" destOrd="0" presId="urn:microsoft.com/office/officeart/2009/3/layout/RandomtoResultProcess"/>
    <dgm:cxn modelId="{318E3DF0-8022-4DCC-B716-B0ADC6FC20FD}" type="presParOf" srcId="{E2838669-8703-48F8-8A80-0878FA2D6387}" destId="{CEAB4F3E-3BB1-4CF8-935F-0523BD83B390}" srcOrd="6" destOrd="0" presId="urn:microsoft.com/office/officeart/2009/3/layout/RandomtoResultProcess"/>
    <dgm:cxn modelId="{B1DC82FA-42AC-4D3C-95D7-E6A82999FB04}" type="presParOf" srcId="{E2838669-8703-48F8-8A80-0878FA2D6387}" destId="{45B60F0F-F93D-4E27-8848-2B18D07ED302}" srcOrd="7" destOrd="0" presId="urn:microsoft.com/office/officeart/2009/3/layout/RandomtoResultProcess"/>
    <dgm:cxn modelId="{57C737B8-F655-4018-9C18-11DCE947C4F6}" type="presParOf" srcId="{E2838669-8703-48F8-8A80-0878FA2D6387}" destId="{8A2DEF29-4822-4545-80B6-023D73A65C74}" srcOrd="8" destOrd="0" presId="urn:microsoft.com/office/officeart/2009/3/layout/RandomtoResultProcess"/>
    <dgm:cxn modelId="{8050FB40-9DC1-416B-BDE7-6D62D5408250}" type="presParOf" srcId="{E2838669-8703-48F8-8A80-0878FA2D6387}" destId="{F0CE2AE9-4457-48F6-88E0-B4608E4AF0CF}" srcOrd="9" destOrd="0" presId="urn:microsoft.com/office/officeart/2009/3/layout/RandomtoResultProcess"/>
    <dgm:cxn modelId="{F0C126AB-4FBD-4967-8EBA-B8B1F48B87B2}" type="presParOf" srcId="{E2838669-8703-48F8-8A80-0878FA2D6387}" destId="{952A1359-5603-4BE8-AC35-2D2466D5EE1E}" srcOrd="10" destOrd="0" presId="urn:microsoft.com/office/officeart/2009/3/layout/RandomtoResultProcess"/>
    <dgm:cxn modelId="{442E4683-CB6A-463C-B4EE-BC36148B5BFF}" type="presParOf" srcId="{E2838669-8703-48F8-8A80-0878FA2D6387}" destId="{E3DAEA32-7A2A-4A55-AD40-46BF1D601210}" srcOrd="11" destOrd="0" presId="urn:microsoft.com/office/officeart/2009/3/layout/RandomtoResultProcess"/>
    <dgm:cxn modelId="{1CB615C1-F03A-4D33-B960-B5ACFA5B0423}" type="presParOf" srcId="{E2838669-8703-48F8-8A80-0878FA2D6387}" destId="{ED962B9C-1A2C-4575-B22D-FC9AC477D887}" srcOrd="12" destOrd="0" presId="urn:microsoft.com/office/officeart/2009/3/layout/RandomtoResultProcess"/>
    <dgm:cxn modelId="{DF9DE848-18EC-4993-A201-752A42260113}" type="presParOf" srcId="{E2838669-8703-48F8-8A80-0878FA2D6387}" destId="{3FEFBEFD-5685-4EC2-A6A3-94D9343DDCBC}" srcOrd="13" destOrd="0" presId="urn:microsoft.com/office/officeart/2009/3/layout/RandomtoResultProcess"/>
    <dgm:cxn modelId="{390FEC7E-578E-44D5-A88E-BCC48DDDC50A}" type="presParOf" srcId="{E2838669-8703-48F8-8A80-0878FA2D6387}" destId="{A693D7FB-0BFC-4D7F-B3D8-05693341F321}" srcOrd="14" destOrd="0" presId="urn:microsoft.com/office/officeart/2009/3/layout/RandomtoResultProcess"/>
    <dgm:cxn modelId="{A2CECD14-4787-4741-BF2A-C1C0EEA2645D}" type="presParOf" srcId="{E2838669-8703-48F8-8A80-0878FA2D6387}" destId="{756D8A7C-F61F-4AA7-82FC-112B197CA4AF}" srcOrd="15" destOrd="0" presId="urn:microsoft.com/office/officeart/2009/3/layout/RandomtoResultProcess"/>
    <dgm:cxn modelId="{F37EC278-5C78-4D37-A434-22CEF8EF1E21}" type="presParOf" srcId="{E2838669-8703-48F8-8A80-0878FA2D6387}" destId="{4004D334-B8AF-4E36-A2BE-D0DF03FB7B84}" srcOrd="16" destOrd="0" presId="urn:microsoft.com/office/officeart/2009/3/layout/RandomtoResultProcess"/>
    <dgm:cxn modelId="{44ABE78F-4E48-4218-AE3B-F03E54334D64}" type="presParOf" srcId="{E2838669-8703-48F8-8A80-0878FA2D6387}" destId="{20210C63-F9C9-410A-B2DA-1CCB85BC85CB}" srcOrd="17" destOrd="0" presId="urn:microsoft.com/office/officeart/2009/3/layout/RandomtoResultProcess"/>
    <dgm:cxn modelId="{1004138B-79AB-4C4C-BE04-9E8876300354}" type="presParOf" srcId="{E2838669-8703-48F8-8A80-0878FA2D6387}" destId="{1EA6FCEE-913A-46DC-B44E-A161F0C7D27E}" srcOrd="18" destOrd="0" presId="urn:microsoft.com/office/officeart/2009/3/layout/RandomtoResultProcess"/>
    <dgm:cxn modelId="{AAE38491-5E69-447A-97EA-8AF7A969F656}" type="presParOf" srcId="{CD69E0AA-699E-4D8C-B973-87029CDA503F}" destId="{D8430BD9-0B0B-434E-BEF1-648EFAFBF47C}" srcOrd="1" destOrd="0" presId="urn:microsoft.com/office/officeart/2009/3/layout/RandomtoResultProcess"/>
    <dgm:cxn modelId="{FD641813-BF85-4E50-B82C-C0C4B5E47194}" type="presParOf" srcId="{D8430BD9-0B0B-434E-BEF1-648EFAFBF47C}" destId="{667572ED-9A3D-4BC7-82B9-A8AB1B6AB218}" srcOrd="0" destOrd="0" presId="urn:microsoft.com/office/officeart/2009/3/layout/RandomtoResultProcess"/>
    <dgm:cxn modelId="{D0B9F0D3-FC53-4E43-A2B6-2751B595E99E}" type="presParOf" srcId="{D8430BD9-0B0B-434E-BEF1-648EFAFBF47C}" destId="{DA4CBA4C-5DA3-4D99-97D1-A327009B2FF0}" srcOrd="1" destOrd="0" presId="urn:microsoft.com/office/officeart/2009/3/layout/RandomtoResultProcess"/>
    <dgm:cxn modelId="{AC2306B1-A0EE-4669-A095-812E90305FBD}" type="presParOf" srcId="{CD69E0AA-699E-4D8C-B973-87029CDA503F}" destId="{AE648F1E-F482-4A41-880C-65CDAAF29CB4}" srcOrd="2" destOrd="0" presId="urn:microsoft.com/office/officeart/2009/3/layout/RandomtoResultProcess"/>
    <dgm:cxn modelId="{A0D5019C-9A51-4F3D-947E-D675AB4A7783}" type="presParOf" srcId="{CD69E0AA-699E-4D8C-B973-87029CDA503F}" destId="{A1794E3F-66C7-49FC-9E78-EBB49DF1E48E}" srcOrd="3" destOrd="0" presId="urn:microsoft.com/office/officeart/2009/3/layout/RandomtoResultProcess"/>
    <dgm:cxn modelId="{EED79027-2688-42C7-80E3-1EBE4BF47A91}" type="presParOf" srcId="{A1794E3F-66C7-49FC-9E78-EBB49DF1E48E}" destId="{DAD68C93-0669-4D3A-8E92-27046BE36023}" srcOrd="0" destOrd="0" presId="urn:microsoft.com/office/officeart/2009/3/layout/RandomtoResultProcess"/>
    <dgm:cxn modelId="{33F564A3-93DE-48B1-8434-37CF10B74B30}" type="presParOf" srcId="{A1794E3F-66C7-49FC-9E78-EBB49DF1E48E}" destId="{C802DAE4-1AF8-419F-8223-6BE0D6B52CCD}" srcOrd="1" destOrd="0" presId="urn:microsoft.com/office/officeart/2009/3/layout/RandomtoResultProcess"/>
    <dgm:cxn modelId="{9558CB95-3EB8-474D-8489-097DD13723C9}" type="presParOf" srcId="{CD69E0AA-699E-4D8C-B973-87029CDA503F}" destId="{3D2181A0-BFD9-425E-A263-4CF59F8112CE}" srcOrd="4" destOrd="0" presId="urn:microsoft.com/office/officeart/2009/3/layout/RandomtoResultProcess"/>
    <dgm:cxn modelId="{35B9E861-1D4C-4F26-84D0-599FB08F23FB}" type="presParOf" srcId="{3D2181A0-BFD9-425E-A263-4CF59F8112CE}" destId="{81CFFE51-75E3-4741-B77C-D6721B241478}" srcOrd="0" destOrd="0" presId="urn:microsoft.com/office/officeart/2009/3/layout/RandomtoResultProcess"/>
    <dgm:cxn modelId="{CFBEB0C6-4EF2-4396-9214-0B6638DBC151}" type="presParOf" srcId="{3D2181A0-BFD9-425E-A263-4CF59F8112CE}" destId="{4BF70E2E-A537-42F9-88FD-CF1A3380D48D}" srcOrd="1"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016965-184C-445B-8901-0989102CBB7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s-ES"/>
        </a:p>
      </dgm:t>
    </dgm:pt>
    <dgm:pt modelId="{DC3003EF-547A-4899-A670-BD40DC56AEEA}">
      <dgm:prSet phldrT="[Texto]" custT="1"/>
      <dgm:spPr/>
      <dgm:t>
        <a:bodyPr/>
        <a:lstStyle/>
        <a:p>
          <a:r>
            <a:rPr lang="es-ES" sz="1600" dirty="0" smtClean="0"/>
            <a:t>Objetivos Específicos</a:t>
          </a:r>
          <a:endParaRPr lang="es-ES" sz="1600" dirty="0"/>
        </a:p>
      </dgm:t>
    </dgm:pt>
    <dgm:pt modelId="{4021A47E-42E3-47A0-AED9-A177BF4C7F35}" type="parTrans" cxnId="{9BF08C2C-BC4D-4524-AA4F-61AC91644B95}">
      <dgm:prSet/>
      <dgm:spPr/>
      <dgm:t>
        <a:bodyPr/>
        <a:lstStyle/>
        <a:p>
          <a:endParaRPr lang="es-ES"/>
        </a:p>
      </dgm:t>
    </dgm:pt>
    <dgm:pt modelId="{0229FEAB-7356-4BFC-9B68-E71AA8834698}" type="sibTrans" cxnId="{9BF08C2C-BC4D-4524-AA4F-61AC91644B95}">
      <dgm:prSet/>
      <dgm:spPr/>
      <dgm:t>
        <a:bodyPr/>
        <a:lstStyle/>
        <a:p>
          <a:endParaRPr lang="es-ES"/>
        </a:p>
      </dgm:t>
    </dgm:pt>
    <dgm:pt modelId="{A89EF969-099E-4CA2-B118-D3D2E3EDA374}">
      <dgm:prSet phldrT="[Texto]" custT="1"/>
      <dgm:spPr/>
      <dgm:t>
        <a:bodyPr/>
        <a:lstStyle/>
        <a:p>
          <a:r>
            <a:rPr lang="es-EC" sz="1600" b="0" dirty="0" smtClean="0"/>
            <a:t>Caracterizar socio demográficamente a los pacientes con diagnóstico de neumonía ingresados en el servicio de neonatología.</a:t>
          </a:r>
          <a:endParaRPr lang="es-ES" sz="1600" dirty="0"/>
        </a:p>
      </dgm:t>
    </dgm:pt>
    <dgm:pt modelId="{53ED3FE8-3AF1-46CA-9336-3B2BECB56004}" type="parTrans" cxnId="{BBB1AE45-9EF5-4461-9455-3354E38B9083}">
      <dgm:prSet/>
      <dgm:spPr/>
      <dgm:t>
        <a:bodyPr/>
        <a:lstStyle/>
        <a:p>
          <a:endParaRPr lang="es-ES"/>
        </a:p>
      </dgm:t>
    </dgm:pt>
    <dgm:pt modelId="{52A44E90-A517-4B78-9D27-0E6E3171447B}" type="sibTrans" cxnId="{BBB1AE45-9EF5-4461-9455-3354E38B9083}">
      <dgm:prSet/>
      <dgm:spPr/>
      <dgm:t>
        <a:bodyPr/>
        <a:lstStyle/>
        <a:p>
          <a:endParaRPr lang="es-ES"/>
        </a:p>
      </dgm:t>
    </dgm:pt>
    <dgm:pt modelId="{CF88E04D-E7A0-4A9E-99B2-9AF04EA52ADE}">
      <dgm:prSet phldrT="[Texto]" custT="1"/>
      <dgm:spPr/>
      <dgm:t>
        <a:bodyPr/>
        <a:lstStyle/>
        <a:p>
          <a:r>
            <a:rPr lang="es-EC" sz="1600" b="0" dirty="0" smtClean="0"/>
            <a:t>Determinar los factores maternos y del neonato al momento del parto con el desarrollo de neumonía en el recién nacido </a:t>
          </a:r>
          <a:endParaRPr lang="es-ES" sz="1600" dirty="0"/>
        </a:p>
      </dgm:t>
    </dgm:pt>
    <dgm:pt modelId="{29553F26-5AD4-42D6-851A-9AEF550ECB7B}" type="parTrans" cxnId="{81E78033-AC9C-476C-B4F6-4E34DDCC614C}">
      <dgm:prSet/>
      <dgm:spPr/>
      <dgm:t>
        <a:bodyPr/>
        <a:lstStyle/>
        <a:p>
          <a:endParaRPr lang="es-ES"/>
        </a:p>
      </dgm:t>
    </dgm:pt>
    <dgm:pt modelId="{F897FD7C-183B-4F3B-9757-5225E696AF97}" type="sibTrans" cxnId="{81E78033-AC9C-476C-B4F6-4E34DDCC614C}">
      <dgm:prSet/>
      <dgm:spPr/>
      <dgm:t>
        <a:bodyPr/>
        <a:lstStyle/>
        <a:p>
          <a:endParaRPr lang="es-ES"/>
        </a:p>
      </dgm:t>
    </dgm:pt>
    <dgm:pt modelId="{F210327B-76B2-4DEB-A8C7-D17EEA2EBDA9}">
      <dgm:prSet phldrT="[Texto]" custT="1"/>
      <dgm:spPr/>
      <dgm:t>
        <a:bodyPr/>
        <a:lstStyle/>
        <a:p>
          <a:r>
            <a:rPr lang="es-EC" sz="1600" b="0" dirty="0" smtClean="0"/>
            <a:t>Especificar el tipo de neumonía que presentan los pacientes </a:t>
          </a:r>
          <a:endParaRPr lang="es-ES" sz="1600" dirty="0"/>
        </a:p>
      </dgm:t>
    </dgm:pt>
    <dgm:pt modelId="{C2161BBC-8BE9-46D8-A560-1C9C2D48671D}" type="parTrans" cxnId="{E6D3D106-5E0D-4DC6-B368-59EEFD8DA653}">
      <dgm:prSet/>
      <dgm:spPr/>
      <dgm:t>
        <a:bodyPr/>
        <a:lstStyle/>
        <a:p>
          <a:endParaRPr lang="es-ES"/>
        </a:p>
      </dgm:t>
    </dgm:pt>
    <dgm:pt modelId="{EA8FED25-CE28-4F70-B74B-EDB2ED973B22}" type="sibTrans" cxnId="{E6D3D106-5E0D-4DC6-B368-59EEFD8DA653}">
      <dgm:prSet/>
      <dgm:spPr/>
      <dgm:t>
        <a:bodyPr/>
        <a:lstStyle/>
        <a:p>
          <a:endParaRPr lang="es-ES"/>
        </a:p>
      </dgm:t>
    </dgm:pt>
    <dgm:pt modelId="{026BF46B-2DAC-4C6B-B1A5-B231C454C706}">
      <dgm:prSet phldrT="[Texto]" custT="1"/>
      <dgm:spPr/>
      <dgm:t>
        <a:bodyPr/>
        <a:lstStyle/>
        <a:p>
          <a:r>
            <a:rPr lang="es-EC" sz="1600" b="0" dirty="0" smtClean="0"/>
            <a:t>Socializar al personal de enfermería del área de neonatología los resultados de la investigación. </a:t>
          </a:r>
          <a:endParaRPr lang="es-ES" sz="1600" dirty="0"/>
        </a:p>
      </dgm:t>
    </dgm:pt>
    <dgm:pt modelId="{F9BBD589-0B9A-40B1-A174-E5C733C80B49}" type="parTrans" cxnId="{7AAB891E-AD8A-4369-890D-0295EF1C5F96}">
      <dgm:prSet/>
      <dgm:spPr/>
      <dgm:t>
        <a:bodyPr/>
        <a:lstStyle/>
        <a:p>
          <a:endParaRPr lang="es-ES"/>
        </a:p>
      </dgm:t>
    </dgm:pt>
    <dgm:pt modelId="{906B3D3D-7C0F-4815-B4A1-90D0CCA0950D}" type="sibTrans" cxnId="{7AAB891E-AD8A-4369-890D-0295EF1C5F96}">
      <dgm:prSet/>
      <dgm:spPr/>
      <dgm:t>
        <a:bodyPr/>
        <a:lstStyle/>
        <a:p>
          <a:endParaRPr lang="es-ES"/>
        </a:p>
      </dgm:t>
    </dgm:pt>
    <dgm:pt modelId="{B3A34661-EE96-439D-84C1-340F729B2113}" type="pres">
      <dgm:prSet presAssocID="{19016965-184C-445B-8901-0989102CBB73}" presName="Name0" presStyleCnt="0">
        <dgm:presLayoutVars>
          <dgm:chMax val="1"/>
          <dgm:dir/>
          <dgm:animLvl val="ctr"/>
          <dgm:resizeHandles val="exact"/>
        </dgm:presLayoutVars>
      </dgm:prSet>
      <dgm:spPr/>
      <dgm:t>
        <a:bodyPr/>
        <a:lstStyle/>
        <a:p>
          <a:endParaRPr lang="es-ES"/>
        </a:p>
      </dgm:t>
    </dgm:pt>
    <dgm:pt modelId="{26EA9339-D2C2-4839-BAE7-3A7FBFCFC6AE}" type="pres">
      <dgm:prSet presAssocID="{DC3003EF-547A-4899-A670-BD40DC56AEEA}" presName="centerShape" presStyleLbl="node0" presStyleIdx="0" presStyleCnt="1"/>
      <dgm:spPr/>
      <dgm:t>
        <a:bodyPr/>
        <a:lstStyle/>
        <a:p>
          <a:endParaRPr lang="es-ES"/>
        </a:p>
      </dgm:t>
    </dgm:pt>
    <dgm:pt modelId="{1F1055BB-CE62-445A-99A7-F608C02DD40F}" type="pres">
      <dgm:prSet presAssocID="{A89EF969-099E-4CA2-B118-D3D2E3EDA374}" presName="node" presStyleLbl="node1" presStyleIdx="0" presStyleCnt="4" custScaleX="176167" custScaleY="135531" custRadScaleRad="99430" custRadScaleInc="4602">
        <dgm:presLayoutVars>
          <dgm:bulletEnabled val="1"/>
        </dgm:presLayoutVars>
      </dgm:prSet>
      <dgm:spPr/>
      <dgm:t>
        <a:bodyPr/>
        <a:lstStyle/>
        <a:p>
          <a:endParaRPr lang="es-ES"/>
        </a:p>
      </dgm:t>
    </dgm:pt>
    <dgm:pt modelId="{46BA9EFC-85C7-47FC-9858-A973929E93F6}" type="pres">
      <dgm:prSet presAssocID="{A89EF969-099E-4CA2-B118-D3D2E3EDA374}" presName="dummy" presStyleCnt="0"/>
      <dgm:spPr/>
    </dgm:pt>
    <dgm:pt modelId="{06E412A0-9667-4605-9812-5501351275FD}" type="pres">
      <dgm:prSet presAssocID="{52A44E90-A517-4B78-9D27-0E6E3171447B}" presName="sibTrans" presStyleLbl="sibTrans2D1" presStyleIdx="0" presStyleCnt="4"/>
      <dgm:spPr/>
      <dgm:t>
        <a:bodyPr/>
        <a:lstStyle/>
        <a:p>
          <a:endParaRPr lang="es-ES"/>
        </a:p>
      </dgm:t>
    </dgm:pt>
    <dgm:pt modelId="{D3055D9F-7F48-4795-9A37-73E6EE041FDB}" type="pres">
      <dgm:prSet presAssocID="{CF88E04D-E7A0-4A9E-99B2-9AF04EA52ADE}" presName="node" presStyleLbl="node1" presStyleIdx="1" presStyleCnt="4" custScaleX="149873" custScaleY="139452" custRadScaleRad="112580" custRadScaleInc="1016">
        <dgm:presLayoutVars>
          <dgm:bulletEnabled val="1"/>
        </dgm:presLayoutVars>
      </dgm:prSet>
      <dgm:spPr/>
      <dgm:t>
        <a:bodyPr/>
        <a:lstStyle/>
        <a:p>
          <a:endParaRPr lang="es-ES"/>
        </a:p>
      </dgm:t>
    </dgm:pt>
    <dgm:pt modelId="{BE8543AE-D34D-41EE-8FDB-3F6706D52D90}" type="pres">
      <dgm:prSet presAssocID="{CF88E04D-E7A0-4A9E-99B2-9AF04EA52ADE}" presName="dummy" presStyleCnt="0"/>
      <dgm:spPr/>
    </dgm:pt>
    <dgm:pt modelId="{8944DC1D-06D0-4252-B7E9-8C1E98910BC1}" type="pres">
      <dgm:prSet presAssocID="{F897FD7C-183B-4F3B-9757-5225E696AF97}" presName="sibTrans" presStyleLbl="sibTrans2D1" presStyleIdx="1" presStyleCnt="4"/>
      <dgm:spPr/>
      <dgm:t>
        <a:bodyPr/>
        <a:lstStyle/>
        <a:p>
          <a:endParaRPr lang="es-ES"/>
        </a:p>
      </dgm:t>
    </dgm:pt>
    <dgm:pt modelId="{C7B508EF-9BCF-4FD2-AAA9-917901D80172}" type="pres">
      <dgm:prSet presAssocID="{F210327B-76B2-4DEB-A8C7-D17EEA2EBDA9}" presName="node" presStyleLbl="node1" presStyleIdx="2" presStyleCnt="4" custScaleX="137999" custScaleY="114090" custRadScaleRad="102482" custRadScaleInc="-7815">
        <dgm:presLayoutVars>
          <dgm:bulletEnabled val="1"/>
        </dgm:presLayoutVars>
      </dgm:prSet>
      <dgm:spPr/>
      <dgm:t>
        <a:bodyPr/>
        <a:lstStyle/>
        <a:p>
          <a:endParaRPr lang="es-ES"/>
        </a:p>
      </dgm:t>
    </dgm:pt>
    <dgm:pt modelId="{447EBC9F-34D3-46E6-8837-E7922EAA1451}" type="pres">
      <dgm:prSet presAssocID="{F210327B-76B2-4DEB-A8C7-D17EEA2EBDA9}" presName="dummy" presStyleCnt="0"/>
      <dgm:spPr/>
    </dgm:pt>
    <dgm:pt modelId="{01E16358-B2EE-4E24-836B-E89FBD7236AA}" type="pres">
      <dgm:prSet presAssocID="{EA8FED25-CE28-4F70-B74B-EDB2ED973B22}" presName="sibTrans" presStyleLbl="sibTrans2D1" presStyleIdx="2" presStyleCnt="4"/>
      <dgm:spPr/>
      <dgm:t>
        <a:bodyPr/>
        <a:lstStyle/>
        <a:p>
          <a:endParaRPr lang="es-ES"/>
        </a:p>
      </dgm:t>
    </dgm:pt>
    <dgm:pt modelId="{7D359FF6-B437-4B4E-88F6-801CA6278120}" type="pres">
      <dgm:prSet presAssocID="{026BF46B-2DAC-4C6B-B1A5-B231C454C706}" presName="node" presStyleLbl="node1" presStyleIdx="3" presStyleCnt="4" custScaleX="156254" custScaleY="148259" custRadScaleRad="105492" custRadScaleInc="8382">
        <dgm:presLayoutVars>
          <dgm:bulletEnabled val="1"/>
        </dgm:presLayoutVars>
      </dgm:prSet>
      <dgm:spPr/>
      <dgm:t>
        <a:bodyPr/>
        <a:lstStyle/>
        <a:p>
          <a:endParaRPr lang="es-ES"/>
        </a:p>
      </dgm:t>
    </dgm:pt>
    <dgm:pt modelId="{B86A5DD5-7157-44F3-8A08-949BCA063273}" type="pres">
      <dgm:prSet presAssocID="{026BF46B-2DAC-4C6B-B1A5-B231C454C706}" presName="dummy" presStyleCnt="0"/>
      <dgm:spPr/>
    </dgm:pt>
    <dgm:pt modelId="{64421E80-DB2F-4144-9B68-BA0EF5322CD4}" type="pres">
      <dgm:prSet presAssocID="{906B3D3D-7C0F-4815-B4A1-90D0CCA0950D}" presName="sibTrans" presStyleLbl="sibTrans2D1" presStyleIdx="3" presStyleCnt="4"/>
      <dgm:spPr/>
      <dgm:t>
        <a:bodyPr/>
        <a:lstStyle/>
        <a:p>
          <a:endParaRPr lang="es-ES"/>
        </a:p>
      </dgm:t>
    </dgm:pt>
  </dgm:ptLst>
  <dgm:cxnLst>
    <dgm:cxn modelId="{9BF08C2C-BC4D-4524-AA4F-61AC91644B95}" srcId="{19016965-184C-445B-8901-0989102CBB73}" destId="{DC3003EF-547A-4899-A670-BD40DC56AEEA}" srcOrd="0" destOrd="0" parTransId="{4021A47E-42E3-47A0-AED9-A177BF4C7F35}" sibTransId="{0229FEAB-7356-4BFC-9B68-E71AA8834698}"/>
    <dgm:cxn modelId="{51C2D351-ED7A-4351-AF3D-289CAC097E91}" type="presOf" srcId="{F897FD7C-183B-4F3B-9757-5225E696AF97}" destId="{8944DC1D-06D0-4252-B7E9-8C1E98910BC1}" srcOrd="0" destOrd="0" presId="urn:microsoft.com/office/officeart/2005/8/layout/radial6"/>
    <dgm:cxn modelId="{6B87F726-4AEB-4842-B208-8C631C19BF19}" type="presOf" srcId="{F210327B-76B2-4DEB-A8C7-D17EEA2EBDA9}" destId="{C7B508EF-9BCF-4FD2-AAA9-917901D80172}" srcOrd="0" destOrd="0" presId="urn:microsoft.com/office/officeart/2005/8/layout/radial6"/>
    <dgm:cxn modelId="{BBB1AE45-9EF5-4461-9455-3354E38B9083}" srcId="{DC3003EF-547A-4899-A670-BD40DC56AEEA}" destId="{A89EF969-099E-4CA2-B118-D3D2E3EDA374}" srcOrd="0" destOrd="0" parTransId="{53ED3FE8-3AF1-46CA-9336-3B2BECB56004}" sibTransId="{52A44E90-A517-4B78-9D27-0E6E3171447B}"/>
    <dgm:cxn modelId="{E6D3D106-5E0D-4DC6-B368-59EEFD8DA653}" srcId="{DC3003EF-547A-4899-A670-BD40DC56AEEA}" destId="{F210327B-76B2-4DEB-A8C7-D17EEA2EBDA9}" srcOrd="2" destOrd="0" parTransId="{C2161BBC-8BE9-46D8-A560-1C9C2D48671D}" sibTransId="{EA8FED25-CE28-4F70-B74B-EDB2ED973B22}"/>
    <dgm:cxn modelId="{7AAB891E-AD8A-4369-890D-0295EF1C5F96}" srcId="{DC3003EF-547A-4899-A670-BD40DC56AEEA}" destId="{026BF46B-2DAC-4C6B-B1A5-B231C454C706}" srcOrd="3" destOrd="0" parTransId="{F9BBD589-0B9A-40B1-A174-E5C733C80B49}" sibTransId="{906B3D3D-7C0F-4815-B4A1-90D0CCA0950D}"/>
    <dgm:cxn modelId="{C00B7850-1D54-4871-A378-36FDD896C290}" type="presOf" srcId="{DC3003EF-547A-4899-A670-BD40DC56AEEA}" destId="{26EA9339-D2C2-4839-BAE7-3A7FBFCFC6AE}" srcOrd="0" destOrd="0" presId="urn:microsoft.com/office/officeart/2005/8/layout/radial6"/>
    <dgm:cxn modelId="{B0900054-7B36-4C73-B40A-1E235F4EA2F8}" type="presOf" srcId="{026BF46B-2DAC-4C6B-B1A5-B231C454C706}" destId="{7D359FF6-B437-4B4E-88F6-801CA6278120}" srcOrd="0" destOrd="0" presId="urn:microsoft.com/office/officeart/2005/8/layout/radial6"/>
    <dgm:cxn modelId="{1E3B7F49-7D2B-4A00-8EF9-340D4F24A2A5}" type="presOf" srcId="{906B3D3D-7C0F-4815-B4A1-90D0CCA0950D}" destId="{64421E80-DB2F-4144-9B68-BA0EF5322CD4}" srcOrd="0" destOrd="0" presId="urn:microsoft.com/office/officeart/2005/8/layout/radial6"/>
    <dgm:cxn modelId="{B325179C-BF2F-4F6D-AE27-915C420070FE}" type="presOf" srcId="{EA8FED25-CE28-4F70-B74B-EDB2ED973B22}" destId="{01E16358-B2EE-4E24-836B-E89FBD7236AA}" srcOrd="0" destOrd="0" presId="urn:microsoft.com/office/officeart/2005/8/layout/radial6"/>
    <dgm:cxn modelId="{81E78033-AC9C-476C-B4F6-4E34DDCC614C}" srcId="{DC3003EF-547A-4899-A670-BD40DC56AEEA}" destId="{CF88E04D-E7A0-4A9E-99B2-9AF04EA52ADE}" srcOrd="1" destOrd="0" parTransId="{29553F26-5AD4-42D6-851A-9AEF550ECB7B}" sibTransId="{F897FD7C-183B-4F3B-9757-5225E696AF97}"/>
    <dgm:cxn modelId="{B85EEF94-09C2-441E-983D-08F103D0900B}" type="presOf" srcId="{19016965-184C-445B-8901-0989102CBB73}" destId="{B3A34661-EE96-439D-84C1-340F729B2113}" srcOrd="0" destOrd="0" presId="urn:microsoft.com/office/officeart/2005/8/layout/radial6"/>
    <dgm:cxn modelId="{728D399B-FBD3-4569-BED4-8EA3E23E99EE}" type="presOf" srcId="{CF88E04D-E7A0-4A9E-99B2-9AF04EA52ADE}" destId="{D3055D9F-7F48-4795-9A37-73E6EE041FDB}" srcOrd="0" destOrd="0" presId="urn:microsoft.com/office/officeart/2005/8/layout/radial6"/>
    <dgm:cxn modelId="{03A1110B-4BDC-4804-B7C6-CBB9685FEB15}" type="presOf" srcId="{52A44E90-A517-4B78-9D27-0E6E3171447B}" destId="{06E412A0-9667-4605-9812-5501351275FD}" srcOrd="0" destOrd="0" presId="urn:microsoft.com/office/officeart/2005/8/layout/radial6"/>
    <dgm:cxn modelId="{AD5D074E-5E2F-405B-B70E-915EFCBB708F}" type="presOf" srcId="{A89EF969-099E-4CA2-B118-D3D2E3EDA374}" destId="{1F1055BB-CE62-445A-99A7-F608C02DD40F}" srcOrd="0" destOrd="0" presId="urn:microsoft.com/office/officeart/2005/8/layout/radial6"/>
    <dgm:cxn modelId="{1A25C180-61B5-44AE-B926-BD82AEA4E3DA}" type="presParOf" srcId="{B3A34661-EE96-439D-84C1-340F729B2113}" destId="{26EA9339-D2C2-4839-BAE7-3A7FBFCFC6AE}" srcOrd="0" destOrd="0" presId="urn:microsoft.com/office/officeart/2005/8/layout/radial6"/>
    <dgm:cxn modelId="{5C4537A8-985D-4847-A78F-AD14E9618AC1}" type="presParOf" srcId="{B3A34661-EE96-439D-84C1-340F729B2113}" destId="{1F1055BB-CE62-445A-99A7-F608C02DD40F}" srcOrd="1" destOrd="0" presId="urn:microsoft.com/office/officeart/2005/8/layout/radial6"/>
    <dgm:cxn modelId="{455C323D-B965-45F5-9868-69E76B64897D}" type="presParOf" srcId="{B3A34661-EE96-439D-84C1-340F729B2113}" destId="{46BA9EFC-85C7-47FC-9858-A973929E93F6}" srcOrd="2" destOrd="0" presId="urn:microsoft.com/office/officeart/2005/8/layout/radial6"/>
    <dgm:cxn modelId="{D3B1BCA8-3F19-41C9-A9C2-E730E5FA4E97}" type="presParOf" srcId="{B3A34661-EE96-439D-84C1-340F729B2113}" destId="{06E412A0-9667-4605-9812-5501351275FD}" srcOrd="3" destOrd="0" presId="urn:microsoft.com/office/officeart/2005/8/layout/radial6"/>
    <dgm:cxn modelId="{EA808DB3-27F2-4EF5-9D75-6E33ABF21C96}" type="presParOf" srcId="{B3A34661-EE96-439D-84C1-340F729B2113}" destId="{D3055D9F-7F48-4795-9A37-73E6EE041FDB}" srcOrd="4" destOrd="0" presId="urn:microsoft.com/office/officeart/2005/8/layout/radial6"/>
    <dgm:cxn modelId="{C2DB3DC3-E956-480C-8E49-401CA04C32F3}" type="presParOf" srcId="{B3A34661-EE96-439D-84C1-340F729B2113}" destId="{BE8543AE-D34D-41EE-8FDB-3F6706D52D90}" srcOrd="5" destOrd="0" presId="urn:microsoft.com/office/officeart/2005/8/layout/radial6"/>
    <dgm:cxn modelId="{163CAAF9-4063-4CCE-A1D6-9D38B99E8F8B}" type="presParOf" srcId="{B3A34661-EE96-439D-84C1-340F729B2113}" destId="{8944DC1D-06D0-4252-B7E9-8C1E98910BC1}" srcOrd="6" destOrd="0" presId="urn:microsoft.com/office/officeart/2005/8/layout/radial6"/>
    <dgm:cxn modelId="{FC213C1E-9A0A-4A1F-8484-FF22075669D6}" type="presParOf" srcId="{B3A34661-EE96-439D-84C1-340F729B2113}" destId="{C7B508EF-9BCF-4FD2-AAA9-917901D80172}" srcOrd="7" destOrd="0" presId="urn:microsoft.com/office/officeart/2005/8/layout/radial6"/>
    <dgm:cxn modelId="{5E72F014-E331-4009-AE94-3AE0983FFF5D}" type="presParOf" srcId="{B3A34661-EE96-439D-84C1-340F729B2113}" destId="{447EBC9F-34D3-46E6-8837-E7922EAA1451}" srcOrd="8" destOrd="0" presId="urn:microsoft.com/office/officeart/2005/8/layout/radial6"/>
    <dgm:cxn modelId="{45055D7E-3CDC-4BB0-889C-DEDAF335461A}" type="presParOf" srcId="{B3A34661-EE96-439D-84C1-340F729B2113}" destId="{01E16358-B2EE-4E24-836B-E89FBD7236AA}" srcOrd="9" destOrd="0" presId="urn:microsoft.com/office/officeart/2005/8/layout/radial6"/>
    <dgm:cxn modelId="{7E21EAA4-7B33-4562-8211-AAD16AFE5C51}" type="presParOf" srcId="{B3A34661-EE96-439D-84C1-340F729B2113}" destId="{7D359FF6-B437-4B4E-88F6-801CA6278120}" srcOrd="10" destOrd="0" presId="urn:microsoft.com/office/officeart/2005/8/layout/radial6"/>
    <dgm:cxn modelId="{137BA725-BAA8-4CB5-9D0C-146754602D77}" type="presParOf" srcId="{B3A34661-EE96-439D-84C1-340F729B2113}" destId="{B86A5DD5-7157-44F3-8A08-949BCA063273}" srcOrd="11" destOrd="0" presId="urn:microsoft.com/office/officeart/2005/8/layout/radial6"/>
    <dgm:cxn modelId="{E424FBE7-2F5D-412C-B01A-39E98F2AE327}" type="presParOf" srcId="{B3A34661-EE96-439D-84C1-340F729B2113}" destId="{64421E80-DB2F-4144-9B68-BA0EF5322CD4}"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821510-5D31-4F06-93C8-D3F8766047D7}"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ES"/>
        </a:p>
      </dgm:t>
    </dgm:pt>
    <dgm:pt modelId="{13BB8B20-1556-4949-BE45-508C0222E1E9}">
      <dgm:prSet phldrT="[Texto]"/>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dirty="0" smtClean="0"/>
            <a:t>Preguntas de investigación </a:t>
          </a:r>
        </a:p>
      </dgm:t>
    </dgm:pt>
    <dgm:pt modelId="{211465FA-13A3-408E-ACFE-5F1A7B4DE684}" type="parTrans" cxnId="{0BA7DFDF-E271-47C1-9044-0122F862CFE9}">
      <dgm:prSet/>
      <dgm:spPr/>
      <dgm:t>
        <a:bodyPr/>
        <a:lstStyle/>
        <a:p>
          <a:endParaRPr lang="es-ES"/>
        </a:p>
      </dgm:t>
    </dgm:pt>
    <dgm:pt modelId="{88CA8644-2B96-4238-80FC-BA3CD932BBEC}" type="sibTrans" cxnId="{0BA7DFDF-E271-47C1-9044-0122F862CFE9}">
      <dgm:prSet/>
      <dgm:spPr/>
      <dgm:t>
        <a:bodyPr/>
        <a:lstStyle/>
        <a:p>
          <a:endParaRPr lang="es-ES"/>
        </a:p>
      </dgm:t>
    </dgm:pt>
    <dgm:pt modelId="{70A98B87-6106-40F8-9BA0-9F987EC2BB26}">
      <dgm:prSet phldrT="[Texto]"/>
      <dgm:spPr/>
      <dgm:t>
        <a:bodyPr/>
        <a:lstStyle/>
        <a:p>
          <a:r>
            <a:rPr lang="es-EC" dirty="0" smtClean="0"/>
            <a:t>¿Cuáles serán las características socio demográfica de los neonatos con diagnóstico de neumonía ingresados en el servicio de neonatología?</a:t>
          </a:r>
          <a:endParaRPr lang="es-ES" dirty="0"/>
        </a:p>
      </dgm:t>
    </dgm:pt>
    <dgm:pt modelId="{4F9BB706-6B90-4C1A-8BE7-1B7723743D3C}" type="parTrans" cxnId="{421E7466-97B3-448B-87AC-529C1B0D0FB7}">
      <dgm:prSet/>
      <dgm:spPr/>
      <dgm:t>
        <a:bodyPr/>
        <a:lstStyle/>
        <a:p>
          <a:endParaRPr lang="es-ES"/>
        </a:p>
      </dgm:t>
    </dgm:pt>
    <dgm:pt modelId="{83452397-8E37-4D7D-8EA3-500CA2182C49}" type="sibTrans" cxnId="{421E7466-97B3-448B-87AC-529C1B0D0FB7}">
      <dgm:prSet/>
      <dgm:spPr/>
      <dgm:t>
        <a:bodyPr/>
        <a:lstStyle/>
        <a:p>
          <a:endParaRPr lang="es-ES"/>
        </a:p>
      </dgm:t>
    </dgm:pt>
    <dgm:pt modelId="{BFC93241-0164-46A1-9854-60D1B0CFC7FB}">
      <dgm:prSet phldrT="[Texto]"/>
      <dgm:spPr/>
      <dgm:t>
        <a:bodyPr/>
        <a:lstStyle/>
        <a:p>
          <a:pPr lvl="0" defTabSz="889000">
            <a:spcBef>
              <a:spcPct val="0"/>
            </a:spcBef>
          </a:pPr>
          <a:r>
            <a:rPr lang="es-EC" dirty="0" smtClean="0"/>
            <a:t>¿Cuáles serán los factores de riesgo maternos y del neonato al momento del parto relacionados con el desarrollo de neumonía en el recién nacido?</a:t>
          </a:r>
          <a:endParaRPr lang="es-ES" dirty="0"/>
        </a:p>
      </dgm:t>
    </dgm:pt>
    <dgm:pt modelId="{C43C3C96-885A-456D-9FDA-D6697AF1383F}" type="parTrans" cxnId="{8830D15C-C8BE-40A0-B0D9-63786FF3BC2E}">
      <dgm:prSet/>
      <dgm:spPr/>
      <dgm:t>
        <a:bodyPr/>
        <a:lstStyle/>
        <a:p>
          <a:endParaRPr lang="es-ES"/>
        </a:p>
      </dgm:t>
    </dgm:pt>
    <dgm:pt modelId="{8611BADD-E15D-49B4-8924-4239D04ACC4D}" type="sibTrans" cxnId="{8830D15C-C8BE-40A0-B0D9-63786FF3BC2E}">
      <dgm:prSet/>
      <dgm:spPr/>
      <dgm:t>
        <a:bodyPr/>
        <a:lstStyle/>
        <a:p>
          <a:endParaRPr lang="es-ES"/>
        </a:p>
      </dgm:t>
    </dgm:pt>
    <dgm:pt modelId="{2208E88B-7508-4F75-B2F9-84F4E5B11D5C}">
      <dgm:prSet phldrT="[Texto]"/>
      <dgm:spPr/>
      <dgm:t>
        <a:bodyPr/>
        <a:lstStyle/>
        <a:p>
          <a:r>
            <a:rPr lang="es-EC" dirty="0" smtClean="0"/>
            <a:t>¿Cuáles son los tipos de neumonía que presentan los pacientes?</a:t>
          </a:r>
          <a:endParaRPr lang="es-ES" dirty="0"/>
        </a:p>
      </dgm:t>
    </dgm:pt>
    <dgm:pt modelId="{0C6FB06B-13B7-40B4-8488-616ED48D6152}" type="parTrans" cxnId="{3DDA257C-C0D9-4A4D-A2ED-2761A7D92A6A}">
      <dgm:prSet/>
      <dgm:spPr/>
      <dgm:t>
        <a:bodyPr/>
        <a:lstStyle/>
        <a:p>
          <a:endParaRPr lang="es-ES"/>
        </a:p>
      </dgm:t>
    </dgm:pt>
    <dgm:pt modelId="{531FC282-C4C5-4BF8-8716-7F5A6444B575}" type="sibTrans" cxnId="{3DDA257C-C0D9-4A4D-A2ED-2761A7D92A6A}">
      <dgm:prSet/>
      <dgm:spPr/>
      <dgm:t>
        <a:bodyPr/>
        <a:lstStyle/>
        <a:p>
          <a:endParaRPr lang="es-ES"/>
        </a:p>
      </dgm:t>
    </dgm:pt>
    <dgm:pt modelId="{D721380C-AB76-4224-94C9-DFE9F9CD16C0}" type="pres">
      <dgm:prSet presAssocID="{76821510-5D31-4F06-93C8-D3F8766047D7}" presName="hierChild1" presStyleCnt="0">
        <dgm:presLayoutVars>
          <dgm:orgChart val="1"/>
          <dgm:chPref val="1"/>
          <dgm:dir/>
          <dgm:animOne val="branch"/>
          <dgm:animLvl val="lvl"/>
          <dgm:resizeHandles/>
        </dgm:presLayoutVars>
      </dgm:prSet>
      <dgm:spPr/>
      <dgm:t>
        <a:bodyPr/>
        <a:lstStyle/>
        <a:p>
          <a:endParaRPr lang="es-ES"/>
        </a:p>
      </dgm:t>
    </dgm:pt>
    <dgm:pt modelId="{05373372-5346-4275-AA38-32F527D5F39C}" type="pres">
      <dgm:prSet presAssocID="{13BB8B20-1556-4949-BE45-508C0222E1E9}" presName="hierRoot1" presStyleCnt="0">
        <dgm:presLayoutVars>
          <dgm:hierBranch val="init"/>
        </dgm:presLayoutVars>
      </dgm:prSet>
      <dgm:spPr/>
    </dgm:pt>
    <dgm:pt modelId="{AE4F9E1B-787F-4ECA-92A8-A87F57E0F80B}" type="pres">
      <dgm:prSet presAssocID="{13BB8B20-1556-4949-BE45-508C0222E1E9}" presName="rootComposite1" presStyleCnt="0"/>
      <dgm:spPr/>
    </dgm:pt>
    <dgm:pt modelId="{ABC35A72-FFC1-4574-97CE-9868437CD2C7}" type="pres">
      <dgm:prSet presAssocID="{13BB8B20-1556-4949-BE45-508C0222E1E9}" presName="rootText1" presStyleLbl="node0" presStyleIdx="0" presStyleCnt="1">
        <dgm:presLayoutVars>
          <dgm:chPref val="3"/>
        </dgm:presLayoutVars>
      </dgm:prSet>
      <dgm:spPr/>
      <dgm:t>
        <a:bodyPr/>
        <a:lstStyle/>
        <a:p>
          <a:endParaRPr lang="es-ES"/>
        </a:p>
      </dgm:t>
    </dgm:pt>
    <dgm:pt modelId="{F82A0450-C991-4C12-B070-ABFC519F2FB8}" type="pres">
      <dgm:prSet presAssocID="{13BB8B20-1556-4949-BE45-508C0222E1E9}" presName="rootConnector1" presStyleLbl="node1" presStyleIdx="0" presStyleCnt="0"/>
      <dgm:spPr/>
      <dgm:t>
        <a:bodyPr/>
        <a:lstStyle/>
        <a:p>
          <a:endParaRPr lang="es-ES"/>
        </a:p>
      </dgm:t>
    </dgm:pt>
    <dgm:pt modelId="{DC067179-583F-420B-B77F-B769B8E77599}" type="pres">
      <dgm:prSet presAssocID="{13BB8B20-1556-4949-BE45-508C0222E1E9}" presName="hierChild2" presStyleCnt="0"/>
      <dgm:spPr/>
    </dgm:pt>
    <dgm:pt modelId="{6AB3DA76-30CC-4433-A15C-14D65DE22278}" type="pres">
      <dgm:prSet presAssocID="{4F9BB706-6B90-4C1A-8BE7-1B7723743D3C}" presName="Name64" presStyleLbl="parChTrans1D2" presStyleIdx="0" presStyleCnt="3"/>
      <dgm:spPr/>
      <dgm:t>
        <a:bodyPr/>
        <a:lstStyle/>
        <a:p>
          <a:endParaRPr lang="es-ES"/>
        </a:p>
      </dgm:t>
    </dgm:pt>
    <dgm:pt modelId="{CCED5729-7C4C-4D7F-BB2E-0286F2F1A124}" type="pres">
      <dgm:prSet presAssocID="{70A98B87-6106-40F8-9BA0-9F987EC2BB26}" presName="hierRoot2" presStyleCnt="0">
        <dgm:presLayoutVars>
          <dgm:hierBranch val="init"/>
        </dgm:presLayoutVars>
      </dgm:prSet>
      <dgm:spPr/>
    </dgm:pt>
    <dgm:pt modelId="{2C4A175B-61B0-41DB-8213-635B0C26602E}" type="pres">
      <dgm:prSet presAssocID="{70A98B87-6106-40F8-9BA0-9F987EC2BB26}" presName="rootComposite" presStyleCnt="0"/>
      <dgm:spPr/>
    </dgm:pt>
    <dgm:pt modelId="{E7855DC8-2E5A-4032-9E49-6A8D04C5A631}" type="pres">
      <dgm:prSet presAssocID="{70A98B87-6106-40F8-9BA0-9F987EC2BB26}" presName="rootText" presStyleLbl="node2" presStyleIdx="0" presStyleCnt="3">
        <dgm:presLayoutVars>
          <dgm:chPref val="3"/>
        </dgm:presLayoutVars>
      </dgm:prSet>
      <dgm:spPr/>
      <dgm:t>
        <a:bodyPr/>
        <a:lstStyle/>
        <a:p>
          <a:endParaRPr lang="es-ES"/>
        </a:p>
      </dgm:t>
    </dgm:pt>
    <dgm:pt modelId="{08846095-7717-4D79-82E7-630CA0FD2AC7}" type="pres">
      <dgm:prSet presAssocID="{70A98B87-6106-40F8-9BA0-9F987EC2BB26}" presName="rootConnector" presStyleLbl="node2" presStyleIdx="0" presStyleCnt="3"/>
      <dgm:spPr/>
      <dgm:t>
        <a:bodyPr/>
        <a:lstStyle/>
        <a:p>
          <a:endParaRPr lang="es-ES"/>
        </a:p>
      </dgm:t>
    </dgm:pt>
    <dgm:pt modelId="{02FB632F-6868-4A12-BB88-A2B2B3853BD2}" type="pres">
      <dgm:prSet presAssocID="{70A98B87-6106-40F8-9BA0-9F987EC2BB26}" presName="hierChild4" presStyleCnt="0"/>
      <dgm:spPr/>
    </dgm:pt>
    <dgm:pt modelId="{4C9687F5-2D58-44E3-BF97-964D09CDA727}" type="pres">
      <dgm:prSet presAssocID="{70A98B87-6106-40F8-9BA0-9F987EC2BB26}" presName="hierChild5" presStyleCnt="0"/>
      <dgm:spPr/>
    </dgm:pt>
    <dgm:pt modelId="{7911BDFD-CD4A-4971-9D51-F5882F759B5E}" type="pres">
      <dgm:prSet presAssocID="{C43C3C96-885A-456D-9FDA-D6697AF1383F}" presName="Name64" presStyleLbl="parChTrans1D2" presStyleIdx="1" presStyleCnt="3"/>
      <dgm:spPr/>
      <dgm:t>
        <a:bodyPr/>
        <a:lstStyle/>
        <a:p>
          <a:endParaRPr lang="es-ES"/>
        </a:p>
      </dgm:t>
    </dgm:pt>
    <dgm:pt modelId="{3BFB3A92-1163-432F-976E-245C9FC7395D}" type="pres">
      <dgm:prSet presAssocID="{BFC93241-0164-46A1-9854-60D1B0CFC7FB}" presName="hierRoot2" presStyleCnt="0">
        <dgm:presLayoutVars>
          <dgm:hierBranch val="init"/>
        </dgm:presLayoutVars>
      </dgm:prSet>
      <dgm:spPr/>
    </dgm:pt>
    <dgm:pt modelId="{DE7A2B32-8150-41BA-BA4D-2320DC8EB0D4}" type="pres">
      <dgm:prSet presAssocID="{BFC93241-0164-46A1-9854-60D1B0CFC7FB}" presName="rootComposite" presStyleCnt="0"/>
      <dgm:spPr/>
    </dgm:pt>
    <dgm:pt modelId="{C5E162E0-0BC9-48EF-8F8E-E3105D790227}" type="pres">
      <dgm:prSet presAssocID="{BFC93241-0164-46A1-9854-60D1B0CFC7FB}" presName="rootText" presStyleLbl="node2" presStyleIdx="1" presStyleCnt="3">
        <dgm:presLayoutVars>
          <dgm:chPref val="3"/>
        </dgm:presLayoutVars>
      </dgm:prSet>
      <dgm:spPr/>
      <dgm:t>
        <a:bodyPr/>
        <a:lstStyle/>
        <a:p>
          <a:endParaRPr lang="es-ES"/>
        </a:p>
      </dgm:t>
    </dgm:pt>
    <dgm:pt modelId="{0C225DF1-2122-4014-B544-476BC296AE36}" type="pres">
      <dgm:prSet presAssocID="{BFC93241-0164-46A1-9854-60D1B0CFC7FB}" presName="rootConnector" presStyleLbl="node2" presStyleIdx="1" presStyleCnt="3"/>
      <dgm:spPr/>
      <dgm:t>
        <a:bodyPr/>
        <a:lstStyle/>
        <a:p>
          <a:endParaRPr lang="es-ES"/>
        </a:p>
      </dgm:t>
    </dgm:pt>
    <dgm:pt modelId="{5839B5C0-CD41-423E-886F-F4925CD85883}" type="pres">
      <dgm:prSet presAssocID="{BFC93241-0164-46A1-9854-60D1B0CFC7FB}" presName="hierChild4" presStyleCnt="0"/>
      <dgm:spPr/>
    </dgm:pt>
    <dgm:pt modelId="{AD328250-C40E-4281-AB76-6F2BC731F618}" type="pres">
      <dgm:prSet presAssocID="{BFC93241-0164-46A1-9854-60D1B0CFC7FB}" presName="hierChild5" presStyleCnt="0"/>
      <dgm:spPr/>
    </dgm:pt>
    <dgm:pt modelId="{45C0266C-2A2B-44A2-AE80-E7A941A82CD1}" type="pres">
      <dgm:prSet presAssocID="{0C6FB06B-13B7-40B4-8488-616ED48D6152}" presName="Name64" presStyleLbl="parChTrans1D2" presStyleIdx="2" presStyleCnt="3"/>
      <dgm:spPr/>
      <dgm:t>
        <a:bodyPr/>
        <a:lstStyle/>
        <a:p>
          <a:endParaRPr lang="es-ES"/>
        </a:p>
      </dgm:t>
    </dgm:pt>
    <dgm:pt modelId="{99EF0C25-75B8-483F-95A0-FFDF9B4F7BE7}" type="pres">
      <dgm:prSet presAssocID="{2208E88B-7508-4F75-B2F9-84F4E5B11D5C}" presName="hierRoot2" presStyleCnt="0">
        <dgm:presLayoutVars>
          <dgm:hierBranch val="init"/>
        </dgm:presLayoutVars>
      </dgm:prSet>
      <dgm:spPr/>
    </dgm:pt>
    <dgm:pt modelId="{80781F8C-8544-45ED-9BA4-9418EF4D508F}" type="pres">
      <dgm:prSet presAssocID="{2208E88B-7508-4F75-B2F9-84F4E5B11D5C}" presName="rootComposite" presStyleCnt="0"/>
      <dgm:spPr/>
    </dgm:pt>
    <dgm:pt modelId="{EFFBBD80-FD17-4F02-84C1-24396F1FD51C}" type="pres">
      <dgm:prSet presAssocID="{2208E88B-7508-4F75-B2F9-84F4E5B11D5C}" presName="rootText" presStyleLbl="node2" presStyleIdx="2" presStyleCnt="3">
        <dgm:presLayoutVars>
          <dgm:chPref val="3"/>
        </dgm:presLayoutVars>
      </dgm:prSet>
      <dgm:spPr/>
      <dgm:t>
        <a:bodyPr/>
        <a:lstStyle/>
        <a:p>
          <a:endParaRPr lang="es-ES"/>
        </a:p>
      </dgm:t>
    </dgm:pt>
    <dgm:pt modelId="{3E3F5C7E-4C68-45AA-8287-056BDA3EEF2F}" type="pres">
      <dgm:prSet presAssocID="{2208E88B-7508-4F75-B2F9-84F4E5B11D5C}" presName="rootConnector" presStyleLbl="node2" presStyleIdx="2" presStyleCnt="3"/>
      <dgm:spPr/>
      <dgm:t>
        <a:bodyPr/>
        <a:lstStyle/>
        <a:p>
          <a:endParaRPr lang="es-ES"/>
        </a:p>
      </dgm:t>
    </dgm:pt>
    <dgm:pt modelId="{D9E7E344-AB5A-4B5A-AA1F-EF3006C1E544}" type="pres">
      <dgm:prSet presAssocID="{2208E88B-7508-4F75-B2F9-84F4E5B11D5C}" presName="hierChild4" presStyleCnt="0"/>
      <dgm:spPr/>
    </dgm:pt>
    <dgm:pt modelId="{9D96B5FB-65AD-4D57-83D7-3C329D24977C}" type="pres">
      <dgm:prSet presAssocID="{2208E88B-7508-4F75-B2F9-84F4E5B11D5C}" presName="hierChild5" presStyleCnt="0"/>
      <dgm:spPr/>
    </dgm:pt>
    <dgm:pt modelId="{F8C1B25D-675B-4F4C-80AF-C90313D24901}" type="pres">
      <dgm:prSet presAssocID="{13BB8B20-1556-4949-BE45-508C0222E1E9}" presName="hierChild3" presStyleCnt="0"/>
      <dgm:spPr/>
    </dgm:pt>
  </dgm:ptLst>
  <dgm:cxnLst>
    <dgm:cxn modelId="{DA6BAFFA-A025-4AED-BBF1-08E6BA6D2C4E}" type="presOf" srcId="{76821510-5D31-4F06-93C8-D3F8766047D7}" destId="{D721380C-AB76-4224-94C9-DFE9F9CD16C0}" srcOrd="0" destOrd="0" presId="urn:microsoft.com/office/officeart/2009/3/layout/HorizontalOrganizationChart"/>
    <dgm:cxn modelId="{1420A948-A66F-4459-B096-CB7908011352}" type="presOf" srcId="{70A98B87-6106-40F8-9BA0-9F987EC2BB26}" destId="{E7855DC8-2E5A-4032-9E49-6A8D04C5A631}" srcOrd="0" destOrd="0" presId="urn:microsoft.com/office/officeart/2009/3/layout/HorizontalOrganizationChart"/>
    <dgm:cxn modelId="{3DDA257C-C0D9-4A4D-A2ED-2761A7D92A6A}" srcId="{13BB8B20-1556-4949-BE45-508C0222E1E9}" destId="{2208E88B-7508-4F75-B2F9-84F4E5B11D5C}" srcOrd="2" destOrd="0" parTransId="{0C6FB06B-13B7-40B4-8488-616ED48D6152}" sibTransId="{531FC282-C4C5-4BF8-8716-7F5A6444B575}"/>
    <dgm:cxn modelId="{3173A509-2E38-48C3-91C5-146682BB2BE8}" type="presOf" srcId="{BFC93241-0164-46A1-9854-60D1B0CFC7FB}" destId="{0C225DF1-2122-4014-B544-476BC296AE36}" srcOrd="1" destOrd="0" presId="urn:microsoft.com/office/officeart/2009/3/layout/HorizontalOrganizationChart"/>
    <dgm:cxn modelId="{B56B51CA-5565-41A5-AB07-E828FCCC243A}" type="presOf" srcId="{13BB8B20-1556-4949-BE45-508C0222E1E9}" destId="{F82A0450-C991-4C12-B070-ABFC519F2FB8}" srcOrd="1" destOrd="0" presId="urn:microsoft.com/office/officeart/2009/3/layout/HorizontalOrganizationChart"/>
    <dgm:cxn modelId="{D6F027C5-F5EE-4F28-9804-5B82C21B6287}" type="presOf" srcId="{2208E88B-7508-4F75-B2F9-84F4E5B11D5C}" destId="{EFFBBD80-FD17-4F02-84C1-24396F1FD51C}" srcOrd="0" destOrd="0" presId="urn:microsoft.com/office/officeart/2009/3/layout/HorizontalOrganizationChart"/>
    <dgm:cxn modelId="{DD03FBA4-CD67-43BE-86D9-D9167468C16D}" type="presOf" srcId="{0C6FB06B-13B7-40B4-8488-616ED48D6152}" destId="{45C0266C-2A2B-44A2-AE80-E7A941A82CD1}" srcOrd="0" destOrd="0" presId="urn:microsoft.com/office/officeart/2009/3/layout/HorizontalOrganizationChart"/>
    <dgm:cxn modelId="{0BA7DFDF-E271-47C1-9044-0122F862CFE9}" srcId="{76821510-5D31-4F06-93C8-D3F8766047D7}" destId="{13BB8B20-1556-4949-BE45-508C0222E1E9}" srcOrd="0" destOrd="0" parTransId="{211465FA-13A3-408E-ACFE-5F1A7B4DE684}" sibTransId="{88CA8644-2B96-4238-80FC-BA3CD932BBEC}"/>
    <dgm:cxn modelId="{421E7466-97B3-448B-87AC-529C1B0D0FB7}" srcId="{13BB8B20-1556-4949-BE45-508C0222E1E9}" destId="{70A98B87-6106-40F8-9BA0-9F987EC2BB26}" srcOrd="0" destOrd="0" parTransId="{4F9BB706-6B90-4C1A-8BE7-1B7723743D3C}" sibTransId="{83452397-8E37-4D7D-8EA3-500CA2182C49}"/>
    <dgm:cxn modelId="{F16C158F-2610-4006-BDA0-6B5F9E4D5A57}" type="presOf" srcId="{C43C3C96-885A-456D-9FDA-D6697AF1383F}" destId="{7911BDFD-CD4A-4971-9D51-F5882F759B5E}" srcOrd="0" destOrd="0" presId="urn:microsoft.com/office/officeart/2009/3/layout/HorizontalOrganizationChart"/>
    <dgm:cxn modelId="{8830D15C-C8BE-40A0-B0D9-63786FF3BC2E}" srcId="{13BB8B20-1556-4949-BE45-508C0222E1E9}" destId="{BFC93241-0164-46A1-9854-60D1B0CFC7FB}" srcOrd="1" destOrd="0" parTransId="{C43C3C96-885A-456D-9FDA-D6697AF1383F}" sibTransId="{8611BADD-E15D-49B4-8924-4239D04ACC4D}"/>
    <dgm:cxn modelId="{3FE4F56E-05C8-4B24-86B6-3620FF552161}" type="presOf" srcId="{2208E88B-7508-4F75-B2F9-84F4E5B11D5C}" destId="{3E3F5C7E-4C68-45AA-8287-056BDA3EEF2F}" srcOrd="1" destOrd="0" presId="urn:microsoft.com/office/officeart/2009/3/layout/HorizontalOrganizationChart"/>
    <dgm:cxn modelId="{5622EEC5-8C6A-4CD9-B0CE-A8335A6CA939}" type="presOf" srcId="{70A98B87-6106-40F8-9BA0-9F987EC2BB26}" destId="{08846095-7717-4D79-82E7-630CA0FD2AC7}" srcOrd="1" destOrd="0" presId="urn:microsoft.com/office/officeart/2009/3/layout/HorizontalOrganizationChart"/>
    <dgm:cxn modelId="{9D112228-5D3A-42A9-8ECF-7C886A54D504}" type="presOf" srcId="{13BB8B20-1556-4949-BE45-508C0222E1E9}" destId="{ABC35A72-FFC1-4574-97CE-9868437CD2C7}" srcOrd="0" destOrd="0" presId="urn:microsoft.com/office/officeart/2009/3/layout/HorizontalOrganizationChart"/>
    <dgm:cxn modelId="{6E98DCBB-562C-4F78-B6FB-077A83E216B9}" type="presOf" srcId="{BFC93241-0164-46A1-9854-60D1B0CFC7FB}" destId="{C5E162E0-0BC9-48EF-8F8E-E3105D790227}" srcOrd="0" destOrd="0" presId="urn:microsoft.com/office/officeart/2009/3/layout/HorizontalOrganizationChart"/>
    <dgm:cxn modelId="{E05D13A1-E5F5-4285-97A8-850393BB8458}" type="presOf" srcId="{4F9BB706-6B90-4C1A-8BE7-1B7723743D3C}" destId="{6AB3DA76-30CC-4433-A15C-14D65DE22278}" srcOrd="0" destOrd="0" presId="urn:microsoft.com/office/officeart/2009/3/layout/HorizontalOrganizationChart"/>
    <dgm:cxn modelId="{A29830B4-7585-4C58-BFF7-B8EF99E82B1B}" type="presParOf" srcId="{D721380C-AB76-4224-94C9-DFE9F9CD16C0}" destId="{05373372-5346-4275-AA38-32F527D5F39C}" srcOrd="0" destOrd="0" presId="urn:microsoft.com/office/officeart/2009/3/layout/HorizontalOrganizationChart"/>
    <dgm:cxn modelId="{BA54F6AF-0DC3-4338-958F-D33850284F45}" type="presParOf" srcId="{05373372-5346-4275-AA38-32F527D5F39C}" destId="{AE4F9E1B-787F-4ECA-92A8-A87F57E0F80B}" srcOrd="0" destOrd="0" presId="urn:microsoft.com/office/officeart/2009/3/layout/HorizontalOrganizationChart"/>
    <dgm:cxn modelId="{A44D8F86-7C05-4F47-BE0D-2D0A740FD724}" type="presParOf" srcId="{AE4F9E1B-787F-4ECA-92A8-A87F57E0F80B}" destId="{ABC35A72-FFC1-4574-97CE-9868437CD2C7}" srcOrd="0" destOrd="0" presId="urn:microsoft.com/office/officeart/2009/3/layout/HorizontalOrganizationChart"/>
    <dgm:cxn modelId="{AF727621-55B5-46CF-9DB3-A2039F9B75F8}" type="presParOf" srcId="{AE4F9E1B-787F-4ECA-92A8-A87F57E0F80B}" destId="{F82A0450-C991-4C12-B070-ABFC519F2FB8}" srcOrd="1" destOrd="0" presId="urn:microsoft.com/office/officeart/2009/3/layout/HorizontalOrganizationChart"/>
    <dgm:cxn modelId="{9FBCA526-04BE-44E2-B9AB-9551DA034729}" type="presParOf" srcId="{05373372-5346-4275-AA38-32F527D5F39C}" destId="{DC067179-583F-420B-B77F-B769B8E77599}" srcOrd="1" destOrd="0" presId="urn:microsoft.com/office/officeart/2009/3/layout/HorizontalOrganizationChart"/>
    <dgm:cxn modelId="{10D9EA4E-E951-4998-AA26-10B4C1B16D19}" type="presParOf" srcId="{DC067179-583F-420B-B77F-B769B8E77599}" destId="{6AB3DA76-30CC-4433-A15C-14D65DE22278}" srcOrd="0" destOrd="0" presId="urn:microsoft.com/office/officeart/2009/3/layout/HorizontalOrganizationChart"/>
    <dgm:cxn modelId="{9A5A19F5-D298-41FD-88A8-7CC5831A74D2}" type="presParOf" srcId="{DC067179-583F-420B-B77F-B769B8E77599}" destId="{CCED5729-7C4C-4D7F-BB2E-0286F2F1A124}" srcOrd="1" destOrd="0" presId="urn:microsoft.com/office/officeart/2009/3/layout/HorizontalOrganizationChart"/>
    <dgm:cxn modelId="{708E18F0-FEF2-454A-83C1-29B4DBD49AE1}" type="presParOf" srcId="{CCED5729-7C4C-4D7F-BB2E-0286F2F1A124}" destId="{2C4A175B-61B0-41DB-8213-635B0C26602E}" srcOrd="0" destOrd="0" presId="urn:microsoft.com/office/officeart/2009/3/layout/HorizontalOrganizationChart"/>
    <dgm:cxn modelId="{671F0E2B-D08D-4CA1-8305-D7113CBF2C92}" type="presParOf" srcId="{2C4A175B-61B0-41DB-8213-635B0C26602E}" destId="{E7855DC8-2E5A-4032-9E49-6A8D04C5A631}" srcOrd="0" destOrd="0" presId="urn:microsoft.com/office/officeart/2009/3/layout/HorizontalOrganizationChart"/>
    <dgm:cxn modelId="{595FF216-3898-449C-AE56-CE056B44DF54}" type="presParOf" srcId="{2C4A175B-61B0-41DB-8213-635B0C26602E}" destId="{08846095-7717-4D79-82E7-630CA0FD2AC7}" srcOrd="1" destOrd="0" presId="urn:microsoft.com/office/officeart/2009/3/layout/HorizontalOrganizationChart"/>
    <dgm:cxn modelId="{EBBA3DD9-A711-4578-9826-CD4D93A05A48}" type="presParOf" srcId="{CCED5729-7C4C-4D7F-BB2E-0286F2F1A124}" destId="{02FB632F-6868-4A12-BB88-A2B2B3853BD2}" srcOrd="1" destOrd="0" presId="urn:microsoft.com/office/officeart/2009/3/layout/HorizontalOrganizationChart"/>
    <dgm:cxn modelId="{4C5B8255-013B-40A9-8019-876CA3C2EDB4}" type="presParOf" srcId="{CCED5729-7C4C-4D7F-BB2E-0286F2F1A124}" destId="{4C9687F5-2D58-44E3-BF97-964D09CDA727}" srcOrd="2" destOrd="0" presId="urn:microsoft.com/office/officeart/2009/3/layout/HorizontalOrganizationChart"/>
    <dgm:cxn modelId="{85127A03-DD92-479E-AC7C-30C571171051}" type="presParOf" srcId="{DC067179-583F-420B-B77F-B769B8E77599}" destId="{7911BDFD-CD4A-4971-9D51-F5882F759B5E}" srcOrd="2" destOrd="0" presId="urn:microsoft.com/office/officeart/2009/3/layout/HorizontalOrganizationChart"/>
    <dgm:cxn modelId="{CFCE8C9C-C112-4778-8A01-943D8D76A986}" type="presParOf" srcId="{DC067179-583F-420B-B77F-B769B8E77599}" destId="{3BFB3A92-1163-432F-976E-245C9FC7395D}" srcOrd="3" destOrd="0" presId="urn:microsoft.com/office/officeart/2009/3/layout/HorizontalOrganizationChart"/>
    <dgm:cxn modelId="{A9DF105E-E437-45E7-90B5-9FF993C93F8D}" type="presParOf" srcId="{3BFB3A92-1163-432F-976E-245C9FC7395D}" destId="{DE7A2B32-8150-41BA-BA4D-2320DC8EB0D4}" srcOrd="0" destOrd="0" presId="urn:microsoft.com/office/officeart/2009/3/layout/HorizontalOrganizationChart"/>
    <dgm:cxn modelId="{7BF42278-CDDD-47CD-94BC-65666AA759AE}" type="presParOf" srcId="{DE7A2B32-8150-41BA-BA4D-2320DC8EB0D4}" destId="{C5E162E0-0BC9-48EF-8F8E-E3105D790227}" srcOrd="0" destOrd="0" presId="urn:microsoft.com/office/officeart/2009/3/layout/HorizontalOrganizationChart"/>
    <dgm:cxn modelId="{FC0AEA73-E653-475F-8EA8-806D3C14D94E}" type="presParOf" srcId="{DE7A2B32-8150-41BA-BA4D-2320DC8EB0D4}" destId="{0C225DF1-2122-4014-B544-476BC296AE36}" srcOrd="1" destOrd="0" presId="urn:microsoft.com/office/officeart/2009/3/layout/HorizontalOrganizationChart"/>
    <dgm:cxn modelId="{53D1316A-0F7E-478B-922E-670C806B9CF9}" type="presParOf" srcId="{3BFB3A92-1163-432F-976E-245C9FC7395D}" destId="{5839B5C0-CD41-423E-886F-F4925CD85883}" srcOrd="1" destOrd="0" presId="urn:microsoft.com/office/officeart/2009/3/layout/HorizontalOrganizationChart"/>
    <dgm:cxn modelId="{5B69E83B-0FAB-4314-8A54-754832CA7732}" type="presParOf" srcId="{3BFB3A92-1163-432F-976E-245C9FC7395D}" destId="{AD328250-C40E-4281-AB76-6F2BC731F618}" srcOrd="2" destOrd="0" presId="urn:microsoft.com/office/officeart/2009/3/layout/HorizontalOrganizationChart"/>
    <dgm:cxn modelId="{C621CB63-A641-4ED3-AF30-C25AB1CB2A16}" type="presParOf" srcId="{DC067179-583F-420B-B77F-B769B8E77599}" destId="{45C0266C-2A2B-44A2-AE80-E7A941A82CD1}" srcOrd="4" destOrd="0" presId="urn:microsoft.com/office/officeart/2009/3/layout/HorizontalOrganizationChart"/>
    <dgm:cxn modelId="{E9D31F2D-AE20-494C-AF2A-0E426259F24D}" type="presParOf" srcId="{DC067179-583F-420B-B77F-B769B8E77599}" destId="{99EF0C25-75B8-483F-95A0-FFDF9B4F7BE7}" srcOrd="5" destOrd="0" presId="urn:microsoft.com/office/officeart/2009/3/layout/HorizontalOrganizationChart"/>
    <dgm:cxn modelId="{299D5D00-9EE5-42E8-A207-B44DD8F1894B}" type="presParOf" srcId="{99EF0C25-75B8-483F-95A0-FFDF9B4F7BE7}" destId="{80781F8C-8544-45ED-9BA4-9418EF4D508F}" srcOrd="0" destOrd="0" presId="urn:microsoft.com/office/officeart/2009/3/layout/HorizontalOrganizationChart"/>
    <dgm:cxn modelId="{131F9502-A1EC-46D7-93AF-3CEF64EC53EC}" type="presParOf" srcId="{80781F8C-8544-45ED-9BA4-9418EF4D508F}" destId="{EFFBBD80-FD17-4F02-84C1-24396F1FD51C}" srcOrd="0" destOrd="0" presId="urn:microsoft.com/office/officeart/2009/3/layout/HorizontalOrganizationChart"/>
    <dgm:cxn modelId="{B9FC1CEB-15A8-4105-81D1-0FCA470B6DDC}" type="presParOf" srcId="{80781F8C-8544-45ED-9BA4-9418EF4D508F}" destId="{3E3F5C7E-4C68-45AA-8287-056BDA3EEF2F}" srcOrd="1" destOrd="0" presId="urn:microsoft.com/office/officeart/2009/3/layout/HorizontalOrganizationChart"/>
    <dgm:cxn modelId="{34FABF5F-FE5B-49A7-8521-3F8C5B51EA41}" type="presParOf" srcId="{99EF0C25-75B8-483F-95A0-FFDF9B4F7BE7}" destId="{D9E7E344-AB5A-4B5A-AA1F-EF3006C1E544}" srcOrd="1" destOrd="0" presId="urn:microsoft.com/office/officeart/2009/3/layout/HorizontalOrganizationChart"/>
    <dgm:cxn modelId="{EA889579-12E6-4C28-89D9-520F17E39368}" type="presParOf" srcId="{99EF0C25-75B8-483F-95A0-FFDF9B4F7BE7}" destId="{9D96B5FB-65AD-4D57-83D7-3C329D24977C}" srcOrd="2" destOrd="0" presId="urn:microsoft.com/office/officeart/2009/3/layout/HorizontalOrganizationChart"/>
    <dgm:cxn modelId="{AC9ABC22-740B-4AB7-8E47-340C6E1A938F}" type="presParOf" srcId="{05373372-5346-4275-AA38-32F527D5F39C}" destId="{F8C1B25D-675B-4F4C-80AF-C90313D2490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2FC985-771F-4A73-9317-E12094EF431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ES"/>
        </a:p>
      </dgm:t>
    </dgm:pt>
    <dgm:pt modelId="{AB057E62-71F2-4927-A444-1E927769776F}">
      <dgm:prSet phldrT="[Texto]"/>
      <dgm:spPr/>
      <dgm:t>
        <a:bodyPr/>
        <a:lstStyle/>
        <a:p>
          <a:r>
            <a:rPr lang="es-ES" dirty="0" smtClean="0"/>
            <a:t>Marco referencial </a:t>
          </a:r>
          <a:endParaRPr lang="es-ES" dirty="0"/>
        </a:p>
      </dgm:t>
    </dgm:pt>
    <dgm:pt modelId="{ACBE59BD-678D-41B4-8097-CD854093FCA6}" type="parTrans" cxnId="{FB0969D7-3A46-41D1-9CA8-A55E93A6ECD4}">
      <dgm:prSet/>
      <dgm:spPr/>
      <dgm:t>
        <a:bodyPr/>
        <a:lstStyle/>
        <a:p>
          <a:endParaRPr lang="es-ES"/>
        </a:p>
      </dgm:t>
    </dgm:pt>
    <dgm:pt modelId="{1482765D-3CED-44E4-A91C-8BD1A666A5DD}" type="sibTrans" cxnId="{FB0969D7-3A46-41D1-9CA8-A55E93A6ECD4}">
      <dgm:prSet/>
      <dgm:spPr/>
      <dgm:t>
        <a:bodyPr/>
        <a:lstStyle/>
        <a:p>
          <a:endParaRPr lang="es-ES"/>
        </a:p>
      </dgm:t>
    </dgm:pt>
    <dgm:pt modelId="{3BFB5253-264D-4F33-B06F-3DF5418E40EA}">
      <dgm:prSet phldrT="[Texto]"/>
      <dgm:spPr/>
      <dgm:t>
        <a:bodyPr/>
        <a:lstStyle/>
        <a:p>
          <a:r>
            <a:rPr lang="es-EC" dirty="0" smtClean="0">
              <a:solidFill>
                <a:schemeClr val="tx1"/>
              </a:solidFill>
            </a:rPr>
            <a:t>Factores de riesgo para neumonía asociada al ventilador en el Hospital del niño "Dr. Ovidio Aliaga Uría". </a:t>
          </a:r>
        </a:p>
        <a:p>
          <a:r>
            <a:rPr lang="es-ES" dirty="0" err="1" smtClean="0"/>
            <a:t>Parraga</a:t>
          </a:r>
          <a:r>
            <a:rPr lang="es-ES" dirty="0" smtClean="0"/>
            <a:t>  </a:t>
          </a:r>
          <a:r>
            <a:rPr lang="es-ES" dirty="0" err="1" smtClean="0"/>
            <a:t>Nigañez</a:t>
          </a:r>
          <a:r>
            <a:rPr lang="es-ES" dirty="0" smtClean="0"/>
            <a:t> Patricia </a:t>
          </a:r>
          <a:r>
            <a:rPr lang="es-ES" dirty="0" err="1" smtClean="0"/>
            <a:t>Indhira</a:t>
          </a:r>
          <a:r>
            <a:rPr lang="es-ES" dirty="0" smtClean="0"/>
            <a:t>, Mariscal </a:t>
          </a:r>
          <a:r>
            <a:rPr lang="es-ES" dirty="0" err="1" smtClean="0"/>
            <a:t>Quenta</a:t>
          </a:r>
          <a:r>
            <a:rPr lang="es-ES" dirty="0" smtClean="0"/>
            <a:t> Gregorio, </a:t>
          </a:r>
          <a:r>
            <a:rPr lang="es-ES" dirty="0" err="1" smtClean="0"/>
            <a:t>Rodriguez</a:t>
          </a:r>
          <a:r>
            <a:rPr lang="es-ES" dirty="0" smtClean="0"/>
            <a:t> Vargas Alfredo</a:t>
          </a:r>
          <a:endParaRPr lang="es-ES" dirty="0"/>
        </a:p>
      </dgm:t>
    </dgm:pt>
    <dgm:pt modelId="{FA4E030C-A381-4A64-A96A-B592C0282438}" type="parTrans" cxnId="{71413D2B-4E11-46EA-9AA1-A196B0BA40A8}">
      <dgm:prSet/>
      <dgm:spPr/>
      <dgm:t>
        <a:bodyPr/>
        <a:lstStyle/>
        <a:p>
          <a:endParaRPr lang="es-ES"/>
        </a:p>
      </dgm:t>
    </dgm:pt>
    <dgm:pt modelId="{4A597956-2907-4ACF-8BFF-129EC8C1A2FD}" type="sibTrans" cxnId="{71413D2B-4E11-46EA-9AA1-A196B0BA40A8}">
      <dgm:prSet/>
      <dgm:spPr/>
      <dgm:t>
        <a:bodyPr/>
        <a:lstStyle/>
        <a:p>
          <a:endParaRPr lang="es-ES"/>
        </a:p>
      </dgm:t>
    </dgm:pt>
    <dgm:pt modelId="{ADB53C33-F0F9-4EF8-8B86-864FCDDA2DA1}">
      <dgm:prSet phldrT="[Texto]"/>
      <dgm:spPr/>
      <dgm:t>
        <a:bodyPr/>
        <a:lstStyle/>
        <a:p>
          <a:endParaRPr lang="es-ES" dirty="0"/>
        </a:p>
      </dgm:t>
    </dgm:pt>
    <dgm:pt modelId="{A5345864-42A3-47AD-8A8E-1A476E8A034D}" type="parTrans" cxnId="{5F25AD92-D778-4A9A-8A99-078A9C06B45A}">
      <dgm:prSet/>
      <dgm:spPr/>
      <dgm:t>
        <a:bodyPr/>
        <a:lstStyle/>
        <a:p>
          <a:endParaRPr lang="es-ES"/>
        </a:p>
      </dgm:t>
    </dgm:pt>
    <dgm:pt modelId="{27F57C92-C518-41D4-914E-30E775896D7E}" type="sibTrans" cxnId="{5F25AD92-D778-4A9A-8A99-078A9C06B45A}">
      <dgm:prSet/>
      <dgm:spPr/>
      <dgm:t>
        <a:bodyPr/>
        <a:lstStyle/>
        <a:p>
          <a:endParaRPr lang="es-ES"/>
        </a:p>
      </dgm:t>
    </dgm:pt>
    <dgm:pt modelId="{83F0E8C5-03C8-48E6-9EF7-374744934F3E}">
      <dgm:prSet phldrT="[Texto]"/>
      <dgm:spPr/>
      <dgm:t>
        <a:bodyPr/>
        <a:lstStyle/>
        <a:p>
          <a:r>
            <a:rPr lang="es-ES" dirty="0" smtClean="0">
              <a:solidFill>
                <a:schemeClr val="tx1"/>
              </a:solidFill>
            </a:rPr>
            <a:t>Neumonía neonatal temprana, experiencia en el Hospital Español de México  </a:t>
          </a:r>
        </a:p>
        <a:p>
          <a:r>
            <a:rPr lang="es-ES" dirty="0" smtClean="0">
              <a:solidFill>
                <a:schemeClr val="bg1"/>
              </a:solidFill>
            </a:rPr>
            <a:t>Jiménez-Munguía, Rosa María; Iglesias-</a:t>
          </a:r>
          <a:r>
            <a:rPr lang="es-ES" dirty="0" err="1" smtClean="0">
              <a:solidFill>
                <a:schemeClr val="bg1"/>
              </a:solidFill>
            </a:rPr>
            <a:t>Leboreiro</a:t>
          </a:r>
          <a:r>
            <a:rPr lang="es-ES" dirty="0" smtClean="0">
              <a:solidFill>
                <a:schemeClr val="bg1"/>
              </a:solidFill>
            </a:rPr>
            <a:t>, José; Bernárdez-Zapata, Isabel; Rendón-Macías, Mario Enrique</a:t>
          </a:r>
          <a:endParaRPr lang="es-ES" dirty="0">
            <a:solidFill>
              <a:schemeClr val="bg1"/>
            </a:solidFill>
          </a:endParaRPr>
        </a:p>
      </dgm:t>
    </dgm:pt>
    <dgm:pt modelId="{A031D249-C13D-4F9E-AC32-2A81EAD8599A}" type="parTrans" cxnId="{DAF70EBC-9B3F-488C-89E8-E4E09281208D}">
      <dgm:prSet/>
      <dgm:spPr/>
      <dgm:t>
        <a:bodyPr/>
        <a:lstStyle/>
        <a:p>
          <a:endParaRPr lang="es-ES"/>
        </a:p>
      </dgm:t>
    </dgm:pt>
    <dgm:pt modelId="{2641245D-2B87-4DB1-BCA1-430BA053CE42}" type="sibTrans" cxnId="{DAF70EBC-9B3F-488C-89E8-E4E09281208D}">
      <dgm:prSet/>
      <dgm:spPr/>
      <dgm:t>
        <a:bodyPr/>
        <a:lstStyle/>
        <a:p>
          <a:endParaRPr lang="es-ES"/>
        </a:p>
      </dgm:t>
    </dgm:pt>
    <dgm:pt modelId="{EC5A1930-3578-4925-A2C0-51A1258085B4}">
      <dgm:prSet phldrT="[Texto]"/>
      <dgm:spPr/>
      <dgm:t>
        <a:bodyPr/>
        <a:lstStyle/>
        <a:p>
          <a:r>
            <a:rPr lang="es-EC" dirty="0" smtClean="0">
              <a:solidFill>
                <a:schemeClr val="tx1"/>
              </a:solidFill>
            </a:rPr>
            <a:t>Neumonía asociada a ventilación en neonatos: Factores de riesgo</a:t>
          </a:r>
        </a:p>
        <a:p>
          <a:r>
            <a:rPr lang="es-EC" dirty="0" smtClean="0"/>
            <a:t>López </a:t>
          </a:r>
          <a:r>
            <a:rPr lang="es-EC" dirty="0" err="1" smtClean="0"/>
            <a:t>Candidani</a:t>
          </a:r>
          <a:r>
            <a:rPr lang="es-EC" dirty="0" smtClean="0"/>
            <a:t> C </a:t>
          </a:r>
          <a:r>
            <a:rPr lang="es-EC" dirty="0" err="1" smtClean="0"/>
            <a:t>Macias</a:t>
          </a:r>
          <a:r>
            <a:rPr lang="es-EC" dirty="0" smtClean="0"/>
            <a:t> </a:t>
          </a:r>
          <a:r>
            <a:rPr lang="es-EC" dirty="0" err="1" smtClean="0"/>
            <a:t>Aviles</a:t>
          </a:r>
          <a:r>
            <a:rPr lang="es-EC" dirty="0" smtClean="0"/>
            <a:t> H A</a:t>
          </a:r>
          <a:endParaRPr lang="es-ES" dirty="0"/>
        </a:p>
      </dgm:t>
    </dgm:pt>
    <dgm:pt modelId="{54EB099E-429B-44FF-B1F4-E399DB4B3D1A}" type="parTrans" cxnId="{2C6F3E2D-AB44-4FBD-B597-6D5E4890B8C2}">
      <dgm:prSet/>
      <dgm:spPr/>
      <dgm:t>
        <a:bodyPr/>
        <a:lstStyle/>
        <a:p>
          <a:endParaRPr lang="es-ES"/>
        </a:p>
      </dgm:t>
    </dgm:pt>
    <dgm:pt modelId="{D06753EA-D7DB-4FEB-A1BA-B8DC5FC6D487}" type="sibTrans" cxnId="{2C6F3E2D-AB44-4FBD-B597-6D5E4890B8C2}">
      <dgm:prSet/>
      <dgm:spPr/>
      <dgm:t>
        <a:bodyPr/>
        <a:lstStyle/>
        <a:p>
          <a:endParaRPr lang="es-ES"/>
        </a:p>
      </dgm:t>
    </dgm:pt>
    <dgm:pt modelId="{B28097AB-3C1C-49E1-9251-80D7A11BE8DC}">
      <dgm:prSet phldrT="[Texto]"/>
      <dgm:spPr/>
      <dgm:t>
        <a:bodyPr/>
        <a:lstStyle/>
        <a:p>
          <a:r>
            <a:rPr lang="es-ES" dirty="0" smtClean="0">
              <a:solidFill>
                <a:schemeClr val="tx1"/>
              </a:solidFill>
            </a:rPr>
            <a:t>Incidencia y factores de riesgo de la neumonía connatal en la unidad de cuidados intensivos neonatales del Hospital de Especialidades Guayaquil Dr. Abel </a:t>
          </a:r>
          <a:r>
            <a:rPr lang="es-ES" dirty="0" err="1" smtClean="0">
              <a:solidFill>
                <a:schemeClr val="tx1"/>
              </a:solidFill>
            </a:rPr>
            <a:t>Guilbert</a:t>
          </a:r>
          <a:r>
            <a:rPr lang="es-ES" dirty="0" smtClean="0">
              <a:solidFill>
                <a:schemeClr val="tx1"/>
              </a:solidFill>
            </a:rPr>
            <a:t> Pontón comprendido desde Enero del 2013 a Enero del 2015</a:t>
          </a:r>
        </a:p>
        <a:p>
          <a:r>
            <a:rPr lang="es-ES" dirty="0" smtClean="0"/>
            <a:t>Pozo Flores </a:t>
          </a:r>
          <a:r>
            <a:rPr lang="es-ES" dirty="0" err="1" smtClean="0"/>
            <a:t>Jessenia</a:t>
          </a:r>
          <a:r>
            <a:rPr lang="es-ES" dirty="0" smtClean="0"/>
            <a:t> Alexandra</a:t>
          </a:r>
          <a:endParaRPr lang="es-ES" dirty="0"/>
        </a:p>
      </dgm:t>
    </dgm:pt>
    <dgm:pt modelId="{090E2816-DFE8-4855-B6BD-7AEF970E4F8E}" type="parTrans" cxnId="{C6788C85-0869-4B3C-8B6E-D72D85DE422D}">
      <dgm:prSet/>
      <dgm:spPr/>
      <dgm:t>
        <a:bodyPr/>
        <a:lstStyle/>
        <a:p>
          <a:endParaRPr lang="es-ES"/>
        </a:p>
      </dgm:t>
    </dgm:pt>
    <dgm:pt modelId="{D56D9DC5-CCEF-434C-ABB5-F3247022A4A2}" type="sibTrans" cxnId="{C6788C85-0869-4B3C-8B6E-D72D85DE422D}">
      <dgm:prSet/>
      <dgm:spPr/>
      <dgm:t>
        <a:bodyPr/>
        <a:lstStyle/>
        <a:p>
          <a:endParaRPr lang="es-ES"/>
        </a:p>
      </dgm:t>
    </dgm:pt>
    <dgm:pt modelId="{9067CCFF-146C-4360-9069-2138146D8918}" type="pres">
      <dgm:prSet presAssocID="{8D2FC985-771F-4A73-9317-E12094EF431B}" presName="composite" presStyleCnt="0">
        <dgm:presLayoutVars>
          <dgm:chMax val="1"/>
          <dgm:dir/>
          <dgm:resizeHandles val="exact"/>
        </dgm:presLayoutVars>
      </dgm:prSet>
      <dgm:spPr/>
      <dgm:t>
        <a:bodyPr/>
        <a:lstStyle/>
        <a:p>
          <a:endParaRPr lang="es-ES"/>
        </a:p>
      </dgm:t>
    </dgm:pt>
    <dgm:pt modelId="{BF2D8F44-F5A7-4529-A5DC-64C2F0B74DF0}" type="pres">
      <dgm:prSet presAssocID="{AB057E62-71F2-4927-A444-1E927769776F}" presName="roof" presStyleLbl="dkBgShp" presStyleIdx="0" presStyleCnt="2"/>
      <dgm:spPr/>
      <dgm:t>
        <a:bodyPr/>
        <a:lstStyle/>
        <a:p>
          <a:endParaRPr lang="es-ES"/>
        </a:p>
      </dgm:t>
    </dgm:pt>
    <dgm:pt modelId="{318D4F02-137C-47CF-B0A6-EEE033BA88D6}" type="pres">
      <dgm:prSet presAssocID="{AB057E62-71F2-4927-A444-1E927769776F}" presName="pillars" presStyleCnt="0"/>
      <dgm:spPr/>
    </dgm:pt>
    <dgm:pt modelId="{2DA16ACC-E340-40BC-A273-00B63A8DCE32}" type="pres">
      <dgm:prSet presAssocID="{AB057E62-71F2-4927-A444-1E927769776F}" presName="pillar1" presStyleLbl="node1" presStyleIdx="0" presStyleCnt="4" custScaleX="110374">
        <dgm:presLayoutVars>
          <dgm:bulletEnabled val="1"/>
        </dgm:presLayoutVars>
      </dgm:prSet>
      <dgm:spPr/>
      <dgm:t>
        <a:bodyPr/>
        <a:lstStyle/>
        <a:p>
          <a:endParaRPr lang="es-ES"/>
        </a:p>
      </dgm:t>
    </dgm:pt>
    <dgm:pt modelId="{575329F8-42CB-45C4-8E6C-2042F179258D}" type="pres">
      <dgm:prSet presAssocID="{83F0E8C5-03C8-48E6-9EF7-374744934F3E}" presName="pillarX" presStyleLbl="node1" presStyleIdx="1" presStyleCnt="4">
        <dgm:presLayoutVars>
          <dgm:bulletEnabled val="1"/>
        </dgm:presLayoutVars>
      </dgm:prSet>
      <dgm:spPr/>
      <dgm:t>
        <a:bodyPr/>
        <a:lstStyle/>
        <a:p>
          <a:endParaRPr lang="es-ES"/>
        </a:p>
      </dgm:t>
    </dgm:pt>
    <dgm:pt modelId="{03C00C45-4638-4F2C-B085-F05A466759CD}" type="pres">
      <dgm:prSet presAssocID="{EC5A1930-3578-4925-A2C0-51A1258085B4}" presName="pillarX" presStyleLbl="node1" presStyleIdx="2" presStyleCnt="4">
        <dgm:presLayoutVars>
          <dgm:bulletEnabled val="1"/>
        </dgm:presLayoutVars>
      </dgm:prSet>
      <dgm:spPr/>
      <dgm:t>
        <a:bodyPr/>
        <a:lstStyle/>
        <a:p>
          <a:endParaRPr lang="es-ES"/>
        </a:p>
      </dgm:t>
    </dgm:pt>
    <dgm:pt modelId="{4007D7C7-D9F2-49A3-9145-27568E896F3B}" type="pres">
      <dgm:prSet presAssocID="{B28097AB-3C1C-49E1-9251-80D7A11BE8DC}" presName="pillarX" presStyleLbl="node1" presStyleIdx="3" presStyleCnt="4">
        <dgm:presLayoutVars>
          <dgm:bulletEnabled val="1"/>
        </dgm:presLayoutVars>
      </dgm:prSet>
      <dgm:spPr/>
      <dgm:t>
        <a:bodyPr/>
        <a:lstStyle/>
        <a:p>
          <a:endParaRPr lang="es-ES"/>
        </a:p>
      </dgm:t>
    </dgm:pt>
    <dgm:pt modelId="{40748E55-E2F5-4826-BDDF-77C01232592A}" type="pres">
      <dgm:prSet presAssocID="{AB057E62-71F2-4927-A444-1E927769776F}" presName="base" presStyleLbl="dkBgShp" presStyleIdx="1" presStyleCnt="2"/>
      <dgm:spPr/>
    </dgm:pt>
  </dgm:ptLst>
  <dgm:cxnLst>
    <dgm:cxn modelId="{7E46D7A9-41C2-48C0-93B3-724B97C76E5C}" type="presOf" srcId="{EC5A1930-3578-4925-A2C0-51A1258085B4}" destId="{03C00C45-4638-4F2C-B085-F05A466759CD}" srcOrd="0" destOrd="0" presId="urn:microsoft.com/office/officeart/2005/8/layout/hList3"/>
    <dgm:cxn modelId="{55B9E7E9-1D9D-47C9-9FE5-74FD13720350}" type="presOf" srcId="{83F0E8C5-03C8-48E6-9EF7-374744934F3E}" destId="{575329F8-42CB-45C4-8E6C-2042F179258D}" srcOrd="0" destOrd="0" presId="urn:microsoft.com/office/officeart/2005/8/layout/hList3"/>
    <dgm:cxn modelId="{5F25AD92-D778-4A9A-8A99-078A9C06B45A}" srcId="{8D2FC985-771F-4A73-9317-E12094EF431B}" destId="{ADB53C33-F0F9-4EF8-8B86-864FCDDA2DA1}" srcOrd="1" destOrd="0" parTransId="{A5345864-42A3-47AD-8A8E-1A476E8A034D}" sibTransId="{27F57C92-C518-41D4-914E-30E775896D7E}"/>
    <dgm:cxn modelId="{DAF70EBC-9B3F-488C-89E8-E4E09281208D}" srcId="{AB057E62-71F2-4927-A444-1E927769776F}" destId="{83F0E8C5-03C8-48E6-9EF7-374744934F3E}" srcOrd="1" destOrd="0" parTransId="{A031D249-C13D-4F9E-AC32-2A81EAD8599A}" sibTransId="{2641245D-2B87-4DB1-BCA1-430BA053CE42}"/>
    <dgm:cxn modelId="{71413D2B-4E11-46EA-9AA1-A196B0BA40A8}" srcId="{AB057E62-71F2-4927-A444-1E927769776F}" destId="{3BFB5253-264D-4F33-B06F-3DF5418E40EA}" srcOrd="0" destOrd="0" parTransId="{FA4E030C-A381-4A64-A96A-B592C0282438}" sibTransId="{4A597956-2907-4ACF-8BFF-129EC8C1A2FD}"/>
    <dgm:cxn modelId="{A13FC43D-0D45-40DE-8681-DD04B14641B7}" type="presOf" srcId="{B28097AB-3C1C-49E1-9251-80D7A11BE8DC}" destId="{4007D7C7-D9F2-49A3-9145-27568E896F3B}" srcOrd="0" destOrd="0" presId="urn:microsoft.com/office/officeart/2005/8/layout/hList3"/>
    <dgm:cxn modelId="{FB0969D7-3A46-41D1-9CA8-A55E93A6ECD4}" srcId="{8D2FC985-771F-4A73-9317-E12094EF431B}" destId="{AB057E62-71F2-4927-A444-1E927769776F}" srcOrd="0" destOrd="0" parTransId="{ACBE59BD-678D-41B4-8097-CD854093FCA6}" sibTransId="{1482765D-3CED-44E4-A91C-8BD1A666A5DD}"/>
    <dgm:cxn modelId="{094DF4B1-A369-43B9-B11E-700E459D5FCB}" type="presOf" srcId="{3BFB5253-264D-4F33-B06F-3DF5418E40EA}" destId="{2DA16ACC-E340-40BC-A273-00B63A8DCE32}" srcOrd="0" destOrd="0" presId="urn:microsoft.com/office/officeart/2005/8/layout/hList3"/>
    <dgm:cxn modelId="{2C6F3E2D-AB44-4FBD-B597-6D5E4890B8C2}" srcId="{AB057E62-71F2-4927-A444-1E927769776F}" destId="{EC5A1930-3578-4925-A2C0-51A1258085B4}" srcOrd="2" destOrd="0" parTransId="{54EB099E-429B-44FF-B1F4-E399DB4B3D1A}" sibTransId="{D06753EA-D7DB-4FEB-A1BA-B8DC5FC6D487}"/>
    <dgm:cxn modelId="{96EB5A9A-FCEF-4981-8D2F-7620DC4E2872}" type="presOf" srcId="{8D2FC985-771F-4A73-9317-E12094EF431B}" destId="{9067CCFF-146C-4360-9069-2138146D8918}" srcOrd="0" destOrd="0" presId="urn:microsoft.com/office/officeart/2005/8/layout/hList3"/>
    <dgm:cxn modelId="{C6788C85-0869-4B3C-8B6E-D72D85DE422D}" srcId="{AB057E62-71F2-4927-A444-1E927769776F}" destId="{B28097AB-3C1C-49E1-9251-80D7A11BE8DC}" srcOrd="3" destOrd="0" parTransId="{090E2816-DFE8-4855-B6BD-7AEF970E4F8E}" sibTransId="{D56D9DC5-CCEF-434C-ABB5-F3247022A4A2}"/>
    <dgm:cxn modelId="{4F8DC0C0-7EE9-46B3-A3CB-9744902E07D8}" type="presOf" srcId="{AB057E62-71F2-4927-A444-1E927769776F}" destId="{BF2D8F44-F5A7-4529-A5DC-64C2F0B74DF0}" srcOrd="0" destOrd="0" presId="urn:microsoft.com/office/officeart/2005/8/layout/hList3"/>
    <dgm:cxn modelId="{739A9D27-0DBC-4450-9616-A25AC17478F3}" type="presParOf" srcId="{9067CCFF-146C-4360-9069-2138146D8918}" destId="{BF2D8F44-F5A7-4529-A5DC-64C2F0B74DF0}" srcOrd="0" destOrd="0" presId="urn:microsoft.com/office/officeart/2005/8/layout/hList3"/>
    <dgm:cxn modelId="{7244ADD1-05E9-431B-8F7C-0D7B537F6457}" type="presParOf" srcId="{9067CCFF-146C-4360-9069-2138146D8918}" destId="{318D4F02-137C-47CF-B0A6-EEE033BA88D6}" srcOrd="1" destOrd="0" presId="urn:microsoft.com/office/officeart/2005/8/layout/hList3"/>
    <dgm:cxn modelId="{6DD4181B-BB82-4B3E-95E9-CEDE0FBEC36B}" type="presParOf" srcId="{318D4F02-137C-47CF-B0A6-EEE033BA88D6}" destId="{2DA16ACC-E340-40BC-A273-00B63A8DCE32}" srcOrd="0" destOrd="0" presId="urn:microsoft.com/office/officeart/2005/8/layout/hList3"/>
    <dgm:cxn modelId="{37A466CE-DD9C-4B62-BA56-1530C0835AF2}" type="presParOf" srcId="{318D4F02-137C-47CF-B0A6-EEE033BA88D6}" destId="{575329F8-42CB-45C4-8E6C-2042F179258D}" srcOrd="1" destOrd="0" presId="urn:microsoft.com/office/officeart/2005/8/layout/hList3"/>
    <dgm:cxn modelId="{95F6191C-4ED0-4898-9AAB-930708E4D0CF}" type="presParOf" srcId="{318D4F02-137C-47CF-B0A6-EEE033BA88D6}" destId="{03C00C45-4638-4F2C-B085-F05A466759CD}" srcOrd="2" destOrd="0" presId="urn:microsoft.com/office/officeart/2005/8/layout/hList3"/>
    <dgm:cxn modelId="{1595DD04-78A2-4AB1-BDCE-2666056FE521}" type="presParOf" srcId="{318D4F02-137C-47CF-B0A6-EEE033BA88D6}" destId="{4007D7C7-D9F2-49A3-9145-27568E896F3B}" srcOrd="3" destOrd="0" presId="urn:microsoft.com/office/officeart/2005/8/layout/hList3"/>
    <dgm:cxn modelId="{271AEF20-1BBA-4055-86C2-A15F8860EB11}" type="presParOf" srcId="{9067CCFF-146C-4360-9069-2138146D8918}" destId="{40748E55-E2F5-4826-BDDF-77C01232592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B9298C-0F35-4F8F-87E3-9687F0C15613}"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s-ES"/>
        </a:p>
      </dgm:t>
    </dgm:pt>
    <dgm:pt modelId="{FFEAF899-9BEA-4651-926A-519E8AAD302C}">
      <dgm:prSet phldrT="[Texto]"/>
      <dgm:spPr/>
      <dgm:t>
        <a:bodyPr/>
        <a:lstStyle/>
        <a:p>
          <a:r>
            <a:rPr lang="es-ES" dirty="0" smtClean="0"/>
            <a:t>Hospital General Delfina torres de concha </a:t>
          </a:r>
          <a:endParaRPr lang="es-ES" dirty="0"/>
        </a:p>
      </dgm:t>
    </dgm:pt>
    <dgm:pt modelId="{BBBD9C88-58F3-4EB0-965E-4ADBBFB7C6CE}" type="parTrans" cxnId="{A28D5D92-7E8F-40EE-8FDB-2063BCEC6347}">
      <dgm:prSet/>
      <dgm:spPr/>
      <dgm:t>
        <a:bodyPr/>
        <a:lstStyle/>
        <a:p>
          <a:endParaRPr lang="es-ES"/>
        </a:p>
      </dgm:t>
    </dgm:pt>
    <dgm:pt modelId="{0EAA9783-597A-4746-A7B9-7EEF5AF7FA93}" type="sibTrans" cxnId="{A28D5D92-7E8F-40EE-8FDB-2063BCEC6347}">
      <dgm:prSet/>
      <dgm:spPr/>
      <dgm:t>
        <a:bodyPr/>
        <a:lstStyle/>
        <a:p>
          <a:endParaRPr lang="es-ES"/>
        </a:p>
      </dgm:t>
    </dgm:pt>
    <dgm:pt modelId="{ADC40DD3-FD7D-4676-B74E-03A72013C4EC}">
      <dgm:prSet phldrT="[Texto]" phldr="1"/>
      <dgm:spPr/>
      <dgm:t>
        <a:bodyPr/>
        <a:lstStyle/>
        <a:p>
          <a:endParaRPr lang="es-ES" dirty="0"/>
        </a:p>
      </dgm:t>
    </dgm:pt>
    <dgm:pt modelId="{E0B40EF0-47E3-4662-961F-251D90EDEEA6}" type="parTrans" cxnId="{7960CC71-ADD8-4C2F-B683-F49BC6BD6255}">
      <dgm:prSet/>
      <dgm:spPr/>
      <dgm:t>
        <a:bodyPr/>
        <a:lstStyle/>
        <a:p>
          <a:endParaRPr lang="es-ES"/>
        </a:p>
      </dgm:t>
    </dgm:pt>
    <dgm:pt modelId="{77B08989-E5B6-4004-B6EF-6EA2D72383C6}" type="sibTrans" cxnId="{7960CC71-ADD8-4C2F-B683-F49BC6BD6255}">
      <dgm:prSet/>
      <dgm:spPr/>
      <dgm:t>
        <a:bodyPr/>
        <a:lstStyle/>
        <a:p>
          <a:endParaRPr lang="es-ES"/>
        </a:p>
      </dgm:t>
    </dgm:pt>
    <dgm:pt modelId="{2BCF6434-47C5-46CE-B861-5FF717B95DA8}">
      <dgm:prSet phldrT="[Texto]"/>
      <dgm:spPr/>
      <dgm:t>
        <a:bodyPr/>
        <a:lstStyle/>
        <a:p>
          <a:r>
            <a:rPr lang="es-ES" dirty="0" smtClean="0"/>
            <a:t>Misión y Visión </a:t>
          </a:r>
          <a:endParaRPr lang="es-ES" dirty="0"/>
        </a:p>
      </dgm:t>
    </dgm:pt>
    <dgm:pt modelId="{BCBFD840-6A17-43C2-8211-B6997D012431}" type="parTrans" cxnId="{0BFEEC1F-47D2-45E6-9ADA-3A3DF7EE58E4}">
      <dgm:prSet/>
      <dgm:spPr/>
      <dgm:t>
        <a:bodyPr/>
        <a:lstStyle/>
        <a:p>
          <a:endParaRPr lang="es-ES"/>
        </a:p>
      </dgm:t>
    </dgm:pt>
    <dgm:pt modelId="{C38ED0C3-D10C-44C8-BA38-7A173E4DB895}" type="sibTrans" cxnId="{0BFEEC1F-47D2-45E6-9ADA-3A3DF7EE58E4}">
      <dgm:prSet/>
      <dgm:spPr/>
      <dgm:t>
        <a:bodyPr/>
        <a:lstStyle/>
        <a:p>
          <a:endParaRPr lang="es-ES"/>
        </a:p>
      </dgm:t>
    </dgm:pt>
    <dgm:pt modelId="{50A8C9E7-7123-4322-9C81-13825ED86FC1}">
      <dgm:prSet phldrT="[Texto]" phldr="1"/>
      <dgm:spPr/>
      <dgm:t>
        <a:bodyPr/>
        <a:lstStyle/>
        <a:p>
          <a:endParaRPr lang="es-ES" dirty="0"/>
        </a:p>
      </dgm:t>
    </dgm:pt>
    <dgm:pt modelId="{72B80B19-D767-4FBF-8588-F83B991C81C1}" type="parTrans" cxnId="{F7021D6C-2962-4257-BB1C-F10A6A8CDF45}">
      <dgm:prSet/>
      <dgm:spPr/>
      <dgm:t>
        <a:bodyPr/>
        <a:lstStyle/>
        <a:p>
          <a:endParaRPr lang="es-ES"/>
        </a:p>
      </dgm:t>
    </dgm:pt>
    <dgm:pt modelId="{88CE3018-FC4D-4201-9F38-BA90E93A716A}" type="sibTrans" cxnId="{F7021D6C-2962-4257-BB1C-F10A6A8CDF45}">
      <dgm:prSet/>
      <dgm:spPr/>
      <dgm:t>
        <a:bodyPr/>
        <a:lstStyle/>
        <a:p>
          <a:endParaRPr lang="es-ES"/>
        </a:p>
      </dgm:t>
    </dgm:pt>
    <dgm:pt modelId="{AFC94A01-343C-47F6-A525-A9416FB6D694}">
      <dgm:prSet phldrT="[Texto]"/>
      <dgm:spPr/>
      <dgm:t>
        <a:bodyPr/>
        <a:lstStyle/>
        <a:p>
          <a:r>
            <a:rPr lang="es-ES" dirty="0" smtClean="0"/>
            <a:t>Servicio de Neonatología</a:t>
          </a:r>
          <a:endParaRPr lang="es-ES" dirty="0"/>
        </a:p>
      </dgm:t>
    </dgm:pt>
    <dgm:pt modelId="{37567470-1100-4588-9B86-8964190D500A}" type="parTrans" cxnId="{B0B79551-72D6-4F37-9152-99860E96D3FF}">
      <dgm:prSet/>
      <dgm:spPr/>
      <dgm:t>
        <a:bodyPr/>
        <a:lstStyle/>
        <a:p>
          <a:endParaRPr lang="es-ES"/>
        </a:p>
      </dgm:t>
    </dgm:pt>
    <dgm:pt modelId="{4BC8AAE9-6B11-41FD-A2DF-DFE41A2ED65E}" type="sibTrans" cxnId="{B0B79551-72D6-4F37-9152-99860E96D3FF}">
      <dgm:prSet/>
      <dgm:spPr/>
      <dgm:t>
        <a:bodyPr/>
        <a:lstStyle/>
        <a:p>
          <a:endParaRPr lang="es-ES"/>
        </a:p>
      </dgm:t>
    </dgm:pt>
    <dgm:pt modelId="{2829059C-68C9-4ECF-86C8-4F780F459DD0}">
      <dgm:prSet phldrT="[Texto]"/>
      <dgm:spPr/>
      <dgm:t>
        <a:bodyPr/>
        <a:lstStyle/>
        <a:p>
          <a:r>
            <a:rPr lang="es-ES" dirty="0" smtClean="0"/>
            <a:t>Misión y visión  </a:t>
          </a:r>
          <a:endParaRPr lang="es-ES" dirty="0"/>
        </a:p>
      </dgm:t>
    </dgm:pt>
    <dgm:pt modelId="{74DABFE7-DFCF-4CAE-9404-4294A06FCCCB}" type="parTrans" cxnId="{0B0DB5D0-FF2B-4D43-939F-DCC6F6B22915}">
      <dgm:prSet/>
      <dgm:spPr/>
      <dgm:t>
        <a:bodyPr/>
        <a:lstStyle/>
        <a:p>
          <a:endParaRPr lang="es-ES"/>
        </a:p>
      </dgm:t>
    </dgm:pt>
    <dgm:pt modelId="{E43B1072-BB77-4EE7-82A9-FC3765DBB99F}" type="sibTrans" cxnId="{0B0DB5D0-FF2B-4D43-939F-DCC6F6B22915}">
      <dgm:prSet/>
      <dgm:spPr/>
      <dgm:t>
        <a:bodyPr/>
        <a:lstStyle/>
        <a:p>
          <a:endParaRPr lang="es-ES"/>
        </a:p>
      </dgm:t>
    </dgm:pt>
    <dgm:pt modelId="{19F481B4-F952-4D0F-8945-0C2BC68CCF7D}" type="pres">
      <dgm:prSet presAssocID="{0DB9298C-0F35-4F8F-87E3-9687F0C15613}" presName="rootnode" presStyleCnt="0">
        <dgm:presLayoutVars>
          <dgm:chMax/>
          <dgm:chPref/>
          <dgm:dir/>
          <dgm:animLvl val="lvl"/>
        </dgm:presLayoutVars>
      </dgm:prSet>
      <dgm:spPr/>
      <dgm:t>
        <a:bodyPr/>
        <a:lstStyle/>
        <a:p>
          <a:endParaRPr lang="es-ES"/>
        </a:p>
      </dgm:t>
    </dgm:pt>
    <dgm:pt modelId="{CB9E9DA0-2843-49DD-9ABF-2625366CA81D}" type="pres">
      <dgm:prSet presAssocID="{FFEAF899-9BEA-4651-926A-519E8AAD302C}" presName="composite" presStyleCnt="0"/>
      <dgm:spPr/>
    </dgm:pt>
    <dgm:pt modelId="{4FDC134D-E7A8-4CA7-A97D-AC783598C037}" type="pres">
      <dgm:prSet presAssocID="{FFEAF899-9BEA-4651-926A-519E8AAD302C}" presName="bentUpArrow1" presStyleLbl="alignImgPlace1" presStyleIdx="0" presStyleCnt="3" custLinFactX="-64801" custLinFactNeighborX="-100000" custLinFactNeighborY="-3321"/>
      <dgm:spPr/>
    </dgm:pt>
    <dgm:pt modelId="{D1826C6D-6396-4300-A296-1B8378F43CC2}" type="pres">
      <dgm:prSet presAssocID="{FFEAF899-9BEA-4651-926A-519E8AAD302C}" presName="ParentText" presStyleLbl="node1" presStyleIdx="0" presStyleCnt="4" custScaleX="341100">
        <dgm:presLayoutVars>
          <dgm:chMax val="1"/>
          <dgm:chPref val="1"/>
          <dgm:bulletEnabled val="1"/>
        </dgm:presLayoutVars>
      </dgm:prSet>
      <dgm:spPr/>
      <dgm:t>
        <a:bodyPr/>
        <a:lstStyle/>
        <a:p>
          <a:endParaRPr lang="es-ES"/>
        </a:p>
      </dgm:t>
    </dgm:pt>
    <dgm:pt modelId="{4413CDDF-4F3D-4333-AB36-B798561C4C7B}" type="pres">
      <dgm:prSet presAssocID="{FFEAF899-9BEA-4651-926A-519E8AAD302C}" presName="ChildText" presStyleLbl="revTx" presStyleIdx="0" presStyleCnt="3" custLinFactX="65445" custLinFactNeighborX="100000">
        <dgm:presLayoutVars>
          <dgm:chMax val="0"/>
          <dgm:chPref val="0"/>
          <dgm:bulletEnabled val="1"/>
        </dgm:presLayoutVars>
      </dgm:prSet>
      <dgm:spPr/>
      <dgm:t>
        <a:bodyPr/>
        <a:lstStyle/>
        <a:p>
          <a:endParaRPr lang="es-ES"/>
        </a:p>
      </dgm:t>
    </dgm:pt>
    <dgm:pt modelId="{95034185-8F68-4264-BB86-8D3F00CE8FCA}" type="pres">
      <dgm:prSet presAssocID="{0EAA9783-597A-4746-A7B9-7EEF5AF7FA93}" presName="sibTrans" presStyleCnt="0"/>
      <dgm:spPr/>
    </dgm:pt>
    <dgm:pt modelId="{47D6CB27-965C-44A0-9A81-5EFE5A28E3DA}" type="pres">
      <dgm:prSet presAssocID="{2BCF6434-47C5-46CE-B861-5FF717B95DA8}" presName="composite" presStyleCnt="0"/>
      <dgm:spPr/>
    </dgm:pt>
    <dgm:pt modelId="{0E001760-3A81-4E45-A2DC-98CB716A40A0}" type="pres">
      <dgm:prSet presAssocID="{2BCF6434-47C5-46CE-B861-5FF717B95DA8}" presName="bentUpArrow1" presStyleLbl="alignImgPlace1" presStyleIdx="1" presStyleCnt="3" custLinFactX="-100000" custLinFactNeighborX="-130430" custLinFactNeighborY="1661"/>
      <dgm:spPr/>
    </dgm:pt>
    <dgm:pt modelId="{087117F4-D377-48C6-BBEE-E4837B367645}" type="pres">
      <dgm:prSet presAssocID="{2BCF6434-47C5-46CE-B861-5FF717B95DA8}" presName="ParentText" presStyleLbl="node1" presStyleIdx="1" presStyleCnt="4" custScaleX="284075" custLinFactNeighborX="-74009" custLinFactNeighborY="-1409">
        <dgm:presLayoutVars>
          <dgm:chMax val="1"/>
          <dgm:chPref val="1"/>
          <dgm:bulletEnabled val="1"/>
        </dgm:presLayoutVars>
      </dgm:prSet>
      <dgm:spPr/>
      <dgm:t>
        <a:bodyPr/>
        <a:lstStyle/>
        <a:p>
          <a:endParaRPr lang="es-ES"/>
        </a:p>
      </dgm:t>
    </dgm:pt>
    <dgm:pt modelId="{52A190A7-4DBB-4BA6-9FE4-0B131357ED15}" type="pres">
      <dgm:prSet presAssocID="{2BCF6434-47C5-46CE-B861-5FF717B95DA8}" presName="ChildText" presStyleLbl="revTx" presStyleIdx="1" presStyleCnt="3" custLinFactNeighborX="25766" custLinFactNeighborY="-3487">
        <dgm:presLayoutVars>
          <dgm:chMax val="0"/>
          <dgm:chPref val="0"/>
          <dgm:bulletEnabled val="1"/>
        </dgm:presLayoutVars>
      </dgm:prSet>
      <dgm:spPr/>
      <dgm:t>
        <a:bodyPr/>
        <a:lstStyle/>
        <a:p>
          <a:endParaRPr lang="es-ES"/>
        </a:p>
      </dgm:t>
    </dgm:pt>
    <dgm:pt modelId="{ADE5822C-BDC1-4745-A003-7D5BAD5DFAB7}" type="pres">
      <dgm:prSet presAssocID="{C38ED0C3-D10C-44C8-BA38-7A173E4DB895}" presName="sibTrans" presStyleCnt="0"/>
      <dgm:spPr/>
    </dgm:pt>
    <dgm:pt modelId="{3B9DCD73-061F-4909-961A-76B220637615}" type="pres">
      <dgm:prSet presAssocID="{AFC94A01-343C-47F6-A525-A9416FB6D694}" presName="composite" presStyleCnt="0"/>
      <dgm:spPr/>
    </dgm:pt>
    <dgm:pt modelId="{F70CB250-2B10-41F7-B995-982266BFCBCC}" type="pres">
      <dgm:prSet presAssocID="{AFC94A01-343C-47F6-A525-A9416FB6D694}" presName="bentUpArrow1" presStyleLbl="alignImgPlace1" presStyleIdx="2" presStyleCnt="3" custLinFactX="-136895" custLinFactNeighborX="-200000" custLinFactNeighborY="9962"/>
      <dgm:spPr/>
    </dgm:pt>
    <dgm:pt modelId="{3E06F347-AA9E-4371-AD9A-D80D34E8C67A}" type="pres">
      <dgm:prSet presAssocID="{AFC94A01-343C-47F6-A525-A9416FB6D694}" presName="ParentText" presStyleLbl="node1" presStyleIdx="2" presStyleCnt="4" custScaleX="272199" custLinFactX="-48932" custLinFactNeighborX="-100000" custLinFactNeighborY="4227">
        <dgm:presLayoutVars>
          <dgm:chMax val="1"/>
          <dgm:chPref val="1"/>
          <dgm:bulletEnabled val="1"/>
        </dgm:presLayoutVars>
      </dgm:prSet>
      <dgm:spPr/>
      <dgm:t>
        <a:bodyPr/>
        <a:lstStyle/>
        <a:p>
          <a:endParaRPr lang="es-ES"/>
        </a:p>
      </dgm:t>
    </dgm:pt>
    <dgm:pt modelId="{108016B2-21B1-4A5F-96B0-5517D24F3C61}" type="pres">
      <dgm:prSet presAssocID="{AFC94A01-343C-47F6-A525-A9416FB6D694}" presName="ChildText" presStyleLbl="revTx" presStyleIdx="2" presStyleCnt="3">
        <dgm:presLayoutVars>
          <dgm:chMax val="0"/>
          <dgm:chPref val="0"/>
          <dgm:bulletEnabled val="1"/>
        </dgm:presLayoutVars>
      </dgm:prSet>
      <dgm:spPr/>
    </dgm:pt>
    <dgm:pt modelId="{2107AC69-9CD0-478C-8E10-D198BA6516CE}" type="pres">
      <dgm:prSet presAssocID="{4BC8AAE9-6B11-41FD-A2DF-DFE41A2ED65E}" presName="sibTrans" presStyleCnt="0"/>
      <dgm:spPr/>
    </dgm:pt>
    <dgm:pt modelId="{FD9F718A-59DB-4437-B5FC-81064D599347}" type="pres">
      <dgm:prSet presAssocID="{2829059C-68C9-4ECF-86C8-4F780F459DD0}" presName="composite" presStyleCnt="0"/>
      <dgm:spPr/>
    </dgm:pt>
    <dgm:pt modelId="{ABCD7DEF-A3D0-41C3-8F3C-A50A6DC3FD2E}" type="pres">
      <dgm:prSet presAssocID="{2829059C-68C9-4ECF-86C8-4F780F459DD0}" presName="ParentText" presStyleLbl="node1" presStyleIdx="3" presStyleCnt="4" custScaleX="293349" custLinFactX="-100000" custLinFactNeighborX="-132205">
        <dgm:presLayoutVars>
          <dgm:chMax val="1"/>
          <dgm:chPref val="1"/>
          <dgm:bulletEnabled val="1"/>
        </dgm:presLayoutVars>
      </dgm:prSet>
      <dgm:spPr/>
      <dgm:t>
        <a:bodyPr/>
        <a:lstStyle/>
        <a:p>
          <a:endParaRPr lang="es-ES"/>
        </a:p>
      </dgm:t>
    </dgm:pt>
  </dgm:ptLst>
  <dgm:cxnLst>
    <dgm:cxn modelId="{A28D5D92-7E8F-40EE-8FDB-2063BCEC6347}" srcId="{0DB9298C-0F35-4F8F-87E3-9687F0C15613}" destId="{FFEAF899-9BEA-4651-926A-519E8AAD302C}" srcOrd="0" destOrd="0" parTransId="{BBBD9C88-58F3-4EB0-965E-4ADBBFB7C6CE}" sibTransId="{0EAA9783-597A-4746-A7B9-7EEF5AF7FA93}"/>
    <dgm:cxn modelId="{7CE4E9CE-0C89-4C2E-9B3B-51417503DD51}" type="presOf" srcId="{50A8C9E7-7123-4322-9C81-13825ED86FC1}" destId="{52A190A7-4DBB-4BA6-9FE4-0B131357ED15}" srcOrd="0" destOrd="0" presId="urn:microsoft.com/office/officeart/2005/8/layout/StepDownProcess"/>
    <dgm:cxn modelId="{B0B79551-72D6-4F37-9152-99860E96D3FF}" srcId="{0DB9298C-0F35-4F8F-87E3-9687F0C15613}" destId="{AFC94A01-343C-47F6-A525-A9416FB6D694}" srcOrd="2" destOrd="0" parTransId="{37567470-1100-4588-9B86-8964190D500A}" sibTransId="{4BC8AAE9-6B11-41FD-A2DF-DFE41A2ED65E}"/>
    <dgm:cxn modelId="{0BFEEC1F-47D2-45E6-9ADA-3A3DF7EE58E4}" srcId="{0DB9298C-0F35-4F8F-87E3-9687F0C15613}" destId="{2BCF6434-47C5-46CE-B861-5FF717B95DA8}" srcOrd="1" destOrd="0" parTransId="{BCBFD840-6A17-43C2-8211-B6997D012431}" sibTransId="{C38ED0C3-D10C-44C8-BA38-7A173E4DB895}"/>
    <dgm:cxn modelId="{F7021D6C-2962-4257-BB1C-F10A6A8CDF45}" srcId="{2BCF6434-47C5-46CE-B861-5FF717B95DA8}" destId="{50A8C9E7-7123-4322-9C81-13825ED86FC1}" srcOrd="0" destOrd="0" parTransId="{72B80B19-D767-4FBF-8588-F83B991C81C1}" sibTransId="{88CE3018-FC4D-4201-9F38-BA90E93A716A}"/>
    <dgm:cxn modelId="{EB78F713-2208-419E-96A7-2C637980D6E6}" type="presOf" srcId="{2BCF6434-47C5-46CE-B861-5FF717B95DA8}" destId="{087117F4-D377-48C6-BBEE-E4837B367645}" srcOrd="0" destOrd="0" presId="urn:microsoft.com/office/officeart/2005/8/layout/StepDownProcess"/>
    <dgm:cxn modelId="{A66C1996-C07F-4171-925C-93042BE8E1D7}" type="presOf" srcId="{ADC40DD3-FD7D-4676-B74E-03A72013C4EC}" destId="{4413CDDF-4F3D-4333-AB36-B798561C4C7B}" srcOrd="0" destOrd="0" presId="urn:microsoft.com/office/officeart/2005/8/layout/StepDownProcess"/>
    <dgm:cxn modelId="{7960CC71-ADD8-4C2F-B683-F49BC6BD6255}" srcId="{FFEAF899-9BEA-4651-926A-519E8AAD302C}" destId="{ADC40DD3-FD7D-4676-B74E-03A72013C4EC}" srcOrd="0" destOrd="0" parTransId="{E0B40EF0-47E3-4662-961F-251D90EDEEA6}" sibTransId="{77B08989-E5B6-4004-B6EF-6EA2D72383C6}"/>
    <dgm:cxn modelId="{E0245958-95C8-43D4-A5D4-58ACB29FE003}" type="presOf" srcId="{0DB9298C-0F35-4F8F-87E3-9687F0C15613}" destId="{19F481B4-F952-4D0F-8945-0C2BC68CCF7D}" srcOrd="0" destOrd="0" presId="urn:microsoft.com/office/officeart/2005/8/layout/StepDownProcess"/>
    <dgm:cxn modelId="{0B0DB5D0-FF2B-4D43-939F-DCC6F6B22915}" srcId="{0DB9298C-0F35-4F8F-87E3-9687F0C15613}" destId="{2829059C-68C9-4ECF-86C8-4F780F459DD0}" srcOrd="3" destOrd="0" parTransId="{74DABFE7-DFCF-4CAE-9404-4294A06FCCCB}" sibTransId="{E43B1072-BB77-4EE7-82A9-FC3765DBB99F}"/>
    <dgm:cxn modelId="{7943DF3C-215F-40BB-AD5C-570BA2A4B3B3}" type="presOf" srcId="{AFC94A01-343C-47F6-A525-A9416FB6D694}" destId="{3E06F347-AA9E-4371-AD9A-D80D34E8C67A}" srcOrd="0" destOrd="0" presId="urn:microsoft.com/office/officeart/2005/8/layout/StepDownProcess"/>
    <dgm:cxn modelId="{2621D97B-038B-4D83-8690-4CD742AFDCE1}" type="presOf" srcId="{2829059C-68C9-4ECF-86C8-4F780F459DD0}" destId="{ABCD7DEF-A3D0-41C3-8F3C-A50A6DC3FD2E}" srcOrd="0" destOrd="0" presId="urn:microsoft.com/office/officeart/2005/8/layout/StepDownProcess"/>
    <dgm:cxn modelId="{763F51C9-4893-4EFF-B335-3A46985CE3F2}" type="presOf" srcId="{FFEAF899-9BEA-4651-926A-519E8AAD302C}" destId="{D1826C6D-6396-4300-A296-1B8378F43CC2}" srcOrd="0" destOrd="0" presId="urn:microsoft.com/office/officeart/2005/8/layout/StepDownProcess"/>
    <dgm:cxn modelId="{A68BB8BA-E132-4293-AF2A-BC39BB983E52}" type="presParOf" srcId="{19F481B4-F952-4D0F-8945-0C2BC68CCF7D}" destId="{CB9E9DA0-2843-49DD-9ABF-2625366CA81D}" srcOrd="0" destOrd="0" presId="urn:microsoft.com/office/officeart/2005/8/layout/StepDownProcess"/>
    <dgm:cxn modelId="{43B0A8F5-1136-4547-B6C8-E09B51835A5A}" type="presParOf" srcId="{CB9E9DA0-2843-49DD-9ABF-2625366CA81D}" destId="{4FDC134D-E7A8-4CA7-A97D-AC783598C037}" srcOrd="0" destOrd="0" presId="urn:microsoft.com/office/officeart/2005/8/layout/StepDownProcess"/>
    <dgm:cxn modelId="{67E81652-22D5-431E-8412-27F18F774FF7}" type="presParOf" srcId="{CB9E9DA0-2843-49DD-9ABF-2625366CA81D}" destId="{D1826C6D-6396-4300-A296-1B8378F43CC2}" srcOrd="1" destOrd="0" presId="urn:microsoft.com/office/officeart/2005/8/layout/StepDownProcess"/>
    <dgm:cxn modelId="{366A117E-AF33-49AF-9387-136067914C30}" type="presParOf" srcId="{CB9E9DA0-2843-49DD-9ABF-2625366CA81D}" destId="{4413CDDF-4F3D-4333-AB36-B798561C4C7B}" srcOrd="2" destOrd="0" presId="urn:microsoft.com/office/officeart/2005/8/layout/StepDownProcess"/>
    <dgm:cxn modelId="{86F3B2A7-921A-46AF-AA9E-5AE4244F0B52}" type="presParOf" srcId="{19F481B4-F952-4D0F-8945-0C2BC68CCF7D}" destId="{95034185-8F68-4264-BB86-8D3F00CE8FCA}" srcOrd="1" destOrd="0" presId="urn:microsoft.com/office/officeart/2005/8/layout/StepDownProcess"/>
    <dgm:cxn modelId="{80253114-0288-4307-8B84-3A6A6B3BC966}" type="presParOf" srcId="{19F481B4-F952-4D0F-8945-0C2BC68CCF7D}" destId="{47D6CB27-965C-44A0-9A81-5EFE5A28E3DA}" srcOrd="2" destOrd="0" presId="urn:microsoft.com/office/officeart/2005/8/layout/StepDownProcess"/>
    <dgm:cxn modelId="{4D2B6899-011D-4B5B-9466-3DF4427E964E}" type="presParOf" srcId="{47D6CB27-965C-44A0-9A81-5EFE5A28E3DA}" destId="{0E001760-3A81-4E45-A2DC-98CB716A40A0}" srcOrd="0" destOrd="0" presId="urn:microsoft.com/office/officeart/2005/8/layout/StepDownProcess"/>
    <dgm:cxn modelId="{5D9AD68F-44EA-4B24-A678-C869B1EAB7C3}" type="presParOf" srcId="{47D6CB27-965C-44A0-9A81-5EFE5A28E3DA}" destId="{087117F4-D377-48C6-BBEE-E4837B367645}" srcOrd="1" destOrd="0" presId="urn:microsoft.com/office/officeart/2005/8/layout/StepDownProcess"/>
    <dgm:cxn modelId="{C4A1A94A-D4F8-4E46-B2FA-C87F3772E7D4}" type="presParOf" srcId="{47D6CB27-965C-44A0-9A81-5EFE5A28E3DA}" destId="{52A190A7-4DBB-4BA6-9FE4-0B131357ED15}" srcOrd="2" destOrd="0" presId="urn:microsoft.com/office/officeart/2005/8/layout/StepDownProcess"/>
    <dgm:cxn modelId="{80271499-A8EC-4DB6-9048-FE51AF70F727}" type="presParOf" srcId="{19F481B4-F952-4D0F-8945-0C2BC68CCF7D}" destId="{ADE5822C-BDC1-4745-A003-7D5BAD5DFAB7}" srcOrd="3" destOrd="0" presId="urn:microsoft.com/office/officeart/2005/8/layout/StepDownProcess"/>
    <dgm:cxn modelId="{CC22840A-5977-42E7-B09A-31467EF2B1A2}" type="presParOf" srcId="{19F481B4-F952-4D0F-8945-0C2BC68CCF7D}" destId="{3B9DCD73-061F-4909-961A-76B220637615}" srcOrd="4" destOrd="0" presId="urn:microsoft.com/office/officeart/2005/8/layout/StepDownProcess"/>
    <dgm:cxn modelId="{9E9CD978-7784-4E14-8CF8-058E8AAD3F60}" type="presParOf" srcId="{3B9DCD73-061F-4909-961A-76B220637615}" destId="{F70CB250-2B10-41F7-B995-982266BFCBCC}" srcOrd="0" destOrd="0" presId="urn:microsoft.com/office/officeart/2005/8/layout/StepDownProcess"/>
    <dgm:cxn modelId="{C8C81CB7-EFB7-4B3E-9B0F-A8B303796B8D}" type="presParOf" srcId="{3B9DCD73-061F-4909-961A-76B220637615}" destId="{3E06F347-AA9E-4371-AD9A-D80D34E8C67A}" srcOrd="1" destOrd="0" presId="urn:microsoft.com/office/officeart/2005/8/layout/StepDownProcess"/>
    <dgm:cxn modelId="{F452CE85-E7E7-4EBF-B3AE-D5D67092A311}" type="presParOf" srcId="{3B9DCD73-061F-4909-961A-76B220637615}" destId="{108016B2-21B1-4A5F-96B0-5517D24F3C61}" srcOrd="2" destOrd="0" presId="urn:microsoft.com/office/officeart/2005/8/layout/StepDownProcess"/>
    <dgm:cxn modelId="{B9DC08AC-788C-46F6-BCB9-794DBF429C65}" type="presParOf" srcId="{19F481B4-F952-4D0F-8945-0C2BC68CCF7D}" destId="{2107AC69-9CD0-478C-8E10-D198BA6516CE}" srcOrd="5" destOrd="0" presId="urn:microsoft.com/office/officeart/2005/8/layout/StepDownProcess"/>
    <dgm:cxn modelId="{7D95C05C-0BB0-47DF-BE8F-59A4BF5F39A4}" type="presParOf" srcId="{19F481B4-F952-4D0F-8945-0C2BC68CCF7D}" destId="{FD9F718A-59DB-4437-B5FC-81064D599347}" srcOrd="6" destOrd="0" presId="urn:microsoft.com/office/officeart/2005/8/layout/StepDownProcess"/>
    <dgm:cxn modelId="{85990D82-64D7-4A0E-B91D-E17DC54DF8B9}" type="presParOf" srcId="{FD9F718A-59DB-4437-B5FC-81064D599347}" destId="{ABCD7DEF-A3D0-41C3-8F3C-A50A6DC3FD2E}"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43398E6-52B5-406D-9A3E-50B5278A1385}" type="doc">
      <dgm:prSet loTypeId="urn:microsoft.com/office/officeart/2005/8/layout/hProcess9" loCatId="process" qsTypeId="urn:microsoft.com/office/officeart/2005/8/quickstyle/simple1" qsCatId="simple" csTypeId="urn:microsoft.com/office/officeart/2005/8/colors/accent1_2" csCatId="accent1" phldr="1"/>
      <dgm:spPr/>
    </dgm:pt>
    <dgm:pt modelId="{7C0E16B0-FEF4-4CF3-ACF1-BEBBC74A0D1B}">
      <dgm:prSet phldrT="[Texto]"/>
      <dgm:spPr/>
      <dgm:t>
        <a:bodyPr/>
        <a:lstStyle/>
        <a:p>
          <a:r>
            <a:rPr lang="es-ES" dirty="0" smtClean="0"/>
            <a:t>Definición de neumonía </a:t>
          </a:r>
          <a:endParaRPr lang="es-ES" dirty="0"/>
        </a:p>
      </dgm:t>
    </dgm:pt>
    <dgm:pt modelId="{6D182244-AEA1-405F-838A-54AC0103EAAE}" type="parTrans" cxnId="{1E331F3E-D6E3-4AD4-A344-5B143E5B92EE}">
      <dgm:prSet/>
      <dgm:spPr/>
      <dgm:t>
        <a:bodyPr/>
        <a:lstStyle/>
        <a:p>
          <a:endParaRPr lang="es-ES"/>
        </a:p>
      </dgm:t>
    </dgm:pt>
    <dgm:pt modelId="{23D6D318-27EA-42A9-B02E-169630C1CD44}" type="sibTrans" cxnId="{1E331F3E-D6E3-4AD4-A344-5B143E5B92EE}">
      <dgm:prSet/>
      <dgm:spPr/>
      <dgm:t>
        <a:bodyPr/>
        <a:lstStyle/>
        <a:p>
          <a:endParaRPr lang="es-ES"/>
        </a:p>
      </dgm:t>
    </dgm:pt>
    <dgm:pt modelId="{621239D3-3061-4702-A43C-5D77142FEA74}">
      <dgm:prSet phldrT="[Texto]"/>
      <dgm:spPr/>
      <dgm:t>
        <a:bodyPr/>
        <a:lstStyle/>
        <a:p>
          <a:r>
            <a:rPr lang="es-ES" dirty="0" smtClean="0"/>
            <a:t>Fisiopatología</a:t>
          </a:r>
          <a:endParaRPr lang="es-ES" dirty="0"/>
        </a:p>
      </dgm:t>
    </dgm:pt>
    <dgm:pt modelId="{670AADBF-2E14-4362-97A9-4CB98BCA0A25}" type="parTrans" cxnId="{F373FFCF-BA48-44CE-B781-88B04C699BE3}">
      <dgm:prSet/>
      <dgm:spPr/>
      <dgm:t>
        <a:bodyPr/>
        <a:lstStyle/>
        <a:p>
          <a:endParaRPr lang="es-ES"/>
        </a:p>
      </dgm:t>
    </dgm:pt>
    <dgm:pt modelId="{B6D9E8BD-D78F-4C3F-8FCA-9084D2E84170}" type="sibTrans" cxnId="{F373FFCF-BA48-44CE-B781-88B04C699BE3}">
      <dgm:prSet/>
      <dgm:spPr/>
      <dgm:t>
        <a:bodyPr/>
        <a:lstStyle/>
        <a:p>
          <a:endParaRPr lang="es-ES"/>
        </a:p>
      </dgm:t>
    </dgm:pt>
    <dgm:pt modelId="{3744BD81-370A-4D59-B837-F14F175B8542}">
      <dgm:prSet phldrT="[Texto]"/>
      <dgm:spPr/>
      <dgm:t>
        <a:bodyPr/>
        <a:lstStyle/>
        <a:p>
          <a:r>
            <a:rPr lang="es-ES" dirty="0" smtClean="0"/>
            <a:t>Clasificación de las Neumonías </a:t>
          </a:r>
          <a:endParaRPr lang="es-ES" dirty="0"/>
        </a:p>
      </dgm:t>
    </dgm:pt>
    <dgm:pt modelId="{1AB88638-19C6-49C5-9A28-4BFDB13C2F16}" type="parTrans" cxnId="{57EFAA88-754B-4512-9C80-393B45A46C70}">
      <dgm:prSet/>
      <dgm:spPr/>
      <dgm:t>
        <a:bodyPr/>
        <a:lstStyle/>
        <a:p>
          <a:endParaRPr lang="es-ES"/>
        </a:p>
      </dgm:t>
    </dgm:pt>
    <dgm:pt modelId="{150F5654-3DDA-46E1-887A-088BF3F5388F}" type="sibTrans" cxnId="{57EFAA88-754B-4512-9C80-393B45A46C70}">
      <dgm:prSet/>
      <dgm:spPr/>
      <dgm:t>
        <a:bodyPr/>
        <a:lstStyle/>
        <a:p>
          <a:endParaRPr lang="es-ES"/>
        </a:p>
      </dgm:t>
    </dgm:pt>
    <dgm:pt modelId="{E81C5323-82D4-41BD-B5D0-FE40186C3EB9}">
      <dgm:prSet phldrT="[Texto]"/>
      <dgm:spPr/>
      <dgm:t>
        <a:bodyPr/>
        <a:lstStyle/>
        <a:p>
          <a:r>
            <a:rPr lang="es-ES" dirty="0" smtClean="0"/>
            <a:t>Factores de Riesgo</a:t>
          </a:r>
          <a:endParaRPr lang="es-ES" dirty="0"/>
        </a:p>
      </dgm:t>
    </dgm:pt>
    <dgm:pt modelId="{69A496E2-64AD-4CE0-990E-A5C65540A84E}" type="parTrans" cxnId="{A45FB203-D6A3-4BAB-835D-734F3F2FF0B9}">
      <dgm:prSet/>
      <dgm:spPr/>
      <dgm:t>
        <a:bodyPr/>
        <a:lstStyle/>
        <a:p>
          <a:endParaRPr lang="es-ES"/>
        </a:p>
      </dgm:t>
    </dgm:pt>
    <dgm:pt modelId="{B97C3236-4319-4F00-A744-434BF12262E3}" type="sibTrans" cxnId="{A45FB203-D6A3-4BAB-835D-734F3F2FF0B9}">
      <dgm:prSet/>
      <dgm:spPr/>
      <dgm:t>
        <a:bodyPr/>
        <a:lstStyle/>
        <a:p>
          <a:endParaRPr lang="es-ES"/>
        </a:p>
      </dgm:t>
    </dgm:pt>
    <dgm:pt modelId="{6BCB6FA7-D639-4BB4-9EC7-6A9464F9A5CA}" type="pres">
      <dgm:prSet presAssocID="{E43398E6-52B5-406D-9A3E-50B5278A1385}" presName="CompostProcess" presStyleCnt="0">
        <dgm:presLayoutVars>
          <dgm:dir/>
          <dgm:resizeHandles val="exact"/>
        </dgm:presLayoutVars>
      </dgm:prSet>
      <dgm:spPr/>
    </dgm:pt>
    <dgm:pt modelId="{5C5AEE7E-593C-4596-B2CF-CFEC24DBAC3C}" type="pres">
      <dgm:prSet presAssocID="{E43398E6-52B5-406D-9A3E-50B5278A1385}" presName="arrow" presStyleLbl="bgShp" presStyleIdx="0" presStyleCnt="1"/>
      <dgm:spPr/>
    </dgm:pt>
    <dgm:pt modelId="{CA41C461-21EF-46BD-A250-071789D3B51E}" type="pres">
      <dgm:prSet presAssocID="{E43398E6-52B5-406D-9A3E-50B5278A1385}" presName="linearProcess" presStyleCnt="0"/>
      <dgm:spPr/>
    </dgm:pt>
    <dgm:pt modelId="{847EB814-C9B7-4674-B994-C3F37379D25A}" type="pres">
      <dgm:prSet presAssocID="{7C0E16B0-FEF4-4CF3-ACF1-BEBBC74A0D1B}" presName="textNode" presStyleLbl="node1" presStyleIdx="0" presStyleCnt="4">
        <dgm:presLayoutVars>
          <dgm:bulletEnabled val="1"/>
        </dgm:presLayoutVars>
      </dgm:prSet>
      <dgm:spPr/>
      <dgm:t>
        <a:bodyPr/>
        <a:lstStyle/>
        <a:p>
          <a:endParaRPr lang="es-ES"/>
        </a:p>
      </dgm:t>
    </dgm:pt>
    <dgm:pt modelId="{29E2BA02-163C-4A1D-887D-736A368B61CF}" type="pres">
      <dgm:prSet presAssocID="{23D6D318-27EA-42A9-B02E-169630C1CD44}" presName="sibTrans" presStyleCnt="0"/>
      <dgm:spPr/>
    </dgm:pt>
    <dgm:pt modelId="{8FC34047-A9AA-4CBB-83BF-470D597E2A8E}" type="pres">
      <dgm:prSet presAssocID="{621239D3-3061-4702-A43C-5D77142FEA74}" presName="textNode" presStyleLbl="node1" presStyleIdx="1" presStyleCnt="4">
        <dgm:presLayoutVars>
          <dgm:bulletEnabled val="1"/>
        </dgm:presLayoutVars>
      </dgm:prSet>
      <dgm:spPr/>
      <dgm:t>
        <a:bodyPr/>
        <a:lstStyle/>
        <a:p>
          <a:endParaRPr lang="es-ES"/>
        </a:p>
      </dgm:t>
    </dgm:pt>
    <dgm:pt modelId="{561FEC07-1D93-4E79-BD47-D1C0E47E239B}" type="pres">
      <dgm:prSet presAssocID="{B6D9E8BD-D78F-4C3F-8FCA-9084D2E84170}" presName="sibTrans" presStyleCnt="0"/>
      <dgm:spPr/>
    </dgm:pt>
    <dgm:pt modelId="{F22C8CCA-18F9-44F6-83E3-A780F41DD1B1}" type="pres">
      <dgm:prSet presAssocID="{3744BD81-370A-4D59-B837-F14F175B8542}" presName="textNode" presStyleLbl="node1" presStyleIdx="2" presStyleCnt="4">
        <dgm:presLayoutVars>
          <dgm:bulletEnabled val="1"/>
        </dgm:presLayoutVars>
      </dgm:prSet>
      <dgm:spPr/>
      <dgm:t>
        <a:bodyPr/>
        <a:lstStyle/>
        <a:p>
          <a:endParaRPr lang="es-ES"/>
        </a:p>
      </dgm:t>
    </dgm:pt>
    <dgm:pt modelId="{756DD39F-071D-4370-9413-A5990BFF8BC9}" type="pres">
      <dgm:prSet presAssocID="{150F5654-3DDA-46E1-887A-088BF3F5388F}" presName="sibTrans" presStyleCnt="0"/>
      <dgm:spPr/>
    </dgm:pt>
    <dgm:pt modelId="{F2B81A77-A017-48D5-AF26-C295BFB49DC3}" type="pres">
      <dgm:prSet presAssocID="{E81C5323-82D4-41BD-B5D0-FE40186C3EB9}" presName="textNode" presStyleLbl="node1" presStyleIdx="3" presStyleCnt="4">
        <dgm:presLayoutVars>
          <dgm:bulletEnabled val="1"/>
        </dgm:presLayoutVars>
      </dgm:prSet>
      <dgm:spPr/>
      <dgm:t>
        <a:bodyPr/>
        <a:lstStyle/>
        <a:p>
          <a:endParaRPr lang="es-ES"/>
        </a:p>
      </dgm:t>
    </dgm:pt>
  </dgm:ptLst>
  <dgm:cxnLst>
    <dgm:cxn modelId="{84B9478A-CB4A-4EED-80F6-E664B78347A1}" type="presOf" srcId="{E81C5323-82D4-41BD-B5D0-FE40186C3EB9}" destId="{F2B81A77-A017-48D5-AF26-C295BFB49DC3}" srcOrd="0" destOrd="0" presId="urn:microsoft.com/office/officeart/2005/8/layout/hProcess9"/>
    <dgm:cxn modelId="{DD51F010-71A8-4093-A027-79C02D26D531}" type="presOf" srcId="{621239D3-3061-4702-A43C-5D77142FEA74}" destId="{8FC34047-A9AA-4CBB-83BF-470D597E2A8E}" srcOrd="0" destOrd="0" presId="urn:microsoft.com/office/officeart/2005/8/layout/hProcess9"/>
    <dgm:cxn modelId="{A45FB203-D6A3-4BAB-835D-734F3F2FF0B9}" srcId="{E43398E6-52B5-406D-9A3E-50B5278A1385}" destId="{E81C5323-82D4-41BD-B5D0-FE40186C3EB9}" srcOrd="3" destOrd="0" parTransId="{69A496E2-64AD-4CE0-990E-A5C65540A84E}" sibTransId="{B97C3236-4319-4F00-A744-434BF12262E3}"/>
    <dgm:cxn modelId="{57EFAA88-754B-4512-9C80-393B45A46C70}" srcId="{E43398E6-52B5-406D-9A3E-50B5278A1385}" destId="{3744BD81-370A-4D59-B837-F14F175B8542}" srcOrd="2" destOrd="0" parTransId="{1AB88638-19C6-49C5-9A28-4BFDB13C2F16}" sibTransId="{150F5654-3DDA-46E1-887A-088BF3F5388F}"/>
    <dgm:cxn modelId="{1E331F3E-D6E3-4AD4-A344-5B143E5B92EE}" srcId="{E43398E6-52B5-406D-9A3E-50B5278A1385}" destId="{7C0E16B0-FEF4-4CF3-ACF1-BEBBC74A0D1B}" srcOrd="0" destOrd="0" parTransId="{6D182244-AEA1-405F-838A-54AC0103EAAE}" sibTransId="{23D6D318-27EA-42A9-B02E-169630C1CD44}"/>
    <dgm:cxn modelId="{E0091BCD-43D5-4146-82BF-AC4BE347EF0A}" type="presOf" srcId="{E43398E6-52B5-406D-9A3E-50B5278A1385}" destId="{6BCB6FA7-D639-4BB4-9EC7-6A9464F9A5CA}" srcOrd="0" destOrd="0" presId="urn:microsoft.com/office/officeart/2005/8/layout/hProcess9"/>
    <dgm:cxn modelId="{410251EA-9E12-4E36-86BB-88229E828A07}" type="presOf" srcId="{3744BD81-370A-4D59-B837-F14F175B8542}" destId="{F22C8CCA-18F9-44F6-83E3-A780F41DD1B1}" srcOrd="0" destOrd="0" presId="urn:microsoft.com/office/officeart/2005/8/layout/hProcess9"/>
    <dgm:cxn modelId="{675120B9-3563-40E8-83D3-FDCFA01C396B}" type="presOf" srcId="{7C0E16B0-FEF4-4CF3-ACF1-BEBBC74A0D1B}" destId="{847EB814-C9B7-4674-B994-C3F37379D25A}" srcOrd="0" destOrd="0" presId="urn:microsoft.com/office/officeart/2005/8/layout/hProcess9"/>
    <dgm:cxn modelId="{F373FFCF-BA48-44CE-B781-88B04C699BE3}" srcId="{E43398E6-52B5-406D-9A3E-50B5278A1385}" destId="{621239D3-3061-4702-A43C-5D77142FEA74}" srcOrd="1" destOrd="0" parTransId="{670AADBF-2E14-4362-97A9-4CB98BCA0A25}" sibTransId="{B6D9E8BD-D78F-4C3F-8FCA-9084D2E84170}"/>
    <dgm:cxn modelId="{D9D3C568-0AD6-447D-B0B3-EEDA8C2D5232}" type="presParOf" srcId="{6BCB6FA7-D639-4BB4-9EC7-6A9464F9A5CA}" destId="{5C5AEE7E-593C-4596-B2CF-CFEC24DBAC3C}" srcOrd="0" destOrd="0" presId="urn:microsoft.com/office/officeart/2005/8/layout/hProcess9"/>
    <dgm:cxn modelId="{6B753BAB-CA93-41C9-A3A5-ED199E7374BC}" type="presParOf" srcId="{6BCB6FA7-D639-4BB4-9EC7-6A9464F9A5CA}" destId="{CA41C461-21EF-46BD-A250-071789D3B51E}" srcOrd="1" destOrd="0" presId="urn:microsoft.com/office/officeart/2005/8/layout/hProcess9"/>
    <dgm:cxn modelId="{83648D41-83B4-451B-9CF6-FD35360C3FB0}" type="presParOf" srcId="{CA41C461-21EF-46BD-A250-071789D3B51E}" destId="{847EB814-C9B7-4674-B994-C3F37379D25A}" srcOrd="0" destOrd="0" presId="urn:microsoft.com/office/officeart/2005/8/layout/hProcess9"/>
    <dgm:cxn modelId="{7CE0A060-AA2F-45FE-A8B8-65D4E528E0A2}" type="presParOf" srcId="{CA41C461-21EF-46BD-A250-071789D3B51E}" destId="{29E2BA02-163C-4A1D-887D-736A368B61CF}" srcOrd="1" destOrd="0" presId="urn:microsoft.com/office/officeart/2005/8/layout/hProcess9"/>
    <dgm:cxn modelId="{FF378374-143B-4BE4-ADD5-7C544198F77D}" type="presParOf" srcId="{CA41C461-21EF-46BD-A250-071789D3B51E}" destId="{8FC34047-A9AA-4CBB-83BF-470D597E2A8E}" srcOrd="2" destOrd="0" presId="urn:microsoft.com/office/officeart/2005/8/layout/hProcess9"/>
    <dgm:cxn modelId="{F958C721-0765-4379-A89E-A1B31C4B5483}" type="presParOf" srcId="{CA41C461-21EF-46BD-A250-071789D3B51E}" destId="{561FEC07-1D93-4E79-BD47-D1C0E47E239B}" srcOrd="3" destOrd="0" presId="urn:microsoft.com/office/officeart/2005/8/layout/hProcess9"/>
    <dgm:cxn modelId="{93C9D318-245D-43B5-B98C-7F55B5DEC81A}" type="presParOf" srcId="{CA41C461-21EF-46BD-A250-071789D3B51E}" destId="{F22C8CCA-18F9-44F6-83E3-A780F41DD1B1}" srcOrd="4" destOrd="0" presId="urn:microsoft.com/office/officeart/2005/8/layout/hProcess9"/>
    <dgm:cxn modelId="{58519938-D613-47C1-9E99-7E044A04EEAB}" type="presParOf" srcId="{CA41C461-21EF-46BD-A250-071789D3B51E}" destId="{756DD39F-071D-4370-9413-A5990BFF8BC9}" srcOrd="5" destOrd="0" presId="urn:microsoft.com/office/officeart/2005/8/layout/hProcess9"/>
    <dgm:cxn modelId="{BDFC6ED8-6E48-4D71-B5D4-6F2D171957CF}" type="presParOf" srcId="{CA41C461-21EF-46BD-A250-071789D3B51E}" destId="{F2B81A77-A017-48D5-AF26-C295BFB49DC3}"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F5EEC86-81BC-4DFA-A132-AA7184A92547}"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s-ES"/>
        </a:p>
      </dgm:t>
    </dgm:pt>
    <dgm:pt modelId="{9E42820B-2A1F-4A0B-B145-815EDEA5654B}">
      <dgm:prSet phldrT="[Texto]"/>
      <dgm:spPr/>
      <dgm:t>
        <a:bodyPr/>
        <a:lstStyle/>
        <a:p>
          <a:r>
            <a:rPr lang="es-ES" dirty="0" smtClean="0"/>
            <a:t>Constitución de la Republica del Ecuador </a:t>
          </a:r>
          <a:endParaRPr lang="es-ES" dirty="0"/>
        </a:p>
      </dgm:t>
    </dgm:pt>
    <dgm:pt modelId="{F8939455-8209-4DD1-8818-657F22315F94}" type="parTrans" cxnId="{6D67CD84-7938-49A8-AA42-5A747DDE36F8}">
      <dgm:prSet/>
      <dgm:spPr/>
      <dgm:t>
        <a:bodyPr/>
        <a:lstStyle/>
        <a:p>
          <a:endParaRPr lang="es-ES"/>
        </a:p>
      </dgm:t>
    </dgm:pt>
    <dgm:pt modelId="{5AE97564-754F-40D1-8323-DA31E7E7D73E}" type="sibTrans" cxnId="{6D67CD84-7938-49A8-AA42-5A747DDE36F8}">
      <dgm:prSet/>
      <dgm:spPr/>
      <dgm:t>
        <a:bodyPr/>
        <a:lstStyle/>
        <a:p>
          <a:endParaRPr lang="es-ES"/>
        </a:p>
      </dgm:t>
    </dgm:pt>
    <dgm:pt modelId="{207D7C2D-3064-464A-A27E-2ECD2A4D5BEE}">
      <dgm:prSet phldrT="[Texto]"/>
      <dgm:spPr/>
      <dgm:t>
        <a:bodyPr/>
        <a:lstStyle/>
        <a:p>
          <a:r>
            <a:rPr lang="es-ES" dirty="0" smtClean="0"/>
            <a:t>Plan Nacional Del Buen Vivir</a:t>
          </a:r>
          <a:endParaRPr lang="es-ES" dirty="0"/>
        </a:p>
      </dgm:t>
    </dgm:pt>
    <dgm:pt modelId="{B4985F48-0AF2-4F3D-9BDE-DC845D7C4D88}" type="parTrans" cxnId="{C30E6F9A-3D88-41A2-88D2-1D5BBA3D0C02}">
      <dgm:prSet/>
      <dgm:spPr/>
      <dgm:t>
        <a:bodyPr/>
        <a:lstStyle/>
        <a:p>
          <a:endParaRPr lang="es-ES"/>
        </a:p>
      </dgm:t>
    </dgm:pt>
    <dgm:pt modelId="{34C0FA0A-F567-4BD6-99EA-D8F0AE2EF3A0}" type="sibTrans" cxnId="{C30E6F9A-3D88-41A2-88D2-1D5BBA3D0C02}">
      <dgm:prSet/>
      <dgm:spPr/>
      <dgm:t>
        <a:bodyPr/>
        <a:lstStyle/>
        <a:p>
          <a:endParaRPr lang="es-ES"/>
        </a:p>
      </dgm:t>
    </dgm:pt>
    <dgm:pt modelId="{A2229C93-8A60-4F24-8887-F55D209F9573}">
      <dgm:prSet phldrT="[Texto]"/>
      <dgm:spPr/>
      <dgm:t>
        <a:bodyPr/>
        <a:lstStyle/>
        <a:p>
          <a:r>
            <a:rPr lang="es-ES" dirty="0" smtClean="0"/>
            <a:t>Código Deontológico de Enfermería </a:t>
          </a:r>
          <a:endParaRPr lang="es-ES" dirty="0"/>
        </a:p>
      </dgm:t>
    </dgm:pt>
    <dgm:pt modelId="{60DBA8EE-627C-4F73-A63F-27D8F0F55EC7}" type="parTrans" cxnId="{F6AC9AA1-E856-4513-ADCA-2B147F8ADDF8}">
      <dgm:prSet/>
      <dgm:spPr/>
      <dgm:t>
        <a:bodyPr/>
        <a:lstStyle/>
        <a:p>
          <a:endParaRPr lang="es-ES"/>
        </a:p>
      </dgm:t>
    </dgm:pt>
    <dgm:pt modelId="{5FE803E5-9E75-4550-A5B4-AC8C62B8CE96}" type="sibTrans" cxnId="{F6AC9AA1-E856-4513-ADCA-2B147F8ADDF8}">
      <dgm:prSet/>
      <dgm:spPr/>
      <dgm:t>
        <a:bodyPr/>
        <a:lstStyle/>
        <a:p>
          <a:endParaRPr lang="es-ES"/>
        </a:p>
      </dgm:t>
    </dgm:pt>
    <dgm:pt modelId="{36C701C0-C8E8-4521-A9EE-E416E9B48960}" type="pres">
      <dgm:prSet presAssocID="{4F5EEC86-81BC-4DFA-A132-AA7184A92547}" presName="Name0" presStyleCnt="0">
        <dgm:presLayoutVars>
          <dgm:dir/>
          <dgm:resizeHandles val="exact"/>
        </dgm:presLayoutVars>
      </dgm:prSet>
      <dgm:spPr/>
      <dgm:t>
        <a:bodyPr/>
        <a:lstStyle/>
        <a:p>
          <a:endParaRPr lang="es-ES"/>
        </a:p>
      </dgm:t>
    </dgm:pt>
    <dgm:pt modelId="{CCED60F7-FC15-46ED-95C4-EE18A52578D4}" type="pres">
      <dgm:prSet presAssocID="{9E42820B-2A1F-4A0B-B145-815EDEA5654B}" presName="composite" presStyleCnt="0"/>
      <dgm:spPr/>
    </dgm:pt>
    <dgm:pt modelId="{7343FDA8-2688-43AC-9C3C-37321FABBFBF}" type="pres">
      <dgm:prSet presAssocID="{9E42820B-2A1F-4A0B-B145-815EDEA5654B}" presName="rect1" presStyleLbl="trAlignAcc1" presStyleIdx="0" presStyleCnt="3">
        <dgm:presLayoutVars>
          <dgm:bulletEnabled val="1"/>
        </dgm:presLayoutVars>
      </dgm:prSet>
      <dgm:spPr/>
      <dgm:t>
        <a:bodyPr/>
        <a:lstStyle/>
        <a:p>
          <a:endParaRPr lang="es-ES"/>
        </a:p>
      </dgm:t>
    </dgm:pt>
    <dgm:pt modelId="{178E5EA3-FAFA-4FA4-841A-1E1979794054}" type="pres">
      <dgm:prSet presAssocID="{9E42820B-2A1F-4A0B-B145-815EDEA5654B}" presName="rect2" presStyleLbl="fgImgPlace1" presStyleIdx="0" presStyleCnt="3"/>
      <dgm:spPr>
        <a:blipFill rotWithShape="1">
          <a:blip xmlns:r="http://schemas.openxmlformats.org/officeDocument/2006/relationships" r:embed="rId1"/>
          <a:stretch>
            <a:fillRect/>
          </a:stretch>
        </a:blipFill>
      </dgm:spPr>
    </dgm:pt>
    <dgm:pt modelId="{2437B2D8-8FF9-455A-9028-32D393058184}" type="pres">
      <dgm:prSet presAssocID="{5AE97564-754F-40D1-8323-DA31E7E7D73E}" presName="sibTrans" presStyleCnt="0"/>
      <dgm:spPr/>
    </dgm:pt>
    <dgm:pt modelId="{1CCD149A-A185-4986-8B27-89A2DC3D27F5}" type="pres">
      <dgm:prSet presAssocID="{207D7C2D-3064-464A-A27E-2ECD2A4D5BEE}" presName="composite" presStyleCnt="0"/>
      <dgm:spPr/>
    </dgm:pt>
    <dgm:pt modelId="{E9996676-229C-4E82-834A-FC3C2F400241}" type="pres">
      <dgm:prSet presAssocID="{207D7C2D-3064-464A-A27E-2ECD2A4D5BEE}" presName="rect1" presStyleLbl="trAlignAcc1" presStyleIdx="1" presStyleCnt="3">
        <dgm:presLayoutVars>
          <dgm:bulletEnabled val="1"/>
        </dgm:presLayoutVars>
      </dgm:prSet>
      <dgm:spPr/>
      <dgm:t>
        <a:bodyPr/>
        <a:lstStyle/>
        <a:p>
          <a:endParaRPr lang="es-ES"/>
        </a:p>
      </dgm:t>
    </dgm:pt>
    <dgm:pt modelId="{5FAF641F-F3C7-45FF-92EE-C7C6BA4B6572}" type="pres">
      <dgm:prSet presAssocID="{207D7C2D-3064-464A-A27E-2ECD2A4D5BEE}" presName="rect2" presStyleLbl="fgImgPlace1" presStyleIdx="1" presStyleCnt="3"/>
      <dgm:spPr>
        <a:blipFill rotWithShape="1">
          <a:blip xmlns:r="http://schemas.openxmlformats.org/officeDocument/2006/relationships" r:embed="rId2"/>
          <a:stretch>
            <a:fillRect/>
          </a:stretch>
        </a:blipFill>
      </dgm:spPr>
    </dgm:pt>
    <dgm:pt modelId="{DD0B4A07-2632-4B16-97D3-7C9D8C44E7D1}" type="pres">
      <dgm:prSet presAssocID="{34C0FA0A-F567-4BD6-99EA-D8F0AE2EF3A0}" presName="sibTrans" presStyleCnt="0"/>
      <dgm:spPr/>
    </dgm:pt>
    <dgm:pt modelId="{73E4C43C-9168-4FCE-8727-529AB8B40C49}" type="pres">
      <dgm:prSet presAssocID="{A2229C93-8A60-4F24-8887-F55D209F9573}" presName="composite" presStyleCnt="0"/>
      <dgm:spPr/>
    </dgm:pt>
    <dgm:pt modelId="{1978FA4E-FE9B-47CA-82ED-A93E38036F11}" type="pres">
      <dgm:prSet presAssocID="{A2229C93-8A60-4F24-8887-F55D209F9573}" presName="rect1" presStyleLbl="trAlignAcc1" presStyleIdx="2" presStyleCnt="3">
        <dgm:presLayoutVars>
          <dgm:bulletEnabled val="1"/>
        </dgm:presLayoutVars>
      </dgm:prSet>
      <dgm:spPr/>
      <dgm:t>
        <a:bodyPr/>
        <a:lstStyle/>
        <a:p>
          <a:endParaRPr lang="es-ES"/>
        </a:p>
      </dgm:t>
    </dgm:pt>
    <dgm:pt modelId="{479F8F97-6F10-4116-9372-28BA153DEFBE}" type="pres">
      <dgm:prSet presAssocID="{A2229C93-8A60-4F24-8887-F55D209F9573}" presName="rect2" presStyleLbl="fgImgPlace1" presStyleIdx="2" presStyleCnt="3"/>
      <dgm:spPr>
        <a:blipFill rotWithShape="1">
          <a:blip xmlns:r="http://schemas.openxmlformats.org/officeDocument/2006/relationships" r:embed="rId3"/>
          <a:stretch>
            <a:fillRect/>
          </a:stretch>
        </a:blipFill>
      </dgm:spPr>
    </dgm:pt>
  </dgm:ptLst>
  <dgm:cxnLst>
    <dgm:cxn modelId="{8CC19F10-7E00-4944-A4A4-92B37EB07572}" type="presOf" srcId="{4F5EEC86-81BC-4DFA-A132-AA7184A92547}" destId="{36C701C0-C8E8-4521-A9EE-E416E9B48960}" srcOrd="0" destOrd="0" presId="urn:microsoft.com/office/officeart/2008/layout/PictureStrips"/>
    <dgm:cxn modelId="{6D67CD84-7938-49A8-AA42-5A747DDE36F8}" srcId="{4F5EEC86-81BC-4DFA-A132-AA7184A92547}" destId="{9E42820B-2A1F-4A0B-B145-815EDEA5654B}" srcOrd="0" destOrd="0" parTransId="{F8939455-8209-4DD1-8818-657F22315F94}" sibTransId="{5AE97564-754F-40D1-8323-DA31E7E7D73E}"/>
    <dgm:cxn modelId="{20504D2D-5B7B-4436-A92B-BAE491F77AC0}" type="presOf" srcId="{207D7C2D-3064-464A-A27E-2ECD2A4D5BEE}" destId="{E9996676-229C-4E82-834A-FC3C2F400241}" srcOrd="0" destOrd="0" presId="urn:microsoft.com/office/officeart/2008/layout/PictureStrips"/>
    <dgm:cxn modelId="{D8E08614-AD1E-4B6F-98F2-DA32753906D8}" type="presOf" srcId="{A2229C93-8A60-4F24-8887-F55D209F9573}" destId="{1978FA4E-FE9B-47CA-82ED-A93E38036F11}" srcOrd="0" destOrd="0" presId="urn:microsoft.com/office/officeart/2008/layout/PictureStrips"/>
    <dgm:cxn modelId="{C30E6F9A-3D88-41A2-88D2-1D5BBA3D0C02}" srcId="{4F5EEC86-81BC-4DFA-A132-AA7184A92547}" destId="{207D7C2D-3064-464A-A27E-2ECD2A4D5BEE}" srcOrd="1" destOrd="0" parTransId="{B4985F48-0AF2-4F3D-9BDE-DC845D7C4D88}" sibTransId="{34C0FA0A-F567-4BD6-99EA-D8F0AE2EF3A0}"/>
    <dgm:cxn modelId="{82D0F0D1-2C86-4A1C-9089-736333C1D5F1}" type="presOf" srcId="{9E42820B-2A1F-4A0B-B145-815EDEA5654B}" destId="{7343FDA8-2688-43AC-9C3C-37321FABBFBF}" srcOrd="0" destOrd="0" presId="urn:microsoft.com/office/officeart/2008/layout/PictureStrips"/>
    <dgm:cxn modelId="{F6AC9AA1-E856-4513-ADCA-2B147F8ADDF8}" srcId="{4F5EEC86-81BC-4DFA-A132-AA7184A92547}" destId="{A2229C93-8A60-4F24-8887-F55D209F9573}" srcOrd="2" destOrd="0" parTransId="{60DBA8EE-627C-4F73-A63F-27D8F0F55EC7}" sibTransId="{5FE803E5-9E75-4550-A5B4-AC8C62B8CE96}"/>
    <dgm:cxn modelId="{07B87780-2F9A-4E98-B5F1-08B9B18A744B}" type="presParOf" srcId="{36C701C0-C8E8-4521-A9EE-E416E9B48960}" destId="{CCED60F7-FC15-46ED-95C4-EE18A52578D4}" srcOrd="0" destOrd="0" presId="urn:microsoft.com/office/officeart/2008/layout/PictureStrips"/>
    <dgm:cxn modelId="{D2C88940-3620-44E5-B5F9-3B1677F0784F}" type="presParOf" srcId="{CCED60F7-FC15-46ED-95C4-EE18A52578D4}" destId="{7343FDA8-2688-43AC-9C3C-37321FABBFBF}" srcOrd="0" destOrd="0" presId="urn:microsoft.com/office/officeart/2008/layout/PictureStrips"/>
    <dgm:cxn modelId="{CD2B8F1C-029C-494C-8526-2F6B126749C0}" type="presParOf" srcId="{CCED60F7-FC15-46ED-95C4-EE18A52578D4}" destId="{178E5EA3-FAFA-4FA4-841A-1E1979794054}" srcOrd="1" destOrd="0" presId="urn:microsoft.com/office/officeart/2008/layout/PictureStrips"/>
    <dgm:cxn modelId="{AE3467C7-18DE-416E-B34F-EC528F5D2C9C}" type="presParOf" srcId="{36C701C0-C8E8-4521-A9EE-E416E9B48960}" destId="{2437B2D8-8FF9-455A-9028-32D393058184}" srcOrd="1" destOrd="0" presId="urn:microsoft.com/office/officeart/2008/layout/PictureStrips"/>
    <dgm:cxn modelId="{4465148D-56FC-4BBF-BFCE-A0C2B6E830F0}" type="presParOf" srcId="{36C701C0-C8E8-4521-A9EE-E416E9B48960}" destId="{1CCD149A-A185-4986-8B27-89A2DC3D27F5}" srcOrd="2" destOrd="0" presId="urn:microsoft.com/office/officeart/2008/layout/PictureStrips"/>
    <dgm:cxn modelId="{E33F9A90-04A8-472D-9850-2EAEEE08E587}" type="presParOf" srcId="{1CCD149A-A185-4986-8B27-89A2DC3D27F5}" destId="{E9996676-229C-4E82-834A-FC3C2F400241}" srcOrd="0" destOrd="0" presId="urn:microsoft.com/office/officeart/2008/layout/PictureStrips"/>
    <dgm:cxn modelId="{0E9DEA1B-CC4D-49AE-9D96-ED51B4BB53A4}" type="presParOf" srcId="{1CCD149A-A185-4986-8B27-89A2DC3D27F5}" destId="{5FAF641F-F3C7-45FF-92EE-C7C6BA4B6572}" srcOrd="1" destOrd="0" presId="urn:microsoft.com/office/officeart/2008/layout/PictureStrips"/>
    <dgm:cxn modelId="{ECD183DF-FFAC-441F-ACB9-FDDD04B617FF}" type="presParOf" srcId="{36C701C0-C8E8-4521-A9EE-E416E9B48960}" destId="{DD0B4A07-2632-4B16-97D3-7C9D8C44E7D1}" srcOrd="3" destOrd="0" presId="urn:microsoft.com/office/officeart/2008/layout/PictureStrips"/>
    <dgm:cxn modelId="{39DA350D-50EA-4E00-9A4F-7153D9DA9AC3}" type="presParOf" srcId="{36C701C0-C8E8-4521-A9EE-E416E9B48960}" destId="{73E4C43C-9168-4FCE-8727-529AB8B40C49}" srcOrd="4" destOrd="0" presId="urn:microsoft.com/office/officeart/2008/layout/PictureStrips"/>
    <dgm:cxn modelId="{E2BEEF4C-B8C2-40A9-8D18-BD32E2F40303}" type="presParOf" srcId="{73E4C43C-9168-4FCE-8727-529AB8B40C49}" destId="{1978FA4E-FE9B-47CA-82ED-A93E38036F11}" srcOrd="0" destOrd="0" presId="urn:microsoft.com/office/officeart/2008/layout/PictureStrips"/>
    <dgm:cxn modelId="{09027C7E-9247-4518-967C-FCABEA970AE7}" type="presParOf" srcId="{73E4C43C-9168-4FCE-8727-529AB8B40C49}" destId="{479F8F97-6F10-4116-9372-28BA153DEFBE}"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4E916-9644-41DC-B635-1940916121C5}">
      <dsp:nvSpPr>
        <dsp:cNvPr id="0" name=""/>
        <dsp:cNvSpPr/>
      </dsp:nvSpPr>
      <dsp:spPr>
        <a:xfrm rot="5400000">
          <a:off x="-213479" y="217405"/>
          <a:ext cx="1423199" cy="99623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0" kern="1200" dirty="0" smtClean="0">
              <a:solidFill>
                <a:schemeClr val="tx1"/>
              </a:solidFill>
            </a:rPr>
            <a:t>Dentro del sector salud</a:t>
          </a:r>
          <a:endParaRPr lang="es-ES" sz="1800" b="0" kern="1200" dirty="0">
            <a:solidFill>
              <a:schemeClr val="tx1"/>
            </a:solidFill>
          </a:endParaRPr>
        </a:p>
      </dsp:txBody>
      <dsp:txXfrm rot="-5400000">
        <a:off x="2" y="502045"/>
        <a:ext cx="996239" cy="426960"/>
      </dsp:txXfrm>
    </dsp:sp>
    <dsp:sp modelId="{8258A91B-55B9-44AF-991D-D1A2962F3285}">
      <dsp:nvSpPr>
        <dsp:cNvPr id="0" name=""/>
        <dsp:cNvSpPr/>
      </dsp:nvSpPr>
      <dsp:spPr>
        <a:xfrm rot="5400000">
          <a:off x="5754804" y="-4768880"/>
          <a:ext cx="925565" cy="104711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b="0" kern="1200" dirty="0" smtClean="0"/>
            <a:t>Gran impacto</a:t>
          </a:r>
          <a:endParaRPr lang="es-ES" sz="1800" b="0" kern="1200" dirty="0"/>
        </a:p>
        <a:p>
          <a:pPr marL="171450" lvl="1" indent="-171450" algn="l" defTabSz="800100">
            <a:lnSpc>
              <a:spcPct val="90000"/>
            </a:lnSpc>
            <a:spcBef>
              <a:spcPct val="0"/>
            </a:spcBef>
            <a:spcAft>
              <a:spcPct val="15000"/>
            </a:spcAft>
            <a:buChar char="••"/>
          </a:pPr>
          <a:r>
            <a:rPr lang="es-ES" sz="1800" b="0" kern="1200" dirty="0" smtClean="0"/>
            <a:t>Los menores de 5 años el grupo mas afectado</a:t>
          </a:r>
          <a:endParaRPr lang="es-ES" sz="1800" b="0" kern="1200" dirty="0"/>
        </a:p>
      </dsp:txBody>
      <dsp:txXfrm rot="-5400000">
        <a:off x="981998" y="49108"/>
        <a:ext cx="10425995" cy="835201"/>
      </dsp:txXfrm>
    </dsp:sp>
    <dsp:sp modelId="{0437A0ED-FF09-4448-BAF4-FDE9B317EC55}">
      <dsp:nvSpPr>
        <dsp:cNvPr id="0" name=""/>
        <dsp:cNvSpPr/>
      </dsp:nvSpPr>
      <dsp:spPr>
        <a:xfrm rot="5400000">
          <a:off x="-213479" y="1495840"/>
          <a:ext cx="1423199" cy="99623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0" kern="1200" dirty="0" smtClean="0">
              <a:solidFill>
                <a:schemeClr val="tx1"/>
              </a:solidFill>
            </a:rPr>
            <a:t>Según la OMS</a:t>
          </a:r>
          <a:endParaRPr lang="es-ES" sz="1800" b="0" kern="1200" dirty="0">
            <a:solidFill>
              <a:schemeClr val="tx1"/>
            </a:solidFill>
          </a:endParaRPr>
        </a:p>
      </dsp:txBody>
      <dsp:txXfrm rot="-5400000">
        <a:off x="2" y="1780480"/>
        <a:ext cx="996239" cy="426960"/>
      </dsp:txXfrm>
    </dsp:sp>
    <dsp:sp modelId="{16B51802-B509-49B7-BE5C-0996BC63DA41}">
      <dsp:nvSpPr>
        <dsp:cNvPr id="0" name=""/>
        <dsp:cNvSpPr/>
      </dsp:nvSpPr>
      <dsp:spPr>
        <a:xfrm rot="5400000">
          <a:off x="5769288" y="-3490688"/>
          <a:ext cx="925079" cy="104711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b="0" kern="1200" dirty="0" smtClean="0"/>
            <a:t>800.000 muertes neonatales</a:t>
          </a:r>
          <a:endParaRPr lang="es-ES" sz="1800" b="0" kern="1200" dirty="0"/>
        </a:p>
        <a:p>
          <a:pPr marL="171450" lvl="1" indent="-171450" algn="l" defTabSz="800100">
            <a:lnSpc>
              <a:spcPct val="90000"/>
            </a:lnSpc>
            <a:spcBef>
              <a:spcPct val="0"/>
            </a:spcBef>
            <a:spcAft>
              <a:spcPct val="15000"/>
            </a:spcAft>
            <a:buChar char="••"/>
          </a:pPr>
          <a:r>
            <a:rPr lang="es-ES" sz="1800" b="0" kern="1200" dirty="0" smtClean="0"/>
            <a:t>La problemática alrededor de la patología es muy compleja</a:t>
          </a:r>
          <a:endParaRPr lang="es-ES" sz="1800" b="0" kern="1200" dirty="0"/>
        </a:p>
        <a:p>
          <a:pPr marL="171450" lvl="1" indent="-171450" algn="l" defTabSz="800100">
            <a:lnSpc>
              <a:spcPct val="90000"/>
            </a:lnSpc>
            <a:spcBef>
              <a:spcPct val="0"/>
            </a:spcBef>
            <a:spcAft>
              <a:spcPct val="15000"/>
            </a:spcAft>
            <a:buChar char="••"/>
          </a:pPr>
          <a:r>
            <a:rPr lang="es-ES" sz="1800" b="0" kern="1200" dirty="0" smtClean="0"/>
            <a:t>El numero de defunciones varia de acuerdo a la situación geográfica, salubridad y de desarrollo </a:t>
          </a:r>
          <a:endParaRPr lang="es-ES" sz="1800" b="0" kern="1200" dirty="0"/>
        </a:p>
      </dsp:txBody>
      <dsp:txXfrm rot="-5400000">
        <a:off x="996240" y="1327519"/>
        <a:ext cx="10426018" cy="834761"/>
      </dsp:txXfrm>
    </dsp:sp>
    <dsp:sp modelId="{6FF2ABBA-FB49-4B5B-ABDC-0DB2E57C78C6}">
      <dsp:nvSpPr>
        <dsp:cNvPr id="0" name=""/>
        <dsp:cNvSpPr/>
      </dsp:nvSpPr>
      <dsp:spPr>
        <a:xfrm rot="5400000">
          <a:off x="-213479" y="2774275"/>
          <a:ext cx="1423199" cy="99623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0" kern="1200" dirty="0" smtClean="0">
              <a:solidFill>
                <a:schemeClr val="tx1"/>
              </a:solidFill>
            </a:rPr>
            <a:t>Ecuador</a:t>
          </a:r>
          <a:endParaRPr lang="es-ES" sz="1800" b="0" kern="1200" dirty="0">
            <a:solidFill>
              <a:schemeClr val="tx1"/>
            </a:solidFill>
          </a:endParaRPr>
        </a:p>
      </dsp:txBody>
      <dsp:txXfrm rot="-5400000">
        <a:off x="2" y="3058915"/>
        <a:ext cx="996239" cy="426960"/>
      </dsp:txXfrm>
    </dsp:sp>
    <dsp:sp modelId="{26B7E8C3-3D43-463D-AEF3-9380D4BB7F7F}">
      <dsp:nvSpPr>
        <dsp:cNvPr id="0" name=""/>
        <dsp:cNvSpPr/>
      </dsp:nvSpPr>
      <dsp:spPr>
        <a:xfrm rot="5400000">
          <a:off x="5769288" y="-2212253"/>
          <a:ext cx="925079" cy="104711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b="0" kern="1200" dirty="0" smtClean="0"/>
            <a:t>Dentro de las 10 primeras causas de mortalidad</a:t>
          </a:r>
          <a:endParaRPr lang="es-ES" sz="1800" b="0" kern="1200" dirty="0"/>
        </a:p>
        <a:p>
          <a:pPr marL="171450" lvl="1" indent="-171450" algn="l" defTabSz="800100">
            <a:lnSpc>
              <a:spcPct val="90000"/>
            </a:lnSpc>
            <a:spcBef>
              <a:spcPct val="0"/>
            </a:spcBef>
            <a:spcAft>
              <a:spcPct val="15000"/>
            </a:spcAft>
            <a:buChar char="••"/>
          </a:pPr>
          <a:r>
            <a:rPr lang="es-ES" sz="1800" b="0" kern="1200" dirty="0" smtClean="0"/>
            <a:t>Primer lugar en el 2011</a:t>
          </a:r>
          <a:endParaRPr lang="es-ES" sz="1800" b="0" kern="1200" dirty="0"/>
        </a:p>
        <a:p>
          <a:pPr marL="171450" lvl="1" indent="-171450" algn="l" defTabSz="800100">
            <a:lnSpc>
              <a:spcPct val="90000"/>
            </a:lnSpc>
            <a:spcBef>
              <a:spcPct val="0"/>
            </a:spcBef>
            <a:spcAft>
              <a:spcPct val="15000"/>
            </a:spcAft>
            <a:buChar char="••"/>
          </a:pPr>
          <a:r>
            <a:rPr lang="es-ES" sz="1800" b="0" kern="1200" dirty="0" smtClean="0"/>
            <a:t>Vías de desarrollo y la prevención es básica </a:t>
          </a:r>
          <a:endParaRPr lang="es-ES" sz="1800" b="0" kern="1200" dirty="0"/>
        </a:p>
      </dsp:txBody>
      <dsp:txXfrm rot="-5400000">
        <a:off x="996240" y="2605954"/>
        <a:ext cx="10426018" cy="834761"/>
      </dsp:txXfrm>
    </dsp:sp>
    <dsp:sp modelId="{96C3C2F3-3145-4448-A7D5-73BE0CB49096}">
      <dsp:nvSpPr>
        <dsp:cNvPr id="0" name=""/>
        <dsp:cNvSpPr/>
      </dsp:nvSpPr>
      <dsp:spPr>
        <a:xfrm rot="5400000">
          <a:off x="-213479" y="4052710"/>
          <a:ext cx="1423199" cy="99623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0" kern="1200" dirty="0" smtClean="0">
              <a:solidFill>
                <a:schemeClr val="tx1"/>
              </a:solidFill>
            </a:rPr>
            <a:t>Esmeraldas</a:t>
          </a:r>
          <a:endParaRPr lang="es-ES" sz="1800" b="0" kern="1200" dirty="0">
            <a:solidFill>
              <a:schemeClr val="tx1"/>
            </a:solidFill>
          </a:endParaRPr>
        </a:p>
      </dsp:txBody>
      <dsp:txXfrm rot="-5400000">
        <a:off x="2" y="4337350"/>
        <a:ext cx="996239" cy="426960"/>
      </dsp:txXfrm>
    </dsp:sp>
    <dsp:sp modelId="{537716E9-38B0-4BA4-9E86-E7D1F2FEC25D}">
      <dsp:nvSpPr>
        <dsp:cNvPr id="0" name=""/>
        <dsp:cNvSpPr/>
      </dsp:nvSpPr>
      <dsp:spPr>
        <a:xfrm rot="5400000">
          <a:off x="5769288" y="-933817"/>
          <a:ext cx="925079" cy="104711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b="0" kern="1200" dirty="0" smtClean="0"/>
            <a:t>Sus habitantes presentan elevado índice de problemas extremas</a:t>
          </a:r>
          <a:endParaRPr lang="es-ES" sz="1800" b="0" kern="1200" dirty="0"/>
        </a:p>
        <a:p>
          <a:pPr marL="171450" lvl="1" indent="-171450" algn="l" defTabSz="800100">
            <a:lnSpc>
              <a:spcPct val="90000"/>
            </a:lnSpc>
            <a:spcBef>
              <a:spcPct val="0"/>
            </a:spcBef>
            <a:spcAft>
              <a:spcPct val="15000"/>
            </a:spcAft>
            <a:buChar char="••"/>
          </a:pPr>
          <a:r>
            <a:rPr lang="es-ES" sz="1800" b="0" kern="1200" dirty="0" smtClean="0"/>
            <a:t>3202 nacimientos</a:t>
          </a:r>
          <a:endParaRPr lang="es-ES" sz="1800" b="0" kern="1200" dirty="0"/>
        </a:p>
        <a:p>
          <a:pPr marL="171450" lvl="1" indent="-171450" algn="l" defTabSz="800100">
            <a:lnSpc>
              <a:spcPct val="90000"/>
            </a:lnSpc>
            <a:spcBef>
              <a:spcPct val="0"/>
            </a:spcBef>
            <a:spcAft>
              <a:spcPct val="15000"/>
            </a:spcAft>
            <a:buChar char="••"/>
          </a:pPr>
          <a:r>
            <a:rPr lang="es-ES" sz="1800" b="0" kern="1200" dirty="0" smtClean="0"/>
            <a:t>673 necesitaron internación  </a:t>
          </a:r>
          <a:endParaRPr lang="es-ES" sz="1800" b="0" kern="1200" dirty="0"/>
        </a:p>
      </dsp:txBody>
      <dsp:txXfrm rot="-5400000">
        <a:off x="996240" y="3884390"/>
        <a:ext cx="10426018" cy="83476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FAB2B9-E13F-45C6-BFA7-1D2CA51E3E12}">
      <dsp:nvSpPr>
        <dsp:cNvPr id="0" name=""/>
        <dsp:cNvSpPr/>
      </dsp:nvSpPr>
      <dsp:spPr>
        <a:xfrm>
          <a:off x="0" y="3149572"/>
          <a:ext cx="10668000" cy="10337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ES" sz="2400" kern="1200" dirty="0" smtClean="0"/>
            <a:t>Localización  y ubicación de estudio </a:t>
          </a:r>
          <a:endParaRPr lang="es-ES" sz="2400" kern="1200" dirty="0"/>
        </a:p>
      </dsp:txBody>
      <dsp:txXfrm>
        <a:off x="0" y="3149572"/>
        <a:ext cx="10668000" cy="558230"/>
      </dsp:txXfrm>
    </dsp:sp>
    <dsp:sp modelId="{3702D7DE-6BAE-46CB-85A9-3D18610D51B7}">
      <dsp:nvSpPr>
        <dsp:cNvPr id="0" name=""/>
        <dsp:cNvSpPr/>
      </dsp:nvSpPr>
      <dsp:spPr>
        <a:xfrm>
          <a:off x="0" y="3687127"/>
          <a:ext cx="5334000" cy="4755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s-ES" sz="2400" kern="1200" dirty="0" smtClean="0"/>
            <a:t>Hospital Delfina Torres De Concha</a:t>
          </a:r>
          <a:endParaRPr lang="es-ES" sz="2400" kern="1200" dirty="0"/>
        </a:p>
      </dsp:txBody>
      <dsp:txXfrm>
        <a:off x="0" y="3687127"/>
        <a:ext cx="5334000" cy="475529"/>
      </dsp:txXfrm>
    </dsp:sp>
    <dsp:sp modelId="{807454A0-3E89-4252-907F-CDFF08587706}">
      <dsp:nvSpPr>
        <dsp:cNvPr id="0" name=""/>
        <dsp:cNvSpPr/>
      </dsp:nvSpPr>
      <dsp:spPr>
        <a:xfrm>
          <a:off x="5334000" y="3687127"/>
          <a:ext cx="5334000" cy="4755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s-ES" sz="2400" kern="1200" dirty="0" smtClean="0"/>
            <a:t>Servicio de Neonatología</a:t>
          </a:r>
          <a:endParaRPr lang="es-ES" sz="2400" kern="1200" dirty="0"/>
        </a:p>
      </dsp:txBody>
      <dsp:txXfrm>
        <a:off x="5334000" y="3687127"/>
        <a:ext cx="5334000" cy="475529"/>
      </dsp:txXfrm>
    </dsp:sp>
    <dsp:sp modelId="{440C2172-EC9E-47C2-BAF9-2E8CBA5F210B}">
      <dsp:nvSpPr>
        <dsp:cNvPr id="0" name=""/>
        <dsp:cNvSpPr/>
      </dsp:nvSpPr>
      <dsp:spPr>
        <a:xfrm rot="10800000">
          <a:off x="0" y="1575156"/>
          <a:ext cx="10668000" cy="158992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ES" sz="2400" kern="1200" dirty="0" smtClean="0"/>
            <a:t>Tipo de Investigación </a:t>
          </a:r>
          <a:endParaRPr lang="es-ES" sz="2400" kern="1200" dirty="0"/>
        </a:p>
      </dsp:txBody>
      <dsp:txXfrm rot="-10800000">
        <a:off x="0" y="1575156"/>
        <a:ext cx="10668000" cy="558062"/>
      </dsp:txXfrm>
    </dsp:sp>
    <dsp:sp modelId="{D559DAB7-799C-494B-88EE-E9C6BDDDA206}">
      <dsp:nvSpPr>
        <dsp:cNvPr id="0" name=""/>
        <dsp:cNvSpPr/>
      </dsp:nvSpPr>
      <dsp:spPr>
        <a:xfrm>
          <a:off x="0" y="2133218"/>
          <a:ext cx="5334000" cy="4753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s-ES" sz="2400" kern="1200" dirty="0" smtClean="0"/>
            <a:t>Retrospectivo </a:t>
          </a:r>
          <a:endParaRPr lang="es-ES" sz="2400" kern="1200" dirty="0"/>
        </a:p>
      </dsp:txBody>
      <dsp:txXfrm>
        <a:off x="0" y="2133218"/>
        <a:ext cx="5334000" cy="475386"/>
      </dsp:txXfrm>
    </dsp:sp>
    <dsp:sp modelId="{9519E10C-F40B-47C0-87CC-E840D554D5D3}">
      <dsp:nvSpPr>
        <dsp:cNvPr id="0" name=""/>
        <dsp:cNvSpPr/>
      </dsp:nvSpPr>
      <dsp:spPr>
        <a:xfrm>
          <a:off x="5334000" y="2133218"/>
          <a:ext cx="5334000" cy="4753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s-ES" sz="2400" kern="1200" dirty="0" smtClean="0"/>
            <a:t>Transversal </a:t>
          </a:r>
          <a:endParaRPr lang="es-ES" sz="2400" kern="1200" dirty="0"/>
        </a:p>
      </dsp:txBody>
      <dsp:txXfrm>
        <a:off x="5334000" y="2133218"/>
        <a:ext cx="5334000" cy="475386"/>
      </dsp:txXfrm>
    </dsp:sp>
    <dsp:sp modelId="{13D4646A-641A-41E0-8EC7-189EBE35C15E}">
      <dsp:nvSpPr>
        <dsp:cNvPr id="0" name=""/>
        <dsp:cNvSpPr/>
      </dsp:nvSpPr>
      <dsp:spPr>
        <a:xfrm rot="10800000">
          <a:off x="0" y="739"/>
          <a:ext cx="10668000" cy="158992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ES" sz="2400" kern="1200" dirty="0" smtClean="0"/>
            <a:t>Diseño de la Investigación </a:t>
          </a:r>
          <a:endParaRPr lang="es-ES" sz="2400" kern="1200" dirty="0"/>
        </a:p>
      </dsp:txBody>
      <dsp:txXfrm rot="-10800000">
        <a:off x="0" y="739"/>
        <a:ext cx="10668000" cy="558062"/>
      </dsp:txXfrm>
    </dsp:sp>
    <dsp:sp modelId="{8DE2CB9B-919A-403A-B43B-1647BFC06A42}">
      <dsp:nvSpPr>
        <dsp:cNvPr id="0" name=""/>
        <dsp:cNvSpPr/>
      </dsp:nvSpPr>
      <dsp:spPr>
        <a:xfrm>
          <a:off x="0" y="558802"/>
          <a:ext cx="5334000" cy="4753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s-ES" sz="2400" kern="1200" dirty="0" smtClean="0"/>
            <a:t>Cuantitativa</a:t>
          </a:r>
          <a:endParaRPr lang="es-ES" sz="2400" kern="1200" dirty="0"/>
        </a:p>
      </dsp:txBody>
      <dsp:txXfrm>
        <a:off x="0" y="558802"/>
        <a:ext cx="5334000" cy="475386"/>
      </dsp:txXfrm>
    </dsp:sp>
    <dsp:sp modelId="{A5C7F9AA-4BFF-4B03-A9DE-1028F6B2E2D1}">
      <dsp:nvSpPr>
        <dsp:cNvPr id="0" name=""/>
        <dsp:cNvSpPr/>
      </dsp:nvSpPr>
      <dsp:spPr>
        <a:xfrm>
          <a:off x="5334000" y="558802"/>
          <a:ext cx="5334000" cy="4753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s-ES" sz="2400" kern="1200" dirty="0" smtClean="0"/>
            <a:t>No Experimental</a:t>
          </a:r>
          <a:endParaRPr lang="es-ES" sz="2400" kern="1200" dirty="0"/>
        </a:p>
      </dsp:txBody>
      <dsp:txXfrm>
        <a:off x="5334000" y="558802"/>
        <a:ext cx="5334000" cy="47538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E372A-0E19-455B-BB5E-9D289AB7A64A}">
      <dsp:nvSpPr>
        <dsp:cNvPr id="0" name=""/>
        <dsp:cNvSpPr/>
      </dsp:nvSpPr>
      <dsp:spPr>
        <a:xfrm>
          <a:off x="1209990" y="0"/>
          <a:ext cx="8761098" cy="440944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8315CD-2E44-46F6-A074-281ED92E81B0}">
      <dsp:nvSpPr>
        <dsp:cNvPr id="0" name=""/>
        <dsp:cNvSpPr/>
      </dsp:nvSpPr>
      <dsp:spPr>
        <a:xfrm>
          <a:off x="2958986" y="3043395"/>
          <a:ext cx="183432" cy="18343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9118FF-B196-4635-B50F-4E7EB4D323B3}">
      <dsp:nvSpPr>
        <dsp:cNvPr id="0" name=""/>
        <dsp:cNvSpPr/>
      </dsp:nvSpPr>
      <dsp:spPr>
        <a:xfrm>
          <a:off x="3051968" y="3135111"/>
          <a:ext cx="3046560" cy="1274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97" tIns="0" rIns="0" bIns="0" numCol="1" spcCol="1270" anchor="t" anchorCtr="0">
          <a:noAutofit/>
        </a:bodyPr>
        <a:lstStyle/>
        <a:p>
          <a:pPr lvl="0" algn="l" defTabSz="1111250">
            <a:lnSpc>
              <a:spcPct val="90000"/>
            </a:lnSpc>
            <a:spcBef>
              <a:spcPct val="0"/>
            </a:spcBef>
            <a:spcAft>
              <a:spcPct val="35000"/>
            </a:spcAft>
          </a:pPr>
          <a:r>
            <a:rPr lang="es-ES" sz="2500" kern="1200" dirty="0" smtClean="0"/>
            <a:t>Características Socio demográficas de los neonatos </a:t>
          </a:r>
          <a:endParaRPr lang="es-ES" sz="2500" kern="1200" dirty="0"/>
        </a:p>
      </dsp:txBody>
      <dsp:txXfrm>
        <a:off x="3051968" y="3135111"/>
        <a:ext cx="3046560" cy="1274328"/>
      </dsp:txXfrm>
    </dsp:sp>
    <dsp:sp modelId="{11A869E5-1640-4D63-B26F-EEECC563D183}">
      <dsp:nvSpPr>
        <dsp:cNvPr id="0" name=""/>
        <dsp:cNvSpPr/>
      </dsp:nvSpPr>
      <dsp:spPr>
        <a:xfrm>
          <a:off x="4578132" y="1844909"/>
          <a:ext cx="331589" cy="3315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F12E46-5DE4-4A16-AF2B-15B9A1C79BBC}">
      <dsp:nvSpPr>
        <dsp:cNvPr id="0" name=""/>
        <dsp:cNvSpPr/>
      </dsp:nvSpPr>
      <dsp:spPr>
        <a:xfrm>
          <a:off x="4830155" y="2051351"/>
          <a:ext cx="2821268" cy="126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703" tIns="0" rIns="0" bIns="0" numCol="1" spcCol="1270" anchor="t" anchorCtr="0">
          <a:noAutofit/>
        </a:bodyPr>
        <a:lstStyle/>
        <a:p>
          <a:pPr lvl="0" algn="l" defTabSz="1111250">
            <a:lnSpc>
              <a:spcPct val="90000"/>
            </a:lnSpc>
            <a:spcBef>
              <a:spcPct val="0"/>
            </a:spcBef>
            <a:spcAft>
              <a:spcPct val="35000"/>
            </a:spcAft>
          </a:pPr>
          <a:r>
            <a:rPr lang="es-ES" sz="2500" kern="1200" dirty="0" smtClean="0"/>
            <a:t>Factores maternos y neonatales al momento del parto </a:t>
          </a:r>
          <a:endParaRPr lang="es-ES" sz="2500" kern="1200" dirty="0"/>
        </a:p>
      </dsp:txBody>
      <dsp:txXfrm>
        <a:off x="4830155" y="2051351"/>
        <a:ext cx="2821268" cy="1260799"/>
      </dsp:txXfrm>
    </dsp:sp>
    <dsp:sp modelId="{A37C41FD-BC7C-4C4F-A2FC-3FE11EAEA39C}">
      <dsp:nvSpPr>
        <dsp:cNvPr id="0" name=""/>
        <dsp:cNvSpPr/>
      </dsp:nvSpPr>
      <dsp:spPr>
        <a:xfrm>
          <a:off x="6525341" y="1115588"/>
          <a:ext cx="458581" cy="45858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7072E4-F541-4456-A81E-F9D9782E393B}">
      <dsp:nvSpPr>
        <dsp:cNvPr id="0" name=""/>
        <dsp:cNvSpPr/>
      </dsp:nvSpPr>
      <dsp:spPr>
        <a:xfrm>
          <a:off x="7002452" y="1468718"/>
          <a:ext cx="2294895" cy="1191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2993" tIns="0" rIns="0" bIns="0" numCol="1" spcCol="1270" anchor="t" anchorCtr="0">
          <a:noAutofit/>
        </a:bodyPr>
        <a:lstStyle/>
        <a:p>
          <a:pPr lvl="0" algn="l" defTabSz="1111250">
            <a:lnSpc>
              <a:spcPct val="90000"/>
            </a:lnSpc>
            <a:spcBef>
              <a:spcPct val="0"/>
            </a:spcBef>
            <a:spcAft>
              <a:spcPct val="35000"/>
            </a:spcAft>
          </a:pPr>
          <a:r>
            <a:rPr lang="es-ES" sz="2500" kern="1200" dirty="0" smtClean="0"/>
            <a:t>Tipos de neumonías </a:t>
          </a:r>
          <a:endParaRPr lang="es-ES" sz="2500" kern="1200" dirty="0"/>
        </a:p>
      </dsp:txBody>
      <dsp:txXfrm>
        <a:off x="7002452" y="1468718"/>
        <a:ext cx="2294895" cy="11912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AB06A0-4A76-453B-B6CE-C65932AAB8A7}">
      <dsp:nvSpPr>
        <dsp:cNvPr id="0" name=""/>
        <dsp:cNvSpPr/>
      </dsp:nvSpPr>
      <dsp:spPr>
        <a:xfrm>
          <a:off x="92306" y="198033"/>
          <a:ext cx="1822161" cy="1093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Como infección determina una mayor estadía hospitalaria </a:t>
          </a:r>
          <a:endParaRPr lang="es-ES" sz="2000" kern="1200" dirty="0"/>
        </a:p>
      </dsp:txBody>
      <dsp:txXfrm>
        <a:off x="124328" y="230055"/>
        <a:ext cx="1758117" cy="1029252"/>
      </dsp:txXfrm>
    </dsp:sp>
    <dsp:sp modelId="{29F8DB56-3094-4834-B53D-DB0358FED739}">
      <dsp:nvSpPr>
        <dsp:cNvPr id="0" name=""/>
        <dsp:cNvSpPr/>
      </dsp:nvSpPr>
      <dsp:spPr>
        <a:xfrm>
          <a:off x="2074818" y="518733"/>
          <a:ext cx="386298" cy="4518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ES" sz="1900" kern="1200"/>
        </a:p>
      </dsp:txBody>
      <dsp:txXfrm>
        <a:off x="2074818" y="609112"/>
        <a:ext cx="270409" cy="271138"/>
      </dsp:txXfrm>
    </dsp:sp>
    <dsp:sp modelId="{FCCB1A45-329A-4C8D-ADAA-84608F4F5357}">
      <dsp:nvSpPr>
        <dsp:cNvPr id="0" name=""/>
        <dsp:cNvSpPr/>
      </dsp:nvSpPr>
      <dsp:spPr>
        <a:xfrm>
          <a:off x="2643332" y="198033"/>
          <a:ext cx="1822161" cy="1093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Importante aumento en morbilidad neonatal</a:t>
          </a:r>
          <a:endParaRPr lang="es-ES" sz="2000" kern="1200" dirty="0"/>
        </a:p>
      </dsp:txBody>
      <dsp:txXfrm>
        <a:off x="2675354" y="230055"/>
        <a:ext cx="1758117" cy="1029252"/>
      </dsp:txXfrm>
    </dsp:sp>
    <dsp:sp modelId="{B3A14051-C14C-4382-892F-2BBCAD6F3DA7}">
      <dsp:nvSpPr>
        <dsp:cNvPr id="0" name=""/>
        <dsp:cNvSpPr/>
      </dsp:nvSpPr>
      <dsp:spPr>
        <a:xfrm>
          <a:off x="4625844" y="518733"/>
          <a:ext cx="386298" cy="4518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ES" sz="1900" kern="1200"/>
        </a:p>
      </dsp:txBody>
      <dsp:txXfrm>
        <a:off x="4625844" y="609112"/>
        <a:ext cx="270409" cy="271138"/>
      </dsp:txXfrm>
    </dsp:sp>
    <dsp:sp modelId="{3702C16E-746C-4542-8782-2A2F36A28206}">
      <dsp:nvSpPr>
        <dsp:cNvPr id="0" name=""/>
        <dsp:cNvSpPr/>
      </dsp:nvSpPr>
      <dsp:spPr>
        <a:xfrm>
          <a:off x="5194359" y="1026"/>
          <a:ext cx="2557258" cy="14873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2000" kern="1200" dirty="0" smtClean="0"/>
            <a:t>Durante el 2016 se presentaron casos de </a:t>
          </a:r>
          <a:r>
            <a:rPr lang="es-ES" sz="2000" kern="1200" dirty="0" err="1" smtClean="0"/>
            <a:t>Serratia</a:t>
          </a:r>
          <a:r>
            <a:rPr lang="es-ES" sz="2000" kern="1200" dirty="0" smtClean="0"/>
            <a:t> </a:t>
          </a:r>
          <a:r>
            <a:rPr lang="es-ES" sz="2000" kern="1200" dirty="0" err="1" smtClean="0"/>
            <a:t>Marcescens</a:t>
          </a:r>
          <a:r>
            <a:rPr lang="es-ES" sz="2000" kern="1200" dirty="0" smtClean="0"/>
            <a:t> y Klebsiella </a:t>
          </a:r>
          <a:r>
            <a:rPr lang="es-ES" sz="2000" kern="1200" dirty="0" err="1" smtClean="0"/>
            <a:t>pneumonia</a:t>
          </a:r>
          <a:r>
            <a:rPr lang="es-ES" sz="2000" kern="1200" dirty="0" smtClean="0"/>
            <a:t> </a:t>
          </a:r>
        </a:p>
      </dsp:txBody>
      <dsp:txXfrm>
        <a:off x="5237921" y="44588"/>
        <a:ext cx="2470134" cy="1400186"/>
      </dsp:txXfrm>
    </dsp:sp>
    <dsp:sp modelId="{D6135B47-1C7F-4C94-B662-EC595542BA6D}">
      <dsp:nvSpPr>
        <dsp:cNvPr id="0" name=""/>
        <dsp:cNvSpPr/>
      </dsp:nvSpPr>
      <dsp:spPr>
        <a:xfrm>
          <a:off x="7911967" y="518733"/>
          <a:ext cx="386298" cy="4518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ES" sz="1900" kern="1200"/>
        </a:p>
      </dsp:txBody>
      <dsp:txXfrm>
        <a:off x="7911967" y="609112"/>
        <a:ext cx="270409" cy="271138"/>
      </dsp:txXfrm>
    </dsp:sp>
    <dsp:sp modelId="{2DC53405-17D3-4FE6-BAA5-FACD2F58C798}">
      <dsp:nvSpPr>
        <dsp:cNvPr id="0" name=""/>
        <dsp:cNvSpPr/>
      </dsp:nvSpPr>
      <dsp:spPr>
        <a:xfrm>
          <a:off x="8480481" y="198033"/>
          <a:ext cx="1822161" cy="1093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Beneficiarios </a:t>
          </a:r>
          <a:endParaRPr lang="es-ES" sz="2000" kern="1200" dirty="0"/>
        </a:p>
      </dsp:txBody>
      <dsp:txXfrm>
        <a:off x="8512503" y="230055"/>
        <a:ext cx="1758117" cy="1029252"/>
      </dsp:txXfrm>
    </dsp:sp>
    <dsp:sp modelId="{1BB278C6-8B79-45C3-BBAF-E15747A1FD4C}">
      <dsp:nvSpPr>
        <dsp:cNvPr id="0" name=""/>
        <dsp:cNvSpPr/>
      </dsp:nvSpPr>
      <dsp:spPr>
        <a:xfrm rot="5400000">
          <a:off x="9146206" y="1514429"/>
          <a:ext cx="490711" cy="4518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s-ES" sz="2500" kern="1200"/>
        </a:p>
      </dsp:txBody>
      <dsp:txXfrm rot="-5400000">
        <a:off x="9255993" y="1495022"/>
        <a:ext cx="271138" cy="355142"/>
      </dsp:txXfrm>
    </dsp:sp>
    <dsp:sp modelId="{4583BF2D-FE98-4DFB-ACB6-57080752BDD9}">
      <dsp:nvSpPr>
        <dsp:cNvPr id="0" name=""/>
        <dsp:cNvSpPr/>
      </dsp:nvSpPr>
      <dsp:spPr>
        <a:xfrm>
          <a:off x="8480481" y="2217201"/>
          <a:ext cx="1822161" cy="1093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Cuidado de enfermería de calidad y calidez</a:t>
          </a:r>
          <a:endParaRPr lang="es-ES" sz="2000" kern="1200" dirty="0"/>
        </a:p>
      </dsp:txBody>
      <dsp:txXfrm>
        <a:off x="8512503" y="2249223"/>
        <a:ext cx="1758117" cy="1029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EC1C2-4B2C-4FD0-BB21-7E3D1764CA74}">
      <dsp:nvSpPr>
        <dsp:cNvPr id="0" name=""/>
        <dsp:cNvSpPr/>
      </dsp:nvSpPr>
      <dsp:spPr>
        <a:xfrm>
          <a:off x="469551" y="1342529"/>
          <a:ext cx="3666745" cy="1208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ES" sz="2800" kern="1200" dirty="0" smtClean="0"/>
            <a:t>Objetivo general</a:t>
          </a:r>
          <a:endParaRPr lang="es-ES" sz="2800" kern="1200" dirty="0"/>
        </a:p>
      </dsp:txBody>
      <dsp:txXfrm>
        <a:off x="469551" y="1342529"/>
        <a:ext cx="3666745" cy="1208359"/>
      </dsp:txXfrm>
    </dsp:sp>
    <dsp:sp modelId="{BBDD44E5-3141-4BFD-969C-67A2B74666AC}">
      <dsp:nvSpPr>
        <dsp:cNvPr id="0" name=""/>
        <dsp:cNvSpPr/>
      </dsp:nvSpPr>
      <dsp:spPr>
        <a:xfrm>
          <a:off x="465384" y="975021"/>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35EA17-32D0-4041-A288-CD1579CD852D}">
      <dsp:nvSpPr>
        <dsp:cNvPr id="0" name=""/>
        <dsp:cNvSpPr/>
      </dsp:nvSpPr>
      <dsp:spPr>
        <a:xfrm>
          <a:off x="669555" y="566679"/>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AB35DA-4E99-4EB5-877F-FFD02F355AFC}">
      <dsp:nvSpPr>
        <dsp:cNvPr id="0" name=""/>
        <dsp:cNvSpPr/>
      </dsp:nvSpPr>
      <dsp:spPr>
        <a:xfrm>
          <a:off x="1159565" y="648348"/>
          <a:ext cx="458343" cy="458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FA77FA-2150-4AC7-B2DE-FDC3E3382187}">
      <dsp:nvSpPr>
        <dsp:cNvPr id="0" name=""/>
        <dsp:cNvSpPr/>
      </dsp:nvSpPr>
      <dsp:spPr>
        <a:xfrm>
          <a:off x="1567907" y="199171"/>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5EE770-3C16-4501-BC8F-8F6BEF980FF8}">
      <dsp:nvSpPr>
        <dsp:cNvPr id="0" name=""/>
        <dsp:cNvSpPr/>
      </dsp:nvSpPr>
      <dsp:spPr>
        <a:xfrm>
          <a:off x="2098752" y="35834"/>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AB4F3E-3BB1-4CF8-935F-0523BD83B390}">
      <dsp:nvSpPr>
        <dsp:cNvPr id="0" name=""/>
        <dsp:cNvSpPr/>
      </dsp:nvSpPr>
      <dsp:spPr>
        <a:xfrm>
          <a:off x="2752100" y="321674"/>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B60F0F-F93D-4E27-8848-2B18D07ED302}">
      <dsp:nvSpPr>
        <dsp:cNvPr id="0" name=""/>
        <dsp:cNvSpPr/>
      </dsp:nvSpPr>
      <dsp:spPr>
        <a:xfrm>
          <a:off x="3160442" y="525845"/>
          <a:ext cx="458343" cy="458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2DEF29-4822-4545-80B6-023D73A65C74}">
      <dsp:nvSpPr>
        <dsp:cNvPr id="0" name=""/>
        <dsp:cNvSpPr/>
      </dsp:nvSpPr>
      <dsp:spPr>
        <a:xfrm>
          <a:off x="3732121" y="975021"/>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CE2AE9-4457-48F6-88E0-B4608E4AF0CF}">
      <dsp:nvSpPr>
        <dsp:cNvPr id="0" name=""/>
        <dsp:cNvSpPr/>
      </dsp:nvSpPr>
      <dsp:spPr>
        <a:xfrm>
          <a:off x="3977126" y="1424198"/>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2A1359-5603-4BE8-AC35-2D2466D5EE1E}">
      <dsp:nvSpPr>
        <dsp:cNvPr id="0" name=""/>
        <dsp:cNvSpPr/>
      </dsp:nvSpPr>
      <dsp:spPr>
        <a:xfrm>
          <a:off x="1853747" y="566679"/>
          <a:ext cx="750016" cy="7500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DAEA32-7A2A-4A55-AD40-46BF1D601210}">
      <dsp:nvSpPr>
        <dsp:cNvPr id="0" name=""/>
        <dsp:cNvSpPr/>
      </dsp:nvSpPr>
      <dsp:spPr>
        <a:xfrm>
          <a:off x="261213" y="2118379"/>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962B9C-1A2C-4575-B22D-FC9AC477D887}">
      <dsp:nvSpPr>
        <dsp:cNvPr id="0" name=""/>
        <dsp:cNvSpPr/>
      </dsp:nvSpPr>
      <dsp:spPr>
        <a:xfrm>
          <a:off x="506218" y="2485887"/>
          <a:ext cx="458343" cy="458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EFBEFD-5685-4EC2-A6A3-94D9343DDCBC}">
      <dsp:nvSpPr>
        <dsp:cNvPr id="0" name=""/>
        <dsp:cNvSpPr/>
      </dsp:nvSpPr>
      <dsp:spPr>
        <a:xfrm>
          <a:off x="1118731" y="2812561"/>
          <a:ext cx="666680" cy="66668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93D7FB-0BFC-4D7F-B3D8-05693341F321}">
      <dsp:nvSpPr>
        <dsp:cNvPr id="0" name=""/>
        <dsp:cNvSpPr/>
      </dsp:nvSpPr>
      <dsp:spPr>
        <a:xfrm>
          <a:off x="1976250" y="3343405"/>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6D8A7C-F61F-4AA7-82FC-112B197CA4AF}">
      <dsp:nvSpPr>
        <dsp:cNvPr id="0" name=""/>
        <dsp:cNvSpPr/>
      </dsp:nvSpPr>
      <dsp:spPr>
        <a:xfrm>
          <a:off x="2139586" y="2812561"/>
          <a:ext cx="458343" cy="458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04D334-B8AF-4E36-A2BE-D0DF03FB7B84}">
      <dsp:nvSpPr>
        <dsp:cNvPr id="0" name=""/>
        <dsp:cNvSpPr/>
      </dsp:nvSpPr>
      <dsp:spPr>
        <a:xfrm>
          <a:off x="2547929" y="3384240"/>
          <a:ext cx="291672" cy="2916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210C63-F9C9-410A-B2DA-1CCB85BC85CB}">
      <dsp:nvSpPr>
        <dsp:cNvPr id="0" name=""/>
        <dsp:cNvSpPr/>
      </dsp:nvSpPr>
      <dsp:spPr>
        <a:xfrm>
          <a:off x="2915436" y="2730892"/>
          <a:ext cx="666680" cy="66668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A6FCEE-913A-46DC-B44E-A161F0C7D27E}">
      <dsp:nvSpPr>
        <dsp:cNvPr id="0" name=""/>
        <dsp:cNvSpPr/>
      </dsp:nvSpPr>
      <dsp:spPr>
        <a:xfrm>
          <a:off x="3813789" y="2567555"/>
          <a:ext cx="458343" cy="458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7572ED-9A3D-4BC7-82B9-A8AB1B6AB218}">
      <dsp:nvSpPr>
        <dsp:cNvPr id="0" name=""/>
        <dsp:cNvSpPr/>
      </dsp:nvSpPr>
      <dsp:spPr>
        <a:xfrm>
          <a:off x="4272132" y="647668"/>
          <a:ext cx="1346088" cy="256983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D68C93-0669-4D3A-8E92-27046BE36023}">
      <dsp:nvSpPr>
        <dsp:cNvPr id="0" name=""/>
        <dsp:cNvSpPr/>
      </dsp:nvSpPr>
      <dsp:spPr>
        <a:xfrm>
          <a:off x="5373477" y="647668"/>
          <a:ext cx="1346088" cy="256983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CFFE51-75E3-4741-B77C-D6721B241478}">
      <dsp:nvSpPr>
        <dsp:cNvPr id="0" name=""/>
        <dsp:cNvSpPr/>
      </dsp:nvSpPr>
      <dsp:spPr>
        <a:xfrm>
          <a:off x="6866412" y="435292"/>
          <a:ext cx="3120478" cy="31204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s-EC" sz="2200" kern="1200" dirty="0" smtClean="0"/>
            <a:t>Determinar los Factores de riesgo para neumonía en pacientes del servicio de neonatología del Hospital “Delfina Torres De Concha</a:t>
          </a:r>
          <a:endParaRPr lang="es-ES" sz="2200" kern="1200" dirty="0"/>
        </a:p>
      </dsp:txBody>
      <dsp:txXfrm>
        <a:off x="7323395" y="892275"/>
        <a:ext cx="2206512" cy="22065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21E80-DB2F-4144-9B68-BA0EF5322CD4}">
      <dsp:nvSpPr>
        <dsp:cNvPr id="0" name=""/>
        <dsp:cNvSpPr/>
      </dsp:nvSpPr>
      <dsp:spPr>
        <a:xfrm>
          <a:off x="3149761" y="798751"/>
          <a:ext cx="4736215" cy="4736215"/>
        </a:xfrm>
        <a:prstGeom prst="blockArc">
          <a:avLst>
            <a:gd name="adj1" fmla="val 10969004"/>
            <a:gd name="adj2" fmla="val 16472102"/>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E16358-B2EE-4E24-836B-E89FBD7236AA}">
      <dsp:nvSpPr>
        <dsp:cNvPr id="0" name=""/>
        <dsp:cNvSpPr/>
      </dsp:nvSpPr>
      <dsp:spPr>
        <a:xfrm>
          <a:off x="3149544" y="803078"/>
          <a:ext cx="4736215" cy="4736215"/>
        </a:xfrm>
        <a:prstGeom prst="blockArc">
          <a:avLst>
            <a:gd name="adj1" fmla="val 5065567"/>
            <a:gd name="adj2" fmla="val 10975442"/>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944DC1D-06D0-4252-B7E9-8C1E98910BC1}">
      <dsp:nvSpPr>
        <dsp:cNvPr id="0" name=""/>
        <dsp:cNvSpPr/>
      </dsp:nvSpPr>
      <dsp:spPr>
        <a:xfrm>
          <a:off x="3568216" y="800289"/>
          <a:ext cx="4736215" cy="4736215"/>
        </a:xfrm>
        <a:prstGeom prst="blockArc">
          <a:avLst>
            <a:gd name="adj1" fmla="val 8478"/>
            <a:gd name="adj2" fmla="val 5688642"/>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E412A0-9667-4605-9812-5501351275FD}">
      <dsp:nvSpPr>
        <dsp:cNvPr id="0" name=""/>
        <dsp:cNvSpPr/>
      </dsp:nvSpPr>
      <dsp:spPr>
        <a:xfrm>
          <a:off x="3568240" y="793966"/>
          <a:ext cx="4736215" cy="4736215"/>
        </a:xfrm>
        <a:prstGeom prst="blockArc">
          <a:avLst>
            <a:gd name="adj1" fmla="val 15849288"/>
            <a:gd name="adj2" fmla="val 17875"/>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EA9339-D2C2-4839-BAE7-3A7FBFCFC6AE}">
      <dsp:nvSpPr>
        <dsp:cNvPr id="0" name=""/>
        <dsp:cNvSpPr/>
      </dsp:nvSpPr>
      <dsp:spPr>
        <a:xfrm>
          <a:off x="4555733" y="2070627"/>
          <a:ext cx="2179243" cy="21792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Objetivos Específicos</a:t>
          </a:r>
          <a:endParaRPr lang="es-ES" sz="1600" kern="1200" dirty="0"/>
        </a:p>
      </dsp:txBody>
      <dsp:txXfrm>
        <a:off x="4874876" y="2389770"/>
        <a:ext cx="1540957" cy="1540957"/>
      </dsp:txXfrm>
    </dsp:sp>
    <dsp:sp modelId="{1F1055BB-CE62-445A-99A7-F608C02DD40F}">
      <dsp:nvSpPr>
        <dsp:cNvPr id="0" name=""/>
        <dsp:cNvSpPr/>
      </dsp:nvSpPr>
      <dsp:spPr>
        <a:xfrm>
          <a:off x="4357083" y="-172831"/>
          <a:ext cx="2687375" cy="20674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C" sz="1600" b="0" kern="1200" dirty="0" smtClean="0"/>
            <a:t>Caracterizar socio demográficamente a los pacientes con diagnóstico de neumonía ingresados en el servicio de neonatología.</a:t>
          </a:r>
          <a:endParaRPr lang="es-ES" sz="1600" kern="1200" dirty="0"/>
        </a:p>
      </dsp:txBody>
      <dsp:txXfrm>
        <a:off x="4750640" y="129945"/>
        <a:ext cx="1900261" cy="1461932"/>
      </dsp:txXfrm>
    </dsp:sp>
    <dsp:sp modelId="{D3055D9F-7F48-4795-9A37-73E6EE041FDB}">
      <dsp:nvSpPr>
        <dsp:cNvPr id="0" name=""/>
        <dsp:cNvSpPr/>
      </dsp:nvSpPr>
      <dsp:spPr>
        <a:xfrm>
          <a:off x="7106374" y="2110453"/>
          <a:ext cx="2286267" cy="212729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C" sz="1600" b="0" kern="1200" dirty="0" smtClean="0"/>
            <a:t>Determinar los factores maternos y del neonato al momento del parto con el desarrollo de neumonía en el recién nacido </a:t>
          </a:r>
          <a:endParaRPr lang="es-ES" sz="1600" kern="1200" dirty="0"/>
        </a:p>
      </dsp:txBody>
      <dsp:txXfrm>
        <a:off x="7441190" y="2421989"/>
        <a:ext cx="1616635" cy="1504226"/>
      </dsp:txXfrm>
    </dsp:sp>
    <dsp:sp modelId="{C7B508EF-9BCF-4FD2-AAA9-917901D80172}">
      <dsp:nvSpPr>
        <dsp:cNvPr id="0" name=""/>
        <dsp:cNvSpPr/>
      </dsp:nvSpPr>
      <dsp:spPr>
        <a:xfrm>
          <a:off x="4689764" y="4603235"/>
          <a:ext cx="2105133" cy="17404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C" sz="1600" b="0" kern="1200" dirty="0" smtClean="0"/>
            <a:t>Especificar el tipo de neumonía que presentan los pacientes </a:t>
          </a:r>
          <a:endParaRPr lang="es-ES" sz="1600" kern="1200" dirty="0"/>
        </a:p>
      </dsp:txBody>
      <dsp:txXfrm>
        <a:off x="4998054" y="4858112"/>
        <a:ext cx="1488553" cy="1230654"/>
      </dsp:txXfrm>
    </dsp:sp>
    <dsp:sp modelId="{7D359FF6-B437-4B4E-88F6-801CA6278120}">
      <dsp:nvSpPr>
        <dsp:cNvPr id="0" name=""/>
        <dsp:cNvSpPr/>
      </dsp:nvSpPr>
      <dsp:spPr>
        <a:xfrm>
          <a:off x="2015669" y="1922362"/>
          <a:ext cx="2383608" cy="22616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C" sz="1600" b="0" kern="1200" dirty="0" smtClean="0"/>
            <a:t>Socializar al personal de enfermería del área de neonatología los resultados de la investigación. </a:t>
          </a:r>
          <a:endParaRPr lang="es-ES" sz="1600" kern="1200" dirty="0"/>
        </a:p>
      </dsp:txBody>
      <dsp:txXfrm>
        <a:off x="2364740" y="2253572"/>
        <a:ext cx="1685466" cy="15992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0266C-2A2B-44A2-AE80-E7A941A82CD1}">
      <dsp:nvSpPr>
        <dsp:cNvPr id="0" name=""/>
        <dsp:cNvSpPr/>
      </dsp:nvSpPr>
      <dsp:spPr>
        <a:xfrm>
          <a:off x="4751451" y="2600960"/>
          <a:ext cx="892047" cy="1917901"/>
        </a:xfrm>
        <a:custGeom>
          <a:avLst/>
          <a:gdLst/>
          <a:ahLst/>
          <a:cxnLst/>
          <a:rect l="0" t="0" r="0" b="0"/>
          <a:pathLst>
            <a:path>
              <a:moveTo>
                <a:pt x="0" y="0"/>
              </a:moveTo>
              <a:lnTo>
                <a:pt x="446023" y="0"/>
              </a:lnTo>
              <a:lnTo>
                <a:pt x="446023" y="1917901"/>
              </a:lnTo>
              <a:lnTo>
                <a:pt x="892047" y="19179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11BDFD-CD4A-4971-9D51-F5882F759B5E}">
      <dsp:nvSpPr>
        <dsp:cNvPr id="0" name=""/>
        <dsp:cNvSpPr/>
      </dsp:nvSpPr>
      <dsp:spPr>
        <a:xfrm>
          <a:off x="4751451" y="2555240"/>
          <a:ext cx="892047" cy="91440"/>
        </a:xfrm>
        <a:custGeom>
          <a:avLst/>
          <a:gdLst/>
          <a:ahLst/>
          <a:cxnLst/>
          <a:rect l="0" t="0" r="0" b="0"/>
          <a:pathLst>
            <a:path>
              <a:moveTo>
                <a:pt x="0" y="45720"/>
              </a:moveTo>
              <a:lnTo>
                <a:pt x="892047"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B3DA76-30CC-4433-A15C-14D65DE22278}">
      <dsp:nvSpPr>
        <dsp:cNvPr id="0" name=""/>
        <dsp:cNvSpPr/>
      </dsp:nvSpPr>
      <dsp:spPr>
        <a:xfrm>
          <a:off x="4751451" y="683058"/>
          <a:ext cx="892047" cy="1917901"/>
        </a:xfrm>
        <a:custGeom>
          <a:avLst/>
          <a:gdLst/>
          <a:ahLst/>
          <a:cxnLst/>
          <a:rect l="0" t="0" r="0" b="0"/>
          <a:pathLst>
            <a:path>
              <a:moveTo>
                <a:pt x="0" y="1917901"/>
              </a:moveTo>
              <a:lnTo>
                <a:pt x="446023" y="1917901"/>
              </a:lnTo>
              <a:lnTo>
                <a:pt x="446023" y="0"/>
              </a:lnTo>
              <a:lnTo>
                <a:pt x="892047"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C35A72-FFC1-4574-97CE-9868437CD2C7}">
      <dsp:nvSpPr>
        <dsp:cNvPr id="0" name=""/>
        <dsp:cNvSpPr/>
      </dsp:nvSpPr>
      <dsp:spPr>
        <a:xfrm>
          <a:off x="291215" y="1920774"/>
          <a:ext cx="4460235" cy="13603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2100" kern="1200" dirty="0" smtClean="0"/>
            <a:t>Preguntas de investigación </a:t>
          </a:r>
        </a:p>
      </dsp:txBody>
      <dsp:txXfrm>
        <a:off x="291215" y="1920774"/>
        <a:ext cx="4460235" cy="1360371"/>
      </dsp:txXfrm>
    </dsp:sp>
    <dsp:sp modelId="{E7855DC8-2E5A-4032-9E49-6A8D04C5A631}">
      <dsp:nvSpPr>
        <dsp:cNvPr id="0" name=""/>
        <dsp:cNvSpPr/>
      </dsp:nvSpPr>
      <dsp:spPr>
        <a:xfrm>
          <a:off x="5643498" y="2872"/>
          <a:ext cx="4460235" cy="13603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EC" sz="2100" kern="1200" dirty="0" smtClean="0"/>
            <a:t>¿Cuáles serán las características socio demográfica de los neonatos con diagnóstico de neumonía ingresados en el servicio de neonatología?</a:t>
          </a:r>
          <a:endParaRPr lang="es-ES" sz="2100" kern="1200" dirty="0"/>
        </a:p>
      </dsp:txBody>
      <dsp:txXfrm>
        <a:off x="5643498" y="2872"/>
        <a:ext cx="4460235" cy="1360371"/>
      </dsp:txXfrm>
    </dsp:sp>
    <dsp:sp modelId="{C5E162E0-0BC9-48EF-8F8E-E3105D790227}">
      <dsp:nvSpPr>
        <dsp:cNvPr id="0" name=""/>
        <dsp:cNvSpPr/>
      </dsp:nvSpPr>
      <dsp:spPr>
        <a:xfrm>
          <a:off x="5643498" y="1920774"/>
          <a:ext cx="4460235" cy="13603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889000">
            <a:lnSpc>
              <a:spcPct val="90000"/>
            </a:lnSpc>
            <a:spcBef>
              <a:spcPct val="0"/>
            </a:spcBef>
            <a:spcAft>
              <a:spcPct val="35000"/>
            </a:spcAft>
          </a:pPr>
          <a:r>
            <a:rPr lang="es-EC" sz="2100" kern="1200" dirty="0" smtClean="0"/>
            <a:t>¿Cuáles serán los factores de riesgo maternos y del neonato al momento del parto relacionados con el desarrollo de neumonía en el recién nacido?</a:t>
          </a:r>
          <a:endParaRPr lang="es-ES" sz="2100" kern="1200" dirty="0"/>
        </a:p>
      </dsp:txBody>
      <dsp:txXfrm>
        <a:off x="5643498" y="1920774"/>
        <a:ext cx="4460235" cy="1360371"/>
      </dsp:txXfrm>
    </dsp:sp>
    <dsp:sp modelId="{EFFBBD80-FD17-4F02-84C1-24396F1FD51C}">
      <dsp:nvSpPr>
        <dsp:cNvPr id="0" name=""/>
        <dsp:cNvSpPr/>
      </dsp:nvSpPr>
      <dsp:spPr>
        <a:xfrm>
          <a:off x="5643498" y="3838675"/>
          <a:ext cx="4460235" cy="13603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EC" sz="2100" kern="1200" dirty="0" smtClean="0"/>
            <a:t>¿Cuáles son los tipos de neumonía que presentan los pacientes?</a:t>
          </a:r>
          <a:endParaRPr lang="es-ES" sz="2100" kern="1200" dirty="0"/>
        </a:p>
      </dsp:txBody>
      <dsp:txXfrm>
        <a:off x="5643498" y="3838675"/>
        <a:ext cx="4460235" cy="13603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D8F44-F5A7-4529-A5DC-64C2F0B74DF0}">
      <dsp:nvSpPr>
        <dsp:cNvPr id="0" name=""/>
        <dsp:cNvSpPr/>
      </dsp:nvSpPr>
      <dsp:spPr>
        <a:xfrm>
          <a:off x="0" y="0"/>
          <a:ext cx="10394950" cy="150876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s-ES" sz="6500" kern="1200" dirty="0" smtClean="0"/>
            <a:t>Marco referencial </a:t>
          </a:r>
          <a:endParaRPr lang="es-ES" sz="6500" kern="1200" dirty="0"/>
        </a:p>
      </dsp:txBody>
      <dsp:txXfrm>
        <a:off x="0" y="0"/>
        <a:ext cx="10394950" cy="1508760"/>
      </dsp:txXfrm>
    </dsp:sp>
    <dsp:sp modelId="{2DA16ACC-E340-40BC-A273-00B63A8DCE32}">
      <dsp:nvSpPr>
        <dsp:cNvPr id="0" name=""/>
        <dsp:cNvSpPr/>
      </dsp:nvSpPr>
      <dsp:spPr>
        <a:xfrm>
          <a:off x="593" y="1508760"/>
          <a:ext cx="2795501" cy="31683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C" sz="1700" kern="1200" dirty="0" smtClean="0">
              <a:solidFill>
                <a:schemeClr val="tx1"/>
              </a:solidFill>
            </a:rPr>
            <a:t>Factores de riesgo para neumonía asociada al ventilador en el Hospital del niño "Dr. Ovidio Aliaga Uría". </a:t>
          </a:r>
        </a:p>
        <a:p>
          <a:pPr lvl="0" algn="ctr" defTabSz="755650">
            <a:lnSpc>
              <a:spcPct val="90000"/>
            </a:lnSpc>
            <a:spcBef>
              <a:spcPct val="0"/>
            </a:spcBef>
            <a:spcAft>
              <a:spcPct val="35000"/>
            </a:spcAft>
          </a:pPr>
          <a:r>
            <a:rPr lang="es-ES" sz="1700" kern="1200" dirty="0" err="1" smtClean="0"/>
            <a:t>Parraga</a:t>
          </a:r>
          <a:r>
            <a:rPr lang="es-ES" sz="1700" kern="1200" dirty="0" smtClean="0"/>
            <a:t>  </a:t>
          </a:r>
          <a:r>
            <a:rPr lang="es-ES" sz="1700" kern="1200" dirty="0" err="1" smtClean="0"/>
            <a:t>Nigañez</a:t>
          </a:r>
          <a:r>
            <a:rPr lang="es-ES" sz="1700" kern="1200" dirty="0" smtClean="0"/>
            <a:t> Patricia </a:t>
          </a:r>
          <a:r>
            <a:rPr lang="es-ES" sz="1700" kern="1200" dirty="0" err="1" smtClean="0"/>
            <a:t>Indhira</a:t>
          </a:r>
          <a:r>
            <a:rPr lang="es-ES" sz="1700" kern="1200" dirty="0" smtClean="0"/>
            <a:t>, Mariscal </a:t>
          </a:r>
          <a:r>
            <a:rPr lang="es-ES" sz="1700" kern="1200" dirty="0" err="1" smtClean="0"/>
            <a:t>Quenta</a:t>
          </a:r>
          <a:r>
            <a:rPr lang="es-ES" sz="1700" kern="1200" dirty="0" smtClean="0"/>
            <a:t> Gregorio, </a:t>
          </a:r>
          <a:r>
            <a:rPr lang="es-ES" sz="1700" kern="1200" dirty="0" err="1" smtClean="0"/>
            <a:t>Rodriguez</a:t>
          </a:r>
          <a:r>
            <a:rPr lang="es-ES" sz="1700" kern="1200" dirty="0" smtClean="0"/>
            <a:t> Vargas Alfredo</a:t>
          </a:r>
          <a:endParaRPr lang="es-ES" sz="1700" kern="1200" dirty="0"/>
        </a:p>
      </dsp:txBody>
      <dsp:txXfrm>
        <a:off x="593" y="1508760"/>
        <a:ext cx="2795501" cy="3168396"/>
      </dsp:txXfrm>
    </dsp:sp>
    <dsp:sp modelId="{575329F8-42CB-45C4-8E6C-2042F179258D}">
      <dsp:nvSpPr>
        <dsp:cNvPr id="0" name=""/>
        <dsp:cNvSpPr/>
      </dsp:nvSpPr>
      <dsp:spPr>
        <a:xfrm>
          <a:off x="2796095" y="1508760"/>
          <a:ext cx="2532753" cy="31683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S" sz="1700" kern="1200" dirty="0" smtClean="0">
              <a:solidFill>
                <a:schemeClr val="tx1"/>
              </a:solidFill>
            </a:rPr>
            <a:t>Neumonía neonatal temprana, experiencia en el Hospital Español de México  </a:t>
          </a:r>
        </a:p>
        <a:p>
          <a:pPr lvl="0" algn="ctr" defTabSz="755650">
            <a:lnSpc>
              <a:spcPct val="90000"/>
            </a:lnSpc>
            <a:spcBef>
              <a:spcPct val="0"/>
            </a:spcBef>
            <a:spcAft>
              <a:spcPct val="35000"/>
            </a:spcAft>
          </a:pPr>
          <a:r>
            <a:rPr lang="es-ES" sz="1700" kern="1200" dirty="0" smtClean="0">
              <a:solidFill>
                <a:schemeClr val="bg1"/>
              </a:solidFill>
            </a:rPr>
            <a:t>Jiménez-Munguía, Rosa María; Iglesias-</a:t>
          </a:r>
          <a:r>
            <a:rPr lang="es-ES" sz="1700" kern="1200" dirty="0" err="1" smtClean="0">
              <a:solidFill>
                <a:schemeClr val="bg1"/>
              </a:solidFill>
            </a:rPr>
            <a:t>Leboreiro</a:t>
          </a:r>
          <a:r>
            <a:rPr lang="es-ES" sz="1700" kern="1200" dirty="0" smtClean="0">
              <a:solidFill>
                <a:schemeClr val="bg1"/>
              </a:solidFill>
            </a:rPr>
            <a:t>, José; Bernárdez-Zapata, Isabel; Rendón-Macías, Mario Enrique</a:t>
          </a:r>
          <a:endParaRPr lang="es-ES" sz="1700" kern="1200" dirty="0">
            <a:solidFill>
              <a:schemeClr val="bg1"/>
            </a:solidFill>
          </a:endParaRPr>
        </a:p>
      </dsp:txBody>
      <dsp:txXfrm>
        <a:off x="2796095" y="1508760"/>
        <a:ext cx="2532753" cy="3168396"/>
      </dsp:txXfrm>
    </dsp:sp>
    <dsp:sp modelId="{03C00C45-4638-4F2C-B085-F05A466759CD}">
      <dsp:nvSpPr>
        <dsp:cNvPr id="0" name=""/>
        <dsp:cNvSpPr/>
      </dsp:nvSpPr>
      <dsp:spPr>
        <a:xfrm>
          <a:off x="5328848" y="1508760"/>
          <a:ext cx="2532753" cy="31683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C" sz="1700" kern="1200" dirty="0" smtClean="0">
              <a:solidFill>
                <a:schemeClr val="tx1"/>
              </a:solidFill>
            </a:rPr>
            <a:t>Neumonía asociada a ventilación en neonatos: Factores de riesgo</a:t>
          </a:r>
        </a:p>
        <a:p>
          <a:pPr lvl="0" algn="ctr" defTabSz="755650">
            <a:lnSpc>
              <a:spcPct val="90000"/>
            </a:lnSpc>
            <a:spcBef>
              <a:spcPct val="0"/>
            </a:spcBef>
            <a:spcAft>
              <a:spcPct val="35000"/>
            </a:spcAft>
          </a:pPr>
          <a:r>
            <a:rPr lang="es-EC" sz="1700" kern="1200" dirty="0" smtClean="0"/>
            <a:t>López </a:t>
          </a:r>
          <a:r>
            <a:rPr lang="es-EC" sz="1700" kern="1200" dirty="0" err="1" smtClean="0"/>
            <a:t>Candidani</a:t>
          </a:r>
          <a:r>
            <a:rPr lang="es-EC" sz="1700" kern="1200" dirty="0" smtClean="0"/>
            <a:t> C </a:t>
          </a:r>
          <a:r>
            <a:rPr lang="es-EC" sz="1700" kern="1200" dirty="0" err="1" smtClean="0"/>
            <a:t>Macias</a:t>
          </a:r>
          <a:r>
            <a:rPr lang="es-EC" sz="1700" kern="1200" dirty="0" smtClean="0"/>
            <a:t> </a:t>
          </a:r>
          <a:r>
            <a:rPr lang="es-EC" sz="1700" kern="1200" dirty="0" err="1" smtClean="0"/>
            <a:t>Aviles</a:t>
          </a:r>
          <a:r>
            <a:rPr lang="es-EC" sz="1700" kern="1200" dirty="0" smtClean="0"/>
            <a:t> H A</a:t>
          </a:r>
          <a:endParaRPr lang="es-ES" sz="1700" kern="1200" dirty="0"/>
        </a:p>
      </dsp:txBody>
      <dsp:txXfrm>
        <a:off x="5328848" y="1508760"/>
        <a:ext cx="2532753" cy="3168396"/>
      </dsp:txXfrm>
    </dsp:sp>
    <dsp:sp modelId="{4007D7C7-D9F2-49A3-9145-27568E896F3B}">
      <dsp:nvSpPr>
        <dsp:cNvPr id="0" name=""/>
        <dsp:cNvSpPr/>
      </dsp:nvSpPr>
      <dsp:spPr>
        <a:xfrm>
          <a:off x="7861602" y="1508760"/>
          <a:ext cx="2532753" cy="31683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S" sz="1700" kern="1200" dirty="0" smtClean="0">
              <a:solidFill>
                <a:schemeClr val="tx1"/>
              </a:solidFill>
            </a:rPr>
            <a:t>Incidencia y factores de riesgo de la neumonía connatal en la unidad de cuidados intensivos neonatales del Hospital de Especialidades Guayaquil Dr. Abel </a:t>
          </a:r>
          <a:r>
            <a:rPr lang="es-ES" sz="1700" kern="1200" dirty="0" err="1" smtClean="0">
              <a:solidFill>
                <a:schemeClr val="tx1"/>
              </a:solidFill>
            </a:rPr>
            <a:t>Guilbert</a:t>
          </a:r>
          <a:r>
            <a:rPr lang="es-ES" sz="1700" kern="1200" dirty="0" smtClean="0">
              <a:solidFill>
                <a:schemeClr val="tx1"/>
              </a:solidFill>
            </a:rPr>
            <a:t> Pontón comprendido desde Enero del 2013 a Enero del 2015</a:t>
          </a:r>
        </a:p>
        <a:p>
          <a:pPr lvl="0" algn="ctr" defTabSz="755650">
            <a:lnSpc>
              <a:spcPct val="90000"/>
            </a:lnSpc>
            <a:spcBef>
              <a:spcPct val="0"/>
            </a:spcBef>
            <a:spcAft>
              <a:spcPct val="35000"/>
            </a:spcAft>
          </a:pPr>
          <a:r>
            <a:rPr lang="es-ES" sz="1700" kern="1200" dirty="0" smtClean="0"/>
            <a:t>Pozo Flores </a:t>
          </a:r>
          <a:r>
            <a:rPr lang="es-ES" sz="1700" kern="1200" dirty="0" err="1" smtClean="0"/>
            <a:t>Jessenia</a:t>
          </a:r>
          <a:r>
            <a:rPr lang="es-ES" sz="1700" kern="1200" dirty="0" smtClean="0"/>
            <a:t> Alexandra</a:t>
          </a:r>
          <a:endParaRPr lang="es-ES" sz="1700" kern="1200" dirty="0"/>
        </a:p>
      </dsp:txBody>
      <dsp:txXfrm>
        <a:off x="7861602" y="1508760"/>
        <a:ext cx="2532753" cy="3168396"/>
      </dsp:txXfrm>
    </dsp:sp>
    <dsp:sp modelId="{40748E55-E2F5-4826-BDDF-77C01232592A}">
      <dsp:nvSpPr>
        <dsp:cNvPr id="0" name=""/>
        <dsp:cNvSpPr/>
      </dsp:nvSpPr>
      <dsp:spPr>
        <a:xfrm>
          <a:off x="0" y="4677156"/>
          <a:ext cx="10394950" cy="35204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DC134D-E7A8-4CA7-A97D-AC783598C037}">
      <dsp:nvSpPr>
        <dsp:cNvPr id="0" name=""/>
        <dsp:cNvSpPr/>
      </dsp:nvSpPr>
      <dsp:spPr>
        <a:xfrm rot="5400000">
          <a:off x="450385" y="869720"/>
          <a:ext cx="786749" cy="895686"/>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1826C6D-6396-4300-A296-1B8378F43CC2}">
      <dsp:nvSpPr>
        <dsp:cNvPr id="0" name=""/>
        <dsp:cNvSpPr/>
      </dsp:nvSpPr>
      <dsp:spPr>
        <a:xfrm>
          <a:off x="121452" y="23720"/>
          <a:ext cx="4517605" cy="9270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S" sz="2300" kern="1200" dirty="0" smtClean="0"/>
            <a:t>Hospital General Delfina torres de concha </a:t>
          </a:r>
          <a:endParaRPr lang="es-ES" sz="2300" kern="1200" dirty="0"/>
        </a:p>
      </dsp:txBody>
      <dsp:txXfrm>
        <a:off x="166715" y="68983"/>
        <a:ext cx="4427079" cy="836526"/>
      </dsp:txXfrm>
    </dsp:sp>
    <dsp:sp modelId="{4413CDDF-4F3D-4333-AB36-B798561C4C7B}">
      <dsp:nvSpPr>
        <dsp:cNvPr id="0" name=""/>
        <dsp:cNvSpPr/>
      </dsp:nvSpPr>
      <dsp:spPr>
        <a:xfrm>
          <a:off x="4636130" y="112136"/>
          <a:ext cx="963258" cy="749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endParaRPr lang="es-ES" sz="1700" kern="1200" dirty="0"/>
        </a:p>
      </dsp:txBody>
      <dsp:txXfrm>
        <a:off x="4636130" y="112136"/>
        <a:ext cx="963258" cy="749285"/>
      </dsp:txXfrm>
    </dsp:sp>
    <dsp:sp modelId="{0E001760-3A81-4E45-A2DC-98CB716A40A0}">
      <dsp:nvSpPr>
        <dsp:cNvPr id="0" name=""/>
        <dsp:cNvSpPr/>
      </dsp:nvSpPr>
      <dsp:spPr>
        <a:xfrm rot="5400000">
          <a:off x="1653379" y="1950302"/>
          <a:ext cx="786749" cy="895686"/>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7117F4-D377-48C6-BBEE-E4837B367645}">
      <dsp:nvSpPr>
        <dsp:cNvPr id="0" name=""/>
        <dsp:cNvSpPr/>
      </dsp:nvSpPr>
      <dsp:spPr>
        <a:xfrm>
          <a:off x="1309711" y="1052044"/>
          <a:ext cx="3762353" cy="9270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S" sz="2300" kern="1200" dirty="0" smtClean="0"/>
            <a:t>Misión y Visión </a:t>
          </a:r>
          <a:endParaRPr lang="es-ES" sz="2300" kern="1200" dirty="0"/>
        </a:p>
      </dsp:txBody>
      <dsp:txXfrm>
        <a:off x="1354974" y="1097307"/>
        <a:ext cx="3671827" cy="836526"/>
      </dsp:txXfrm>
    </dsp:sp>
    <dsp:sp modelId="{52A190A7-4DBB-4BA6-9FE4-0B131357ED15}">
      <dsp:nvSpPr>
        <dsp:cNvPr id="0" name=""/>
        <dsp:cNvSpPr/>
      </dsp:nvSpPr>
      <dsp:spPr>
        <a:xfrm>
          <a:off x="5081484" y="1127394"/>
          <a:ext cx="963258" cy="749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endParaRPr lang="es-ES" sz="1700" kern="1200" dirty="0"/>
        </a:p>
      </dsp:txBody>
      <dsp:txXfrm>
        <a:off x="5081484" y="1127394"/>
        <a:ext cx="963258" cy="749285"/>
      </dsp:txXfrm>
    </dsp:sp>
    <dsp:sp modelId="{F70CB250-2B10-41F7-B995-982266BFCBCC}">
      <dsp:nvSpPr>
        <dsp:cNvPr id="0" name=""/>
        <dsp:cNvSpPr/>
      </dsp:nvSpPr>
      <dsp:spPr>
        <a:xfrm rot="5400000">
          <a:off x="2789593" y="3056996"/>
          <a:ext cx="786749" cy="895686"/>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06F347-AA9E-4371-AD9A-D80D34E8C67A}">
      <dsp:nvSpPr>
        <dsp:cNvPr id="0" name=""/>
        <dsp:cNvSpPr/>
      </dsp:nvSpPr>
      <dsp:spPr>
        <a:xfrm>
          <a:off x="2485865" y="2145679"/>
          <a:ext cx="3605065" cy="9270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S" sz="2300" kern="1200" dirty="0" smtClean="0"/>
            <a:t>Servicio de Neonatología</a:t>
          </a:r>
          <a:endParaRPr lang="es-ES" sz="2300" kern="1200" dirty="0"/>
        </a:p>
      </dsp:txBody>
      <dsp:txXfrm>
        <a:off x="2531128" y="2190942"/>
        <a:ext cx="3514539" cy="836526"/>
      </dsp:txXfrm>
    </dsp:sp>
    <dsp:sp modelId="{108016B2-21B1-4A5F-96B0-5517D24F3C61}">
      <dsp:nvSpPr>
        <dsp:cNvPr id="0" name=""/>
        <dsp:cNvSpPr/>
      </dsp:nvSpPr>
      <dsp:spPr>
        <a:xfrm>
          <a:off x="6923097" y="2194908"/>
          <a:ext cx="963258" cy="749285"/>
        </a:xfrm>
        <a:prstGeom prst="rect">
          <a:avLst/>
        </a:prstGeom>
        <a:noFill/>
        <a:ln>
          <a:noFill/>
        </a:ln>
        <a:effectLst/>
      </dsp:spPr>
      <dsp:style>
        <a:lnRef idx="0">
          <a:scrgbClr r="0" g="0" b="0"/>
        </a:lnRef>
        <a:fillRef idx="0">
          <a:scrgbClr r="0" g="0" b="0"/>
        </a:fillRef>
        <a:effectRef idx="0">
          <a:scrgbClr r="0" g="0" b="0"/>
        </a:effectRef>
        <a:fontRef idx="minor"/>
      </dsp:style>
    </dsp:sp>
    <dsp:sp modelId="{ABCD7DEF-A3D0-41C3-8F3C-A50A6DC3FD2E}">
      <dsp:nvSpPr>
        <dsp:cNvPr id="0" name=""/>
        <dsp:cNvSpPr/>
      </dsp:nvSpPr>
      <dsp:spPr>
        <a:xfrm>
          <a:off x="3551429" y="3147879"/>
          <a:ext cx="3885180" cy="9270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S" sz="2300" kern="1200" dirty="0" smtClean="0"/>
            <a:t>Misión y visión  </a:t>
          </a:r>
          <a:endParaRPr lang="es-ES" sz="2300" kern="1200" dirty="0"/>
        </a:p>
      </dsp:txBody>
      <dsp:txXfrm>
        <a:off x="3596692" y="3193142"/>
        <a:ext cx="3794654" cy="8365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AEE7E-593C-4596-B2CF-CFEC24DBAC3C}">
      <dsp:nvSpPr>
        <dsp:cNvPr id="0" name=""/>
        <dsp:cNvSpPr/>
      </dsp:nvSpPr>
      <dsp:spPr>
        <a:xfrm>
          <a:off x="779621" y="0"/>
          <a:ext cx="8835707" cy="33115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7EB814-C9B7-4674-B994-C3F37379D25A}">
      <dsp:nvSpPr>
        <dsp:cNvPr id="0" name=""/>
        <dsp:cNvSpPr/>
      </dsp:nvSpPr>
      <dsp:spPr>
        <a:xfrm>
          <a:off x="531" y="993457"/>
          <a:ext cx="2493405"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kern="1200" dirty="0" smtClean="0"/>
            <a:t>Definición de neumonía </a:t>
          </a:r>
          <a:endParaRPr lang="es-ES" sz="2700" kern="1200" dirty="0"/>
        </a:p>
      </dsp:txBody>
      <dsp:txXfrm>
        <a:off x="65193" y="1058119"/>
        <a:ext cx="2364081" cy="1195285"/>
      </dsp:txXfrm>
    </dsp:sp>
    <dsp:sp modelId="{8FC34047-A9AA-4CBB-83BF-470D597E2A8E}">
      <dsp:nvSpPr>
        <dsp:cNvPr id="0" name=""/>
        <dsp:cNvSpPr/>
      </dsp:nvSpPr>
      <dsp:spPr>
        <a:xfrm>
          <a:off x="2634025" y="993457"/>
          <a:ext cx="2493405"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kern="1200" dirty="0" smtClean="0"/>
            <a:t>Fisiopatología</a:t>
          </a:r>
          <a:endParaRPr lang="es-ES" sz="2700" kern="1200" dirty="0"/>
        </a:p>
      </dsp:txBody>
      <dsp:txXfrm>
        <a:off x="2698687" y="1058119"/>
        <a:ext cx="2364081" cy="1195285"/>
      </dsp:txXfrm>
    </dsp:sp>
    <dsp:sp modelId="{F22C8CCA-18F9-44F6-83E3-A780F41DD1B1}">
      <dsp:nvSpPr>
        <dsp:cNvPr id="0" name=""/>
        <dsp:cNvSpPr/>
      </dsp:nvSpPr>
      <dsp:spPr>
        <a:xfrm>
          <a:off x="5267519" y="993457"/>
          <a:ext cx="2493405"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kern="1200" dirty="0" smtClean="0"/>
            <a:t>Clasificación de las Neumonías </a:t>
          </a:r>
          <a:endParaRPr lang="es-ES" sz="2700" kern="1200" dirty="0"/>
        </a:p>
      </dsp:txBody>
      <dsp:txXfrm>
        <a:off x="5332181" y="1058119"/>
        <a:ext cx="2364081" cy="1195285"/>
      </dsp:txXfrm>
    </dsp:sp>
    <dsp:sp modelId="{F2B81A77-A017-48D5-AF26-C295BFB49DC3}">
      <dsp:nvSpPr>
        <dsp:cNvPr id="0" name=""/>
        <dsp:cNvSpPr/>
      </dsp:nvSpPr>
      <dsp:spPr>
        <a:xfrm>
          <a:off x="7901012" y="993457"/>
          <a:ext cx="2493405"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kern="1200" dirty="0" smtClean="0"/>
            <a:t>Factores de Riesgo</a:t>
          </a:r>
          <a:endParaRPr lang="es-ES" sz="2700" kern="1200" dirty="0"/>
        </a:p>
      </dsp:txBody>
      <dsp:txXfrm>
        <a:off x="7965674" y="1058119"/>
        <a:ext cx="2364081" cy="119528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3FDA8-2688-43AC-9C3C-37321FABBFBF}">
      <dsp:nvSpPr>
        <dsp:cNvPr id="0" name=""/>
        <dsp:cNvSpPr/>
      </dsp:nvSpPr>
      <dsp:spPr>
        <a:xfrm>
          <a:off x="649370" y="202820"/>
          <a:ext cx="4468204" cy="1396313"/>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770" tIns="110490" rIns="110490" bIns="110490" numCol="1" spcCol="1270" anchor="ctr" anchorCtr="0">
          <a:noAutofit/>
        </a:bodyPr>
        <a:lstStyle/>
        <a:p>
          <a:pPr lvl="0" algn="l" defTabSz="1289050">
            <a:lnSpc>
              <a:spcPct val="90000"/>
            </a:lnSpc>
            <a:spcBef>
              <a:spcPct val="0"/>
            </a:spcBef>
            <a:spcAft>
              <a:spcPct val="35000"/>
            </a:spcAft>
          </a:pPr>
          <a:r>
            <a:rPr lang="es-ES" sz="2900" kern="1200" dirty="0" smtClean="0"/>
            <a:t>Constitución de la Republica del Ecuador </a:t>
          </a:r>
          <a:endParaRPr lang="es-ES" sz="2900" kern="1200" dirty="0"/>
        </a:p>
      </dsp:txBody>
      <dsp:txXfrm>
        <a:off x="649370" y="202820"/>
        <a:ext cx="4468204" cy="1396313"/>
      </dsp:txXfrm>
    </dsp:sp>
    <dsp:sp modelId="{178E5EA3-FAFA-4FA4-841A-1E1979794054}">
      <dsp:nvSpPr>
        <dsp:cNvPr id="0" name=""/>
        <dsp:cNvSpPr/>
      </dsp:nvSpPr>
      <dsp:spPr>
        <a:xfrm>
          <a:off x="463195" y="1130"/>
          <a:ext cx="977419" cy="1466129"/>
        </a:xfrm>
        <a:prstGeom prst="rect">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996676-229C-4E82-834A-FC3C2F400241}">
      <dsp:nvSpPr>
        <dsp:cNvPr id="0" name=""/>
        <dsp:cNvSpPr/>
      </dsp:nvSpPr>
      <dsp:spPr>
        <a:xfrm>
          <a:off x="5463550" y="202820"/>
          <a:ext cx="4468204" cy="1396313"/>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770" tIns="110490" rIns="110490" bIns="110490" numCol="1" spcCol="1270" anchor="ctr" anchorCtr="0">
          <a:noAutofit/>
        </a:bodyPr>
        <a:lstStyle/>
        <a:p>
          <a:pPr lvl="0" algn="l" defTabSz="1289050">
            <a:lnSpc>
              <a:spcPct val="90000"/>
            </a:lnSpc>
            <a:spcBef>
              <a:spcPct val="0"/>
            </a:spcBef>
            <a:spcAft>
              <a:spcPct val="35000"/>
            </a:spcAft>
          </a:pPr>
          <a:r>
            <a:rPr lang="es-ES" sz="2900" kern="1200" dirty="0" smtClean="0"/>
            <a:t>Plan Nacional Del Buen Vivir</a:t>
          </a:r>
          <a:endParaRPr lang="es-ES" sz="2900" kern="1200" dirty="0"/>
        </a:p>
      </dsp:txBody>
      <dsp:txXfrm>
        <a:off x="5463550" y="202820"/>
        <a:ext cx="4468204" cy="1396313"/>
      </dsp:txXfrm>
    </dsp:sp>
    <dsp:sp modelId="{5FAF641F-F3C7-45FF-92EE-C7C6BA4B6572}">
      <dsp:nvSpPr>
        <dsp:cNvPr id="0" name=""/>
        <dsp:cNvSpPr/>
      </dsp:nvSpPr>
      <dsp:spPr>
        <a:xfrm>
          <a:off x="5277375" y="1130"/>
          <a:ext cx="977419" cy="1466129"/>
        </a:xfrm>
        <a:prstGeom prst="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78FA4E-FE9B-47CA-82ED-A93E38036F11}">
      <dsp:nvSpPr>
        <dsp:cNvPr id="0" name=""/>
        <dsp:cNvSpPr/>
      </dsp:nvSpPr>
      <dsp:spPr>
        <a:xfrm>
          <a:off x="3118820" y="1954749"/>
          <a:ext cx="4338062" cy="1355644"/>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8223" tIns="110490" rIns="110490" bIns="110490" numCol="1" spcCol="1270" anchor="ctr" anchorCtr="0">
          <a:noAutofit/>
        </a:bodyPr>
        <a:lstStyle/>
        <a:p>
          <a:pPr lvl="0" algn="l" defTabSz="1289050">
            <a:lnSpc>
              <a:spcPct val="90000"/>
            </a:lnSpc>
            <a:spcBef>
              <a:spcPct val="0"/>
            </a:spcBef>
            <a:spcAft>
              <a:spcPct val="35000"/>
            </a:spcAft>
          </a:pPr>
          <a:r>
            <a:rPr lang="es-ES" sz="2900" kern="1200" dirty="0" smtClean="0"/>
            <a:t>Código Deontológico de Enfermería </a:t>
          </a:r>
          <a:endParaRPr lang="es-ES" sz="2900" kern="1200" dirty="0"/>
        </a:p>
      </dsp:txBody>
      <dsp:txXfrm>
        <a:off x="3118820" y="1954749"/>
        <a:ext cx="4338062" cy="1355644"/>
      </dsp:txXfrm>
    </dsp:sp>
    <dsp:sp modelId="{479F8F97-6F10-4116-9372-28BA153DEFBE}">
      <dsp:nvSpPr>
        <dsp:cNvPr id="0" name=""/>
        <dsp:cNvSpPr/>
      </dsp:nvSpPr>
      <dsp:spPr>
        <a:xfrm>
          <a:off x="2938067" y="1758934"/>
          <a:ext cx="948951" cy="1423426"/>
        </a:xfrm>
        <a:prstGeom prst="rect">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0.75764</cdr:y>
    </cdr:from>
    <cdr:to>
      <cdr:x>0.9624</cdr:x>
      <cdr:y>1</cdr:y>
    </cdr:to>
    <cdr:sp macro="" textlink="">
      <cdr:nvSpPr>
        <cdr:cNvPr id="3" name="Marcador de contenido 2"/>
        <cdr:cNvSpPr>
          <a:spLocks xmlns:a="http://schemas.openxmlformats.org/drawingml/2006/main" noGrp="1"/>
        </cdr:cNvSpPr>
      </cdr:nvSpPr>
      <cdr:spPr>
        <a:xfrm xmlns:a="http://schemas.openxmlformats.org/drawingml/2006/main">
          <a:off x="-1835937" y="2508940"/>
          <a:ext cx="7020680" cy="802585"/>
        </a:xfrm>
        <a:prstGeom xmlns:a="http://schemas.openxmlformats.org/drawingml/2006/main" prst="rect">
          <a:avLst/>
        </a:prstGeom>
      </cdr:spPr>
      <cdr:txBody>
        <a:bodyPr xmlns:a="http://schemas.openxmlformats.org/drawingml/2006/main" vert="horz" lIns="91440" tIns="45720" rIns="91440" bIns="45720" rtlCol="0" anchor="ctr">
          <a:normAutofit/>
        </a:bodyPr>
        <a:lstStyle xmlns:a="http://schemas.openxmlformats.org/drawingml/2006/main">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xmlns:a="http://schemas.openxmlformats.org/drawingml/2006/main">
          <a:endParaRPr lang="es-EC"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339579-01A8-40FE-A163-5E2841EA1EDE}" type="datetimeFigureOut">
              <a:rPr lang="es-EC" smtClean="0"/>
              <a:t>18/10/2017</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F01996-481A-46BC-84B1-082A8E061154}" type="slidenum">
              <a:rPr lang="es-EC" smtClean="0"/>
              <a:t>‹Nº›</a:t>
            </a:fld>
            <a:endParaRPr lang="es-EC"/>
          </a:p>
        </p:txBody>
      </p:sp>
    </p:spTree>
    <p:extLst>
      <p:ext uri="{BB962C8B-B14F-4D97-AF65-F5344CB8AC3E}">
        <p14:creationId xmlns:p14="http://schemas.microsoft.com/office/powerpoint/2010/main" val="111157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a:t>
            </a:fld>
            <a:endParaRPr lang="es-EC"/>
          </a:p>
        </p:txBody>
      </p:sp>
    </p:spTree>
    <p:extLst>
      <p:ext uri="{BB962C8B-B14F-4D97-AF65-F5344CB8AC3E}">
        <p14:creationId xmlns:p14="http://schemas.microsoft.com/office/powerpoint/2010/main" val="572656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67% vaginal y 32%</a:t>
            </a:r>
            <a:r>
              <a:rPr lang="es-EC" baseline="0" dirty="0" smtClean="0"/>
              <a:t> pro cesárea </a:t>
            </a:r>
            <a:r>
              <a:rPr lang="es-EC" baseline="0" dirty="0" err="1" smtClean="0"/>
              <a:t>strptococcus</a:t>
            </a:r>
            <a:r>
              <a:rPr lang="es-EC" baseline="0" dirty="0" smtClean="0"/>
              <a:t> agalactia responsable del 57% de casos </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24</a:t>
            </a:fld>
            <a:endParaRPr lang="es-EC"/>
          </a:p>
        </p:txBody>
      </p:sp>
    </p:spTree>
    <p:extLst>
      <p:ext uri="{BB962C8B-B14F-4D97-AF65-F5344CB8AC3E}">
        <p14:creationId xmlns:p14="http://schemas.microsoft.com/office/powerpoint/2010/main" val="3001684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89%</a:t>
            </a:r>
            <a:r>
              <a:rPr lang="es-EC" baseline="0" dirty="0" smtClean="0"/>
              <a:t> de partos se dieron a nivel hospitalario</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25</a:t>
            </a:fld>
            <a:endParaRPr lang="es-EC"/>
          </a:p>
        </p:txBody>
      </p:sp>
    </p:spTree>
    <p:extLst>
      <p:ext uri="{BB962C8B-B14F-4D97-AF65-F5344CB8AC3E}">
        <p14:creationId xmlns:p14="http://schemas.microsoft.com/office/powerpoint/2010/main" val="1696675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Aparece el daño a partir del segundo a cuarto </a:t>
            </a:r>
            <a:r>
              <a:rPr lang="es-EC" dirty="0" err="1" smtClean="0"/>
              <a:t>dia</a:t>
            </a:r>
            <a:r>
              <a:rPr lang="es-EC" dirty="0" smtClean="0"/>
              <a:t> de exposición al O2</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26</a:t>
            </a:fld>
            <a:endParaRPr lang="es-EC"/>
          </a:p>
        </p:txBody>
      </p:sp>
    </p:spTree>
    <p:extLst>
      <p:ext uri="{BB962C8B-B14F-4D97-AF65-F5344CB8AC3E}">
        <p14:creationId xmlns:p14="http://schemas.microsoft.com/office/powerpoint/2010/main" val="1871978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NAC,</a:t>
            </a:r>
            <a:r>
              <a:rPr lang="es-EC" baseline="0" dirty="0" smtClean="0"/>
              <a:t> ASOCIADA A LA VENTILACION, NOSOCOMIAL, POR ASPIRACION,  CONNATAL,</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11</a:t>
            </a:fld>
            <a:endParaRPr lang="es-EC"/>
          </a:p>
        </p:txBody>
      </p:sp>
    </p:spTree>
    <p:extLst>
      <p:ext uri="{BB962C8B-B14F-4D97-AF65-F5344CB8AC3E}">
        <p14:creationId xmlns:p14="http://schemas.microsoft.com/office/powerpoint/2010/main" val="2690419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17</a:t>
            </a:fld>
            <a:endParaRPr lang="es-EC"/>
          </a:p>
        </p:txBody>
      </p:sp>
    </p:spTree>
    <p:extLst>
      <p:ext uri="{BB962C8B-B14F-4D97-AF65-F5344CB8AC3E}">
        <p14:creationId xmlns:p14="http://schemas.microsoft.com/office/powerpoint/2010/main" val="2845499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Según el censo 32% </a:t>
            </a:r>
            <a:r>
              <a:rPr lang="es-EC" dirty="0" err="1" smtClean="0"/>
              <a:t>afroecuatoriano</a:t>
            </a:r>
            <a:r>
              <a:rPr lang="es-EC" dirty="0" smtClean="0"/>
              <a:t>,</a:t>
            </a:r>
            <a:r>
              <a:rPr lang="es-EC" baseline="0" dirty="0" smtClean="0"/>
              <a:t> 37%mestizo 10%negro 1% indígena </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18</a:t>
            </a:fld>
            <a:endParaRPr lang="es-EC"/>
          </a:p>
        </p:txBody>
      </p:sp>
    </p:spTree>
    <p:extLst>
      <p:ext uri="{BB962C8B-B14F-4D97-AF65-F5344CB8AC3E}">
        <p14:creationId xmlns:p14="http://schemas.microsoft.com/office/powerpoint/2010/main" val="151021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61% masculino</a:t>
            </a:r>
            <a:r>
              <a:rPr lang="es-EC" baseline="0" dirty="0" smtClean="0"/>
              <a:t> </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19</a:t>
            </a:fld>
            <a:endParaRPr lang="es-EC"/>
          </a:p>
        </p:txBody>
      </p:sp>
    </p:spTree>
    <p:extLst>
      <p:ext uri="{BB962C8B-B14F-4D97-AF65-F5344CB8AC3E}">
        <p14:creationId xmlns:p14="http://schemas.microsoft.com/office/powerpoint/2010/main" val="407551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70% peso normal</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20</a:t>
            </a:fld>
            <a:endParaRPr lang="es-EC"/>
          </a:p>
        </p:txBody>
      </p:sp>
    </p:spTree>
    <p:extLst>
      <p:ext uri="{BB962C8B-B14F-4D97-AF65-F5344CB8AC3E}">
        <p14:creationId xmlns:p14="http://schemas.microsoft.com/office/powerpoint/2010/main" val="4172699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Inmunoglobulina A</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21</a:t>
            </a:fld>
            <a:endParaRPr lang="es-EC"/>
          </a:p>
        </p:txBody>
      </p:sp>
    </p:spTree>
    <p:extLst>
      <p:ext uri="{BB962C8B-B14F-4D97-AF65-F5344CB8AC3E}">
        <p14:creationId xmlns:p14="http://schemas.microsoft.com/office/powerpoint/2010/main" val="1239428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EL RIESGO DE MORTALIDD PERINATAL AUMENTA DEPENDIENDO DEL EXTREMO DEL GRUPO DE EDAD FERTIL</a:t>
            </a:r>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22</a:t>
            </a:fld>
            <a:endParaRPr lang="es-EC"/>
          </a:p>
        </p:txBody>
      </p:sp>
    </p:spTree>
    <p:extLst>
      <p:ext uri="{BB962C8B-B14F-4D97-AF65-F5344CB8AC3E}">
        <p14:creationId xmlns:p14="http://schemas.microsoft.com/office/powerpoint/2010/main" val="4253405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21%</a:t>
            </a:r>
            <a:endParaRPr lang="es-EC" dirty="0"/>
          </a:p>
        </p:txBody>
      </p:sp>
      <p:sp>
        <p:nvSpPr>
          <p:cNvPr id="4" name="Marcador de número de diapositiva 3"/>
          <p:cNvSpPr>
            <a:spLocks noGrp="1"/>
          </p:cNvSpPr>
          <p:nvPr>
            <p:ph type="sldNum" sz="quarter" idx="10"/>
          </p:nvPr>
        </p:nvSpPr>
        <p:spPr/>
        <p:txBody>
          <a:bodyPr/>
          <a:lstStyle/>
          <a:p>
            <a:fld id="{4AF01996-481A-46BC-84B1-082A8E061154}" type="slidenum">
              <a:rPr lang="es-EC" smtClean="0"/>
              <a:t>23</a:t>
            </a:fld>
            <a:endParaRPr lang="es-EC"/>
          </a:p>
        </p:txBody>
      </p:sp>
    </p:spTree>
    <p:extLst>
      <p:ext uri="{BB962C8B-B14F-4D97-AF65-F5344CB8AC3E}">
        <p14:creationId xmlns:p14="http://schemas.microsoft.com/office/powerpoint/2010/main" val="774522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C"/>
          </a:p>
        </p:txBody>
      </p:sp>
      <p:sp>
        <p:nvSpPr>
          <p:cNvPr id="4" name="Marcador de fecha 3"/>
          <p:cNvSpPr>
            <a:spLocks noGrp="1"/>
          </p:cNvSpPr>
          <p:nvPr>
            <p:ph type="dt" sz="half" idx="10"/>
          </p:nvPr>
        </p:nvSpPr>
        <p:spPr/>
        <p:txBody>
          <a:bodyPr/>
          <a:lstStyle/>
          <a:p>
            <a:fld id="{F7AFFB9B-9FB8-469E-96F9-4D32314110B6}" type="datetimeFigureOut">
              <a:rPr lang="en-US" smtClean="0"/>
              <a:t>10/18/2017</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256810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C35BB1C6-BF8F-4481-8AB2-603A1C8A906A}" type="datetimeFigureOut">
              <a:rPr lang="en-US" smtClean="0"/>
              <a:t>10/18/2017</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11509155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C35BB1C6-BF8F-4481-8AB2-603A1C8A906A}" type="datetimeFigureOut">
              <a:rPr lang="en-US" smtClean="0"/>
              <a:t>10/18/2017</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45554972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429769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902" cy="3194903"/>
          </a:xfrm>
        </p:spPr>
        <p:txBody>
          <a:bodyPr anchor="ctr">
            <a:normAutofit/>
          </a:bodyPr>
          <a:lstStyle>
            <a:lvl1pPr algn="ctr">
              <a:defRPr sz="48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5779" y="4106333"/>
            <a:ext cx="10394729"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D4B9363-8B87-41B7-9F8E-64519CBB8F34}" type="datetimeFigureOut">
              <a:rPr lang="en-US" dirty="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3428351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C35BB1C6-BF8F-4481-8AB2-603A1C8A906A}" type="datetimeFigureOut">
              <a:rPr lang="en-US" smtClean="0"/>
              <a:t>10/18/2017</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10174321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0F7F47CF-67C9-420C-80A5-E2069FF0C2DF}" type="datetimeFigureOut">
              <a:rPr lang="en-US" smtClean="0"/>
              <a:t>10/18/2017</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29001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Marcador de fecha 4"/>
          <p:cNvSpPr>
            <a:spLocks noGrp="1"/>
          </p:cNvSpPr>
          <p:nvPr>
            <p:ph type="dt" sz="half" idx="10"/>
          </p:nvPr>
        </p:nvSpPr>
        <p:spPr/>
        <p:txBody>
          <a:bodyPr/>
          <a:lstStyle/>
          <a:p>
            <a:fld id="{C35BB1C6-BF8F-4481-8AB2-603A1C8A906A}" type="datetimeFigureOut">
              <a:rPr lang="en-US" smtClean="0"/>
              <a:t>10/18/2017</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63638569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Marcador de fecha 6"/>
          <p:cNvSpPr>
            <a:spLocks noGrp="1"/>
          </p:cNvSpPr>
          <p:nvPr>
            <p:ph type="dt" sz="half" idx="10"/>
          </p:nvPr>
        </p:nvSpPr>
        <p:spPr/>
        <p:txBody>
          <a:bodyPr/>
          <a:lstStyle/>
          <a:p>
            <a:fld id="{C35BB1C6-BF8F-4481-8AB2-603A1C8A906A}" type="datetimeFigureOut">
              <a:rPr lang="en-US" smtClean="0"/>
              <a:t>10/18/2017</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423278965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fecha 2"/>
          <p:cNvSpPr>
            <a:spLocks noGrp="1"/>
          </p:cNvSpPr>
          <p:nvPr>
            <p:ph type="dt" sz="half" idx="10"/>
          </p:nvPr>
        </p:nvSpPr>
        <p:spPr/>
        <p:txBody>
          <a:bodyPr/>
          <a:lstStyle/>
          <a:p>
            <a:fld id="{097649AC-CB8F-4FF1-9A34-5861C74DD0A7}" type="datetimeFigureOut">
              <a:rPr lang="en-US" smtClean="0"/>
              <a:t>10/18/2017</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014258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EC5CECA-2D3A-4680-9B49-752200DE467C}" type="datetimeFigureOut">
              <a:rPr lang="en-US" smtClean="0"/>
              <a:t>10/18/2017</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51844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35BB1C6-BF8F-4481-8AB2-603A1C8A906A}" type="datetimeFigureOut">
              <a:rPr lang="en-US" smtClean="0"/>
              <a:t>10/18/2017</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60020389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2EF78E3-FDA3-4D28-AAA2-0B81F349A39D}" type="datetimeFigureOut">
              <a:rPr lang="en-US" smtClean="0"/>
              <a:t>10/18/2017</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4263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BB1C6-BF8F-4481-8AB2-603A1C8A906A}" type="datetimeFigureOut">
              <a:rPr lang="en-US" smtClean="0"/>
              <a:t>10/18/2017</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0844201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jpeg"/><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jpeg"/><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1.jpeg"/><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jpeg"/><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jpeg"/><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jpeg"/><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54578" y="418010"/>
            <a:ext cx="10411257" cy="1891317"/>
          </a:xfrm>
        </p:spPr>
        <p:txBody>
          <a:bodyPr>
            <a:normAutofit/>
          </a:bodyPr>
          <a:lstStyle/>
          <a:p>
            <a:pPr algn="ctr"/>
            <a:r>
              <a:rPr lang="es-EC" sz="4000" dirty="0" smtClean="0"/>
              <a:t>Universidad Técnica del Norte</a:t>
            </a:r>
            <a:br>
              <a:rPr lang="es-EC" sz="4000" dirty="0" smtClean="0"/>
            </a:br>
            <a:r>
              <a:rPr lang="es-EC" sz="4000" dirty="0" smtClean="0"/>
              <a:t>Facultad Ciencias de la Salud</a:t>
            </a:r>
            <a:br>
              <a:rPr lang="es-EC" sz="4000" dirty="0" smtClean="0"/>
            </a:br>
            <a:r>
              <a:rPr lang="es-EC" sz="4000" dirty="0" smtClean="0"/>
              <a:t>Carrera de Enfermería </a:t>
            </a:r>
            <a:endParaRPr lang="es-EC" sz="4000" dirty="0"/>
          </a:p>
        </p:txBody>
      </p:sp>
      <p:sp>
        <p:nvSpPr>
          <p:cNvPr id="3" name="Subtítulo 2"/>
          <p:cNvSpPr>
            <a:spLocks noGrp="1"/>
          </p:cNvSpPr>
          <p:nvPr>
            <p:ph type="subTitle" idx="1"/>
          </p:nvPr>
        </p:nvSpPr>
        <p:spPr>
          <a:xfrm>
            <a:off x="499735" y="3650311"/>
            <a:ext cx="9755187" cy="907834"/>
          </a:xfrm>
        </p:spPr>
        <p:txBody>
          <a:bodyPr>
            <a:noAutofit/>
          </a:bodyPr>
          <a:lstStyle/>
          <a:p>
            <a:pPr algn="just"/>
            <a:r>
              <a:rPr lang="es-EC" b="1" dirty="0" smtClean="0"/>
              <a:t>Tema: </a:t>
            </a:r>
            <a:r>
              <a:rPr lang="es-MX" dirty="0" smtClean="0"/>
              <a:t>Factores de riesgo determinantes para neumonía en pacientes del servicio de neonatología del Hospital “Delfina Torres De Concha”, Enero – Diciembre 2016</a:t>
            </a:r>
          </a:p>
          <a:p>
            <a:endParaRPr lang="es-MX" sz="2200" b="1" dirty="0"/>
          </a:p>
          <a:p>
            <a:pPr algn="l"/>
            <a:r>
              <a:rPr lang="es-MX" sz="2200" dirty="0" smtClean="0"/>
              <a:t>Autor: </a:t>
            </a:r>
            <a:r>
              <a:rPr lang="es-MX" sz="2200" dirty="0"/>
              <a:t>A</a:t>
            </a:r>
            <a:r>
              <a:rPr lang="es-MX" sz="2200" dirty="0" smtClean="0"/>
              <a:t>nderson Paúl </a:t>
            </a:r>
            <a:r>
              <a:rPr lang="es-MX" sz="2200" dirty="0"/>
              <a:t>Y</a:t>
            </a:r>
            <a:r>
              <a:rPr lang="es-MX" sz="2200" dirty="0" smtClean="0"/>
              <a:t>aselga </a:t>
            </a:r>
            <a:r>
              <a:rPr lang="es-MX" sz="2200" dirty="0"/>
              <a:t>Q</a:t>
            </a:r>
            <a:r>
              <a:rPr lang="es-MX" sz="2200" dirty="0" smtClean="0"/>
              <a:t>uiguango </a:t>
            </a:r>
          </a:p>
          <a:p>
            <a:pPr algn="l"/>
            <a:r>
              <a:rPr lang="es-MX" sz="2200" dirty="0" smtClean="0"/>
              <a:t>Directora de tesis: Lic. Tatiana Vásquez MSC.</a:t>
            </a:r>
            <a:endParaRPr lang="es-EC" sz="2200" dirty="0"/>
          </a:p>
        </p:txBody>
      </p:sp>
      <p:pic>
        <p:nvPicPr>
          <p:cNvPr id="4" name="Imagen 3" descr="http://files.escueladeconduccion.webnode.es/system_preview_detail_200000022-8efe88ff98-public/sello-max-ut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9075" y="2309327"/>
            <a:ext cx="1714571" cy="1340984"/>
          </a:xfrm>
          <a:prstGeom prst="flowChartConnector">
            <a:avLst/>
          </a:prstGeom>
          <a:noFill/>
          <a:ln>
            <a:noFill/>
          </a:ln>
        </p:spPr>
      </p:pic>
    </p:spTree>
    <p:extLst>
      <p:ext uri="{BB962C8B-B14F-4D97-AF65-F5344CB8AC3E}">
        <p14:creationId xmlns:p14="http://schemas.microsoft.com/office/powerpoint/2010/main" val="54122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625" y="340360"/>
            <a:ext cx="10396882" cy="1151965"/>
          </a:xfrm>
        </p:spPr>
        <p:txBody>
          <a:bodyPr/>
          <a:lstStyle/>
          <a:p>
            <a:pPr algn="ctr"/>
            <a:r>
              <a:rPr lang="es-EC" dirty="0" smtClean="0"/>
              <a:t>Marco Contextual </a:t>
            </a:r>
            <a:endParaRPr lang="es-EC" dirty="0"/>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871790620"/>
              </p:ext>
            </p:extLst>
          </p:nvPr>
        </p:nvGraphicFramePr>
        <p:xfrm>
          <a:off x="1247700" y="1488209"/>
          <a:ext cx="10633438" cy="40986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1205" y="404775"/>
            <a:ext cx="1200182" cy="1087475"/>
          </a:xfrm>
          <a:prstGeom prst="flowChartConnector">
            <a:avLst/>
          </a:prstGeom>
          <a:noFill/>
          <a:ln>
            <a:noFill/>
          </a:ln>
        </p:spPr>
      </p:pic>
    </p:spTree>
    <p:extLst>
      <p:ext uri="{BB962C8B-B14F-4D97-AF65-F5344CB8AC3E}">
        <p14:creationId xmlns:p14="http://schemas.microsoft.com/office/powerpoint/2010/main" val="252257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Marco conceptual </a:t>
            </a:r>
            <a:endParaRPr lang="es-EC" dirty="0"/>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3993430935"/>
              </p:ext>
            </p:extLst>
          </p:nvPr>
        </p:nvGraphicFramePr>
        <p:xfrm>
          <a:off x="685800" y="2063750"/>
          <a:ext cx="10394950" cy="3311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n 4" descr="http://files.escueladeconduccion.webnode.es/system_preview_detail_200000022-8efe88ff98-public/sello-max-utn.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5800" y="718044"/>
            <a:ext cx="1200182" cy="1087475"/>
          </a:xfrm>
          <a:prstGeom prst="flowChartConnector">
            <a:avLst/>
          </a:prstGeom>
          <a:noFill/>
          <a:ln>
            <a:noFill/>
          </a:ln>
        </p:spPr>
      </p:pic>
    </p:spTree>
    <p:extLst>
      <p:ext uri="{BB962C8B-B14F-4D97-AF65-F5344CB8AC3E}">
        <p14:creationId xmlns:p14="http://schemas.microsoft.com/office/powerpoint/2010/main" val="51493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MARCO ÉTICO Y LEGAL </a:t>
            </a:r>
            <a:endParaRPr lang="es-EC" dirty="0"/>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3970596144"/>
              </p:ext>
            </p:extLst>
          </p:nvPr>
        </p:nvGraphicFramePr>
        <p:xfrm>
          <a:off x="685800" y="2063750"/>
          <a:ext cx="10394950" cy="3311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0" y="685800"/>
            <a:ext cx="1200182" cy="1087475"/>
          </a:xfrm>
          <a:prstGeom prst="flowChartConnector">
            <a:avLst/>
          </a:prstGeom>
          <a:noFill/>
          <a:ln>
            <a:noFill/>
          </a:ln>
        </p:spPr>
      </p:pic>
    </p:spTree>
    <p:extLst>
      <p:ext uri="{BB962C8B-B14F-4D97-AF65-F5344CB8AC3E}">
        <p14:creationId xmlns:p14="http://schemas.microsoft.com/office/powerpoint/2010/main" val="211341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Metodología de la investigación </a:t>
            </a:r>
            <a:endParaRPr lang="es-EC" dirty="0"/>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2342826457"/>
              </p:ext>
            </p:extLst>
          </p:nvPr>
        </p:nvGraphicFramePr>
        <p:xfrm>
          <a:off x="685800" y="1842655"/>
          <a:ext cx="10668000" cy="4184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8692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9688" y="405236"/>
            <a:ext cx="10396882" cy="1151965"/>
          </a:xfrm>
        </p:spPr>
        <p:txBody>
          <a:bodyPr/>
          <a:lstStyle/>
          <a:p>
            <a:pPr algn="ctr"/>
            <a:r>
              <a:rPr lang="es-EC" dirty="0" smtClean="0"/>
              <a:t>Metodología de investigación </a:t>
            </a:r>
            <a:endParaRPr lang="es-EC" dirty="0"/>
          </a:p>
        </p:txBody>
      </p:sp>
      <p:pic>
        <p:nvPicPr>
          <p:cNvPr id="14" name="Marcador de contenido 1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589688" y="4962525"/>
            <a:ext cx="2409825" cy="1895475"/>
          </a:xfrm>
          <a:prstGeom prst="rect">
            <a:avLst/>
          </a:prstGeom>
          <a:ln>
            <a:noFill/>
          </a:ln>
          <a:effectLst>
            <a:softEdge rad="112500"/>
          </a:effectLst>
        </p:spPr>
      </p:pic>
      <p:sp>
        <p:nvSpPr>
          <p:cNvPr id="4" name="Rectángulo 3"/>
          <p:cNvSpPr/>
          <p:nvPr/>
        </p:nvSpPr>
        <p:spPr>
          <a:xfrm>
            <a:off x="685800" y="2043992"/>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POBLACIÓN</a:t>
            </a:r>
            <a:endParaRPr lang="es-EC" dirty="0"/>
          </a:p>
        </p:txBody>
      </p:sp>
      <p:sp>
        <p:nvSpPr>
          <p:cNvPr id="5" name="Rectángulo 4"/>
          <p:cNvSpPr/>
          <p:nvPr/>
        </p:nvSpPr>
        <p:spPr>
          <a:xfrm>
            <a:off x="685800" y="3040867"/>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Universo </a:t>
            </a:r>
            <a:endParaRPr lang="es-EC" dirty="0"/>
          </a:p>
        </p:txBody>
      </p:sp>
      <p:sp>
        <p:nvSpPr>
          <p:cNvPr id="6" name="Rectángulo 5"/>
          <p:cNvSpPr/>
          <p:nvPr/>
        </p:nvSpPr>
        <p:spPr>
          <a:xfrm>
            <a:off x="685800" y="4018338"/>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Muestra </a:t>
            </a:r>
            <a:endParaRPr lang="es-EC" dirty="0"/>
          </a:p>
        </p:txBody>
      </p:sp>
      <p:sp>
        <p:nvSpPr>
          <p:cNvPr id="7" name="Rectángulo 6"/>
          <p:cNvSpPr/>
          <p:nvPr/>
        </p:nvSpPr>
        <p:spPr>
          <a:xfrm>
            <a:off x="8539480" y="1653375"/>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Operacionalización de variables </a:t>
            </a:r>
            <a:endParaRPr lang="es-EC" dirty="0"/>
          </a:p>
        </p:txBody>
      </p:sp>
      <p:sp>
        <p:nvSpPr>
          <p:cNvPr id="8" name="Rectángulo 7"/>
          <p:cNvSpPr/>
          <p:nvPr/>
        </p:nvSpPr>
        <p:spPr>
          <a:xfrm>
            <a:off x="8539480" y="2664947"/>
            <a:ext cx="1869440" cy="8922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Métodos de recolección de datos </a:t>
            </a:r>
            <a:endParaRPr lang="es-EC" dirty="0"/>
          </a:p>
        </p:txBody>
      </p:sp>
      <p:sp>
        <p:nvSpPr>
          <p:cNvPr id="9" name="Rectángulo 8"/>
          <p:cNvSpPr/>
          <p:nvPr/>
        </p:nvSpPr>
        <p:spPr>
          <a:xfrm>
            <a:off x="8539480" y="3957305"/>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err="1" smtClean="0"/>
              <a:t>Check</a:t>
            </a:r>
            <a:r>
              <a:rPr lang="es-EC" dirty="0" smtClean="0"/>
              <a:t> </a:t>
            </a:r>
            <a:r>
              <a:rPr lang="es-EC" dirty="0" err="1" smtClean="0"/>
              <a:t>List</a:t>
            </a:r>
            <a:endParaRPr lang="es-EC" dirty="0"/>
          </a:p>
        </p:txBody>
      </p:sp>
      <p:sp>
        <p:nvSpPr>
          <p:cNvPr id="11" name="Rectángulo 10"/>
          <p:cNvSpPr/>
          <p:nvPr/>
        </p:nvSpPr>
        <p:spPr>
          <a:xfrm>
            <a:off x="4612640" y="2664947"/>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Criterios de inclusión </a:t>
            </a:r>
            <a:endParaRPr lang="es-EC" dirty="0"/>
          </a:p>
        </p:txBody>
      </p:sp>
      <p:sp>
        <p:nvSpPr>
          <p:cNvPr id="12" name="Rectángulo 11"/>
          <p:cNvSpPr/>
          <p:nvPr/>
        </p:nvSpPr>
        <p:spPr>
          <a:xfrm>
            <a:off x="4612640" y="3792707"/>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Criterios de Exclusión </a:t>
            </a:r>
            <a:endParaRPr lang="es-EC" dirty="0"/>
          </a:p>
        </p:txBody>
      </p:sp>
      <p:sp>
        <p:nvSpPr>
          <p:cNvPr id="13" name="Rectángulo 12"/>
          <p:cNvSpPr/>
          <p:nvPr/>
        </p:nvSpPr>
        <p:spPr>
          <a:xfrm>
            <a:off x="8539480" y="5109270"/>
            <a:ext cx="1869440" cy="751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000" dirty="0" smtClean="0"/>
              <a:t>Análisis de datos </a:t>
            </a:r>
            <a:endParaRPr lang="es-EC" sz="2000" dirty="0"/>
          </a:p>
        </p:txBody>
      </p:sp>
      <p:sp>
        <p:nvSpPr>
          <p:cNvPr id="15" name="Flecha abajo 14"/>
          <p:cNvSpPr/>
          <p:nvPr/>
        </p:nvSpPr>
        <p:spPr>
          <a:xfrm>
            <a:off x="9219474" y="3592644"/>
            <a:ext cx="509451" cy="400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6" name="Flecha abajo 15"/>
          <p:cNvSpPr/>
          <p:nvPr/>
        </p:nvSpPr>
        <p:spPr>
          <a:xfrm>
            <a:off x="9219474" y="4697641"/>
            <a:ext cx="509451" cy="400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7" name="Imagen 16" descr="http://files.escueladeconduccion.webnode.es/system_preview_detail_200000022-8efe88ff98-public/sello-max-utn.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1" y="750290"/>
            <a:ext cx="1200182" cy="1087475"/>
          </a:xfrm>
          <a:prstGeom prst="flowChartConnector">
            <a:avLst/>
          </a:prstGeom>
          <a:noFill/>
          <a:ln>
            <a:noFill/>
          </a:ln>
        </p:spPr>
      </p:pic>
    </p:spTree>
    <p:extLst>
      <p:ext uri="{BB962C8B-B14F-4D97-AF65-F5344CB8AC3E}">
        <p14:creationId xmlns:p14="http://schemas.microsoft.com/office/powerpoint/2010/main" val="166652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Variables </a:t>
            </a:r>
            <a:endParaRPr lang="es-EC" dirty="0"/>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385988817"/>
              </p:ext>
            </p:extLst>
          </p:nvPr>
        </p:nvGraphicFramePr>
        <p:xfrm>
          <a:off x="293702" y="1261782"/>
          <a:ext cx="11181080" cy="4409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1" y="750290"/>
            <a:ext cx="1200182" cy="1087475"/>
          </a:xfrm>
          <a:prstGeom prst="flowChartConnector">
            <a:avLst/>
          </a:prstGeom>
          <a:noFill/>
          <a:ln>
            <a:noFill/>
          </a:ln>
        </p:spPr>
      </p:pic>
    </p:spTree>
    <p:extLst>
      <p:ext uri="{BB962C8B-B14F-4D97-AF65-F5344CB8AC3E}">
        <p14:creationId xmlns:p14="http://schemas.microsoft.com/office/powerpoint/2010/main" val="335213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Capitulo </a:t>
            </a:r>
            <a:r>
              <a:rPr lang="es-EC" dirty="0" smtClean="0"/>
              <a:t>IV</a:t>
            </a:r>
            <a:r>
              <a:rPr lang="es-EC" dirty="0" smtClean="0"/>
              <a:t> </a:t>
            </a:r>
            <a:endParaRPr lang="es-EC" dirty="0"/>
          </a:p>
        </p:txBody>
      </p:sp>
      <p:sp>
        <p:nvSpPr>
          <p:cNvPr id="3" name="Marcador de contenido 2"/>
          <p:cNvSpPr>
            <a:spLocks noGrp="1"/>
          </p:cNvSpPr>
          <p:nvPr>
            <p:ph sz="quarter" idx="13"/>
          </p:nvPr>
        </p:nvSpPr>
        <p:spPr/>
        <p:txBody>
          <a:bodyPr>
            <a:normAutofit/>
          </a:bodyPr>
          <a:lstStyle/>
          <a:p>
            <a:pPr marL="0" indent="0" algn="ctr">
              <a:buNone/>
            </a:pPr>
            <a:r>
              <a:rPr lang="es-EC" sz="4800" dirty="0" smtClean="0"/>
              <a:t>Resultados de Investigación </a:t>
            </a:r>
            <a:endParaRPr lang="es-EC" sz="4800" dirty="0"/>
          </a:p>
        </p:txBody>
      </p:sp>
      <p:pic>
        <p:nvPicPr>
          <p:cNvPr id="4" name="Imagen 3" descr="http://files.escueladeconduccion.webnode.es/system_preview_detail_200000022-8efe88ff98-public/sello-max-ut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685800"/>
            <a:ext cx="1200182" cy="1087475"/>
          </a:xfrm>
          <a:prstGeom prst="flowChartConnector">
            <a:avLst/>
          </a:prstGeom>
          <a:noFill/>
          <a:ln>
            <a:noFill/>
          </a:ln>
        </p:spPr>
      </p:pic>
    </p:spTree>
    <p:extLst>
      <p:ext uri="{BB962C8B-B14F-4D97-AF65-F5344CB8AC3E}">
        <p14:creationId xmlns:p14="http://schemas.microsoft.com/office/powerpoint/2010/main" val="149202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088571" y="685801"/>
            <a:ext cx="9994132" cy="863600"/>
          </a:xfrm>
        </p:spPr>
        <p:txBody>
          <a:bodyPr/>
          <a:lstStyle/>
          <a:p>
            <a:r>
              <a:rPr lang="es-EC" dirty="0" smtClean="0"/>
              <a:t>Gráfico 1: Lugar de procedencia </a:t>
            </a:r>
            <a:endParaRPr lang="es-EC" dirty="0"/>
          </a:p>
        </p:txBody>
      </p:sp>
      <p:sp>
        <p:nvSpPr>
          <p:cNvPr id="9" name="Marcador de texto 8"/>
          <p:cNvSpPr>
            <a:spLocks noGrp="1"/>
          </p:cNvSpPr>
          <p:nvPr>
            <p:ph type="body" sz="half" idx="2"/>
          </p:nvPr>
        </p:nvSpPr>
        <p:spPr>
          <a:xfrm>
            <a:off x="0" y="5584394"/>
            <a:ext cx="11668912" cy="1273606"/>
          </a:xfrm>
        </p:spPr>
        <p:txBody>
          <a:bodyPr>
            <a:normAutofit/>
          </a:bodyPr>
          <a:lstStyle/>
          <a:p>
            <a:r>
              <a:rPr lang="es-EC" dirty="0" smtClean="0"/>
              <a:t>Romero D,E. </a:t>
            </a:r>
            <a:r>
              <a:rPr lang="es-EC" dirty="0" err="1" smtClean="0"/>
              <a:t>Landmann</a:t>
            </a:r>
            <a:r>
              <a:rPr lang="es-EC" dirty="0" smtClean="0"/>
              <a:t> </a:t>
            </a:r>
            <a:r>
              <a:rPr lang="es-EC" dirty="0" err="1" smtClean="0"/>
              <a:t>Szwarcwald</a:t>
            </a:r>
            <a:r>
              <a:rPr lang="es-EC" dirty="0" smtClean="0"/>
              <a:t> C. Crisis </a:t>
            </a:r>
            <a:r>
              <a:rPr lang="es-EC" dirty="0"/>
              <a:t>económica y mortalidad infantil en </a:t>
            </a:r>
            <a:r>
              <a:rPr lang="es-EC" dirty="0" smtClean="0"/>
              <a:t>Latinoamérica.  </a:t>
            </a:r>
            <a:r>
              <a:rPr lang="es-EC" dirty="0" err="1" smtClean="0"/>
              <a:t>Scielo</a:t>
            </a:r>
            <a:r>
              <a:rPr lang="es-EC" dirty="0" smtClean="0"/>
              <a:t>. 2014</a:t>
            </a:r>
            <a:endParaRPr lang="es-EC" dirty="0"/>
          </a:p>
        </p:txBody>
      </p:sp>
      <p:graphicFrame>
        <p:nvGraphicFramePr>
          <p:cNvPr id="4" name="Marcador de contenido 3"/>
          <p:cNvGraphicFramePr>
            <a:graphicFrameLocks noGrp="1"/>
          </p:cNvGraphicFramePr>
          <p:nvPr>
            <p:ph sz="quarter" idx="4294967295"/>
            <p:extLst>
              <p:ext uri="{D42A27DB-BD31-4B8C-83A1-F6EECF244321}">
                <p14:modId xmlns:p14="http://schemas.microsoft.com/office/powerpoint/2010/main" val="3965589599"/>
              </p:ext>
            </p:extLst>
          </p:nvPr>
        </p:nvGraphicFramePr>
        <p:xfrm>
          <a:off x="2280443" y="1549401"/>
          <a:ext cx="7631113" cy="38526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8647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088571" y="685801"/>
            <a:ext cx="9994132" cy="863600"/>
          </a:xfrm>
        </p:spPr>
        <p:txBody>
          <a:bodyPr/>
          <a:lstStyle/>
          <a:p>
            <a:r>
              <a:rPr lang="es-EC" dirty="0" smtClean="0"/>
              <a:t>Gráfico 2: Etnia </a:t>
            </a:r>
            <a:endParaRPr lang="es-EC" dirty="0"/>
          </a:p>
        </p:txBody>
      </p:sp>
      <p:sp>
        <p:nvSpPr>
          <p:cNvPr id="6" name="Marcador de texto 5"/>
          <p:cNvSpPr>
            <a:spLocks noGrp="1"/>
          </p:cNvSpPr>
          <p:nvPr>
            <p:ph type="body" sz="half" idx="2"/>
          </p:nvPr>
        </p:nvSpPr>
        <p:spPr/>
        <p:txBody>
          <a:bodyPr/>
          <a:lstStyle/>
          <a:p>
            <a:endParaRPr lang="es-EC"/>
          </a:p>
        </p:txBody>
      </p:sp>
      <p:graphicFrame>
        <p:nvGraphicFramePr>
          <p:cNvPr id="4" name="Marcador de contenido 3"/>
          <p:cNvGraphicFramePr>
            <a:graphicFrameLocks noGrp="1"/>
          </p:cNvGraphicFramePr>
          <p:nvPr>
            <p:ph sz="quarter" idx="4294967295"/>
            <p:extLst>
              <p:ext uri="{D42A27DB-BD31-4B8C-83A1-F6EECF244321}">
                <p14:modId xmlns:p14="http://schemas.microsoft.com/office/powerpoint/2010/main" val="2430896716"/>
              </p:ext>
            </p:extLst>
          </p:nvPr>
        </p:nvGraphicFramePr>
        <p:xfrm>
          <a:off x="685779" y="1773237"/>
          <a:ext cx="10394950" cy="45404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6666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8571" y="685801"/>
            <a:ext cx="9994132" cy="863600"/>
          </a:xfrm>
        </p:spPr>
        <p:txBody>
          <a:bodyPr/>
          <a:lstStyle/>
          <a:p>
            <a:r>
              <a:rPr lang="es-EC" dirty="0" smtClean="0"/>
              <a:t>Gráfico 3: Género </a:t>
            </a:r>
            <a:endParaRPr lang="es-EC" dirty="0"/>
          </a:p>
        </p:txBody>
      </p:sp>
      <p:sp>
        <p:nvSpPr>
          <p:cNvPr id="9" name="Marcador de texto 8"/>
          <p:cNvSpPr>
            <a:spLocks noGrp="1"/>
          </p:cNvSpPr>
          <p:nvPr>
            <p:ph type="body" sz="half" idx="2"/>
          </p:nvPr>
        </p:nvSpPr>
        <p:spPr>
          <a:xfrm>
            <a:off x="231568" y="5753100"/>
            <a:ext cx="11752614" cy="924791"/>
          </a:xfrm>
        </p:spPr>
        <p:txBody>
          <a:bodyPr>
            <a:normAutofit/>
          </a:bodyPr>
          <a:lstStyle/>
          <a:p>
            <a:pPr algn="l"/>
            <a:r>
              <a:rPr lang="es-EC" dirty="0" smtClean="0"/>
              <a:t>Pozo Flores. J,A. Incidencia </a:t>
            </a:r>
            <a:r>
              <a:rPr lang="es-EC" dirty="0"/>
              <a:t>y Factores de Riesgo de la Neumonía Connatal en la Unidad de Cuidados Intensivos Neonatales del Hospital </a:t>
            </a:r>
            <a:r>
              <a:rPr lang="es-EC" dirty="0" smtClean="0"/>
              <a:t>. 2015. Dr</a:t>
            </a:r>
            <a:r>
              <a:rPr lang="es-EC" dirty="0"/>
              <a:t>. Abel Gilbert </a:t>
            </a:r>
            <a:r>
              <a:rPr lang="es-EC" dirty="0" smtClean="0"/>
              <a:t>Pontón.  Repositorio Universidad de Guayaquil</a:t>
            </a:r>
            <a:endParaRPr lang="es-EC" dirty="0"/>
          </a:p>
        </p:txBody>
      </p:sp>
      <p:graphicFrame>
        <p:nvGraphicFramePr>
          <p:cNvPr id="4" name="Marcador de contenido 3"/>
          <p:cNvGraphicFramePr>
            <a:graphicFrameLocks noGrp="1"/>
          </p:cNvGraphicFramePr>
          <p:nvPr>
            <p:ph sz="quarter" idx="4294967295"/>
            <p:extLst>
              <p:ext uri="{D42A27DB-BD31-4B8C-83A1-F6EECF244321}">
                <p14:modId xmlns:p14="http://schemas.microsoft.com/office/powerpoint/2010/main" val="707240786"/>
              </p:ext>
            </p:extLst>
          </p:nvPr>
        </p:nvGraphicFramePr>
        <p:xfrm>
          <a:off x="2786743" y="1550987"/>
          <a:ext cx="6897729" cy="42021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7490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868" y="273424"/>
            <a:ext cx="10396882" cy="1151965"/>
          </a:xfrm>
        </p:spPr>
        <p:txBody>
          <a:bodyPr/>
          <a:lstStyle/>
          <a:p>
            <a:pPr algn="ctr"/>
            <a:r>
              <a:rPr lang="es-EC" dirty="0" smtClean="0"/>
              <a:t>Planteamiento del problema</a:t>
            </a:r>
            <a:endParaRPr lang="es-EC" dirty="0"/>
          </a:p>
        </p:txBody>
      </p:sp>
      <p:graphicFrame>
        <p:nvGraphicFramePr>
          <p:cNvPr id="5" name="Marcador de contenido 4"/>
          <p:cNvGraphicFramePr>
            <a:graphicFrameLocks noGrp="1"/>
          </p:cNvGraphicFramePr>
          <p:nvPr>
            <p:ph sz="quarter" idx="13"/>
            <p:extLst>
              <p:ext uri="{D42A27DB-BD31-4B8C-83A1-F6EECF244321}">
                <p14:modId xmlns:p14="http://schemas.microsoft.com/office/powerpoint/2010/main" val="2428200938"/>
              </p:ext>
            </p:extLst>
          </p:nvPr>
        </p:nvGraphicFramePr>
        <p:xfrm>
          <a:off x="322801" y="1425389"/>
          <a:ext cx="11467417" cy="5266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Imagen 3" descr="http://files.escueladeconduccion.webnode.es/system_preview_detail_200000022-8efe88ff98-public/sello-max-utn.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2801" y="305669"/>
            <a:ext cx="1200182" cy="1087475"/>
          </a:xfrm>
          <a:prstGeom prst="flowChartConnector">
            <a:avLst/>
          </a:prstGeom>
          <a:noFill/>
          <a:ln>
            <a:noFill/>
          </a:ln>
        </p:spPr>
      </p:pic>
    </p:spTree>
    <p:extLst>
      <p:ext uri="{BB962C8B-B14F-4D97-AF65-F5344CB8AC3E}">
        <p14:creationId xmlns:p14="http://schemas.microsoft.com/office/powerpoint/2010/main" val="243498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086376" y="568011"/>
            <a:ext cx="9994132" cy="863600"/>
          </a:xfrm>
        </p:spPr>
        <p:txBody>
          <a:bodyPr/>
          <a:lstStyle/>
          <a:p>
            <a:r>
              <a:rPr lang="es-EC" dirty="0" smtClean="0"/>
              <a:t>Gráfico </a:t>
            </a:r>
            <a:r>
              <a:rPr lang="es-EC" dirty="0"/>
              <a:t>4</a:t>
            </a:r>
            <a:r>
              <a:rPr lang="es-EC" dirty="0" smtClean="0"/>
              <a:t>: Peso al nacer  </a:t>
            </a:r>
            <a:endParaRPr lang="es-EC" dirty="0"/>
          </a:p>
        </p:txBody>
      </p:sp>
      <p:sp>
        <p:nvSpPr>
          <p:cNvPr id="6" name="Marcador de texto 5"/>
          <p:cNvSpPr>
            <a:spLocks noGrp="1"/>
          </p:cNvSpPr>
          <p:nvPr>
            <p:ph type="body" sz="half" idx="2"/>
          </p:nvPr>
        </p:nvSpPr>
        <p:spPr>
          <a:xfrm>
            <a:off x="326572" y="5584394"/>
            <a:ext cx="11473542" cy="1273606"/>
          </a:xfrm>
        </p:spPr>
        <p:txBody>
          <a:bodyPr>
            <a:normAutofit/>
          </a:bodyPr>
          <a:lstStyle/>
          <a:p>
            <a:pPr algn="l"/>
            <a:r>
              <a:rPr lang="es-EC" dirty="0" err="1"/>
              <a:t>Aveiga</a:t>
            </a:r>
            <a:r>
              <a:rPr lang="es-EC" dirty="0"/>
              <a:t> Flores </a:t>
            </a:r>
            <a:r>
              <a:rPr lang="es-EC" dirty="0" smtClean="0"/>
              <a:t>W,J. Factores </a:t>
            </a:r>
            <a:r>
              <a:rPr lang="es-EC" dirty="0"/>
              <a:t>de Riesgo de Neumonía Grave en niños menores de 5 Años Ingresados en el servicio de Pediatría del Hospital Provincial General de </a:t>
            </a:r>
            <a:r>
              <a:rPr lang="es-EC" dirty="0" smtClean="0"/>
              <a:t>Latacunga. Repositorio digital Universidad Técnica de Ambato. 2013 </a:t>
            </a:r>
            <a:endParaRPr lang="es-EC" dirty="0"/>
          </a:p>
        </p:txBody>
      </p:sp>
      <p:graphicFrame>
        <p:nvGraphicFramePr>
          <p:cNvPr id="4" name="Marcador de contenido 3"/>
          <p:cNvGraphicFramePr>
            <a:graphicFrameLocks noGrp="1"/>
          </p:cNvGraphicFramePr>
          <p:nvPr>
            <p:ph sz="quarter" idx="4294967295"/>
            <p:extLst>
              <p:ext uri="{D42A27DB-BD31-4B8C-83A1-F6EECF244321}">
                <p14:modId xmlns:p14="http://schemas.microsoft.com/office/powerpoint/2010/main" val="2866699492"/>
              </p:ext>
            </p:extLst>
          </p:nvPr>
        </p:nvGraphicFramePr>
        <p:xfrm>
          <a:off x="2308225" y="1533946"/>
          <a:ext cx="7575550" cy="39481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0308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088571" y="685801"/>
            <a:ext cx="9994132" cy="863600"/>
          </a:xfrm>
        </p:spPr>
        <p:txBody>
          <a:bodyPr/>
          <a:lstStyle/>
          <a:p>
            <a:r>
              <a:rPr lang="es-EC" dirty="0" smtClean="0"/>
              <a:t>Gráfico </a:t>
            </a:r>
            <a:r>
              <a:rPr lang="es-EC" dirty="0"/>
              <a:t>5</a:t>
            </a:r>
            <a:r>
              <a:rPr lang="es-EC" dirty="0" smtClean="0"/>
              <a:t>: Tipo de alimentación </a:t>
            </a:r>
            <a:endParaRPr lang="es-EC" dirty="0"/>
          </a:p>
        </p:txBody>
      </p:sp>
      <p:sp>
        <p:nvSpPr>
          <p:cNvPr id="6" name="Marcador de texto 5"/>
          <p:cNvSpPr>
            <a:spLocks noGrp="1"/>
          </p:cNvSpPr>
          <p:nvPr>
            <p:ph type="body" sz="half" idx="2"/>
          </p:nvPr>
        </p:nvSpPr>
        <p:spPr>
          <a:xfrm>
            <a:off x="349963" y="5584394"/>
            <a:ext cx="11620364" cy="1273606"/>
          </a:xfrm>
        </p:spPr>
        <p:txBody>
          <a:bodyPr>
            <a:normAutofit/>
          </a:bodyPr>
          <a:lstStyle/>
          <a:p>
            <a:pPr algn="l"/>
            <a:r>
              <a:rPr lang="es-EC" dirty="0" err="1" smtClean="0"/>
              <a:t>Margel</a:t>
            </a:r>
            <a:r>
              <a:rPr lang="es-EC" dirty="0" smtClean="0"/>
              <a:t> Álvarez P. Propuesta </a:t>
            </a:r>
            <a:r>
              <a:rPr lang="es-EC" dirty="0"/>
              <a:t>de Intervención para promover una práctica correcta de la lactancia materna exclusiva en adolescentes embarazadas de Santo Tomas </a:t>
            </a:r>
            <a:r>
              <a:rPr lang="es-EC" dirty="0" smtClean="0"/>
              <a:t>Ajusto. </a:t>
            </a:r>
            <a:r>
              <a:rPr lang="es-EC" dirty="0" err="1" smtClean="0"/>
              <a:t>Scielo</a:t>
            </a:r>
            <a:r>
              <a:rPr lang="es-EC" dirty="0" smtClean="0"/>
              <a:t>. 2014</a:t>
            </a:r>
            <a:endParaRPr lang="es-EC" dirty="0"/>
          </a:p>
        </p:txBody>
      </p:sp>
      <p:graphicFrame>
        <p:nvGraphicFramePr>
          <p:cNvPr id="4" name="Marcador de contenido 3"/>
          <p:cNvGraphicFramePr>
            <a:graphicFrameLocks noGrp="1"/>
          </p:cNvGraphicFramePr>
          <p:nvPr>
            <p:ph sz="quarter" idx="4294967295"/>
            <p:extLst>
              <p:ext uri="{D42A27DB-BD31-4B8C-83A1-F6EECF244321}">
                <p14:modId xmlns:p14="http://schemas.microsoft.com/office/powerpoint/2010/main" val="2661783232"/>
              </p:ext>
            </p:extLst>
          </p:nvPr>
        </p:nvGraphicFramePr>
        <p:xfrm>
          <a:off x="1458686" y="1773237"/>
          <a:ext cx="8806543" cy="3865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1976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88571" y="685801"/>
            <a:ext cx="9994132" cy="863600"/>
          </a:xfrm>
        </p:spPr>
        <p:txBody>
          <a:bodyPr/>
          <a:lstStyle/>
          <a:p>
            <a:r>
              <a:rPr lang="es-EC" dirty="0" smtClean="0"/>
              <a:t>Gráfico 6: Edad de la madre</a:t>
            </a:r>
            <a:endParaRPr lang="es-EC" dirty="0"/>
          </a:p>
        </p:txBody>
      </p:sp>
      <p:sp>
        <p:nvSpPr>
          <p:cNvPr id="7" name="Marcador de texto 6"/>
          <p:cNvSpPr>
            <a:spLocks noGrp="1"/>
          </p:cNvSpPr>
          <p:nvPr>
            <p:ph type="body" sz="half" idx="2"/>
          </p:nvPr>
        </p:nvSpPr>
        <p:spPr>
          <a:xfrm>
            <a:off x="348343" y="5406571"/>
            <a:ext cx="11517086" cy="1273606"/>
          </a:xfrm>
        </p:spPr>
        <p:txBody>
          <a:bodyPr>
            <a:normAutofit/>
          </a:bodyPr>
          <a:lstStyle/>
          <a:p>
            <a:pPr algn="l"/>
            <a:r>
              <a:rPr lang="es-EC" dirty="0"/>
              <a:t>Valdés Roque AI, Martínez </a:t>
            </a:r>
            <a:r>
              <a:rPr lang="es-EC" dirty="0" err="1"/>
              <a:t>Canalejo</a:t>
            </a:r>
            <a:r>
              <a:rPr lang="es-EC" dirty="0"/>
              <a:t> </a:t>
            </a:r>
            <a:r>
              <a:rPr lang="es-EC" dirty="0" smtClean="0"/>
              <a:t>H. Actitudes </a:t>
            </a:r>
            <a:r>
              <a:rPr lang="es-EC" dirty="0"/>
              <a:t>y Prácticas ante las Infecciones Respiratorias Agudas de sus Hijos. </a:t>
            </a:r>
            <a:r>
              <a:rPr lang="es-EC" dirty="0" err="1"/>
              <a:t>Rev</a:t>
            </a:r>
            <a:r>
              <a:rPr lang="es-EC" dirty="0"/>
              <a:t> </a:t>
            </a:r>
            <a:r>
              <a:rPr lang="es-EC" dirty="0" err="1"/>
              <a:t>Panam</a:t>
            </a:r>
            <a:r>
              <a:rPr lang="es-EC" dirty="0"/>
              <a:t> Salud </a:t>
            </a:r>
            <a:r>
              <a:rPr lang="es-EC" dirty="0" smtClean="0"/>
              <a:t>Publica. 2013</a:t>
            </a:r>
            <a:endParaRPr lang="es-EC" dirty="0"/>
          </a:p>
        </p:txBody>
      </p:sp>
      <p:graphicFrame>
        <p:nvGraphicFramePr>
          <p:cNvPr id="5" name="Marcador de contenido 4"/>
          <p:cNvGraphicFramePr>
            <a:graphicFrameLocks noGrp="1"/>
          </p:cNvGraphicFramePr>
          <p:nvPr>
            <p:ph sz="quarter" idx="4294967295"/>
            <p:extLst>
              <p:ext uri="{D42A27DB-BD31-4B8C-83A1-F6EECF244321}">
                <p14:modId xmlns:p14="http://schemas.microsoft.com/office/powerpoint/2010/main" val="34986876"/>
              </p:ext>
            </p:extLst>
          </p:nvPr>
        </p:nvGraphicFramePr>
        <p:xfrm>
          <a:off x="1088571" y="1549401"/>
          <a:ext cx="10363199" cy="38571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5297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88571" y="685801"/>
            <a:ext cx="9994132" cy="863600"/>
          </a:xfrm>
        </p:spPr>
        <p:txBody>
          <a:bodyPr/>
          <a:lstStyle/>
          <a:p>
            <a:r>
              <a:rPr lang="es-EC" dirty="0" smtClean="0"/>
              <a:t>Gráfico 7: Nivel de estudio </a:t>
            </a:r>
            <a:endParaRPr lang="es-EC" dirty="0"/>
          </a:p>
        </p:txBody>
      </p:sp>
      <p:sp>
        <p:nvSpPr>
          <p:cNvPr id="7" name="Marcador de texto 6"/>
          <p:cNvSpPr>
            <a:spLocks noGrp="1"/>
          </p:cNvSpPr>
          <p:nvPr>
            <p:ph type="body" sz="half" idx="2"/>
          </p:nvPr>
        </p:nvSpPr>
        <p:spPr>
          <a:xfrm>
            <a:off x="283029" y="5584394"/>
            <a:ext cx="11908971" cy="1273606"/>
          </a:xfrm>
        </p:spPr>
        <p:txBody>
          <a:bodyPr>
            <a:normAutofit/>
          </a:bodyPr>
          <a:lstStyle/>
          <a:p>
            <a:pPr algn="l"/>
            <a:r>
              <a:rPr lang="es-EC" dirty="0"/>
              <a:t>Romos Pinos </a:t>
            </a:r>
            <a:r>
              <a:rPr lang="es-EC" dirty="0" smtClean="0"/>
              <a:t>E,E. Factores </a:t>
            </a:r>
            <a:r>
              <a:rPr lang="es-EC" dirty="0"/>
              <a:t>de riesgo de neumonía en niños menores de cinco años ingresados en el hospital provincial Puyo. Repositorio Institucional de la Escuela Superior Politécnica de </a:t>
            </a:r>
            <a:r>
              <a:rPr lang="es-EC" dirty="0" smtClean="0"/>
              <a:t>Chimborazo. 2009 </a:t>
            </a:r>
            <a:endParaRPr lang="es-EC" dirty="0"/>
          </a:p>
        </p:txBody>
      </p:sp>
      <p:graphicFrame>
        <p:nvGraphicFramePr>
          <p:cNvPr id="5" name="Marcador de contenido 4"/>
          <p:cNvGraphicFramePr>
            <a:graphicFrameLocks noGrp="1"/>
          </p:cNvGraphicFramePr>
          <p:nvPr>
            <p:ph sz="quarter" idx="4294967295"/>
            <p:extLst>
              <p:ext uri="{D42A27DB-BD31-4B8C-83A1-F6EECF244321}">
                <p14:modId xmlns:p14="http://schemas.microsoft.com/office/powerpoint/2010/main" val="4098281036"/>
              </p:ext>
            </p:extLst>
          </p:nvPr>
        </p:nvGraphicFramePr>
        <p:xfrm>
          <a:off x="2090057" y="1549401"/>
          <a:ext cx="8992646" cy="40349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1625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088571" y="685801"/>
            <a:ext cx="9994132" cy="863600"/>
          </a:xfrm>
        </p:spPr>
        <p:txBody>
          <a:bodyPr/>
          <a:lstStyle/>
          <a:p>
            <a:r>
              <a:rPr lang="es-EC" dirty="0" smtClean="0"/>
              <a:t>Gráfico </a:t>
            </a:r>
            <a:r>
              <a:rPr lang="es-EC" dirty="0"/>
              <a:t>8</a:t>
            </a:r>
            <a:r>
              <a:rPr lang="es-EC" dirty="0" smtClean="0"/>
              <a:t>: Tipo de parto </a:t>
            </a:r>
            <a:endParaRPr lang="es-EC" dirty="0"/>
          </a:p>
        </p:txBody>
      </p:sp>
      <p:sp>
        <p:nvSpPr>
          <p:cNvPr id="6" name="Marcador de texto 5"/>
          <p:cNvSpPr>
            <a:spLocks noGrp="1"/>
          </p:cNvSpPr>
          <p:nvPr>
            <p:ph type="body" sz="half" idx="2"/>
          </p:nvPr>
        </p:nvSpPr>
        <p:spPr>
          <a:xfrm>
            <a:off x="391886" y="5584394"/>
            <a:ext cx="11342914" cy="1273606"/>
          </a:xfrm>
        </p:spPr>
        <p:txBody>
          <a:bodyPr>
            <a:normAutofit/>
          </a:bodyPr>
          <a:lstStyle/>
          <a:p>
            <a:pPr algn="l"/>
            <a:r>
              <a:rPr lang="es-EC" dirty="0" smtClean="0"/>
              <a:t>Llerena </a:t>
            </a:r>
            <a:r>
              <a:rPr lang="es-EC" dirty="0" err="1" smtClean="0"/>
              <a:t>Jínez</a:t>
            </a:r>
            <a:r>
              <a:rPr lang="es-EC" dirty="0" smtClean="0"/>
              <a:t> M. Estrategia </a:t>
            </a:r>
            <a:r>
              <a:rPr lang="es-EC" dirty="0"/>
              <a:t>educativa para la neumonía neonatal en el área de neonatología del hospital provincial general </a:t>
            </a:r>
            <a:r>
              <a:rPr lang="es-EC" dirty="0" smtClean="0"/>
              <a:t>Latacunga. Repositorio Institucional UNIANDES. 2015</a:t>
            </a:r>
            <a:r>
              <a:rPr lang="es-EC" sz="1200" dirty="0" smtClean="0"/>
              <a:t>. </a:t>
            </a:r>
            <a:endParaRPr lang="es-EC" sz="1200" dirty="0"/>
          </a:p>
        </p:txBody>
      </p:sp>
      <p:graphicFrame>
        <p:nvGraphicFramePr>
          <p:cNvPr id="4" name="Marcador de contenido 3"/>
          <p:cNvGraphicFramePr>
            <a:graphicFrameLocks noGrp="1"/>
          </p:cNvGraphicFramePr>
          <p:nvPr>
            <p:ph sz="quarter" idx="4294967295"/>
            <p:extLst>
              <p:ext uri="{D42A27DB-BD31-4B8C-83A1-F6EECF244321}">
                <p14:modId xmlns:p14="http://schemas.microsoft.com/office/powerpoint/2010/main" val="2264850807"/>
              </p:ext>
            </p:extLst>
          </p:nvPr>
        </p:nvGraphicFramePr>
        <p:xfrm>
          <a:off x="2830285" y="1515268"/>
          <a:ext cx="6996113" cy="38274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31113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88571" y="685801"/>
            <a:ext cx="9994132" cy="863600"/>
          </a:xfrm>
        </p:spPr>
        <p:txBody>
          <a:bodyPr/>
          <a:lstStyle/>
          <a:p>
            <a:r>
              <a:rPr lang="es-EC" dirty="0" smtClean="0"/>
              <a:t>Gráfico </a:t>
            </a:r>
            <a:r>
              <a:rPr lang="es-EC" dirty="0"/>
              <a:t>9</a:t>
            </a:r>
            <a:r>
              <a:rPr lang="es-EC" dirty="0" smtClean="0"/>
              <a:t>: Lugar de parto </a:t>
            </a:r>
            <a:endParaRPr lang="es-EC" dirty="0"/>
          </a:p>
        </p:txBody>
      </p:sp>
      <p:sp>
        <p:nvSpPr>
          <p:cNvPr id="7" name="Marcador de texto 6"/>
          <p:cNvSpPr>
            <a:spLocks noGrp="1"/>
          </p:cNvSpPr>
          <p:nvPr>
            <p:ph type="body" sz="half" idx="2"/>
          </p:nvPr>
        </p:nvSpPr>
        <p:spPr>
          <a:xfrm>
            <a:off x="399044" y="5584394"/>
            <a:ext cx="11509927" cy="1273606"/>
          </a:xfrm>
        </p:spPr>
        <p:txBody>
          <a:bodyPr>
            <a:normAutofit/>
          </a:bodyPr>
          <a:lstStyle/>
          <a:p>
            <a:pPr algn="l"/>
            <a:r>
              <a:rPr lang="es-EC" dirty="0"/>
              <a:t>Llerena </a:t>
            </a:r>
            <a:r>
              <a:rPr lang="es-EC" dirty="0" err="1"/>
              <a:t>Jinez</a:t>
            </a:r>
            <a:r>
              <a:rPr lang="es-EC" dirty="0"/>
              <a:t> </a:t>
            </a:r>
            <a:r>
              <a:rPr lang="es-EC" dirty="0" err="1"/>
              <a:t>M.Estrategia</a:t>
            </a:r>
            <a:r>
              <a:rPr lang="es-EC" dirty="0"/>
              <a:t> educativa para la neumonía neonatal en el área de neonatología del hospital provincial general </a:t>
            </a:r>
            <a:r>
              <a:rPr lang="es-EC" dirty="0" err="1"/>
              <a:t>LatacungaRepositorio</a:t>
            </a:r>
            <a:r>
              <a:rPr lang="es-EC" dirty="0"/>
              <a:t> Institucional </a:t>
            </a:r>
            <a:r>
              <a:rPr lang="es-EC" dirty="0" smtClean="0"/>
              <a:t>UNIANDES. 2015</a:t>
            </a:r>
            <a:endParaRPr lang="es-EC" dirty="0"/>
          </a:p>
        </p:txBody>
      </p:sp>
      <p:graphicFrame>
        <p:nvGraphicFramePr>
          <p:cNvPr id="5" name="Marcador de contenido 4"/>
          <p:cNvGraphicFramePr>
            <a:graphicFrameLocks noGrp="1"/>
          </p:cNvGraphicFramePr>
          <p:nvPr>
            <p:ph sz="quarter" idx="4294967295"/>
            <p:extLst>
              <p:ext uri="{D42A27DB-BD31-4B8C-83A1-F6EECF244321}">
                <p14:modId xmlns:p14="http://schemas.microsoft.com/office/powerpoint/2010/main" val="4198034096"/>
              </p:ext>
            </p:extLst>
          </p:nvPr>
        </p:nvGraphicFramePr>
        <p:xfrm>
          <a:off x="1349829" y="1441461"/>
          <a:ext cx="8991600" cy="43061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9400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088571" y="685801"/>
            <a:ext cx="9994132" cy="863600"/>
          </a:xfrm>
        </p:spPr>
        <p:txBody>
          <a:bodyPr/>
          <a:lstStyle/>
          <a:p>
            <a:r>
              <a:rPr lang="es-EC" dirty="0" smtClean="0"/>
              <a:t>Gráfico 10: Oxigenoterapia  </a:t>
            </a:r>
            <a:endParaRPr lang="es-EC" dirty="0"/>
          </a:p>
        </p:txBody>
      </p:sp>
      <p:graphicFrame>
        <p:nvGraphicFramePr>
          <p:cNvPr id="4" name="Marcador de contenido 3"/>
          <p:cNvGraphicFramePr>
            <a:graphicFrameLocks noGrp="1"/>
          </p:cNvGraphicFramePr>
          <p:nvPr>
            <p:ph sz="quarter" idx="4294967295"/>
            <p:extLst>
              <p:ext uri="{D42A27DB-BD31-4B8C-83A1-F6EECF244321}">
                <p14:modId xmlns:p14="http://schemas.microsoft.com/office/powerpoint/2010/main" val="2869852297"/>
              </p:ext>
            </p:extLst>
          </p:nvPr>
        </p:nvGraphicFramePr>
        <p:xfrm>
          <a:off x="898525" y="1773237"/>
          <a:ext cx="10394950" cy="42356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2614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p:cNvGraphicFramePr/>
          <p:nvPr>
            <p:extLst>
              <p:ext uri="{D42A27DB-BD31-4B8C-83A1-F6EECF244321}">
                <p14:modId xmlns:p14="http://schemas.microsoft.com/office/powerpoint/2010/main" val="728770645"/>
              </p:ext>
            </p:extLst>
          </p:nvPr>
        </p:nvGraphicFramePr>
        <p:xfrm>
          <a:off x="1817893" y="1731622"/>
          <a:ext cx="8020071" cy="4265612"/>
        </p:xfrm>
        <a:graphic>
          <a:graphicData uri="http://schemas.openxmlformats.org/drawingml/2006/chart">
            <c:chart xmlns:c="http://schemas.openxmlformats.org/drawingml/2006/chart" xmlns:r="http://schemas.openxmlformats.org/officeDocument/2006/relationships" r:id="rId2"/>
          </a:graphicData>
        </a:graphic>
      </p:graphicFrame>
      <p:sp>
        <p:nvSpPr>
          <p:cNvPr id="7" name="Título 1"/>
          <p:cNvSpPr>
            <a:spLocks noGrp="1"/>
          </p:cNvSpPr>
          <p:nvPr>
            <p:ph type="title"/>
          </p:nvPr>
        </p:nvSpPr>
        <p:spPr>
          <a:xfrm>
            <a:off x="1088571" y="685801"/>
            <a:ext cx="9994132" cy="863600"/>
          </a:xfrm>
        </p:spPr>
        <p:txBody>
          <a:bodyPr/>
          <a:lstStyle/>
          <a:p>
            <a:r>
              <a:rPr lang="es-EC" dirty="0" smtClean="0"/>
              <a:t>Gráfico 11: Días de hospitalización   </a:t>
            </a:r>
            <a:endParaRPr lang="es-EC" dirty="0"/>
          </a:p>
        </p:txBody>
      </p:sp>
    </p:spTree>
    <p:extLst>
      <p:ext uri="{BB962C8B-B14F-4D97-AF65-F5344CB8AC3E}">
        <p14:creationId xmlns:p14="http://schemas.microsoft.com/office/powerpoint/2010/main" val="1814233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Capitulo </a:t>
            </a:r>
            <a:r>
              <a:rPr lang="es-EC" dirty="0" smtClean="0"/>
              <a:t>V </a:t>
            </a:r>
            <a:endParaRPr lang="es-EC" dirty="0"/>
          </a:p>
        </p:txBody>
      </p:sp>
      <p:sp>
        <p:nvSpPr>
          <p:cNvPr id="3" name="Marcador de contenido 2"/>
          <p:cNvSpPr>
            <a:spLocks noGrp="1"/>
          </p:cNvSpPr>
          <p:nvPr>
            <p:ph sz="quarter" idx="13"/>
          </p:nvPr>
        </p:nvSpPr>
        <p:spPr/>
        <p:txBody>
          <a:bodyPr>
            <a:normAutofit/>
          </a:bodyPr>
          <a:lstStyle/>
          <a:p>
            <a:pPr marL="0" indent="0" algn="ctr">
              <a:buNone/>
            </a:pPr>
            <a:endParaRPr lang="es-EC" sz="4400" dirty="0" smtClean="0"/>
          </a:p>
          <a:p>
            <a:pPr marL="0" indent="0" algn="ctr">
              <a:buNone/>
            </a:pPr>
            <a:r>
              <a:rPr lang="es-EC" sz="4400" dirty="0" smtClean="0"/>
              <a:t>Conclusiones y recomendaciones </a:t>
            </a:r>
            <a:endParaRPr lang="es-EC" sz="4400" dirty="0"/>
          </a:p>
        </p:txBody>
      </p:sp>
      <p:pic>
        <p:nvPicPr>
          <p:cNvPr id="4" name="Imagen 3" descr="http://files.escueladeconduccion.webnode.es/system_preview_detail_200000022-8efe88ff98-public/sello-max-ut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685800"/>
            <a:ext cx="1200182" cy="1087475"/>
          </a:xfrm>
          <a:prstGeom prst="flowChartConnector">
            <a:avLst/>
          </a:prstGeom>
          <a:noFill/>
          <a:ln>
            <a:noFill/>
          </a:ln>
        </p:spPr>
      </p:pic>
    </p:spTree>
    <p:extLst>
      <p:ext uri="{BB962C8B-B14F-4D97-AF65-F5344CB8AC3E}">
        <p14:creationId xmlns:p14="http://schemas.microsoft.com/office/powerpoint/2010/main" val="693383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Conclusiones: </a:t>
            </a:r>
            <a:endParaRPr lang="es-EC" dirty="0"/>
          </a:p>
        </p:txBody>
      </p:sp>
      <p:sp>
        <p:nvSpPr>
          <p:cNvPr id="3" name="Marcador de contenido 2"/>
          <p:cNvSpPr>
            <a:spLocks noGrp="1"/>
          </p:cNvSpPr>
          <p:nvPr>
            <p:ph sz="quarter" idx="13"/>
          </p:nvPr>
        </p:nvSpPr>
        <p:spPr/>
        <p:txBody>
          <a:bodyPr/>
          <a:lstStyle/>
          <a:p>
            <a:endParaRPr lang="es-EC" dirty="0"/>
          </a:p>
        </p:txBody>
      </p:sp>
      <p:sp>
        <p:nvSpPr>
          <p:cNvPr id="4" name="Rectángulo redondeado 3"/>
          <p:cNvSpPr/>
          <p:nvPr/>
        </p:nvSpPr>
        <p:spPr>
          <a:xfrm>
            <a:off x="1097279" y="2063395"/>
            <a:ext cx="9983227" cy="405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C" sz="2400" dirty="0"/>
              <a:t>Luego de haber realizado la investigación podemos concluir que los neonatos en su mayoría fueron hijos de madres de etnia mestiza, provenientes del área rural, con edades fértiles comprendidas entre los 18 a 35 años; que tienen un nivel de educación básica, en su mayoría acudieron a una institución de salud a realizar su parto, predominando el parto por vía </a:t>
            </a:r>
            <a:r>
              <a:rPr lang="es-EC" sz="2400" dirty="0" smtClean="0"/>
              <a:t>vaginal, </a:t>
            </a:r>
            <a:r>
              <a:rPr lang="es-EC" sz="2400" dirty="0"/>
              <a:t>seguido por la cesárea; sin embargo no se encontró diferencia porcentual significativa entre estos dos métodos como factor de riesgo para la aparición de neumonía.</a:t>
            </a:r>
          </a:p>
          <a:p>
            <a:pPr algn="ctr"/>
            <a:endParaRPr lang="es-EC" dirty="0"/>
          </a:p>
        </p:txBody>
      </p:sp>
    </p:spTree>
    <p:extLst>
      <p:ext uri="{BB962C8B-B14F-4D97-AF65-F5344CB8AC3E}">
        <p14:creationId xmlns:p14="http://schemas.microsoft.com/office/powerpoint/2010/main" val="3783993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Formulación del problema </a:t>
            </a:r>
            <a:endParaRPr lang="es-EC" dirty="0"/>
          </a:p>
        </p:txBody>
      </p:sp>
      <p:sp>
        <p:nvSpPr>
          <p:cNvPr id="3" name="Marcador de contenido 2"/>
          <p:cNvSpPr>
            <a:spLocks noGrp="1"/>
          </p:cNvSpPr>
          <p:nvPr>
            <p:ph sz="quarter" idx="13"/>
          </p:nvPr>
        </p:nvSpPr>
        <p:spPr>
          <a:xfrm>
            <a:off x="1925683" y="2714559"/>
            <a:ext cx="8340634" cy="3311189"/>
          </a:xfrm>
        </p:spPr>
        <p:txBody>
          <a:bodyPr/>
          <a:lstStyle/>
          <a:p>
            <a:pPr marL="0" indent="0" algn="just">
              <a:buNone/>
            </a:pPr>
            <a:r>
              <a:rPr lang="es-EC" sz="2400" dirty="0"/>
              <a:t>¿Cuáles son los F</a:t>
            </a:r>
            <a:r>
              <a:rPr lang="es-MX" sz="2400" dirty="0"/>
              <a:t>actores de riesgo determinantes para neumonía en pacientes del servicio de neonatología del Hospital “Delfina Torres De Concha”, Enero – Diciembre 2016?</a:t>
            </a:r>
            <a:endParaRPr lang="es-EC" sz="2400" dirty="0"/>
          </a:p>
          <a:p>
            <a:pPr marL="0" indent="0">
              <a:buNone/>
            </a:pPr>
            <a:endParaRPr lang="es-EC" dirty="0"/>
          </a:p>
        </p:txBody>
      </p:sp>
      <p:pic>
        <p:nvPicPr>
          <p:cNvPr id="4" name="Imagen 3" descr="http://files.escueladeconduccion.webnode.es/system_preview_detail_200000022-8efe88ff98-public/sello-max-ut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4401" y="718044"/>
            <a:ext cx="1200182" cy="1087475"/>
          </a:xfrm>
          <a:prstGeom prst="flowChartConnector">
            <a:avLst/>
          </a:prstGeom>
          <a:noFill/>
          <a:ln>
            <a:noFill/>
          </a:ln>
        </p:spPr>
      </p:pic>
    </p:spTree>
    <p:extLst>
      <p:ext uri="{BB962C8B-B14F-4D97-AF65-F5344CB8AC3E}">
        <p14:creationId xmlns:p14="http://schemas.microsoft.com/office/powerpoint/2010/main" val="338620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C"/>
          </a:p>
        </p:txBody>
      </p:sp>
      <p:sp>
        <p:nvSpPr>
          <p:cNvPr id="3" name="Marcador de contenido 2"/>
          <p:cNvSpPr>
            <a:spLocks noGrp="1"/>
          </p:cNvSpPr>
          <p:nvPr>
            <p:ph sz="quarter" idx="13"/>
          </p:nvPr>
        </p:nvSpPr>
        <p:spPr/>
        <p:txBody>
          <a:bodyPr/>
          <a:lstStyle/>
          <a:p>
            <a:endParaRPr lang="es-EC" dirty="0"/>
          </a:p>
        </p:txBody>
      </p:sp>
      <p:sp>
        <p:nvSpPr>
          <p:cNvPr id="4" name="Rectángulo redondeado 3"/>
          <p:cNvSpPr/>
          <p:nvPr/>
        </p:nvSpPr>
        <p:spPr>
          <a:xfrm>
            <a:off x="955040" y="2214879"/>
            <a:ext cx="9712960" cy="35324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C" sz="2400" dirty="0"/>
              <a:t>En cuanto a los neonatos podemos decir que el sexo masculino fue el más afectado, su edad gestacional fue a término en su mayoría con un peso normal, los recién nacidos hospitalizados con neumonía tuvieron una estadía promedio de 1 -2 semanas de internación; en pocos casos se emplearon técnicas invasivas como la ventilación mecánica para la suplementación de oxígeno, el mismo que solo se usó por una semana como tratamiento y su alimentación exclusiva fue la leche materna</a:t>
            </a:r>
            <a:r>
              <a:rPr lang="es-EC" sz="2400" dirty="0" smtClean="0"/>
              <a:t>.</a:t>
            </a:r>
            <a:endParaRPr lang="es-EC" sz="2400" dirty="0"/>
          </a:p>
        </p:txBody>
      </p:sp>
    </p:spTree>
    <p:extLst>
      <p:ext uri="{BB962C8B-B14F-4D97-AF65-F5344CB8AC3E}">
        <p14:creationId xmlns:p14="http://schemas.microsoft.com/office/powerpoint/2010/main" val="35380519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Recomendaciones:  </a:t>
            </a:r>
            <a:endParaRPr lang="es-EC" dirty="0"/>
          </a:p>
        </p:txBody>
      </p:sp>
      <p:sp>
        <p:nvSpPr>
          <p:cNvPr id="3" name="Marcador de contenido 2"/>
          <p:cNvSpPr>
            <a:spLocks noGrp="1"/>
          </p:cNvSpPr>
          <p:nvPr>
            <p:ph sz="quarter" idx="13"/>
          </p:nvPr>
        </p:nvSpPr>
        <p:spPr/>
        <p:txBody>
          <a:bodyPr/>
          <a:lstStyle/>
          <a:p>
            <a:endParaRPr lang="es-EC" dirty="0"/>
          </a:p>
        </p:txBody>
      </p:sp>
      <p:sp>
        <p:nvSpPr>
          <p:cNvPr id="4" name="Rectángulo redondeado 3"/>
          <p:cNvSpPr/>
          <p:nvPr/>
        </p:nvSpPr>
        <p:spPr>
          <a:xfrm>
            <a:off x="934720" y="2255519"/>
            <a:ext cx="10147963" cy="31190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C" sz="2400" dirty="0"/>
              <a:t>Al hospital se realicen capacitaciones continuas con respecto al manejo adecuado de formularios y registros; al personal de </a:t>
            </a:r>
            <a:r>
              <a:rPr lang="es-EC" sz="2400" dirty="0" smtClean="0"/>
              <a:t>Neonatología</a:t>
            </a:r>
            <a:r>
              <a:rPr lang="es-EC" sz="2400" dirty="0"/>
              <a:t>, continuar con las investigaciones dentro del área para identificar factores de riesgo y reducir la </a:t>
            </a:r>
            <a:r>
              <a:rPr lang="es-EC" sz="2400" dirty="0" err="1"/>
              <a:t>morbi</a:t>
            </a:r>
            <a:r>
              <a:rPr lang="es-EC" sz="2400" dirty="0"/>
              <a:t>-mortalidad neonatal; así como realizar seguimiento a los recién nacidos que hayan egresado luego de haber superado este tipo de patologías</a:t>
            </a:r>
          </a:p>
        </p:txBody>
      </p:sp>
    </p:spTree>
    <p:extLst>
      <p:ext uri="{BB962C8B-B14F-4D97-AF65-F5344CB8AC3E}">
        <p14:creationId xmlns:p14="http://schemas.microsoft.com/office/powerpoint/2010/main" val="29661816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C"/>
          </a:p>
        </p:txBody>
      </p:sp>
      <p:sp>
        <p:nvSpPr>
          <p:cNvPr id="4" name="Marcador de contenido 3"/>
          <p:cNvSpPr>
            <a:spLocks noGrp="1"/>
          </p:cNvSpPr>
          <p:nvPr>
            <p:ph sz="quarter" idx="13"/>
          </p:nvPr>
        </p:nvSpPr>
        <p:spPr>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buNone/>
            </a:pPr>
            <a:r>
              <a:rPr lang="es-EC" dirty="0"/>
              <a:t>A los profesionales, los cuales brindan atención primaria en salud enfaticen su trabajo en la prevención de este tipo de enfermedades en los recién nacidos, si bien en nuestro estudio existieron muchos factores de riesgo no modificables, se puede realizar vigilancia a las gestantes que presenten algún tipo de los factores descritos dentro de la investigación. </a:t>
            </a:r>
            <a:endParaRPr lang="es-EC" b="1" dirty="0"/>
          </a:p>
        </p:txBody>
      </p:sp>
    </p:spTree>
    <p:extLst>
      <p:ext uri="{BB962C8B-B14F-4D97-AF65-F5344CB8AC3E}">
        <p14:creationId xmlns:p14="http://schemas.microsoft.com/office/powerpoint/2010/main" val="9009568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C"/>
          </a:p>
        </p:txBody>
      </p:sp>
      <p:sp>
        <p:nvSpPr>
          <p:cNvPr id="3" name="Marcador de contenido 2"/>
          <p:cNvSpPr>
            <a:spLocks noGrp="1"/>
          </p:cNvSpPr>
          <p:nvPr>
            <p:ph sz="quarter" idx="13"/>
          </p:nvPr>
        </p:nvSpPr>
        <p:spPr/>
        <p:txBody>
          <a:bodyPr/>
          <a:lstStyle/>
          <a:p>
            <a:endParaRPr lang="es-EC" dirty="0"/>
          </a:p>
        </p:txBody>
      </p:sp>
      <p:sp>
        <p:nvSpPr>
          <p:cNvPr id="4" name="Rectángulo redondeado 3"/>
          <p:cNvSpPr/>
          <p:nvPr/>
        </p:nvSpPr>
        <p:spPr>
          <a:xfrm>
            <a:off x="1178560" y="2519679"/>
            <a:ext cx="9225280" cy="28549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C" sz="2400" dirty="0"/>
              <a:t>A los estudiantes de enfermería de la Universidad Técnica del Norte que realizan su internado rotativo realizar un estricto cumplimiento de normas y protocolos de salud implementados dentro de estos servicios, así como la capacitación apropiada antes de su respectiva rotación en esta área. </a:t>
            </a:r>
            <a:endParaRPr lang="es-EC" sz="2400" b="1" dirty="0"/>
          </a:p>
        </p:txBody>
      </p:sp>
    </p:spTree>
    <p:extLst>
      <p:ext uri="{BB962C8B-B14F-4D97-AF65-F5344CB8AC3E}">
        <p14:creationId xmlns:p14="http://schemas.microsoft.com/office/powerpoint/2010/main" val="16129200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C"/>
          </a:p>
        </p:txBody>
      </p:sp>
      <p:pic>
        <p:nvPicPr>
          <p:cNvPr id="4" name="Marcador de contenido 3"/>
          <p:cNvPicPr>
            <a:picLocks noGrp="1" noChangeAspect="1"/>
          </p:cNvPicPr>
          <p:nvPr>
            <p:ph sz="quarter" idx="13"/>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685801" y="685799"/>
            <a:ext cx="10396882" cy="4864395"/>
          </a:xfrm>
          <a:prstGeom prst="rect">
            <a:avLst/>
          </a:prstGeom>
          <a:ln>
            <a:noFill/>
          </a:ln>
          <a:effectLst>
            <a:softEdge rad="112500"/>
          </a:effectLst>
        </p:spPr>
      </p:pic>
    </p:spTree>
    <p:extLst>
      <p:ext uri="{BB962C8B-B14F-4D97-AF65-F5344CB8AC3E}">
        <p14:creationId xmlns:p14="http://schemas.microsoft.com/office/powerpoint/2010/main" val="3182045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Justificación </a:t>
            </a:r>
            <a:endParaRPr lang="es-EC" dirty="0"/>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201925809"/>
              </p:ext>
            </p:extLst>
          </p:nvPr>
        </p:nvGraphicFramePr>
        <p:xfrm>
          <a:off x="685800" y="2063750"/>
          <a:ext cx="10394950" cy="3311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0" y="685800"/>
            <a:ext cx="1200182" cy="1087475"/>
          </a:xfrm>
          <a:prstGeom prst="flowChartConnector">
            <a:avLst/>
          </a:prstGeom>
          <a:noFill/>
          <a:ln>
            <a:noFill/>
          </a:ln>
        </p:spPr>
      </p:pic>
    </p:spTree>
    <p:extLst>
      <p:ext uri="{BB962C8B-B14F-4D97-AF65-F5344CB8AC3E}">
        <p14:creationId xmlns:p14="http://schemas.microsoft.com/office/powerpoint/2010/main" val="14837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sz="quarter" idx="13"/>
            <p:extLst>
              <p:ext uri="{D42A27DB-BD31-4B8C-83A1-F6EECF244321}">
                <p14:modId xmlns:p14="http://schemas.microsoft.com/office/powerpoint/2010/main" val="4195379160"/>
              </p:ext>
            </p:extLst>
          </p:nvPr>
        </p:nvGraphicFramePr>
        <p:xfrm>
          <a:off x="584200" y="1372870"/>
          <a:ext cx="10394950" cy="3711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4200" y="285395"/>
            <a:ext cx="1200182" cy="1087475"/>
          </a:xfrm>
          <a:prstGeom prst="flowChartConnector">
            <a:avLst/>
          </a:prstGeom>
          <a:noFill/>
          <a:ln>
            <a:noFill/>
          </a:ln>
        </p:spPr>
      </p:pic>
    </p:spTree>
    <p:extLst>
      <p:ext uri="{BB962C8B-B14F-4D97-AF65-F5344CB8AC3E}">
        <p14:creationId xmlns:p14="http://schemas.microsoft.com/office/powerpoint/2010/main" val="222573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961437466"/>
              </p:ext>
            </p:extLst>
          </p:nvPr>
        </p:nvGraphicFramePr>
        <p:xfrm>
          <a:off x="685800" y="325120"/>
          <a:ext cx="11242040" cy="6156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0" y="325120"/>
            <a:ext cx="1200182" cy="1087475"/>
          </a:xfrm>
          <a:prstGeom prst="flowChartConnector">
            <a:avLst/>
          </a:prstGeom>
          <a:noFill/>
          <a:ln>
            <a:noFill/>
          </a:ln>
        </p:spPr>
      </p:pic>
    </p:spTree>
    <p:extLst>
      <p:ext uri="{BB962C8B-B14F-4D97-AF65-F5344CB8AC3E}">
        <p14:creationId xmlns:p14="http://schemas.microsoft.com/office/powerpoint/2010/main" val="60528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sz="quarter" idx="13"/>
            <p:extLst>
              <p:ext uri="{D42A27DB-BD31-4B8C-83A1-F6EECF244321}">
                <p14:modId xmlns:p14="http://schemas.microsoft.com/office/powerpoint/2010/main" val="3577831739"/>
              </p:ext>
            </p:extLst>
          </p:nvPr>
        </p:nvGraphicFramePr>
        <p:xfrm>
          <a:off x="685800" y="568960"/>
          <a:ext cx="10394950" cy="520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0" y="568960"/>
            <a:ext cx="1200182" cy="1087475"/>
          </a:xfrm>
          <a:prstGeom prst="flowChartConnector">
            <a:avLst/>
          </a:prstGeom>
          <a:noFill/>
          <a:ln>
            <a:noFill/>
          </a:ln>
        </p:spPr>
      </p:pic>
    </p:spTree>
    <p:extLst>
      <p:ext uri="{BB962C8B-B14F-4D97-AF65-F5344CB8AC3E}">
        <p14:creationId xmlns:p14="http://schemas.microsoft.com/office/powerpoint/2010/main" val="151442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CAPITULO III</a:t>
            </a:r>
            <a:endParaRPr lang="es-EC" dirty="0"/>
          </a:p>
        </p:txBody>
      </p:sp>
      <p:sp>
        <p:nvSpPr>
          <p:cNvPr id="3" name="Marcador de contenido 2"/>
          <p:cNvSpPr>
            <a:spLocks noGrp="1"/>
          </p:cNvSpPr>
          <p:nvPr>
            <p:ph sz="quarter" idx="13"/>
          </p:nvPr>
        </p:nvSpPr>
        <p:spPr/>
        <p:txBody>
          <a:bodyPr/>
          <a:lstStyle/>
          <a:p>
            <a:pPr marL="0" indent="0">
              <a:buNone/>
            </a:pPr>
            <a:endParaRPr lang="es-EC" dirty="0" smtClean="0"/>
          </a:p>
          <a:p>
            <a:pPr marL="0" indent="0">
              <a:buNone/>
            </a:pPr>
            <a:r>
              <a:rPr lang="es-EC" dirty="0" smtClean="0"/>
              <a:t>Marco referencial </a:t>
            </a:r>
          </a:p>
          <a:p>
            <a:pPr marL="0" indent="0">
              <a:buNone/>
            </a:pPr>
            <a:r>
              <a:rPr lang="es-EC" dirty="0" smtClean="0"/>
              <a:t>Marco contextual </a:t>
            </a:r>
          </a:p>
          <a:p>
            <a:pPr marL="0" indent="0">
              <a:buNone/>
            </a:pPr>
            <a:r>
              <a:rPr lang="es-EC" dirty="0" smtClean="0"/>
              <a:t>Marco conceptual </a:t>
            </a:r>
          </a:p>
          <a:p>
            <a:pPr marL="0" indent="0">
              <a:buNone/>
            </a:pPr>
            <a:r>
              <a:rPr lang="es-EC" dirty="0" smtClean="0"/>
              <a:t>Marco legal – ético </a:t>
            </a:r>
            <a:endParaRPr lang="es-EC" dirty="0"/>
          </a:p>
        </p:txBody>
      </p:sp>
      <p:pic>
        <p:nvPicPr>
          <p:cNvPr id="4" name="Imagen 3" descr="http://files.escueladeconduccion.webnode.es/system_preview_detail_200000022-8efe88ff98-public/sello-max-ut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685800"/>
            <a:ext cx="1200182" cy="1087475"/>
          </a:xfrm>
          <a:prstGeom prst="flowChartConnector">
            <a:avLst/>
          </a:prstGeom>
          <a:noFill/>
          <a:ln>
            <a:noFill/>
          </a:ln>
        </p:spPr>
      </p:pic>
    </p:spTree>
    <p:extLst>
      <p:ext uri="{BB962C8B-B14F-4D97-AF65-F5344CB8AC3E}">
        <p14:creationId xmlns:p14="http://schemas.microsoft.com/office/powerpoint/2010/main" val="314649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C"/>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042146520"/>
              </p:ext>
            </p:extLst>
          </p:nvPr>
        </p:nvGraphicFramePr>
        <p:xfrm>
          <a:off x="685800" y="1565564"/>
          <a:ext cx="1039495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descr="http://files.escueladeconduccion.webnode.es/system_preview_detail_200000022-8efe88ff98-public/sello-max-utn.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0" y="365125"/>
            <a:ext cx="1200182" cy="1087475"/>
          </a:xfrm>
          <a:prstGeom prst="flowChartConnector">
            <a:avLst/>
          </a:prstGeom>
          <a:noFill/>
          <a:ln>
            <a:noFill/>
          </a:ln>
        </p:spPr>
      </p:pic>
    </p:spTree>
    <p:extLst>
      <p:ext uri="{BB962C8B-B14F-4D97-AF65-F5344CB8AC3E}">
        <p14:creationId xmlns:p14="http://schemas.microsoft.com/office/powerpoint/2010/main" val="49544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3199</TotalTime>
  <Words>1342</Words>
  <Application>Microsoft Office PowerPoint</Application>
  <PresentationFormat>Panorámica</PresentationFormat>
  <Paragraphs>146</Paragraphs>
  <Slides>34</Slides>
  <Notes>12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Calibri Light</vt:lpstr>
      <vt:lpstr>Tema de Office</vt:lpstr>
      <vt:lpstr>Universidad Técnica del Norte Facultad Ciencias de la Salud Carrera de Enfermería </vt:lpstr>
      <vt:lpstr>Planteamiento del problema</vt:lpstr>
      <vt:lpstr>Formulación del problema </vt:lpstr>
      <vt:lpstr>Justificación </vt:lpstr>
      <vt:lpstr>Presentación de PowerPoint</vt:lpstr>
      <vt:lpstr>Presentación de PowerPoint</vt:lpstr>
      <vt:lpstr>Presentación de PowerPoint</vt:lpstr>
      <vt:lpstr>CAPITULO III</vt:lpstr>
      <vt:lpstr>Presentación de PowerPoint</vt:lpstr>
      <vt:lpstr>Marco Contextual </vt:lpstr>
      <vt:lpstr>Marco conceptual </vt:lpstr>
      <vt:lpstr>MARCO ÉTICO Y LEGAL </vt:lpstr>
      <vt:lpstr>Metodología de la investigación </vt:lpstr>
      <vt:lpstr>Metodología de investigación </vt:lpstr>
      <vt:lpstr>Variables </vt:lpstr>
      <vt:lpstr>Capitulo IV </vt:lpstr>
      <vt:lpstr>Gráfico 1: Lugar de procedencia </vt:lpstr>
      <vt:lpstr>Gráfico 2: Etnia </vt:lpstr>
      <vt:lpstr>Gráfico 3: Género </vt:lpstr>
      <vt:lpstr>Gráfico 4: Peso al nacer  </vt:lpstr>
      <vt:lpstr>Gráfico 5: Tipo de alimentación </vt:lpstr>
      <vt:lpstr>Gráfico 6: Edad de la madre</vt:lpstr>
      <vt:lpstr>Gráfico 7: Nivel de estudio </vt:lpstr>
      <vt:lpstr>Gráfico 8: Tipo de parto </vt:lpstr>
      <vt:lpstr>Gráfico 9: Lugar de parto </vt:lpstr>
      <vt:lpstr>Gráfico 10: Oxigenoterapia  </vt:lpstr>
      <vt:lpstr>Gráfico 11: Días de hospitalización   </vt:lpstr>
      <vt:lpstr>Capitulo V </vt:lpstr>
      <vt:lpstr>Conclusiones: </vt:lpstr>
      <vt:lpstr>Presentación de PowerPoint</vt:lpstr>
      <vt:lpstr>Recomendaciones:  </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técnica del norte facultad ciencias de la salud</dc:title>
  <dc:creator>Paul Yaselga</dc:creator>
  <cp:lastModifiedBy>Paul Yaselga</cp:lastModifiedBy>
  <cp:revision>86</cp:revision>
  <dcterms:created xsi:type="dcterms:W3CDTF">2017-09-20T21:42:05Z</dcterms:created>
  <dcterms:modified xsi:type="dcterms:W3CDTF">2017-10-18T17:20:46Z</dcterms:modified>
</cp:coreProperties>
</file>