
<file path=[Content_Types].xml><?xml version="1.0" encoding="utf-8"?>
<Types xmlns="http://schemas.openxmlformats.org/package/2006/content-types">
  <Default Extension="png" ContentType="image/png"/>
  <Default Extension="bin" ContentType="application/vnd.openxmlformats-officedocument.oleObject"/>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8.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2.xml" ContentType="application/vnd.openxmlformats-officedocument.themeOverride+xml"/>
  <Override PartName="/ppt/notesSlides/notesSlide1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3.xml" ContentType="application/vnd.openxmlformats-officedocument.themeOverride+xml"/>
  <Override PartName="/ppt/notesSlides/notesSlide1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4.xml" ContentType="application/vnd.openxmlformats-officedocument.themeOverride+xml"/>
  <Override PartName="/ppt/notesSlides/notesSlide1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14" r:id="rId1"/>
  </p:sldMasterIdLst>
  <p:notesMasterIdLst>
    <p:notesMasterId r:id="rId31"/>
  </p:notesMasterIdLst>
  <p:sldIdLst>
    <p:sldId id="256" r:id="rId2"/>
    <p:sldId id="257" r:id="rId3"/>
    <p:sldId id="259" r:id="rId4"/>
    <p:sldId id="260" r:id="rId5"/>
    <p:sldId id="261" r:id="rId6"/>
    <p:sldId id="262" r:id="rId7"/>
    <p:sldId id="263" r:id="rId8"/>
    <p:sldId id="264" r:id="rId9"/>
    <p:sldId id="265" r:id="rId10"/>
    <p:sldId id="266" r:id="rId11"/>
    <p:sldId id="268" r:id="rId12"/>
    <p:sldId id="274" r:id="rId13"/>
    <p:sldId id="275" r:id="rId14"/>
    <p:sldId id="298" r:id="rId15"/>
    <p:sldId id="276" r:id="rId16"/>
    <p:sldId id="278" r:id="rId17"/>
    <p:sldId id="280" r:id="rId18"/>
    <p:sldId id="282" r:id="rId19"/>
    <p:sldId id="283" r:id="rId20"/>
    <p:sldId id="281" r:id="rId21"/>
    <p:sldId id="302" r:id="rId22"/>
    <p:sldId id="284" r:id="rId23"/>
    <p:sldId id="285" r:id="rId24"/>
    <p:sldId id="286" r:id="rId25"/>
    <p:sldId id="287" r:id="rId26"/>
    <p:sldId id="292" r:id="rId27"/>
    <p:sldId id="297" r:id="rId28"/>
    <p:sldId id="300" r:id="rId29"/>
    <p:sldId id="301"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80" autoAdjust="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p\Downloads\tabulacion%20encuesta.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embeddings/oleObject3.bin"/></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embeddings/oleObject4.bin"/></Relationships>
</file>

<file path=ppt/charts/_rels/chart12.xml.rels><?xml version="1.0" encoding="UTF-8" standalone="yes"?>
<Relationships xmlns="http://schemas.openxmlformats.org/package/2006/relationships"><Relationship Id="rId3" Type="http://schemas.openxmlformats.org/officeDocument/2006/relationships/oleObject" Target="file:///C:\Users\hp\Downloads\tabulacion%20encuesta%20i.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file:///C:\Users\hp\Downloads\tabulacion%20encues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hp\Downloads\tabulacion%20encues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embeddings/oleObject1.bin"/></Relationships>
</file>

<file path=ppt/charts/_rels/chart5.xml.rels><?xml version="1.0" encoding="UTF-8" standalone="yes"?>
<Relationships xmlns="http://schemas.openxmlformats.org/package/2006/relationships"><Relationship Id="rId3" Type="http://schemas.openxmlformats.org/officeDocument/2006/relationships/oleObject" Target="file:///C:\Users\hp\Desktop\tabulacion%20encuest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hp\Downloads\tabulacion%20encuest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hp\Downloads\tabulacion%20encuesta.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hp\Downloads\tabulacion%20encuest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Pt>
            <c:idx val="0"/>
            <c:invertIfNegative val="0"/>
            <c:bubble3D val="0"/>
            <c:spPr>
              <a:solidFill>
                <a:schemeClr val="accent1"/>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8F21-4FB2-9C29-624DD46DEF17}"/>
              </c:ext>
            </c:extLst>
          </c:dPt>
          <c:dPt>
            <c:idx val="1"/>
            <c:invertIfNegative val="0"/>
            <c:bubble3D val="0"/>
            <c:spPr>
              <a:solidFill>
                <a:schemeClr val="accent2"/>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8F21-4FB2-9C29-624DD46DEF17}"/>
              </c:ext>
            </c:extLst>
          </c:dPt>
          <c:dPt>
            <c:idx val="2"/>
            <c:invertIfNegative val="0"/>
            <c:bubble3D val="0"/>
            <c:spPr>
              <a:solidFill>
                <a:schemeClr val="accent4"/>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8F21-4FB2-9C29-624DD46DEF17}"/>
              </c:ext>
            </c:extLst>
          </c:dPt>
          <c:dPt>
            <c:idx val="3"/>
            <c:invertIfNegative val="0"/>
            <c:bubble3D val="0"/>
            <c:spPr>
              <a:solidFill>
                <a:schemeClr val="accent6"/>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8F21-4FB2-9C29-624DD46DEF17}"/>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s-EC"/>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'[tabulacion encuesta.xlsx]Hoja2'!$B$5:$B$8</c:f>
              <c:strCache>
                <c:ptCount val="4"/>
                <c:pt idx="0">
                  <c:v>15 - 25 años</c:v>
                </c:pt>
                <c:pt idx="1">
                  <c:v>26 - 35 años</c:v>
                </c:pt>
                <c:pt idx="2">
                  <c:v>36 - 45 años</c:v>
                </c:pt>
                <c:pt idx="3">
                  <c:v>46 años o mas</c:v>
                </c:pt>
              </c:strCache>
            </c:strRef>
          </c:cat>
          <c:val>
            <c:numRef>
              <c:f>'[tabulacion encuesta.xlsx]Hoja2'!$D$5:$D$8</c:f>
              <c:numCache>
                <c:formatCode>###0.0</c:formatCode>
                <c:ptCount val="4"/>
                <c:pt idx="0">
                  <c:v>39.0625</c:v>
                </c:pt>
                <c:pt idx="1">
                  <c:v>37.5</c:v>
                </c:pt>
                <c:pt idx="2">
                  <c:v>20.3125</c:v>
                </c:pt>
                <c:pt idx="3">
                  <c:v>3.125</c:v>
                </c:pt>
              </c:numCache>
            </c:numRef>
          </c:val>
          <c:extLst>
            <c:ext xmlns:c16="http://schemas.microsoft.com/office/drawing/2014/chart" uri="{C3380CC4-5D6E-409C-BE32-E72D297353CC}">
              <c16:uniqueId val="{00000008-8F21-4FB2-9C29-624DD46DEF17}"/>
            </c:ext>
          </c:extLst>
        </c:ser>
        <c:dLbls>
          <c:dLblPos val="inEnd"/>
          <c:showLegendKey val="0"/>
          <c:showVal val="1"/>
          <c:showCatName val="0"/>
          <c:showSerName val="0"/>
          <c:showPercent val="0"/>
          <c:showBubbleSize val="0"/>
        </c:dLbls>
        <c:gapWidth val="100"/>
        <c:overlap val="-24"/>
        <c:axId val="689373424"/>
        <c:axId val="689375600"/>
      </c:barChart>
      <c:catAx>
        <c:axId val="68937342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crossAx val="689375600"/>
        <c:crosses val="autoZero"/>
        <c:auto val="1"/>
        <c:lblAlgn val="ctr"/>
        <c:lblOffset val="100"/>
        <c:noMultiLvlLbl val="0"/>
      </c:catAx>
      <c:valAx>
        <c:axId val="68937560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C"/>
          </a:p>
        </c:txPr>
        <c:crossAx val="689373424"/>
        <c:crosses val="autoZero"/>
        <c:crossBetween val="between"/>
      </c:valAx>
      <c:spPr>
        <a:noFill/>
        <a:ln>
          <a:noFill/>
        </a:ln>
        <a:effectLst/>
      </c:spPr>
    </c:plotArea>
    <c:plotVisOnly val="1"/>
    <c:dispBlanksAs val="gap"/>
    <c:showDLblsOverMax val="0"/>
  </c:chart>
  <c:spPr>
    <a:solidFill>
      <a:schemeClr val="accent1">
        <a:lumMod val="40000"/>
        <a:lumOff val="60000"/>
      </a:schemeClr>
    </a:solidFill>
    <a:ln w="9525" cap="flat" cmpd="sng" algn="ctr">
      <a:solidFill>
        <a:srgbClr val="0070C0"/>
      </a:solidFill>
      <a:round/>
    </a:ln>
    <a:effectLst/>
  </c:spPr>
  <c:txPr>
    <a:bodyPr/>
    <a:lstStyle/>
    <a:p>
      <a:pPr>
        <a:defRPr/>
      </a:pPr>
      <a:endParaRPr lang="es-EC"/>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Pt>
            <c:idx val="1"/>
            <c:invertIfNegative val="0"/>
            <c:bubble3D val="0"/>
            <c:spPr>
              <a:solidFill>
                <a:schemeClr val="accent2"/>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C762-4A46-9FD2-DB3F5A8253D3}"/>
              </c:ext>
            </c:extLst>
          </c:dPt>
          <c:dPt>
            <c:idx val="2"/>
            <c:invertIfNegative val="0"/>
            <c:bubble3D val="0"/>
            <c:spPr>
              <a:solidFill>
                <a:schemeClr val="accent6"/>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C762-4A46-9FD2-DB3F5A8253D3}"/>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Hoja19!$B$4:$B$6</c:f>
              <c:strCache>
                <c:ptCount val="3"/>
                <c:pt idx="0">
                  <c:v>Una vez a la semana</c:v>
                </c:pt>
                <c:pt idx="1">
                  <c:v>Una vez al día</c:v>
                </c:pt>
                <c:pt idx="2">
                  <c:v>Varias veces al día</c:v>
                </c:pt>
              </c:strCache>
            </c:strRef>
          </c:cat>
          <c:val>
            <c:numRef>
              <c:f>Hoja19!$D$4:$D$6</c:f>
              <c:numCache>
                <c:formatCode>###0.0</c:formatCode>
                <c:ptCount val="3"/>
                <c:pt idx="0">
                  <c:v>4.6875</c:v>
                </c:pt>
                <c:pt idx="1">
                  <c:v>50</c:v>
                </c:pt>
                <c:pt idx="2">
                  <c:v>45.3125</c:v>
                </c:pt>
              </c:numCache>
            </c:numRef>
          </c:val>
          <c:extLst>
            <c:ext xmlns:c16="http://schemas.microsoft.com/office/drawing/2014/chart" uri="{C3380CC4-5D6E-409C-BE32-E72D297353CC}">
              <c16:uniqueId val="{00000004-C762-4A46-9FD2-DB3F5A8253D3}"/>
            </c:ext>
          </c:extLst>
        </c:ser>
        <c:dLbls>
          <c:dLblPos val="inEnd"/>
          <c:showLegendKey val="0"/>
          <c:showVal val="1"/>
          <c:showCatName val="0"/>
          <c:showSerName val="0"/>
          <c:showPercent val="0"/>
          <c:showBubbleSize val="0"/>
        </c:dLbls>
        <c:gapWidth val="100"/>
        <c:overlap val="-24"/>
        <c:axId val="909211280"/>
        <c:axId val="918881776"/>
      </c:barChart>
      <c:catAx>
        <c:axId val="90921128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crossAx val="918881776"/>
        <c:crosses val="autoZero"/>
        <c:auto val="1"/>
        <c:lblAlgn val="ctr"/>
        <c:lblOffset val="100"/>
        <c:noMultiLvlLbl val="0"/>
      </c:catAx>
      <c:valAx>
        <c:axId val="9188817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C"/>
          </a:p>
        </c:txPr>
        <c:crossAx val="909211280"/>
        <c:crosses val="autoZero"/>
        <c:crossBetween val="between"/>
      </c:valAx>
      <c:spPr>
        <a:noFill/>
        <a:ln>
          <a:noFill/>
        </a:ln>
        <a:effectLst/>
      </c:spPr>
    </c:plotArea>
    <c:plotVisOnly val="1"/>
    <c:dispBlanksAs val="gap"/>
    <c:showDLblsOverMax val="0"/>
  </c:chart>
  <c:spPr>
    <a:solidFill>
      <a:srgbClr val="1CADE4">
        <a:lumMod val="20000"/>
        <a:lumOff val="80000"/>
      </a:srgbClr>
    </a:solidFill>
    <a:ln w="9525" cap="flat" cmpd="sng" algn="ctr">
      <a:solidFill>
        <a:srgbClr val="0070C0"/>
      </a:solidFill>
      <a:round/>
    </a:ln>
    <a:effectLst/>
  </c:spPr>
  <c:txPr>
    <a:bodyPr/>
    <a:lstStyle/>
    <a:p>
      <a:pPr>
        <a:defRPr/>
      </a:pPr>
      <a:endParaRPr lang="es-EC"/>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Pt>
            <c:idx val="1"/>
            <c:invertIfNegative val="0"/>
            <c:bubble3D val="0"/>
            <c:spPr>
              <a:solidFill>
                <a:schemeClr val="accent2"/>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F22F-484C-8BAA-98B609898013}"/>
              </c:ext>
            </c:extLst>
          </c:dPt>
          <c:dPt>
            <c:idx val="2"/>
            <c:invertIfNegative val="0"/>
            <c:bubble3D val="0"/>
            <c:spPr>
              <a:solidFill>
                <a:schemeClr val="accent4"/>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F22F-484C-8BAA-98B609898013}"/>
              </c:ext>
            </c:extLst>
          </c:dPt>
          <c:dPt>
            <c:idx val="3"/>
            <c:invertIfNegative val="0"/>
            <c:bubble3D val="0"/>
            <c:spPr>
              <a:solidFill>
                <a:schemeClr val="accent6"/>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F22F-484C-8BAA-98B609898013}"/>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Hoja20!$B$4:$B$7</c:f>
              <c:strCache>
                <c:ptCount val="4"/>
                <c:pt idx="0">
                  <c:v>Agua y jabón</c:v>
                </c:pt>
                <c:pt idx="1">
                  <c:v>Aguas medicinales</c:v>
                </c:pt>
                <c:pt idx="2">
                  <c:v>Alcohol</c:v>
                </c:pt>
                <c:pt idx="3">
                  <c:v>Solo agua</c:v>
                </c:pt>
              </c:strCache>
            </c:strRef>
          </c:cat>
          <c:val>
            <c:numRef>
              <c:f>Hoja20!$D$4:$D$7</c:f>
              <c:numCache>
                <c:formatCode>###0.0</c:formatCode>
                <c:ptCount val="4"/>
                <c:pt idx="0">
                  <c:v>39.0625</c:v>
                </c:pt>
                <c:pt idx="1">
                  <c:v>17.1875</c:v>
                </c:pt>
                <c:pt idx="2">
                  <c:v>25</c:v>
                </c:pt>
                <c:pt idx="3">
                  <c:v>18.75</c:v>
                </c:pt>
              </c:numCache>
            </c:numRef>
          </c:val>
          <c:extLst>
            <c:ext xmlns:c16="http://schemas.microsoft.com/office/drawing/2014/chart" uri="{C3380CC4-5D6E-409C-BE32-E72D297353CC}">
              <c16:uniqueId val="{00000006-F22F-484C-8BAA-98B609898013}"/>
            </c:ext>
          </c:extLst>
        </c:ser>
        <c:dLbls>
          <c:dLblPos val="inEnd"/>
          <c:showLegendKey val="0"/>
          <c:showVal val="1"/>
          <c:showCatName val="0"/>
          <c:showSerName val="0"/>
          <c:showPercent val="0"/>
          <c:showBubbleSize val="0"/>
        </c:dLbls>
        <c:gapWidth val="100"/>
        <c:overlap val="-24"/>
        <c:axId val="918880144"/>
        <c:axId val="918888848"/>
      </c:barChart>
      <c:catAx>
        <c:axId val="91888014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crossAx val="918888848"/>
        <c:crosses val="autoZero"/>
        <c:auto val="1"/>
        <c:lblAlgn val="ctr"/>
        <c:lblOffset val="100"/>
        <c:noMultiLvlLbl val="0"/>
      </c:catAx>
      <c:valAx>
        <c:axId val="91888884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C"/>
          </a:p>
        </c:txPr>
        <c:crossAx val="918880144"/>
        <c:crosses val="autoZero"/>
        <c:crossBetween val="between"/>
      </c:valAx>
      <c:spPr>
        <a:noFill/>
        <a:ln>
          <a:noFill/>
        </a:ln>
        <a:effectLst/>
      </c:spPr>
    </c:plotArea>
    <c:plotVisOnly val="1"/>
    <c:dispBlanksAs val="gap"/>
    <c:showDLblsOverMax val="0"/>
  </c:chart>
  <c:spPr>
    <a:solidFill>
      <a:srgbClr val="1CADE4">
        <a:lumMod val="20000"/>
        <a:lumOff val="80000"/>
      </a:srgbClr>
    </a:solidFill>
    <a:ln w="9525" cap="flat" cmpd="sng" algn="ctr">
      <a:solidFill>
        <a:srgbClr val="0070C0"/>
      </a:solidFill>
      <a:round/>
    </a:ln>
    <a:effectLst/>
  </c:spPr>
  <c:txPr>
    <a:bodyPr/>
    <a:lstStyle/>
    <a:p>
      <a:pPr>
        <a:defRPr/>
      </a:pPr>
      <a:endParaRPr lang="es-EC"/>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Pt>
            <c:idx val="0"/>
            <c:invertIfNegative val="0"/>
            <c:bubble3D val="0"/>
            <c:spPr>
              <a:solidFill>
                <a:schemeClr val="accent2"/>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0D59-4A1B-A672-6382B2655D23}"/>
              </c:ext>
            </c:extLst>
          </c:dPt>
          <c:dPt>
            <c:idx val="1"/>
            <c:invertIfNegative val="0"/>
            <c:bubble3D val="0"/>
            <c:spPr>
              <a:solidFill>
                <a:schemeClr val="accent4"/>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0D59-4A1B-A672-6382B2655D23}"/>
              </c:ext>
            </c:extLst>
          </c:dPt>
          <c:dPt>
            <c:idx val="2"/>
            <c:invertIfNegative val="0"/>
            <c:bubble3D val="0"/>
            <c:spPr>
              <a:solidFill>
                <a:schemeClr val="accent5"/>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0D59-4A1B-A672-6382B2655D23}"/>
              </c:ext>
            </c:extLst>
          </c:dPt>
          <c:dPt>
            <c:idx val="3"/>
            <c:invertIfNegative val="0"/>
            <c:bubble3D val="0"/>
            <c:spPr>
              <a:solidFill>
                <a:schemeClr val="accent6"/>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0D59-4A1B-A672-6382B2655D23}"/>
              </c:ext>
            </c:extLst>
          </c:dPt>
          <c:dLbls>
            <c:dLbl>
              <c:idx val="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dLblPos val="inEnd"/>
              <c:showLegendKey val="0"/>
              <c:showVal val="1"/>
              <c:showCatName val="0"/>
              <c:showSerName val="0"/>
              <c:showPercent val="0"/>
              <c:showBubbleSize val="0"/>
              <c:extLst>
                <c:ext xmlns:c16="http://schemas.microsoft.com/office/drawing/2014/chart" uri="{C3380CC4-5D6E-409C-BE32-E72D297353CC}">
                  <c16:uniqueId val="{00000001-0D59-4A1B-A672-6382B2655D23}"/>
                </c:ext>
              </c:extLst>
            </c:dLbl>
            <c:dLbl>
              <c:idx val="1"/>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dLblPos val="inEnd"/>
              <c:showLegendKey val="0"/>
              <c:showVal val="1"/>
              <c:showCatName val="0"/>
              <c:showSerName val="0"/>
              <c:showPercent val="0"/>
              <c:showBubbleSize val="0"/>
              <c:extLst>
                <c:ext xmlns:c16="http://schemas.microsoft.com/office/drawing/2014/chart" uri="{C3380CC4-5D6E-409C-BE32-E72D297353CC}">
                  <c16:uniqueId val="{00000003-0D59-4A1B-A672-6382B2655D23}"/>
                </c:ext>
              </c:extLst>
            </c:dLbl>
            <c:dLbl>
              <c:idx val="2"/>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dLblPos val="inEnd"/>
              <c:showLegendKey val="0"/>
              <c:showVal val="1"/>
              <c:showCatName val="0"/>
              <c:showSerName val="0"/>
              <c:showPercent val="0"/>
              <c:showBubbleSize val="0"/>
              <c:extLst>
                <c:ext xmlns:c16="http://schemas.microsoft.com/office/drawing/2014/chart" uri="{C3380CC4-5D6E-409C-BE32-E72D297353CC}">
                  <c16:uniqueId val="{00000005-0D59-4A1B-A672-6382B2655D23}"/>
                </c:ext>
              </c:extLst>
            </c:dLbl>
            <c:dLbl>
              <c:idx val="3"/>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dLblPos val="inEnd"/>
              <c:showLegendKey val="0"/>
              <c:showVal val="1"/>
              <c:showCatName val="0"/>
              <c:showSerName val="0"/>
              <c:showPercent val="0"/>
              <c:showBubbleSize val="0"/>
              <c:extLst>
                <c:ext xmlns:c16="http://schemas.microsoft.com/office/drawing/2014/chart" uri="{C3380CC4-5D6E-409C-BE32-E72D297353CC}">
                  <c16:uniqueId val="{00000007-0D59-4A1B-A672-6382B2655D23}"/>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s-EC"/>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Hoja21!$B$4:$B$7</c:f>
              <c:strCache>
                <c:ptCount val="4"/>
                <c:pt idx="0">
                  <c:v>Después de dos semanas</c:v>
                </c:pt>
                <c:pt idx="1">
                  <c:v>Después  de una semana</c:v>
                </c:pt>
                <c:pt idx="2">
                  <c:v>Después de 2 o 3 dias</c:v>
                </c:pt>
                <c:pt idx="3">
                  <c:v>Despues de 24 horas</c:v>
                </c:pt>
              </c:strCache>
            </c:strRef>
          </c:cat>
          <c:val>
            <c:numRef>
              <c:f>Hoja21!$D$4:$D$7</c:f>
              <c:numCache>
                <c:formatCode>###0.0</c:formatCode>
                <c:ptCount val="4"/>
                <c:pt idx="0">
                  <c:v>31.25</c:v>
                </c:pt>
                <c:pt idx="1">
                  <c:v>26.5625</c:v>
                </c:pt>
                <c:pt idx="2">
                  <c:v>25</c:v>
                </c:pt>
                <c:pt idx="3">
                  <c:v>17.1875</c:v>
                </c:pt>
              </c:numCache>
            </c:numRef>
          </c:val>
          <c:extLst>
            <c:ext xmlns:c16="http://schemas.microsoft.com/office/drawing/2014/chart" uri="{C3380CC4-5D6E-409C-BE32-E72D297353CC}">
              <c16:uniqueId val="{00000008-0D59-4A1B-A672-6382B2655D23}"/>
            </c:ext>
          </c:extLst>
        </c:ser>
        <c:dLbls>
          <c:dLblPos val="inEnd"/>
          <c:showLegendKey val="0"/>
          <c:showVal val="1"/>
          <c:showCatName val="0"/>
          <c:showSerName val="0"/>
          <c:showPercent val="0"/>
          <c:showBubbleSize val="0"/>
        </c:dLbls>
        <c:gapWidth val="100"/>
        <c:overlap val="-24"/>
        <c:axId val="1603231295"/>
        <c:axId val="1603231711"/>
      </c:barChart>
      <c:catAx>
        <c:axId val="1603231295"/>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crossAx val="1603231711"/>
        <c:crosses val="autoZero"/>
        <c:auto val="1"/>
        <c:lblAlgn val="ctr"/>
        <c:lblOffset val="100"/>
        <c:noMultiLvlLbl val="0"/>
      </c:catAx>
      <c:valAx>
        <c:axId val="1603231711"/>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C"/>
          </a:p>
        </c:txPr>
        <c:crossAx val="1603231295"/>
        <c:crosses val="autoZero"/>
        <c:crossBetween val="between"/>
      </c:valAx>
      <c:spPr>
        <a:noFill/>
        <a:ln>
          <a:noFill/>
        </a:ln>
        <a:effectLst/>
      </c:spPr>
    </c:plotArea>
    <c:plotVisOnly val="1"/>
    <c:dispBlanksAs val="gap"/>
    <c:showDLblsOverMax val="0"/>
  </c:chart>
  <c:spPr>
    <a:solidFill>
      <a:schemeClr val="accent1">
        <a:lumMod val="20000"/>
        <a:lumOff val="80000"/>
      </a:schemeClr>
    </a:solidFill>
    <a:ln>
      <a:solidFill>
        <a:schemeClr val="accent1"/>
      </a:solidFill>
    </a:ln>
    <a:effectLst/>
  </c:spPr>
  <c:txPr>
    <a:bodyPr/>
    <a:lstStyle/>
    <a:p>
      <a:pPr>
        <a:defRPr/>
      </a:pPr>
      <a:endParaRPr lang="es-EC"/>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a:outerShdw blurRad="57150" dist="19050" dir="5400000" algn="ctr" rotWithShape="0">
                <a:srgbClr val="000000">
                  <a:alpha val="63000"/>
                </a:srgbClr>
              </a:outerShdw>
            </a:effectLst>
          </c:spPr>
          <c:invertIfNegative val="0"/>
          <c:dPt>
            <c:idx val="1"/>
            <c:invertIfNegative val="0"/>
            <c:bubble3D val="0"/>
            <c:spPr>
              <a:solidFill>
                <a:schemeClr val="accent2"/>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33B1-4DEA-80C5-4E6A9EF665DA}"/>
              </c:ext>
            </c:extLst>
          </c:dPt>
          <c:dPt>
            <c:idx val="2"/>
            <c:invertIfNegative val="0"/>
            <c:bubble3D val="0"/>
            <c:spPr>
              <a:solidFill>
                <a:schemeClr val="accent4"/>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33B1-4DEA-80C5-4E6A9EF665DA}"/>
              </c:ext>
            </c:extLst>
          </c:dPt>
          <c:dPt>
            <c:idx val="3"/>
            <c:invertIfNegative val="0"/>
            <c:bubble3D val="0"/>
            <c:spPr>
              <a:solidFill>
                <a:schemeClr val="accent6"/>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33B1-4DEA-80C5-4E6A9EF665DA}"/>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Hoja3!$B$5:$B$8</c:f>
              <c:strCache>
                <c:ptCount val="4"/>
                <c:pt idx="0">
                  <c:v>Casada</c:v>
                </c:pt>
                <c:pt idx="1">
                  <c:v>Divorciada</c:v>
                </c:pt>
                <c:pt idx="2">
                  <c:v>Soltera</c:v>
                </c:pt>
                <c:pt idx="3">
                  <c:v>Unión Libre</c:v>
                </c:pt>
              </c:strCache>
            </c:strRef>
          </c:cat>
          <c:val>
            <c:numRef>
              <c:f>Hoja3!$D$5:$D$8</c:f>
              <c:numCache>
                <c:formatCode>###0.0</c:formatCode>
                <c:ptCount val="4"/>
                <c:pt idx="0">
                  <c:v>51.5625</c:v>
                </c:pt>
                <c:pt idx="1">
                  <c:v>1.5625</c:v>
                </c:pt>
                <c:pt idx="2">
                  <c:v>21.875</c:v>
                </c:pt>
                <c:pt idx="3">
                  <c:v>25</c:v>
                </c:pt>
              </c:numCache>
            </c:numRef>
          </c:val>
          <c:extLst>
            <c:ext xmlns:c16="http://schemas.microsoft.com/office/drawing/2014/chart" uri="{C3380CC4-5D6E-409C-BE32-E72D297353CC}">
              <c16:uniqueId val="{00000006-33B1-4DEA-80C5-4E6A9EF665DA}"/>
            </c:ext>
          </c:extLst>
        </c:ser>
        <c:dLbls>
          <c:dLblPos val="inEnd"/>
          <c:showLegendKey val="0"/>
          <c:showVal val="1"/>
          <c:showCatName val="0"/>
          <c:showSerName val="0"/>
          <c:showPercent val="0"/>
          <c:showBubbleSize val="0"/>
        </c:dLbls>
        <c:gapWidth val="100"/>
        <c:overlap val="-24"/>
        <c:axId val="689376688"/>
        <c:axId val="689372336"/>
      </c:barChart>
      <c:catAx>
        <c:axId val="68937668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crossAx val="689372336"/>
        <c:crosses val="autoZero"/>
        <c:auto val="1"/>
        <c:lblAlgn val="ctr"/>
        <c:lblOffset val="100"/>
        <c:noMultiLvlLbl val="0"/>
      </c:catAx>
      <c:valAx>
        <c:axId val="68937233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C"/>
          </a:p>
        </c:txPr>
        <c:crossAx val="689376688"/>
        <c:crosses val="autoZero"/>
        <c:crossBetween val="between"/>
      </c:valAx>
      <c:spPr>
        <a:noFill/>
        <a:ln>
          <a:noFill/>
        </a:ln>
        <a:effectLst/>
      </c:spPr>
    </c:plotArea>
    <c:plotVisOnly val="1"/>
    <c:dispBlanksAs val="gap"/>
    <c:showDLblsOverMax val="0"/>
  </c:chart>
  <c:spPr>
    <a:solidFill>
      <a:schemeClr val="accent1">
        <a:lumMod val="40000"/>
        <a:lumOff val="60000"/>
      </a:schemeClr>
    </a:solidFill>
    <a:ln w="9525" cap="flat" cmpd="sng" algn="ctr">
      <a:solidFill>
        <a:srgbClr val="0070C0"/>
      </a:solidFill>
      <a:round/>
    </a:ln>
    <a:effectLst/>
  </c:spPr>
  <c:txPr>
    <a:bodyPr/>
    <a:lstStyle/>
    <a:p>
      <a:pPr algn="just">
        <a:defRPr/>
      </a:pPr>
      <a:endParaRPr lang="es-EC"/>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FFC000"/>
            </a:solidFill>
            <a:ln>
              <a:noFill/>
            </a:ln>
            <a:effectLst>
              <a:outerShdw blurRad="57150" dist="19050" dir="5400000" algn="ctr" rotWithShape="0">
                <a:srgbClr val="000000">
                  <a:alpha val="63000"/>
                </a:srgbClr>
              </a:outerShdw>
            </a:effectLst>
          </c:spPr>
          <c:invertIfNegative val="0"/>
          <c:dPt>
            <c:idx val="1"/>
            <c:invertIfNegative val="0"/>
            <c:bubble3D val="0"/>
            <c:spPr>
              <a:solidFill>
                <a:srgbClr val="92D05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301E-4411-BC17-62D1F5FA2B54}"/>
              </c:ext>
            </c:extLst>
          </c:dPt>
          <c:dPt>
            <c:idx val="2"/>
            <c:invertIfNegative val="0"/>
            <c:bubble3D val="0"/>
            <c:spPr>
              <a:solidFill>
                <a:srgbClr val="00B0F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301E-4411-BC17-62D1F5FA2B54}"/>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Hoja4!$B$4:$B$6</c:f>
              <c:strCache>
                <c:ptCount val="3"/>
                <c:pt idx="0">
                  <c:v>Afroecuatoriana</c:v>
                </c:pt>
                <c:pt idx="1">
                  <c:v>Indigena</c:v>
                </c:pt>
                <c:pt idx="2">
                  <c:v>Mestiza</c:v>
                </c:pt>
              </c:strCache>
            </c:strRef>
          </c:cat>
          <c:val>
            <c:numRef>
              <c:f>Hoja4!$D$4:$D$6</c:f>
              <c:numCache>
                <c:formatCode>###0.0</c:formatCode>
                <c:ptCount val="3"/>
                <c:pt idx="0">
                  <c:v>1.5625</c:v>
                </c:pt>
                <c:pt idx="1">
                  <c:v>17.1875</c:v>
                </c:pt>
                <c:pt idx="2">
                  <c:v>81.25</c:v>
                </c:pt>
              </c:numCache>
            </c:numRef>
          </c:val>
          <c:extLst>
            <c:ext xmlns:c16="http://schemas.microsoft.com/office/drawing/2014/chart" uri="{C3380CC4-5D6E-409C-BE32-E72D297353CC}">
              <c16:uniqueId val="{00000004-301E-4411-BC17-62D1F5FA2B54}"/>
            </c:ext>
          </c:extLst>
        </c:ser>
        <c:dLbls>
          <c:dLblPos val="inEnd"/>
          <c:showLegendKey val="0"/>
          <c:showVal val="1"/>
          <c:showCatName val="0"/>
          <c:showSerName val="0"/>
          <c:showPercent val="0"/>
          <c:showBubbleSize val="0"/>
        </c:dLbls>
        <c:gapWidth val="100"/>
        <c:overlap val="-24"/>
        <c:axId val="689377232"/>
        <c:axId val="689377776"/>
      </c:barChart>
      <c:catAx>
        <c:axId val="68937723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crossAx val="689377776"/>
        <c:crosses val="autoZero"/>
        <c:auto val="1"/>
        <c:lblAlgn val="ctr"/>
        <c:lblOffset val="100"/>
        <c:noMultiLvlLbl val="0"/>
      </c:catAx>
      <c:valAx>
        <c:axId val="6893777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C"/>
          </a:p>
        </c:txPr>
        <c:crossAx val="689377232"/>
        <c:crosses val="autoZero"/>
        <c:crossBetween val="between"/>
      </c:valAx>
      <c:spPr>
        <a:noFill/>
        <a:ln>
          <a:noFill/>
        </a:ln>
        <a:effectLst/>
      </c:spPr>
    </c:plotArea>
    <c:plotVisOnly val="1"/>
    <c:dispBlanksAs val="gap"/>
    <c:showDLblsOverMax val="0"/>
  </c:chart>
  <c:spPr>
    <a:solidFill>
      <a:schemeClr val="accent1">
        <a:lumMod val="20000"/>
        <a:lumOff val="80000"/>
      </a:schemeClr>
    </a:solidFill>
    <a:ln w="9525" cap="flat" cmpd="sng" algn="ctr">
      <a:solidFill>
        <a:srgbClr val="0070C0"/>
      </a:solidFill>
      <a:round/>
    </a:ln>
    <a:effectLst/>
  </c:spPr>
  <c:txPr>
    <a:bodyPr/>
    <a:lstStyle/>
    <a:p>
      <a:pPr>
        <a:defRPr/>
      </a:pPr>
      <a:endParaRPr lang="es-EC"/>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Pt>
            <c:idx val="1"/>
            <c:invertIfNegative val="0"/>
            <c:bubble3D val="0"/>
            <c:spPr>
              <a:solidFill>
                <a:schemeClr val="accent2"/>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C909-4EAC-840C-CE74FF955CAB}"/>
              </c:ext>
            </c:extLst>
          </c:dPt>
          <c:dPt>
            <c:idx val="2"/>
            <c:invertIfNegative val="0"/>
            <c:bubble3D val="0"/>
            <c:spPr>
              <a:solidFill>
                <a:schemeClr val="accent4"/>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C909-4EAC-840C-CE74FF955CAB}"/>
              </c:ext>
            </c:extLst>
          </c:dPt>
          <c:dPt>
            <c:idx val="3"/>
            <c:invertIfNegative val="0"/>
            <c:bubble3D val="0"/>
            <c:spPr>
              <a:solidFill>
                <a:schemeClr val="accent6"/>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C909-4EAC-840C-CE74FF955CAB}"/>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s-EC"/>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Hoja5!$B$5:$B$8</c:f>
              <c:strCache>
                <c:ptCount val="4"/>
                <c:pt idx="0">
                  <c:v>1 Hijo</c:v>
                </c:pt>
                <c:pt idx="1">
                  <c:v>2 Hijos</c:v>
                </c:pt>
                <c:pt idx="2">
                  <c:v>3 Hijos</c:v>
                </c:pt>
                <c:pt idx="3">
                  <c:v>4 Hijos</c:v>
                </c:pt>
              </c:strCache>
            </c:strRef>
          </c:cat>
          <c:val>
            <c:numRef>
              <c:f>Hoja5!$D$5:$D$8</c:f>
              <c:numCache>
                <c:formatCode>###0.0</c:formatCode>
                <c:ptCount val="4"/>
                <c:pt idx="0">
                  <c:v>48.4375</c:v>
                </c:pt>
                <c:pt idx="1">
                  <c:v>20.3125</c:v>
                </c:pt>
                <c:pt idx="2">
                  <c:v>18.75</c:v>
                </c:pt>
                <c:pt idx="3">
                  <c:v>12.5</c:v>
                </c:pt>
              </c:numCache>
            </c:numRef>
          </c:val>
          <c:extLst>
            <c:ext xmlns:c16="http://schemas.microsoft.com/office/drawing/2014/chart" uri="{C3380CC4-5D6E-409C-BE32-E72D297353CC}">
              <c16:uniqueId val="{00000006-C909-4EAC-840C-CE74FF955CAB}"/>
            </c:ext>
          </c:extLst>
        </c:ser>
        <c:dLbls>
          <c:dLblPos val="inEnd"/>
          <c:showLegendKey val="0"/>
          <c:showVal val="1"/>
          <c:showCatName val="0"/>
          <c:showSerName val="0"/>
          <c:showPercent val="0"/>
          <c:showBubbleSize val="0"/>
        </c:dLbls>
        <c:gapWidth val="100"/>
        <c:overlap val="-24"/>
        <c:axId val="689448672"/>
        <c:axId val="689450848"/>
      </c:barChart>
      <c:catAx>
        <c:axId val="68944867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crossAx val="689450848"/>
        <c:crosses val="autoZero"/>
        <c:auto val="1"/>
        <c:lblAlgn val="ctr"/>
        <c:lblOffset val="100"/>
        <c:noMultiLvlLbl val="0"/>
      </c:catAx>
      <c:valAx>
        <c:axId val="68945084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C"/>
          </a:p>
        </c:txPr>
        <c:crossAx val="689448672"/>
        <c:crosses val="autoZero"/>
        <c:crossBetween val="between"/>
      </c:valAx>
      <c:spPr>
        <a:noFill/>
        <a:ln>
          <a:noFill/>
        </a:ln>
        <a:effectLst/>
      </c:spPr>
    </c:plotArea>
    <c:plotVisOnly val="1"/>
    <c:dispBlanksAs val="gap"/>
    <c:showDLblsOverMax val="0"/>
  </c:chart>
  <c:spPr>
    <a:solidFill>
      <a:srgbClr val="1CADE4">
        <a:lumMod val="20000"/>
        <a:lumOff val="80000"/>
      </a:srgbClr>
    </a:solidFill>
    <a:ln w="9525" cap="flat" cmpd="sng" algn="ctr">
      <a:solidFill>
        <a:srgbClr val="0070C0"/>
      </a:solidFill>
      <a:round/>
    </a:ln>
    <a:effectLst/>
  </c:spPr>
  <c:txPr>
    <a:bodyPr/>
    <a:lstStyle/>
    <a:p>
      <a:pPr>
        <a:defRPr/>
      </a:pPr>
      <a:endParaRPr lang="es-EC"/>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Hoja2!$L$35</c:f>
              <c:strCache>
                <c:ptCount val="1"/>
                <c:pt idx="0">
                  <c:v>Ninguna</c:v>
                </c:pt>
              </c:strCache>
            </c:strRef>
          </c:tx>
          <c:spPr>
            <a:solidFill>
              <a:schemeClr val="accent1"/>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0-885F-452D-A5AC-B911B29F254D}"/>
                </c:ext>
              </c:extLst>
            </c:dLbl>
            <c:dLbl>
              <c:idx val="2"/>
              <c:delete val="1"/>
              <c:extLst>
                <c:ext xmlns:c15="http://schemas.microsoft.com/office/drawing/2012/chart" uri="{CE6537A1-D6FC-4f65-9D91-7224C49458BB}"/>
                <c:ext xmlns:c16="http://schemas.microsoft.com/office/drawing/2014/chart" uri="{C3380CC4-5D6E-409C-BE32-E72D297353CC}">
                  <c16:uniqueId val="{00000001-885F-452D-A5AC-B911B29F254D}"/>
                </c:ext>
              </c:extLst>
            </c:dLbl>
            <c:dLbl>
              <c:idx val="4"/>
              <c:delete val="1"/>
              <c:extLst>
                <c:ext xmlns:c15="http://schemas.microsoft.com/office/drawing/2012/chart" uri="{CE6537A1-D6FC-4f65-9D91-7224C49458BB}"/>
                <c:ext xmlns:c16="http://schemas.microsoft.com/office/drawing/2014/chart" uri="{C3380CC4-5D6E-409C-BE32-E72D297353CC}">
                  <c16:uniqueId val="{00000002-885F-452D-A5AC-B911B29F254D}"/>
                </c:ext>
              </c:extLst>
            </c:dLbl>
            <c:spPr>
              <a:noFill/>
              <a:ln>
                <a:noFill/>
              </a:ln>
              <a:effectLst/>
            </c:spPr>
            <c:txPr>
              <a:bodyPr rot="-5400000" spcFirstLastPara="1" vertOverflow="clip" horzOverflow="clip"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s-EC"/>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Hoja2!$M$34:$Q$34</c:f>
              <c:strCache>
                <c:ptCount val="5"/>
                <c:pt idx="0">
                  <c:v>Fiebre </c:v>
                </c:pt>
                <c:pt idx="1">
                  <c:v>Cefalea </c:v>
                </c:pt>
                <c:pt idx="2">
                  <c:v>Dolor abdominal</c:v>
                </c:pt>
                <c:pt idx="3">
                  <c:v>Herida que sangre</c:v>
                </c:pt>
                <c:pt idx="4">
                  <c:v>Sangrado vaginal</c:v>
                </c:pt>
              </c:strCache>
            </c:strRef>
          </c:cat>
          <c:val>
            <c:numRef>
              <c:f>Hoja2!$M$35:$Q$35</c:f>
              <c:numCache>
                <c:formatCode>0.00%</c:formatCode>
                <c:ptCount val="5"/>
                <c:pt idx="0">
                  <c:v>1.5699999999999999E-2</c:v>
                </c:pt>
                <c:pt idx="1">
                  <c:v>0</c:v>
                </c:pt>
                <c:pt idx="2">
                  <c:v>0</c:v>
                </c:pt>
                <c:pt idx="3">
                  <c:v>4.7199999999999999E-2</c:v>
                </c:pt>
                <c:pt idx="4">
                  <c:v>0</c:v>
                </c:pt>
              </c:numCache>
            </c:numRef>
          </c:val>
          <c:extLst>
            <c:ext xmlns:c16="http://schemas.microsoft.com/office/drawing/2014/chart" uri="{C3380CC4-5D6E-409C-BE32-E72D297353CC}">
              <c16:uniqueId val="{00000003-885F-452D-A5AC-B911B29F254D}"/>
            </c:ext>
          </c:extLst>
        </c:ser>
        <c:ser>
          <c:idx val="1"/>
          <c:order val="1"/>
          <c:tx>
            <c:strRef>
              <c:f>Hoja2!$L$36</c:f>
              <c:strCache>
                <c:ptCount val="1"/>
                <c:pt idx="0">
                  <c:v>Primaria</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s-EC"/>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Hoja2!$M$34:$Q$34</c:f>
              <c:strCache>
                <c:ptCount val="5"/>
                <c:pt idx="0">
                  <c:v>Fiebre </c:v>
                </c:pt>
                <c:pt idx="1">
                  <c:v>Cefalea </c:v>
                </c:pt>
                <c:pt idx="2">
                  <c:v>Dolor abdominal</c:v>
                </c:pt>
                <c:pt idx="3">
                  <c:v>Herida que sangre</c:v>
                </c:pt>
                <c:pt idx="4">
                  <c:v>Sangrado vaginal</c:v>
                </c:pt>
              </c:strCache>
            </c:strRef>
          </c:cat>
          <c:val>
            <c:numRef>
              <c:f>Hoja2!$M$36:$Q$36</c:f>
              <c:numCache>
                <c:formatCode>0.00%</c:formatCode>
                <c:ptCount val="5"/>
                <c:pt idx="0">
                  <c:v>4.6800000000000001E-2</c:v>
                </c:pt>
                <c:pt idx="1">
                  <c:v>1.5599999999999999E-2</c:v>
                </c:pt>
                <c:pt idx="2">
                  <c:v>3.1199999999999999E-2</c:v>
                </c:pt>
                <c:pt idx="3">
                  <c:v>0.15629999999999999</c:v>
                </c:pt>
                <c:pt idx="4">
                  <c:v>4.6800000000000001E-2</c:v>
                </c:pt>
              </c:numCache>
            </c:numRef>
          </c:val>
          <c:extLst>
            <c:ext xmlns:c16="http://schemas.microsoft.com/office/drawing/2014/chart" uri="{C3380CC4-5D6E-409C-BE32-E72D297353CC}">
              <c16:uniqueId val="{00000004-885F-452D-A5AC-B911B29F254D}"/>
            </c:ext>
          </c:extLst>
        </c:ser>
        <c:ser>
          <c:idx val="2"/>
          <c:order val="2"/>
          <c:tx>
            <c:strRef>
              <c:f>Hoja2!$L$37</c:f>
              <c:strCache>
                <c:ptCount val="1"/>
                <c:pt idx="0">
                  <c:v>Secundaria</c:v>
                </c:pt>
              </c:strCache>
            </c:strRef>
          </c:tx>
          <c:spPr>
            <a:solidFill>
              <a:schemeClr val="accent3"/>
            </a:solidFill>
            <a:ln>
              <a:noFill/>
            </a:ln>
            <a:effectLst/>
          </c:spPr>
          <c:invertIfNegative val="0"/>
          <c:dLbls>
            <c:dLbl>
              <c:idx val="4"/>
              <c:delete val="1"/>
              <c:extLst>
                <c:ext xmlns:c15="http://schemas.microsoft.com/office/drawing/2012/chart" uri="{CE6537A1-D6FC-4f65-9D91-7224C49458BB}"/>
                <c:ext xmlns:c16="http://schemas.microsoft.com/office/drawing/2014/chart" uri="{C3380CC4-5D6E-409C-BE32-E72D297353CC}">
                  <c16:uniqueId val="{00000005-885F-452D-A5AC-B911B29F254D}"/>
                </c:ext>
              </c:extLst>
            </c:dLbl>
            <c:spPr>
              <a:noFill/>
              <a:ln>
                <a:noFill/>
              </a:ln>
              <a:effectLst/>
            </c:spPr>
            <c:txPr>
              <a:bodyPr rot="-5400000" spcFirstLastPara="1" vertOverflow="clip" horzOverflow="clip"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s-EC"/>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Hoja2!$M$34:$Q$34</c:f>
              <c:strCache>
                <c:ptCount val="5"/>
                <c:pt idx="0">
                  <c:v>Fiebre </c:v>
                </c:pt>
                <c:pt idx="1">
                  <c:v>Cefalea </c:v>
                </c:pt>
                <c:pt idx="2">
                  <c:v>Dolor abdominal</c:v>
                </c:pt>
                <c:pt idx="3">
                  <c:v>Herida que sangre</c:v>
                </c:pt>
                <c:pt idx="4">
                  <c:v>Sangrado vaginal</c:v>
                </c:pt>
              </c:strCache>
            </c:strRef>
          </c:cat>
          <c:val>
            <c:numRef>
              <c:f>Hoja2!$M$37:$Q$37</c:f>
              <c:numCache>
                <c:formatCode>0.00%</c:formatCode>
                <c:ptCount val="5"/>
                <c:pt idx="0">
                  <c:v>0.1094</c:v>
                </c:pt>
                <c:pt idx="1">
                  <c:v>6.4999999999999997E-3</c:v>
                </c:pt>
                <c:pt idx="2">
                  <c:v>1.5599999999999999E-2</c:v>
                </c:pt>
                <c:pt idx="3">
                  <c:v>0.29699999999999999</c:v>
                </c:pt>
                <c:pt idx="4">
                  <c:v>0</c:v>
                </c:pt>
              </c:numCache>
            </c:numRef>
          </c:val>
          <c:extLst>
            <c:ext xmlns:c16="http://schemas.microsoft.com/office/drawing/2014/chart" uri="{C3380CC4-5D6E-409C-BE32-E72D297353CC}">
              <c16:uniqueId val="{00000006-885F-452D-A5AC-B911B29F254D}"/>
            </c:ext>
          </c:extLst>
        </c:ser>
        <c:ser>
          <c:idx val="3"/>
          <c:order val="3"/>
          <c:tx>
            <c:strRef>
              <c:f>Hoja2!$L$38</c:f>
              <c:strCache>
                <c:ptCount val="1"/>
                <c:pt idx="0">
                  <c:v>Superior</c:v>
                </c:pt>
              </c:strCache>
            </c:strRef>
          </c:tx>
          <c:spPr>
            <a:solidFill>
              <a:schemeClr val="accent4"/>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7-885F-452D-A5AC-B911B29F254D}"/>
                </c:ext>
              </c:extLst>
            </c:dLbl>
            <c:dLbl>
              <c:idx val="1"/>
              <c:delete val="1"/>
              <c:extLst>
                <c:ext xmlns:c15="http://schemas.microsoft.com/office/drawing/2012/chart" uri="{CE6537A1-D6FC-4f65-9D91-7224C49458BB}"/>
                <c:ext xmlns:c16="http://schemas.microsoft.com/office/drawing/2014/chart" uri="{C3380CC4-5D6E-409C-BE32-E72D297353CC}">
                  <c16:uniqueId val="{00000008-885F-452D-A5AC-B911B29F254D}"/>
                </c:ext>
              </c:extLst>
            </c:dLbl>
            <c:dLbl>
              <c:idx val="4"/>
              <c:delete val="1"/>
              <c:extLst>
                <c:ext xmlns:c15="http://schemas.microsoft.com/office/drawing/2012/chart" uri="{CE6537A1-D6FC-4f65-9D91-7224C49458BB}"/>
                <c:ext xmlns:c16="http://schemas.microsoft.com/office/drawing/2014/chart" uri="{C3380CC4-5D6E-409C-BE32-E72D297353CC}">
                  <c16:uniqueId val="{00000009-885F-452D-A5AC-B911B29F254D}"/>
                </c:ext>
              </c:extLst>
            </c:dLbl>
            <c:spPr>
              <a:noFill/>
              <a:ln>
                <a:noFill/>
              </a:ln>
              <a:effectLst/>
            </c:spPr>
            <c:txPr>
              <a:bodyPr rot="-5400000" spcFirstLastPara="1" vertOverflow="clip" horzOverflow="clip"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s-EC"/>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Hoja2!$M$34:$Q$34</c:f>
              <c:strCache>
                <c:ptCount val="5"/>
                <c:pt idx="0">
                  <c:v>Fiebre </c:v>
                </c:pt>
                <c:pt idx="1">
                  <c:v>Cefalea </c:v>
                </c:pt>
                <c:pt idx="2">
                  <c:v>Dolor abdominal</c:v>
                </c:pt>
                <c:pt idx="3">
                  <c:v>Herida que sangre</c:v>
                </c:pt>
                <c:pt idx="4">
                  <c:v>Sangrado vaginal</c:v>
                </c:pt>
              </c:strCache>
            </c:strRef>
          </c:cat>
          <c:val>
            <c:numRef>
              <c:f>Hoja2!$M$38:$Q$38</c:f>
              <c:numCache>
                <c:formatCode>0.00%</c:formatCode>
                <c:ptCount val="5"/>
                <c:pt idx="0">
                  <c:v>0</c:v>
                </c:pt>
                <c:pt idx="1">
                  <c:v>0</c:v>
                </c:pt>
                <c:pt idx="2">
                  <c:v>4.6800000000000001E-2</c:v>
                </c:pt>
                <c:pt idx="3">
                  <c:v>7.8100000000000003E-2</c:v>
                </c:pt>
                <c:pt idx="4">
                  <c:v>0</c:v>
                </c:pt>
              </c:numCache>
            </c:numRef>
          </c:val>
          <c:extLst>
            <c:ext xmlns:c16="http://schemas.microsoft.com/office/drawing/2014/chart" uri="{C3380CC4-5D6E-409C-BE32-E72D297353CC}">
              <c16:uniqueId val="{0000000A-885F-452D-A5AC-B911B29F254D}"/>
            </c:ext>
          </c:extLst>
        </c:ser>
        <c:dLbls>
          <c:dLblPos val="outEnd"/>
          <c:showLegendKey val="0"/>
          <c:showVal val="1"/>
          <c:showCatName val="0"/>
          <c:showSerName val="0"/>
          <c:showPercent val="0"/>
          <c:showBubbleSize val="0"/>
        </c:dLbls>
        <c:gapWidth val="444"/>
        <c:overlap val="-90"/>
        <c:axId val="511835448"/>
        <c:axId val="511833152"/>
      </c:barChart>
      <c:catAx>
        <c:axId val="5118354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cap="all" spc="120" normalizeH="0" baseline="0">
                <a:solidFill>
                  <a:schemeClr val="tx1"/>
                </a:solidFill>
                <a:latin typeface="Times New Roman" panose="02020603050405020304" pitchFamily="18" charset="0"/>
                <a:ea typeface="+mn-ea"/>
                <a:cs typeface="Times New Roman" panose="02020603050405020304" pitchFamily="18" charset="0"/>
              </a:defRPr>
            </a:pPr>
            <a:endParaRPr lang="es-EC"/>
          </a:p>
        </c:txPr>
        <c:crossAx val="511833152"/>
        <c:crosses val="autoZero"/>
        <c:auto val="1"/>
        <c:lblAlgn val="ctr"/>
        <c:lblOffset val="100"/>
        <c:noMultiLvlLbl val="0"/>
      </c:catAx>
      <c:valAx>
        <c:axId val="511833152"/>
        <c:scaling>
          <c:orientation val="minMax"/>
        </c:scaling>
        <c:delete val="1"/>
        <c:axPos val="l"/>
        <c:numFmt formatCode="0.00%" sourceLinked="1"/>
        <c:majorTickMark val="none"/>
        <c:minorTickMark val="none"/>
        <c:tickLblPos val="nextTo"/>
        <c:crossAx val="51183544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endParaRPr lang="es-EC"/>
        </a:p>
      </c:txPr>
    </c:legend>
    <c:plotVisOnly val="1"/>
    <c:dispBlanksAs val="gap"/>
    <c:extLst>
      <c:ext xmlns:c16r3="http://schemas.microsoft.com/office/drawing/2017/03/chart" uri="{12BF07B7-CECC-457D-90D0-4EC4A377A18A}">
        <c16r3:dataDisplayOptions16>
          <c16r3:dispNaAsBlank val="1"/>
        </c16r3:dataDisplayOptions16>
      </c:ext>
    </c:extLst>
    <c:showDLblsOverMax val="0"/>
  </c:chart>
  <c:spPr>
    <a:solidFill>
      <a:schemeClr val="accent1">
        <a:lumMod val="20000"/>
        <a:lumOff val="80000"/>
      </a:schemeClr>
    </a:solidFill>
    <a:ln>
      <a:solidFill>
        <a:schemeClr val="accent1"/>
      </a:solidFill>
    </a:ln>
    <a:effectLst/>
  </c:spPr>
  <c:txPr>
    <a:bodyPr/>
    <a:lstStyle/>
    <a:p>
      <a:pPr>
        <a:defRPr/>
      </a:pPr>
      <a:endParaRPr lang="es-EC"/>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c:spPr>
          <c:invertIfNegative val="0"/>
          <c:dPt>
            <c:idx val="1"/>
            <c:invertIfNegative val="0"/>
            <c:bubble3D val="0"/>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c:spPr>
            <c:extLst>
              <c:ext xmlns:c16="http://schemas.microsoft.com/office/drawing/2014/chart" uri="{C3380CC4-5D6E-409C-BE32-E72D297353CC}">
                <c16:uniqueId val="{00000001-2C9E-433D-9B20-745342547052}"/>
              </c:ext>
            </c:extLst>
          </c:dPt>
          <c:dPt>
            <c:idx val="2"/>
            <c:invertIfNegative val="0"/>
            <c:bubble3D val="0"/>
            <c:spPr>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4"/>
                </a:solidFill>
                <a:prstDash val="solid"/>
                <a:miter lim="800000"/>
              </a:ln>
              <a:effectLst/>
            </c:spPr>
            <c:extLst>
              <c:ext xmlns:c16="http://schemas.microsoft.com/office/drawing/2014/chart" uri="{C3380CC4-5D6E-409C-BE32-E72D297353CC}">
                <c16:uniqueId val="{00000003-2C9E-433D-9B20-745342547052}"/>
              </c:ext>
            </c:extLst>
          </c:dPt>
          <c:dPt>
            <c:idx val="3"/>
            <c:invertIfNegative val="0"/>
            <c:bubble3D val="0"/>
            <c:spPr>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solidFill>
                  <a:schemeClr val="accent6"/>
                </a:solidFill>
                <a:prstDash val="solid"/>
                <a:miter lim="800000"/>
              </a:ln>
              <a:effectLst/>
            </c:spPr>
            <c:extLst>
              <c:ext xmlns:c16="http://schemas.microsoft.com/office/drawing/2014/chart" uri="{C3380CC4-5D6E-409C-BE32-E72D297353CC}">
                <c16:uniqueId val="{00000005-2C9E-433D-9B20-745342547052}"/>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Hoja14!$B$4:$B$7</c:f>
              <c:strCache>
                <c:ptCount val="4"/>
                <c:pt idx="0">
                  <c:v>Después de  24 horas</c:v>
                </c:pt>
                <c:pt idx="1">
                  <c:v>Después de  2 días</c:v>
                </c:pt>
                <c:pt idx="2">
                  <c:v>Después de  4 días</c:v>
                </c:pt>
                <c:pt idx="3">
                  <c:v>Despues de 5 días </c:v>
                </c:pt>
              </c:strCache>
            </c:strRef>
          </c:cat>
          <c:val>
            <c:numRef>
              <c:f>Hoja14!$D$4:$D$7</c:f>
              <c:numCache>
                <c:formatCode>###0.0</c:formatCode>
                <c:ptCount val="4"/>
                <c:pt idx="0">
                  <c:v>37.5</c:v>
                </c:pt>
                <c:pt idx="1">
                  <c:v>32.8125</c:v>
                </c:pt>
                <c:pt idx="2">
                  <c:v>25</c:v>
                </c:pt>
                <c:pt idx="3">
                  <c:v>4.6875</c:v>
                </c:pt>
              </c:numCache>
            </c:numRef>
          </c:val>
          <c:extLst>
            <c:ext xmlns:c16="http://schemas.microsoft.com/office/drawing/2014/chart" uri="{C3380CC4-5D6E-409C-BE32-E72D297353CC}">
              <c16:uniqueId val="{00000006-2C9E-433D-9B20-745342547052}"/>
            </c:ext>
          </c:extLst>
        </c:ser>
        <c:dLbls>
          <c:dLblPos val="inEnd"/>
          <c:showLegendKey val="0"/>
          <c:showVal val="1"/>
          <c:showCatName val="0"/>
          <c:showSerName val="0"/>
          <c:showPercent val="0"/>
          <c:showBubbleSize val="0"/>
        </c:dLbls>
        <c:gapWidth val="100"/>
        <c:overlap val="-24"/>
        <c:axId val="1634958735"/>
        <c:axId val="1634962063"/>
      </c:barChart>
      <c:catAx>
        <c:axId val="1634958735"/>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crossAx val="1634962063"/>
        <c:crosses val="autoZero"/>
        <c:auto val="1"/>
        <c:lblAlgn val="ctr"/>
        <c:lblOffset val="100"/>
        <c:noMultiLvlLbl val="0"/>
      </c:catAx>
      <c:valAx>
        <c:axId val="1634962063"/>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C"/>
          </a:p>
        </c:txPr>
        <c:crossAx val="1634958735"/>
        <c:crosses val="autoZero"/>
        <c:crossBetween val="between"/>
      </c:valAx>
      <c:spPr>
        <a:noFill/>
        <a:ln>
          <a:noFill/>
        </a:ln>
        <a:effectLst/>
      </c:spPr>
    </c:plotArea>
    <c:plotVisOnly val="1"/>
    <c:dispBlanksAs val="gap"/>
    <c:showDLblsOverMax val="0"/>
  </c:chart>
  <c:spPr>
    <a:solidFill>
      <a:schemeClr val="accent1">
        <a:lumMod val="20000"/>
        <a:lumOff val="80000"/>
      </a:schemeClr>
    </a:solidFill>
    <a:ln w="9525" cap="flat" cmpd="sng" algn="ctr">
      <a:solidFill>
        <a:srgbClr val="0070C0"/>
      </a:solidFill>
      <a:round/>
    </a:ln>
    <a:effectLst/>
  </c:spPr>
  <c:txPr>
    <a:bodyPr/>
    <a:lstStyle/>
    <a:p>
      <a:pPr>
        <a:defRPr/>
      </a:pPr>
      <a:endParaRPr lang="es-EC"/>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Pt>
            <c:idx val="1"/>
            <c:invertIfNegative val="0"/>
            <c:bubble3D val="0"/>
            <c:spPr>
              <a:solidFill>
                <a:schemeClr val="accent2"/>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9800000"/>
                </a:lightRig>
              </a:scene3d>
              <a:sp3d prstMaterial="flat">
                <a:bevelT w="25400" h="31750"/>
              </a:sp3d>
            </c:spPr>
            <c:extLst>
              <c:ext xmlns:c16="http://schemas.microsoft.com/office/drawing/2014/chart" uri="{C3380CC4-5D6E-409C-BE32-E72D297353CC}">
                <c16:uniqueId val="{00000001-69A1-477C-B5E4-6E1DC3508502}"/>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Hoja16!$B$4:$B$5</c:f>
              <c:strCache>
                <c:ptCount val="2"/>
                <c:pt idx="0">
                  <c:v>No</c:v>
                </c:pt>
                <c:pt idx="1">
                  <c:v>Si</c:v>
                </c:pt>
              </c:strCache>
            </c:strRef>
          </c:cat>
          <c:val>
            <c:numRef>
              <c:f>Hoja16!$D$4:$D$5</c:f>
              <c:numCache>
                <c:formatCode>###0.0</c:formatCode>
                <c:ptCount val="2"/>
                <c:pt idx="0">
                  <c:v>34.375</c:v>
                </c:pt>
                <c:pt idx="1">
                  <c:v>65.625</c:v>
                </c:pt>
              </c:numCache>
            </c:numRef>
          </c:val>
          <c:extLst>
            <c:ext xmlns:c16="http://schemas.microsoft.com/office/drawing/2014/chart" uri="{C3380CC4-5D6E-409C-BE32-E72D297353CC}">
              <c16:uniqueId val="{00000002-69A1-477C-B5E4-6E1DC3508502}"/>
            </c:ext>
          </c:extLst>
        </c:ser>
        <c:dLbls>
          <c:dLblPos val="inEnd"/>
          <c:showLegendKey val="0"/>
          <c:showVal val="1"/>
          <c:showCatName val="0"/>
          <c:showSerName val="0"/>
          <c:showPercent val="0"/>
          <c:showBubbleSize val="0"/>
        </c:dLbls>
        <c:gapWidth val="100"/>
        <c:overlap val="-24"/>
        <c:axId val="909203664"/>
        <c:axId val="909206928"/>
      </c:barChart>
      <c:catAx>
        <c:axId val="90920366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crossAx val="909206928"/>
        <c:crosses val="autoZero"/>
        <c:auto val="1"/>
        <c:lblAlgn val="ctr"/>
        <c:lblOffset val="100"/>
        <c:noMultiLvlLbl val="0"/>
      </c:catAx>
      <c:valAx>
        <c:axId val="90920692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C"/>
          </a:p>
        </c:txPr>
        <c:crossAx val="909203664"/>
        <c:crosses val="autoZero"/>
        <c:crossBetween val="between"/>
      </c:valAx>
      <c:spPr>
        <a:noFill/>
        <a:ln>
          <a:noFill/>
        </a:ln>
        <a:effectLst/>
      </c:spPr>
    </c:plotArea>
    <c:plotVisOnly val="1"/>
    <c:dispBlanksAs val="gap"/>
    <c:showDLblsOverMax val="0"/>
  </c:chart>
  <c:spPr>
    <a:solidFill>
      <a:schemeClr val="accent1">
        <a:lumMod val="20000"/>
        <a:lumOff val="80000"/>
      </a:schemeClr>
    </a:solidFill>
    <a:ln w="9525" cap="flat" cmpd="sng" algn="ctr">
      <a:solidFill>
        <a:srgbClr val="0070C0"/>
      </a:solidFill>
      <a:round/>
    </a:ln>
    <a:effectLst/>
  </c:spPr>
  <c:txPr>
    <a:bodyPr/>
    <a:lstStyle/>
    <a:p>
      <a:pPr>
        <a:defRPr/>
      </a:pPr>
      <a:endParaRPr lang="es-EC"/>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2"/>
            </a:solidFill>
            <a:ln>
              <a:noFill/>
            </a:ln>
            <a:effectLst>
              <a:outerShdw blurRad="57150" dist="19050" dir="5400000" algn="ctr" rotWithShape="0">
                <a:srgbClr val="000000">
                  <a:alpha val="63000"/>
                </a:srgbClr>
              </a:outerShdw>
            </a:effectLst>
          </c:spPr>
          <c:invertIfNegative val="0"/>
          <c:dPt>
            <c:idx val="0"/>
            <c:invertIfNegative val="0"/>
            <c:bubble3D val="0"/>
            <c:spPr>
              <a:solidFill>
                <a:schemeClr val="accent1"/>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9796-47F1-BB54-D1BAF78143F5}"/>
              </c:ext>
            </c:extLst>
          </c:dPt>
          <c:dPt>
            <c:idx val="2"/>
            <c:invertIfNegative val="0"/>
            <c:bubble3D val="0"/>
            <c:spPr>
              <a:solidFill>
                <a:schemeClr val="accent4"/>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9796-47F1-BB54-D1BAF78143F5}"/>
              </c:ext>
            </c:extLst>
          </c:dPt>
          <c:dPt>
            <c:idx val="3"/>
            <c:invertIfNegative val="0"/>
            <c:bubble3D val="0"/>
            <c:spPr>
              <a:solidFill>
                <a:schemeClr val="accent6"/>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9796-47F1-BB54-D1BAF78143F5}"/>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Hoja17!$B$4:$B$7</c:f>
              <c:strCache>
                <c:ptCount val="4"/>
                <c:pt idx="0">
                  <c:v> Carnes</c:v>
                </c:pt>
                <c:pt idx="1">
                  <c:v>Evitar alimentos irritantes </c:v>
                </c:pt>
                <c:pt idx="2">
                  <c:v>Evitar alimentos con legumbres</c:v>
                </c:pt>
                <c:pt idx="3">
                  <c:v>No se cuidad en la alimentación</c:v>
                </c:pt>
              </c:strCache>
            </c:strRef>
          </c:cat>
          <c:val>
            <c:numRef>
              <c:f>Hoja17!$D$4:$D$7</c:f>
              <c:numCache>
                <c:formatCode>###0.0</c:formatCode>
                <c:ptCount val="4"/>
                <c:pt idx="0">
                  <c:v>6.25</c:v>
                </c:pt>
                <c:pt idx="1">
                  <c:v>28.125</c:v>
                </c:pt>
                <c:pt idx="2">
                  <c:v>62.5</c:v>
                </c:pt>
                <c:pt idx="3">
                  <c:v>3.125</c:v>
                </c:pt>
              </c:numCache>
            </c:numRef>
          </c:val>
          <c:extLst>
            <c:ext xmlns:c16="http://schemas.microsoft.com/office/drawing/2014/chart" uri="{C3380CC4-5D6E-409C-BE32-E72D297353CC}">
              <c16:uniqueId val="{00000006-9796-47F1-BB54-D1BAF78143F5}"/>
            </c:ext>
          </c:extLst>
        </c:ser>
        <c:dLbls>
          <c:dLblPos val="inEnd"/>
          <c:showLegendKey val="0"/>
          <c:showVal val="1"/>
          <c:showCatName val="0"/>
          <c:showSerName val="0"/>
          <c:showPercent val="0"/>
          <c:showBubbleSize val="0"/>
        </c:dLbls>
        <c:gapWidth val="100"/>
        <c:overlap val="-24"/>
        <c:axId val="1603234207"/>
        <c:axId val="1603228799"/>
      </c:barChart>
      <c:catAx>
        <c:axId val="1603234207"/>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crossAx val="1603228799"/>
        <c:crosses val="autoZero"/>
        <c:auto val="1"/>
        <c:lblAlgn val="ctr"/>
        <c:lblOffset val="100"/>
        <c:noMultiLvlLbl val="0"/>
      </c:catAx>
      <c:valAx>
        <c:axId val="1603228799"/>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C"/>
          </a:p>
        </c:txPr>
        <c:crossAx val="1603234207"/>
        <c:crosses val="autoZero"/>
        <c:crossBetween val="between"/>
      </c:valAx>
      <c:spPr>
        <a:noFill/>
        <a:ln>
          <a:noFill/>
        </a:ln>
        <a:effectLst/>
      </c:spPr>
    </c:plotArea>
    <c:plotVisOnly val="1"/>
    <c:dispBlanksAs val="gap"/>
    <c:showDLblsOverMax val="0"/>
  </c:chart>
  <c:spPr>
    <a:solidFill>
      <a:schemeClr val="accent1">
        <a:lumMod val="20000"/>
        <a:lumOff val="80000"/>
      </a:schemeClr>
    </a:solidFill>
    <a:ln w="9525" cap="flat" cmpd="sng" algn="ctr">
      <a:solidFill>
        <a:srgbClr val="0070C0"/>
      </a:solidFill>
      <a:round/>
    </a:ln>
    <a:effectLst/>
  </c:spPr>
  <c:txPr>
    <a:bodyPr/>
    <a:lstStyle/>
    <a:p>
      <a:pPr>
        <a:defRPr/>
      </a:pPr>
      <a:endParaRPr lang="es-EC"/>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rgbClr val="FFC000"/>
            </a:solidFill>
            <a:ln>
              <a:noFill/>
            </a:ln>
            <a:effectLst>
              <a:outerShdw blurRad="57150" dist="19050" dir="5400000" algn="ctr" rotWithShape="0">
                <a:srgbClr val="000000">
                  <a:alpha val="63000"/>
                </a:srgbClr>
              </a:outerShdw>
            </a:effectLst>
          </c:spPr>
          <c:invertIfNegative val="0"/>
          <c:dPt>
            <c:idx val="0"/>
            <c:invertIfNegative val="0"/>
            <c:bubble3D val="0"/>
            <c:spPr>
              <a:solidFill>
                <a:schemeClr val="accent4">
                  <a:lumMod val="60000"/>
                  <a:lumOff val="40000"/>
                </a:scheme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6649-42C0-B0C3-50A65BA8D871}"/>
              </c:ext>
            </c:extLst>
          </c:dPt>
          <c:dPt>
            <c:idx val="1"/>
            <c:invertIfNegative val="0"/>
            <c:bubble3D val="0"/>
            <c:spPr>
              <a:solidFill>
                <a:schemeClr val="accent2">
                  <a:lumMod val="60000"/>
                  <a:lumOff val="40000"/>
                </a:scheme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6649-42C0-B0C3-50A65BA8D871}"/>
              </c:ext>
            </c:extLst>
          </c:dPt>
          <c:dPt>
            <c:idx val="2"/>
            <c:invertIfNegative val="0"/>
            <c:bubble3D val="0"/>
            <c:spPr>
              <a:solidFill>
                <a:schemeClr val="accent5">
                  <a:lumMod val="60000"/>
                  <a:lumOff val="40000"/>
                </a:scheme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6649-42C0-B0C3-50A65BA8D871}"/>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Hoja15!$B$4:$B$6</c:f>
              <c:strCache>
                <c:ptCount val="3"/>
                <c:pt idx="0">
                  <c:v>Agua de plantas medicinales</c:v>
                </c:pt>
                <c:pt idx="1">
                  <c:v>Agua y cualquier tipo de jabón</c:v>
                </c:pt>
                <c:pt idx="2">
                  <c:v>Solo agua</c:v>
                </c:pt>
              </c:strCache>
            </c:strRef>
          </c:cat>
          <c:val>
            <c:numRef>
              <c:f>Hoja15!$D$4:$D$6</c:f>
              <c:numCache>
                <c:formatCode>###0.0</c:formatCode>
                <c:ptCount val="3"/>
                <c:pt idx="0">
                  <c:v>31.25</c:v>
                </c:pt>
                <c:pt idx="1">
                  <c:v>57.8125</c:v>
                </c:pt>
                <c:pt idx="2">
                  <c:v>10.9375</c:v>
                </c:pt>
              </c:numCache>
            </c:numRef>
          </c:val>
          <c:extLst>
            <c:ext xmlns:c16="http://schemas.microsoft.com/office/drawing/2014/chart" uri="{C3380CC4-5D6E-409C-BE32-E72D297353CC}">
              <c16:uniqueId val="{00000006-6649-42C0-B0C3-50A65BA8D871}"/>
            </c:ext>
          </c:extLst>
        </c:ser>
        <c:dLbls>
          <c:dLblPos val="inEnd"/>
          <c:showLegendKey val="0"/>
          <c:showVal val="1"/>
          <c:showCatName val="0"/>
          <c:showSerName val="0"/>
          <c:showPercent val="0"/>
          <c:showBubbleSize val="0"/>
        </c:dLbls>
        <c:gapWidth val="100"/>
        <c:overlap val="-24"/>
        <c:axId val="909198768"/>
        <c:axId val="909202576"/>
      </c:barChart>
      <c:catAx>
        <c:axId val="9091987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C"/>
          </a:p>
        </c:txPr>
        <c:crossAx val="909202576"/>
        <c:crosses val="autoZero"/>
        <c:auto val="1"/>
        <c:lblAlgn val="ctr"/>
        <c:lblOffset val="100"/>
        <c:noMultiLvlLbl val="0"/>
      </c:catAx>
      <c:valAx>
        <c:axId val="9092025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C"/>
          </a:p>
        </c:txPr>
        <c:crossAx val="909198768"/>
        <c:crosses val="autoZero"/>
        <c:crossBetween val="between"/>
      </c:valAx>
      <c:spPr>
        <a:noFill/>
        <a:ln>
          <a:noFill/>
        </a:ln>
        <a:effectLst/>
      </c:spPr>
    </c:plotArea>
    <c:plotVisOnly val="1"/>
    <c:dispBlanksAs val="gap"/>
    <c:showDLblsOverMax val="0"/>
  </c:chart>
  <c:spPr>
    <a:solidFill>
      <a:srgbClr val="1CADE4">
        <a:lumMod val="20000"/>
        <a:lumOff val="80000"/>
      </a:srgbClr>
    </a:solidFill>
    <a:ln w="9525" cap="flat" cmpd="sng" algn="ctr">
      <a:solidFill>
        <a:srgbClr val="0070C0"/>
      </a:solidFill>
      <a:round/>
    </a:ln>
    <a:effectLst/>
  </c:spPr>
  <c:txPr>
    <a:bodyPr/>
    <a:lstStyle/>
    <a:p>
      <a:pPr>
        <a:defRPr/>
      </a:pPr>
      <a:endParaRPr lang="es-EC"/>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10.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1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1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7.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8.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9.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ECEC6D-9D17-49A1-BC3A-EC5A97CAC6AC}" type="doc">
      <dgm:prSet loTypeId="urn:microsoft.com/office/officeart/2008/layout/VerticalCurvedList" loCatId="list" qsTypeId="urn:microsoft.com/office/officeart/2005/8/quickstyle/simple3" qsCatId="simple" csTypeId="urn:microsoft.com/office/officeart/2005/8/colors/colorful2" csCatId="colorful" phldr="1"/>
      <dgm:spPr/>
      <dgm:t>
        <a:bodyPr/>
        <a:lstStyle/>
        <a:p>
          <a:endParaRPr lang="es-ES"/>
        </a:p>
      </dgm:t>
    </dgm:pt>
    <dgm:pt modelId="{06A294D9-A167-4E9D-906D-B3C6195619E8}">
      <dgm:prSet phldrT="[Texto]"/>
      <dgm:spPr>
        <a:ln>
          <a:solidFill>
            <a:srgbClr val="FF66FF"/>
          </a:solidFill>
        </a:ln>
      </dgm:spPr>
      <dgm:t>
        <a:bodyPr/>
        <a:lstStyle/>
        <a:p>
          <a:r>
            <a:rPr lang="es-ES" dirty="0">
              <a:latin typeface="Times New Roman" panose="02020603050405020304" pitchFamily="18" charset="0"/>
              <a:cs typeface="Times New Roman" panose="02020603050405020304" pitchFamily="18" charset="0"/>
            </a:rPr>
            <a:t>A nivel mundial en países como Estados Unidos se reporta un 31,1%, en Latinoamérica el porcentaje se sitúa alrededor del 38,9%, en Ecuador el parto por cesárea representó el 48,97%.</a:t>
          </a:r>
        </a:p>
      </dgm:t>
    </dgm:pt>
    <dgm:pt modelId="{CD7B64C6-8EA7-414D-B08F-931A1BA6ECCA}" type="parTrans" cxnId="{1A895CB2-B999-43B5-A6BE-7F0D4FDE9FAF}">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654FE8FE-8031-44F2-812C-55BF9BDA0583}" type="sibTrans" cxnId="{1A895CB2-B999-43B5-A6BE-7F0D4FDE9FAF}">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822DEFF3-DDAF-4073-A30D-56B931B6FA16}">
      <dgm:prSet phldrT="[Texto]"/>
      <dgm:spPr/>
      <dgm:t>
        <a:bodyPr/>
        <a:lstStyle/>
        <a:p>
          <a:r>
            <a:rPr lang="es-ES" dirty="0">
              <a:latin typeface="Times New Roman" panose="02020603050405020304" pitchFamily="18" charset="0"/>
              <a:cs typeface="Times New Roman" panose="02020603050405020304" pitchFamily="18" charset="0"/>
            </a:rPr>
            <a:t>En la provincia de Imbabura representa el 31,09% del total de partos. </a:t>
          </a:r>
        </a:p>
        <a:p>
          <a:r>
            <a:rPr lang="es-ES" dirty="0">
              <a:latin typeface="Times New Roman" panose="02020603050405020304" pitchFamily="18" charset="0"/>
              <a:cs typeface="Times New Roman" panose="02020603050405020304" pitchFamily="18" charset="0"/>
            </a:rPr>
            <a:t>En el Hospital San Vicente de Paúl (periodo Enero- Junio 2017) , se realizaron 579 cesáreas </a:t>
          </a:r>
        </a:p>
      </dgm:t>
    </dgm:pt>
    <dgm:pt modelId="{B4D24604-1481-4C04-BF15-7E4184FCF0F8}" type="parTrans" cxnId="{E260323D-5FAD-4903-BD85-818007191F48}">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A228B45A-FE89-4E01-9571-700B1BBA020D}" type="sibTrans" cxnId="{E260323D-5FAD-4903-BD85-818007191F48}">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4BE81491-AA1C-4544-B38C-73C5F48B6221}">
      <dgm:prSet phldrT="[Texto]" custT="1"/>
      <dgm:spPr/>
      <dgm:t>
        <a:bodyPr/>
        <a:lstStyle/>
        <a:p>
          <a:endParaRPr lang="es-ES" sz="1800" dirty="0">
            <a:latin typeface="Times New Roman" panose="02020603050405020304" pitchFamily="18" charset="0"/>
            <a:cs typeface="Times New Roman" panose="02020603050405020304" pitchFamily="18" charset="0"/>
          </a:endParaRPr>
        </a:p>
        <a:p>
          <a:r>
            <a:rPr lang="es-ES" sz="1800" dirty="0">
              <a:latin typeface="Times New Roman" panose="02020603050405020304" pitchFamily="18" charset="0"/>
              <a:cs typeface="Times New Roman" panose="02020603050405020304" pitchFamily="18" charset="0"/>
            </a:rPr>
            <a:t>Esta operación abarca un sinnúmero de complicaciones que se pueden presentar posteriormente (Infección del sitio quirúrgico).</a:t>
          </a:r>
        </a:p>
        <a:p>
          <a:r>
            <a:rPr lang="es-ES" sz="1800" dirty="0">
              <a:latin typeface="Times New Roman" panose="02020603050405020304" pitchFamily="18" charset="0"/>
              <a:cs typeface="Times New Roman" panose="02020603050405020304" pitchFamily="18" charset="0"/>
            </a:rPr>
            <a:t>Factores como un mal cuidado por parte de las pacientes y la escasa educación.</a:t>
          </a:r>
        </a:p>
        <a:p>
          <a:endParaRPr lang="es-ES" sz="1800" dirty="0">
            <a:latin typeface="Times New Roman" panose="02020603050405020304" pitchFamily="18" charset="0"/>
            <a:cs typeface="Times New Roman" panose="02020603050405020304" pitchFamily="18" charset="0"/>
          </a:endParaRPr>
        </a:p>
      </dgm:t>
    </dgm:pt>
    <dgm:pt modelId="{070EB772-3D41-4905-9A79-FA6EE58448DC}" type="parTrans" cxnId="{7D688B13-4652-417B-892F-DA2083384621}">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B40F1D4C-DC3C-4769-97EA-2CE255078EB9}" type="sibTrans" cxnId="{7D688B13-4652-417B-892F-DA2083384621}">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976D8B67-8776-4229-BBAF-A7E8150AD60A}" type="pres">
      <dgm:prSet presAssocID="{95ECEC6D-9D17-49A1-BC3A-EC5A97CAC6AC}" presName="Name0" presStyleCnt="0">
        <dgm:presLayoutVars>
          <dgm:chMax val="7"/>
          <dgm:chPref val="7"/>
          <dgm:dir/>
        </dgm:presLayoutVars>
      </dgm:prSet>
      <dgm:spPr/>
    </dgm:pt>
    <dgm:pt modelId="{A0F1B3BE-3D73-44C0-ACF8-ACB797B7C0EF}" type="pres">
      <dgm:prSet presAssocID="{95ECEC6D-9D17-49A1-BC3A-EC5A97CAC6AC}" presName="Name1" presStyleCnt="0"/>
      <dgm:spPr/>
    </dgm:pt>
    <dgm:pt modelId="{A61F7CBA-8F52-4EEB-B36E-63DE54FA6841}" type="pres">
      <dgm:prSet presAssocID="{95ECEC6D-9D17-49A1-BC3A-EC5A97CAC6AC}" presName="cycle" presStyleCnt="0"/>
      <dgm:spPr/>
    </dgm:pt>
    <dgm:pt modelId="{7D64A49A-8E38-4957-A22C-EB9348E02C83}" type="pres">
      <dgm:prSet presAssocID="{95ECEC6D-9D17-49A1-BC3A-EC5A97CAC6AC}" presName="srcNode" presStyleLbl="node1" presStyleIdx="0" presStyleCnt="3"/>
      <dgm:spPr/>
    </dgm:pt>
    <dgm:pt modelId="{A1F75824-7CF1-4A7E-A27A-8DAEEE62645E}" type="pres">
      <dgm:prSet presAssocID="{95ECEC6D-9D17-49A1-BC3A-EC5A97CAC6AC}" presName="conn" presStyleLbl="parChTrans1D2" presStyleIdx="0" presStyleCnt="1"/>
      <dgm:spPr/>
    </dgm:pt>
    <dgm:pt modelId="{A6B61C91-0BA4-4592-918B-7D95A19379EA}" type="pres">
      <dgm:prSet presAssocID="{95ECEC6D-9D17-49A1-BC3A-EC5A97CAC6AC}" presName="extraNode" presStyleLbl="node1" presStyleIdx="0" presStyleCnt="3"/>
      <dgm:spPr/>
    </dgm:pt>
    <dgm:pt modelId="{6932BA9F-DA13-43C4-9721-80A6C9BB0EF3}" type="pres">
      <dgm:prSet presAssocID="{95ECEC6D-9D17-49A1-BC3A-EC5A97CAC6AC}" presName="dstNode" presStyleLbl="node1" presStyleIdx="0" presStyleCnt="3"/>
      <dgm:spPr/>
    </dgm:pt>
    <dgm:pt modelId="{D0F203E6-E9C5-41C9-BC9C-61DF6D602011}" type="pres">
      <dgm:prSet presAssocID="{06A294D9-A167-4E9D-906D-B3C6195619E8}" presName="text_1" presStyleLbl="node1" presStyleIdx="0" presStyleCnt="3">
        <dgm:presLayoutVars>
          <dgm:bulletEnabled val="1"/>
        </dgm:presLayoutVars>
      </dgm:prSet>
      <dgm:spPr/>
    </dgm:pt>
    <dgm:pt modelId="{28F4398B-9A41-4959-8E73-85323F5FB107}" type="pres">
      <dgm:prSet presAssocID="{06A294D9-A167-4E9D-906D-B3C6195619E8}" presName="accent_1" presStyleCnt="0"/>
      <dgm:spPr/>
    </dgm:pt>
    <dgm:pt modelId="{74816036-58F1-4555-9A0B-CDDF1C8C0E8E}" type="pres">
      <dgm:prSet presAssocID="{06A294D9-A167-4E9D-906D-B3C6195619E8}" presName="accentRepeatNode" presStyleLbl="solidFgAcc1" presStyleIdx="0" presStyleCnt="3"/>
      <dgm:spPr/>
    </dgm:pt>
    <dgm:pt modelId="{6BD87C64-F7EE-48B6-90D6-B46567448EC9}" type="pres">
      <dgm:prSet presAssocID="{822DEFF3-DDAF-4073-A30D-56B931B6FA16}" presName="text_2" presStyleLbl="node1" presStyleIdx="1" presStyleCnt="3">
        <dgm:presLayoutVars>
          <dgm:bulletEnabled val="1"/>
        </dgm:presLayoutVars>
      </dgm:prSet>
      <dgm:spPr/>
    </dgm:pt>
    <dgm:pt modelId="{AC84E540-9F23-44BD-AAC1-829BA15875DA}" type="pres">
      <dgm:prSet presAssocID="{822DEFF3-DDAF-4073-A30D-56B931B6FA16}" presName="accent_2" presStyleCnt="0"/>
      <dgm:spPr/>
    </dgm:pt>
    <dgm:pt modelId="{197CFFFD-1C0B-4A12-8589-3EF2D02D00F9}" type="pres">
      <dgm:prSet presAssocID="{822DEFF3-DDAF-4073-A30D-56B931B6FA16}" presName="accentRepeatNode" presStyleLbl="solidFgAcc1" presStyleIdx="1" presStyleCnt="3"/>
      <dgm:spPr/>
    </dgm:pt>
    <dgm:pt modelId="{F22FB773-C664-4B6A-8733-03494A2CED1E}" type="pres">
      <dgm:prSet presAssocID="{4BE81491-AA1C-4544-B38C-73C5F48B6221}" presName="text_3" presStyleLbl="node1" presStyleIdx="2" presStyleCnt="3">
        <dgm:presLayoutVars>
          <dgm:bulletEnabled val="1"/>
        </dgm:presLayoutVars>
      </dgm:prSet>
      <dgm:spPr/>
    </dgm:pt>
    <dgm:pt modelId="{1D5C68C6-E2D7-4F9A-934E-F6E106F1BEC6}" type="pres">
      <dgm:prSet presAssocID="{4BE81491-AA1C-4544-B38C-73C5F48B6221}" presName="accent_3" presStyleCnt="0"/>
      <dgm:spPr/>
    </dgm:pt>
    <dgm:pt modelId="{B221CC0E-8A4D-46CE-9880-33DC752AECCF}" type="pres">
      <dgm:prSet presAssocID="{4BE81491-AA1C-4544-B38C-73C5F48B6221}" presName="accentRepeatNode" presStyleLbl="solidFgAcc1" presStyleIdx="2" presStyleCnt="3"/>
      <dgm:spPr/>
    </dgm:pt>
  </dgm:ptLst>
  <dgm:cxnLst>
    <dgm:cxn modelId="{7D688B13-4652-417B-892F-DA2083384621}" srcId="{95ECEC6D-9D17-49A1-BC3A-EC5A97CAC6AC}" destId="{4BE81491-AA1C-4544-B38C-73C5F48B6221}" srcOrd="2" destOrd="0" parTransId="{070EB772-3D41-4905-9A79-FA6EE58448DC}" sibTransId="{B40F1D4C-DC3C-4769-97EA-2CE255078EB9}"/>
    <dgm:cxn modelId="{629FFC29-9561-4F69-AE8F-9B1517E6D1F0}" type="presOf" srcId="{4BE81491-AA1C-4544-B38C-73C5F48B6221}" destId="{F22FB773-C664-4B6A-8733-03494A2CED1E}" srcOrd="0" destOrd="0" presId="urn:microsoft.com/office/officeart/2008/layout/VerticalCurvedList"/>
    <dgm:cxn modelId="{C1C93934-D912-492F-9F4D-1F6379B6577E}" type="presOf" srcId="{95ECEC6D-9D17-49A1-BC3A-EC5A97CAC6AC}" destId="{976D8B67-8776-4229-BBAF-A7E8150AD60A}" srcOrd="0" destOrd="0" presId="urn:microsoft.com/office/officeart/2008/layout/VerticalCurvedList"/>
    <dgm:cxn modelId="{3C27CF38-7B1F-4DFB-BB68-68EFAD592341}" type="presOf" srcId="{822DEFF3-DDAF-4073-A30D-56B931B6FA16}" destId="{6BD87C64-F7EE-48B6-90D6-B46567448EC9}" srcOrd="0" destOrd="0" presId="urn:microsoft.com/office/officeart/2008/layout/VerticalCurvedList"/>
    <dgm:cxn modelId="{E260323D-5FAD-4903-BD85-818007191F48}" srcId="{95ECEC6D-9D17-49A1-BC3A-EC5A97CAC6AC}" destId="{822DEFF3-DDAF-4073-A30D-56B931B6FA16}" srcOrd="1" destOrd="0" parTransId="{B4D24604-1481-4C04-BF15-7E4184FCF0F8}" sibTransId="{A228B45A-FE89-4E01-9571-700B1BBA020D}"/>
    <dgm:cxn modelId="{92661342-09EC-425A-BAE0-2DF5E70F9E2F}" type="presOf" srcId="{06A294D9-A167-4E9D-906D-B3C6195619E8}" destId="{D0F203E6-E9C5-41C9-BC9C-61DF6D602011}" srcOrd="0" destOrd="0" presId="urn:microsoft.com/office/officeart/2008/layout/VerticalCurvedList"/>
    <dgm:cxn modelId="{B8D19C70-8CE1-4F3B-942A-A8A593DC26EE}" type="presOf" srcId="{654FE8FE-8031-44F2-812C-55BF9BDA0583}" destId="{A1F75824-7CF1-4A7E-A27A-8DAEEE62645E}" srcOrd="0" destOrd="0" presId="urn:microsoft.com/office/officeart/2008/layout/VerticalCurvedList"/>
    <dgm:cxn modelId="{1A895CB2-B999-43B5-A6BE-7F0D4FDE9FAF}" srcId="{95ECEC6D-9D17-49A1-BC3A-EC5A97CAC6AC}" destId="{06A294D9-A167-4E9D-906D-B3C6195619E8}" srcOrd="0" destOrd="0" parTransId="{CD7B64C6-8EA7-414D-B08F-931A1BA6ECCA}" sibTransId="{654FE8FE-8031-44F2-812C-55BF9BDA0583}"/>
    <dgm:cxn modelId="{26ADD275-7CE6-461B-B237-4E7E968152E7}" type="presParOf" srcId="{976D8B67-8776-4229-BBAF-A7E8150AD60A}" destId="{A0F1B3BE-3D73-44C0-ACF8-ACB797B7C0EF}" srcOrd="0" destOrd="0" presId="urn:microsoft.com/office/officeart/2008/layout/VerticalCurvedList"/>
    <dgm:cxn modelId="{4804F807-0884-42A4-A5CC-9BA1B0D8BDB6}" type="presParOf" srcId="{A0F1B3BE-3D73-44C0-ACF8-ACB797B7C0EF}" destId="{A61F7CBA-8F52-4EEB-B36E-63DE54FA6841}" srcOrd="0" destOrd="0" presId="urn:microsoft.com/office/officeart/2008/layout/VerticalCurvedList"/>
    <dgm:cxn modelId="{222243E1-28CE-49E6-91B4-814F047811D0}" type="presParOf" srcId="{A61F7CBA-8F52-4EEB-B36E-63DE54FA6841}" destId="{7D64A49A-8E38-4957-A22C-EB9348E02C83}" srcOrd="0" destOrd="0" presId="urn:microsoft.com/office/officeart/2008/layout/VerticalCurvedList"/>
    <dgm:cxn modelId="{17276986-C2C7-4DE0-BC46-1580CD2E4B52}" type="presParOf" srcId="{A61F7CBA-8F52-4EEB-B36E-63DE54FA6841}" destId="{A1F75824-7CF1-4A7E-A27A-8DAEEE62645E}" srcOrd="1" destOrd="0" presId="urn:microsoft.com/office/officeart/2008/layout/VerticalCurvedList"/>
    <dgm:cxn modelId="{1BB54980-6D47-4184-90F2-4DE9CD68529E}" type="presParOf" srcId="{A61F7CBA-8F52-4EEB-B36E-63DE54FA6841}" destId="{A6B61C91-0BA4-4592-918B-7D95A19379EA}" srcOrd="2" destOrd="0" presId="urn:microsoft.com/office/officeart/2008/layout/VerticalCurvedList"/>
    <dgm:cxn modelId="{79A90FD7-CF5B-4858-B275-55792B968E46}" type="presParOf" srcId="{A61F7CBA-8F52-4EEB-B36E-63DE54FA6841}" destId="{6932BA9F-DA13-43C4-9721-80A6C9BB0EF3}" srcOrd="3" destOrd="0" presId="urn:microsoft.com/office/officeart/2008/layout/VerticalCurvedList"/>
    <dgm:cxn modelId="{99676307-278C-4E8F-B592-245FBBEB45DD}" type="presParOf" srcId="{A0F1B3BE-3D73-44C0-ACF8-ACB797B7C0EF}" destId="{D0F203E6-E9C5-41C9-BC9C-61DF6D602011}" srcOrd="1" destOrd="0" presId="urn:microsoft.com/office/officeart/2008/layout/VerticalCurvedList"/>
    <dgm:cxn modelId="{6C0FE8AA-9B6C-40D5-95A5-8181D2A2FFBB}" type="presParOf" srcId="{A0F1B3BE-3D73-44C0-ACF8-ACB797B7C0EF}" destId="{28F4398B-9A41-4959-8E73-85323F5FB107}" srcOrd="2" destOrd="0" presId="urn:microsoft.com/office/officeart/2008/layout/VerticalCurvedList"/>
    <dgm:cxn modelId="{7C19FEB3-33E4-471A-8024-63C1478E35C0}" type="presParOf" srcId="{28F4398B-9A41-4959-8E73-85323F5FB107}" destId="{74816036-58F1-4555-9A0B-CDDF1C8C0E8E}" srcOrd="0" destOrd="0" presId="urn:microsoft.com/office/officeart/2008/layout/VerticalCurvedList"/>
    <dgm:cxn modelId="{4EED8267-526A-4681-9B8B-32E57431A208}" type="presParOf" srcId="{A0F1B3BE-3D73-44C0-ACF8-ACB797B7C0EF}" destId="{6BD87C64-F7EE-48B6-90D6-B46567448EC9}" srcOrd="3" destOrd="0" presId="urn:microsoft.com/office/officeart/2008/layout/VerticalCurvedList"/>
    <dgm:cxn modelId="{05162221-22AF-466F-8412-9DFFB618C138}" type="presParOf" srcId="{A0F1B3BE-3D73-44C0-ACF8-ACB797B7C0EF}" destId="{AC84E540-9F23-44BD-AAC1-829BA15875DA}" srcOrd="4" destOrd="0" presId="urn:microsoft.com/office/officeart/2008/layout/VerticalCurvedList"/>
    <dgm:cxn modelId="{EF320DED-6D8D-4E8A-97CF-1479D2367989}" type="presParOf" srcId="{AC84E540-9F23-44BD-AAC1-829BA15875DA}" destId="{197CFFFD-1C0B-4A12-8589-3EF2D02D00F9}" srcOrd="0" destOrd="0" presId="urn:microsoft.com/office/officeart/2008/layout/VerticalCurvedList"/>
    <dgm:cxn modelId="{FA17B793-4AB1-44DA-97EF-A67A13774B79}" type="presParOf" srcId="{A0F1B3BE-3D73-44C0-ACF8-ACB797B7C0EF}" destId="{F22FB773-C664-4B6A-8733-03494A2CED1E}" srcOrd="5" destOrd="0" presId="urn:microsoft.com/office/officeart/2008/layout/VerticalCurvedList"/>
    <dgm:cxn modelId="{B1AA2A07-9A21-41AE-8884-452BE281E3BD}" type="presParOf" srcId="{A0F1B3BE-3D73-44C0-ACF8-ACB797B7C0EF}" destId="{1D5C68C6-E2D7-4F9A-934E-F6E106F1BEC6}" srcOrd="6" destOrd="0" presId="urn:microsoft.com/office/officeart/2008/layout/VerticalCurvedList"/>
    <dgm:cxn modelId="{663A7DFA-6488-4CBF-A708-DC74442CF8C7}" type="presParOf" srcId="{1D5C68C6-E2D7-4F9A-934E-F6E106F1BEC6}" destId="{B221CC0E-8A4D-46CE-9880-33DC752AECCF}"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02684EA-8EB6-4388-91D5-32DF8CE92B3E}" type="doc">
      <dgm:prSet loTypeId="urn:microsoft.com/office/officeart/2005/8/layout/chevron2" loCatId="list" qsTypeId="urn:microsoft.com/office/officeart/2005/8/quickstyle/simple1" qsCatId="simple" csTypeId="urn:microsoft.com/office/officeart/2005/8/colors/accent3_1" csCatId="accent3" phldr="1"/>
      <dgm:spPr/>
      <dgm:t>
        <a:bodyPr/>
        <a:lstStyle/>
        <a:p>
          <a:endParaRPr lang="es-ES"/>
        </a:p>
      </dgm:t>
    </dgm:pt>
    <dgm:pt modelId="{249060B5-B420-433D-A7C0-84CC1A1A212C}">
      <dgm:prSet phldrT="[Texto]"/>
      <dgm:spPr/>
      <dgm:t>
        <a:bodyPr/>
        <a:lstStyle/>
        <a:p>
          <a:r>
            <a:rPr lang="es-ES" b="1" dirty="0">
              <a:latin typeface="Times New Roman" panose="02020603050405020304" pitchFamily="18" charset="0"/>
              <a:cs typeface="Times New Roman" panose="02020603050405020304" pitchFamily="18" charset="0"/>
            </a:rPr>
            <a:t>MÉTODOS</a:t>
          </a:r>
        </a:p>
      </dgm:t>
    </dgm:pt>
    <dgm:pt modelId="{B7F7A166-DEF5-4E7D-BA02-6E4CD8B530BA}" type="parTrans" cxnId="{60C906DE-3C7B-4CBE-8DF3-AE636293E857}">
      <dgm:prSet/>
      <dgm:spPr/>
      <dgm:t>
        <a:bodyPr/>
        <a:lstStyle/>
        <a:p>
          <a:endParaRPr lang="es-ES">
            <a:latin typeface="Times New Roman" panose="02020603050405020304" pitchFamily="18" charset="0"/>
            <a:cs typeface="Times New Roman" panose="02020603050405020304" pitchFamily="18" charset="0"/>
          </a:endParaRPr>
        </a:p>
      </dgm:t>
    </dgm:pt>
    <dgm:pt modelId="{94FCBF8D-F231-4095-A333-F3125CCBDCF1}" type="sibTrans" cxnId="{60C906DE-3C7B-4CBE-8DF3-AE636293E857}">
      <dgm:prSet/>
      <dgm:spPr/>
      <dgm:t>
        <a:bodyPr/>
        <a:lstStyle/>
        <a:p>
          <a:endParaRPr lang="es-ES">
            <a:latin typeface="Times New Roman" panose="02020603050405020304" pitchFamily="18" charset="0"/>
            <a:cs typeface="Times New Roman" panose="02020603050405020304" pitchFamily="18" charset="0"/>
          </a:endParaRPr>
        </a:p>
      </dgm:t>
    </dgm:pt>
    <dgm:pt modelId="{77F7E590-C0C6-4A90-A0F5-DBA43B32C6B9}">
      <dgm:prSet phldrT="[Texto]" custT="1"/>
      <dgm:spPr/>
      <dgm:t>
        <a:bodyPr/>
        <a:lstStyle/>
        <a:p>
          <a:r>
            <a:rPr lang="es-ES" sz="1600" dirty="0">
              <a:latin typeface="Times New Roman" panose="02020603050405020304" pitchFamily="18" charset="0"/>
              <a:cs typeface="Times New Roman" panose="02020603050405020304" pitchFamily="18" charset="0"/>
            </a:rPr>
            <a:t>Deductivo </a:t>
          </a:r>
        </a:p>
      </dgm:t>
    </dgm:pt>
    <dgm:pt modelId="{518A91D3-355C-4F82-9C0F-564A07EE576B}" type="parTrans" cxnId="{A4492499-6AB9-40B2-A452-5443D038E254}">
      <dgm:prSet/>
      <dgm:spPr/>
      <dgm:t>
        <a:bodyPr/>
        <a:lstStyle/>
        <a:p>
          <a:endParaRPr lang="es-ES">
            <a:latin typeface="Times New Roman" panose="02020603050405020304" pitchFamily="18" charset="0"/>
            <a:cs typeface="Times New Roman" panose="02020603050405020304" pitchFamily="18" charset="0"/>
          </a:endParaRPr>
        </a:p>
      </dgm:t>
    </dgm:pt>
    <dgm:pt modelId="{F2B06229-866E-447E-AC21-078EFE4B0C1F}" type="sibTrans" cxnId="{A4492499-6AB9-40B2-A452-5443D038E254}">
      <dgm:prSet/>
      <dgm:spPr/>
      <dgm:t>
        <a:bodyPr/>
        <a:lstStyle/>
        <a:p>
          <a:endParaRPr lang="es-ES">
            <a:latin typeface="Times New Roman" panose="02020603050405020304" pitchFamily="18" charset="0"/>
            <a:cs typeface="Times New Roman" panose="02020603050405020304" pitchFamily="18" charset="0"/>
          </a:endParaRPr>
        </a:p>
      </dgm:t>
    </dgm:pt>
    <dgm:pt modelId="{A9AABA21-766C-4BCB-A0C1-C2C7D7D80A73}">
      <dgm:prSet phldrT="[Texto]" custT="1"/>
      <dgm:spPr/>
      <dgm:t>
        <a:bodyPr/>
        <a:lstStyle/>
        <a:p>
          <a:r>
            <a:rPr lang="es-ES" sz="1600" dirty="0">
              <a:latin typeface="Times New Roman" panose="02020603050405020304" pitchFamily="18" charset="0"/>
              <a:cs typeface="Times New Roman" panose="02020603050405020304" pitchFamily="18" charset="0"/>
            </a:rPr>
            <a:t>Bibliográfico</a:t>
          </a:r>
        </a:p>
      </dgm:t>
    </dgm:pt>
    <dgm:pt modelId="{4D54E2E1-2F83-46CC-8CEC-1DA3D2E3C62C}" type="parTrans" cxnId="{CDB5D0E6-CA8E-428C-B233-BC953F666C2D}">
      <dgm:prSet/>
      <dgm:spPr/>
      <dgm:t>
        <a:bodyPr/>
        <a:lstStyle/>
        <a:p>
          <a:endParaRPr lang="es-ES">
            <a:latin typeface="Times New Roman" panose="02020603050405020304" pitchFamily="18" charset="0"/>
            <a:cs typeface="Times New Roman" panose="02020603050405020304" pitchFamily="18" charset="0"/>
          </a:endParaRPr>
        </a:p>
      </dgm:t>
    </dgm:pt>
    <dgm:pt modelId="{73B825AD-9B83-4F48-AA8B-B1609A6F9E9C}" type="sibTrans" cxnId="{CDB5D0E6-CA8E-428C-B233-BC953F666C2D}">
      <dgm:prSet/>
      <dgm:spPr/>
      <dgm:t>
        <a:bodyPr/>
        <a:lstStyle/>
        <a:p>
          <a:endParaRPr lang="es-ES">
            <a:latin typeface="Times New Roman" panose="02020603050405020304" pitchFamily="18" charset="0"/>
            <a:cs typeface="Times New Roman" panose="02020603050405020304" pitchFamily="18" charset="0"/>
          </a:endParaRPr>
        </a:p>
      </dgm:t>
    </dgm:pt>
    <dgm:pt modelId="{9574F049-9547-4437-9FDB-610A330ABBFD}">
      <dgm:prSet phldrT="[Texto]"/>
      <dgm:spPr/>
      <dgm:t>
        <a:bodyPr/>
        <a:lstStyle/>
        <a:p>
          <a:r>
            <a:rPr lang="es-ES" b="1">
              <a:latin typeface="Times New Roman" panose="02020603050405020304" pitchFamily="18" charset="0"/>
              <a:cs typeface="Times New Roman" panose="02020603050405020304" pitchFamily="18" charset="0"/>
            </a:rPr>
            <a:t>TECNICAS E INSTRUMENTOS</a:t>
          </a:r>
          <a:endParaRPr lang="es-ES" b="1" dirty="0">
            <a:latin typeface="Times New Roman" panose="02020603050405020304" pitchFamily="18" charset="0"/>
            <a:cs typeface="Times New Roman" panose="02020603050405020304" pitchFamily="18" charset="0"/>
          </a:endParaRPr>
        </a:p>
      </dgm:t>
    </dgm:pt>
    <dgm:pt modelId="{B178B11F-DA8A-47B6-B8E9-3922FE440DCE}" type="parTrans" cxnId="{02A4425C-0B45-437D-8FC2-3914B6F179EA}">
      <dgm:prSet/>
      <dgm:spPr/>
      <dgm:t>
        <a:bodyPr/>
        <a:lstStyle/>
        <a:p>
          <a:endParaRPr lang="es-ES">
            <a:latin typeface="Times New Roman" panose="02020603050405020304" pitchFamily="18" charset="0"/>
            <a:cs typeface="Times New Roman" panose="02020603050405020304" pitchFamily="18" charset="0"/>
          </a:endParaRPr>
        </a:p>
      </dgm:t>
    </dgm:pt>
    <dgm:pt modelId="{423F50F9-5710-4122-8BED-7843679078FA}" type="sibTrans" cxnId="{02A4425C-0B45-437D-8FC2-3914B6F179EA}">
      <dgm:prSet/>
      <dgm:spPr/>
      <dgm:t>
        <a:bodyPr/>
        <a:lstStyle/>
        <a:p>
          <a:endParaRPr lang="es-ES">
            <a:latin typeface="Times New Roman" panose="02020603050405020304" pitchFamily="18" charset="0"/>
            <a:cs typeface="Times New Roman" panose="02020603050405020304" pitchFamily="18" charset="0"/>
          </a:endParaRPr>
        </a:p>
      </dgm:t>
    </dgm:pt>
    <dgm:pt modelId="{236E299C-3C09-4144-972A-231DA668F0B7}">
      <dgm:prSet phldrT="[Texto]" custT="1"/>
      <dgm:spPr/>
      <dgm:t>
        <a:bodyPr/>
        <a:lstStyle/>
        <a:p>
          <a:r>
            <a:rPr lang="es-ES" sz="1600" dirty="0">
              <a:latin typeface="Times New Roman" panose="02020603050405020304" pitchFamily="18" charset="0"/>
              <a:cs typeface="Times New Roman" panose="02020603050405020304" pitchFamily="18" charset="0"/>
            </a:rPr>
            <a:t>Encuesta</a:t>
          </a:r>
        </a:p>
      </dgm:t>
    </dgm:pt>
    <dgm:pt modelId="{F6E0FB93-8D52-42FE-8C8D-0559914A214B}" type="parTrans" cxnId="{D0BAC575-2D06-4359-B042-7ACDE8593EE8}">
      <dgm:prSet/>
      <dgm:spPr/>
      <dgm:t>
        <a:bodyPr/>
        <a:lstStyle/>
        <a:p>
          <a:endParaRPr lang="es-ES">
            <a:latin typeface="Times New Roman" panose="02020603050405020304" pitchFamily="18" charset="0"/>
            <a:cs typeface="Times New Roman" panose="02020603050405020304" pitchFamily="18" charset="0"/>
          </a:endParaRPr>
        </a:p>
      </dgm:t>
    </dgm:pt>
    <dgm:pt modelId="{0AC4BC5B-A049-40B9-8356-30B7B9640704}" type="sibTrans" cxnId="{D0BAC575-2D06-4359-B042-7ACDE8593EE8}">
      <dgm:prSet/>
      <dgm:spPr/>
      <dgm:t>
        <a:bodyPr/>
        <a:lstStyle/>
        <a:p>
          <a:endParaRPr lang="es-ES">
            <a:latin typeface="Times New Roman" panose="02020603050405020304" pitchFamily="18" charset="0"/>
            <a:cs typeface="Times New Roman" panose="02020603050405020304" pitchFamily="18" charset="0"/>
          </a:endParaRPr>
        </a:p>
      </dgm:t>
    </dgm:pt>
    <dgm:pt modelId="{C2CD6D12-EF87-4E0A-9F3B-FDE4D92BB0D6}">
      <dgm:prSet phldrT="[Texto]"/>
      <dgm:spPr/>
      <dgm:t>
        <a:bodyPr/>
        <a:lstStyle/>
        <a:p>
          <a:r>
            <a:rPr lang="es-ES" b="1">
              <a:latin typeface="Times New Roman" panose="02020603050405020304" pitchFamily="18" charset="0"/>
              <a:cs typeface="Times New Roman" panose="02020603050405020304" pitchFamily="18" charset="0"/>
            </a:rPr>
            <a:t>VARIABLES </a:t>
          </a:r>
          <a:endParaRPr lang="es-ES" b="1" dirty="0">
            <a:latin typeface="Times New Roman" panose="02020603050405020304" pitchFamily="18" charset="0"/>
            <a:cs typeface="Times New Roman" panose="02020603050405020304" pitchFamily="18" charset="0"/>
          </a:endParaRPr>
        </a:p>
      </dgm:t>
    </dgm:pt>
    <dgm:pt modelId="{A6E09524-9421-4D27-9AB2-6E9116B2F9B3}" type="parTrans" cxnId="{F31971AF-FBF8-4843-A763-9043797219BA}">
      <dgm:prSet/>
      <dgm:spPr/>
      <dgm:t>
        <a:bodyPr/>
        <a:lstStyle/>
        <a:p>
          <a:endParaRPr lang="es-ES">
            <a:latin typeface="Times New Roman" panose="02020603050405020304" pitchFamily="18" charset="0"/>
            <a:cs typeface="Times New Roman" panose="02020603050405020304" pitchFamily="18" charset="0"/>
          </a:endParaRPr>
        </a:p>
      </dgm:t>
    </dgm:pt>
    <dgm:pt modelId="{2BF6559C-3B8B-43CA-84B7-64194B36B8D1}" type="sibTrans" cxnId="{F31971AF-FBF8-4843-A763-9043797219BA}">
      <dgm:prSet/>
      <dgm:spPr/>
      <dgm:t>
        <a:bodyPr/>
        <a:lstStyle/>
        <a:p>
          <a:endParaRPr lang="es-ES">
            <a:latin typeface="Times New Roman" panose="02020603050405020304" pitchFamily="18" charset="0"/>
            <a:cs typeface="Times New Roman" panose="02020603050405020304" pitchFamily="18" charset="0"/>
          </a:endParaRPr>
        </a:p>
      </dgm:t>
    </dgm:pt>
    <dgm:pt modelId="{56F21627-E92B-41A8-AC43-6B1F77C50CE3}">
      <dgm:prSet phldrT="[Texto]" custT="1"/>
      <dgm:spPr/>
      <dgm:t>
        <a:bodyPr/>
        <a:lstStyle/>
        <a:p>
          <a:pPr>
            <a:buFont typeface="Symbol" panose="05050102010706020507" pitchFamily="18" charset="2"/>
            <a:buChar char=""/>
          </a:pPr>
          <a:r>
            <a:rPr lang="es-ES" sz="1500" dirty="0">
              <a:latin typeface="Times New Roman" panose="02020603050405020304" pitchFamily="18" charset="0"/>
              <a:cs typeface="Times New Roman" panose="02020603050405020304" pitchFamily="18" charset="0"/>
            </a:rPr>
            <a:t>Características sociodemográficas </a:t>
          </a:r>
        </a:p>
      </dgm:t>
    </dgm:pt>
    <dgm:pt modelId="{F1EC0ADC-124D-443C-877A-178E2DCD9004}" type="parTrans" cxnId="{F63445FB-5507-4FE1-8382-41F55834C130}">
      <dgm:prSet/>
      <dgm:spPr/>
      <dgm:t>
        <a:bodyPr/>
        <a:lstStyle/>
        <a:p>
          <a:endParaRPr lang="es-ES">
            <a:latin typeface="Times New Roman" panose="02020603050405020304" pitchFamily="18" charset="0"/>
            <a:cs typeface="Times New Roman" panose="02020603050405020304" pitchFamily="18" charset="0"/>
          </a:endParaRPr>
        </a:p>
      </dgm:t>
    </dgm:pt>
    <dgm:pt modelId="{11CA31B8-A6A1-4FCC-A4C4-53CE10F817CD}" type="sibTrans" cxnId="{F63445FB-5507-4FE1-8382-41F55834C130}">
      <dgm:prSet/>
      <dgm:spPr/>
      <dgm:t>
        <a:bodyPr/>
        <a:lstStyle/>
        <a:p>
          <a:endParaRPr lang="es-ES">
            <a:latin typeface="Times New Roman" panose="02020603050405020304" pitchFamily="18" charset="0"/>
            <a:cs typeface="Times New Roman" panose="02020603050405020304" pitchFamily="18" charset="0"/>
          </a:endParaRPr>
        </a:p>
      </dgm:t>
    </dgm:pt>
    <dgm:pt modelId="{0AA23B19-8C7E-470A-8181-40F48EB5A334}">
      <dgm:prSet phldrT="[Texto]" custT="1"/>
      <dgm:spPr/>
      <dgm:t>
        <a:bodyPr/>
        <a:lstStyle/>
        <a:p>
          <a:r>
            <a:rPr lang="es-ES" sz="1600" dirty="0">
              <a:latin typeface="Times New Roman" panose="02020603050405020304" pitchFamily="18" charset="0"/>
              <a:cs typeface="Times New Roman" panose="02020603050405020304" pitchFamily="18" charset="0"/>
            </a:rPr>
            <a:t>Empírico</a:t>
          </a:r>
        </a:p>
      </dgm:t>
    </dgm:pt>
    <dgm:pt modelId="{7B091FDC-4B57-4357-A305-AC26EF459C96}" type="parTrans" cxnId="{0F4CE37F-5939-447B-88D0-14B6437B85BF}">
      <dgm:prSet/>
      <dgm:spPr/>
      <dgm:t>
        <a:bodyPr/>
        <a:lstStyle/>
        <a:p>
          <a:endParaRPr lang="es-ES">
            <a:latin typeface="Times New Roman" panose="02020603050405020304" pitchFamily="18" charset="0"/>
            <a:cs typeface="Times New Roman" panose="02020603050405020304" pitchFamily="18" charset="0"/>
          </a:endParaRPr>
        </a:p>
      </dgm:t>
    </dgm:pt>
    <dgm:pt modelId="{90112A48-5F86-4FF0-A95C-DA13D1812D60}" type="sibTrans" cxnId="{0F4CE37F-5939-447B-88D0-14B6437B85BF}">
      <dgm:prSet/>
      <dgm:spPr/>
      <dgm:t>
        <a:bodyPr/>
        <a:lstStyle/>
        <a:p>
          <a:endParaRPr lang="es-ES">
            <a:latin typeface="Times New Roman" panose="02020603050405020304" pitchFamily="18" charset="0"/>
            <a:cs typeface="Times New Roman" panose="02020603050405020304" pitchFamily="18" charset="0"/>
          </a:endParaRPr>
        </a:p>
      </dgm:t>
    </dgm:pt>
    <dgm:pt modelId="{9CEF6094-26FC-4C43-BC70-07536EC15819}">
      <dgm:prSet custT="1"/>
      <dgm:spPr/>
      <dgm:t>
        <a:bodyPr/>
        <a:lstStyle/>
        <a:p>
          <a:pPr>
            <a:buFont typeface="Symbol" panose="05050102010706020507" pitchFamily="18" charset="2"/>
            <a:buChar char=""/>
          </a:pPr>
          <a:r>
            <a:rPr lang="es-ES" sz="1500" dirty="0">
              <a:latin typeface="Times New Roman" panose="02020603050405020304" pitchFamily="18" charset="0"/>
              <a:cs typeface="Times New Roman" panose="02020603050405020304" pitchFamily="18" charset="0"/>
            </a:rPr>
            <a:t>Conocimientos </a:t>
          </a:r>
          <a:endParaRPr lang="es-EC" sz="1500" dirty="0">
            <a:latin typeface="Times New Roman" panose="02020603050405020304" pitchFamily="18" charset="0"/>
            <a:cs typeface="Times New Roman" panose="02020603050405020304" pitchFamily="18" charset="0"/>
          </a:endParaRPr>
        </a:p>
      </dgm:t>
    </dgm:pt>
    <dgm:pt modelId="{C77F6FDE-C28B-4B88-A4DB-84E9366AF565}" type="parTrans" cxnId="{3CBD5014-B32E-433C-92C5-BCD0CB17CF9E}">
      <dgm:prSet/>
      <dgm:spPr/>
      <dgm:t>
        <a:bodyPr/>
        <a:lstStyle/>
        <a:p>
          <a:endParaRPr lang="es-ES">
            <a:latin typeface="Times New Roman" panose="02020603050405020304" pitchFamily="18" charset="0"/>
            <a:cs typeface="Times New Roman" panose="02020603050405020304" pitchFamily="18" charset="0"/>
          </a:endParaRPr>
        </a:p>
      </dgm:t>
    </dgm:pt>
    <dgm:pt modelId="{183C18AD-327F-467A-83BA-60D64EDC9953}" type="sibTrans" cxnId="{3CBD5014-B32E-433C-92C5-BCD0CB17CF9E}">
      <dgm:prSet/>
      <dgm:spPr/>
      <dgm:t>
        <a:bodyPr/>
        <a:lstStyle/>
        <a:p>
          <a:endParaRPr lang="es-ES">
            <a:latin typeface="Times New Roman" panose="02020603050405020304" pitchFamily="18" charset="0"/>
            <a:cs typeface="Times New Roman" panose="02020603050405020304" pitchFamily="18" charset="0"/>
          </a:endParaRPr>
        </a:p>
      </dgm:t>
    </dgm:pt>
    <dgm:pt modelId="{53F8FF63-69EE-4401-90A5-89EE6F88BC1C}">
      <dgm:prSet custT="1"/>
      <dgm:spPr/>
      <dgm:t>
        <a:bodyPr/>
        <a:lstStyle/>
        <a:p>
          <a:pPr>
            <a:buFont typeface="Symbol" panose="05050102010706020507" pitchFamily="18" charset="2"/>
            <a:buChar char=""/>
          </a:pPr>
          <a:r>
            <a:rPr lang="es-ES" sz="1500" dirty="0">
              <a:latin typeface="Times New Roman" panose="02020603050405020304" pitchFamily="18" charset="0"/>
              <a:cs typeface="Times New Roman" panose="02020603050405020304" pitchFamily="18" charset="0"/>
            </a:rPr>
            <a:t>Prácticas  y actitudes</a:t>
          </a:r>
          <a:endParaRPr lang="es-EC" sz="1500" dirty="0">
            <a:latin typeface="Times New Roman" panose="02020603050405020304" pitchFamily="18" charset="0"/>
            <a:cs typeface="Times New Roman" panose="02020603050405020304" pitchFamily="18" charset="0"/>
          </a:endParaRPr>
        </a:p>
      </dgm:t>
    </dgm:pt>
    <dgm:pt modelId="{C9F6BADF-1BEE-4BE0-95AE-47969E10E138}" type="parTrans" cxnId="{2DA6DE92-B589-4833-886B-CE6609FFA027}">
      <dgm:prSet/>
      <dgm:spPr/>
      <dgm:t>
        <a:bodyPr/>
        <a:lstStyle/>
        <a:p>
          <a:endParaRPr lang="es-ES">
            <a:latin typeface="Times New Roman" panose="02020603050405020304" pitchFamily="18" charset="0"/>
            <a:cs typeface="Times New Roman" panose="02020603050405020304" pitchFamily="18" charset="0"/>
          </a:endParaRPr>
        </a:p>
      </dgm:t>
    </dgm:pt>
    <dgm:pt modelId="{820AE8EC-C026-4EDC-B1B6-54898D39EA14}" type="sibTrans" cxnId="{2DA6DE92-B589-4833-886B-CE6609FFA027}">
      <dgm:prSet/>
      <dgm:spPr/>
      <dgm:t>
        <a:bodyPr/>
        <a:lstStyle/>
        <a:p>
          <a:endParaRPr lang="es-ES">
            <a:latin typeface="Times New Roman" panose="02020603050405020304" pitchFamily="18" charset="0"/>
            <a:cs typeface="Times New Roman" panose="02020603050405020304" pitchFamily="18" charset="0"/>
          </a:endParaRPr>
        </a:p>
      </dgm:t>
    </dgm:pt>
    <dgm:pt modelId="{7FA34B01-41A8-4C23-BEC5-AEA29F1236B4}">
      <dgm:prSet phldrT="[Texto]"/>
      <dgm:spPr/>
      <dgm:t>
        <a:bodyPr/>
        <a:lstStyle/>
        <a:p>
          <a:r>
            <a:rPr lang="es-ES" b="1">
              <a:latin typeface="Times New Roman" panose="02020603050405020304" pitchFamily="18" charset="0"/>
              <a:cs typeface="Times New Roman" panose="02020603050405020304" pitchFamily="18" charset="0"/>
            </a:rPr>
            <a:t>PROCEDIMIENTO</a:t>
          </a:r>
          <a:endParaRPr lang="es-ES" b="1" dirty="0">
            <a:latin typeface="Times New Roman" panose="02020603050405020304" pitchFamily="18" charset="0"/>
            <a:cs typeface="Times New Roman" panose="02020603050405020304" pitchFamily="18" charset="0"/>
          </a:endParaRPr>
        </a:p>
      </dgm:t>
    </dgm:pt>
    <dgm:pt modelId="{77BABF3A-36C6-4D0B-B702-7227D3F48567}" type="parTrans" cxnId="{FBA84D22-2C66-493A-BB25-210D24FA2154}">
      <dgm:prSet/>
      <dgm:spPr/>
      <dgm:t>
        <a:bodyPr/>
        <a:lstStyle/>
        <a:p>
          <a:endParaRPr lang="es-ES">
            <a:latin typeface="Times New Roman" panose="02020603050405020304" pitchFamily="18" charset="0"/>
            <a:cs typeface="Times New Roman" panose="02020603050405020304" pitchFamily="18" charset="0"/>
          </a:endParaRPr>
        </a:p>
      </dgm:t>
    </dgm:pt>
    <dgm:pt modelId="{CC976DFF-C8A2-4FAD-B1F6-B102410F75DC}" type="sibTrans" cxnId="{FBA84D22-2C66-493A-BB25-210D24FA2154}">
      <dgm:prSet/>
      <dgm:spPr/>
      <dgm:t>
        <a:bodyPr/>
        <a:lstStyle/>
        <a:p>
          <a:endParaRPr lang="es-ES">
            <a:latin typeface="Times New Roman" panose="02020603050405020304" pitchFamily="18" charset="0"/>
            <a:cs typeface="Times New Roman" panose="02020603050405020304" pitchFamily="18" charset="0"/>
          </a:endParaRPr>
        </a:p>
      </dgm:t>
    </dgm:pt>
    <dgm:pt modelId="{FA06D6BB-6663-4442-A88F-4E639D9173DF}">
      <dgm:prSet phldrT="[Texto]" custT="1"/>
      <dgm:spPr/>
      <dgm:t>
        <a:bodyPr/>
        <a:lstStyle/>
        <a:p>
          <a:r>
            <a:rPr lang="es-EC" sz="1600" dirty="0">
              <a:latin typeface="Times New Roman" panose="02020603050405020304" pitchFamily="18" charset="0"/>
              <a:cs typeface="Times New Roman" panose="02020603050405020304" pitchFamily="18" charset="0"/>
            </a:rPr>
            <a:t>Microsoft Office Excel </a:t>
          </a:r>
          <a:endParaRPr lang="es-ES" sz="1600" dirty="0">
            <a:latin typeface="Times New Roman" panose="02020603050405020304" pitchFamily="18" charset="0"/>
            <a:cs typeface="Times New Roman" panose="02020603050405020304" pitchFamily="18" charset="0"/>
          </a:endParaRPr>
        </a:p>
      </dgm:t>
    </dgm:pt>
    <dgm:pt modelId="{DCB3FE7A-2BAA-4803-AE20-92A80F387B2F}" type="parTrans" cxnId="{C9009B8A-EF1A-41BD-8DDC-4DFCD43F666D}">
      <dgm:prSet/>
      <dgm:spPr/>
      <dgm:t>
        <a:bodyPr/>
        <a:lstStyle/>
        <a:p>
          <a:endParaRPr lang="es-ES">
            <a:latin typeface="Times New Roman" panose="02020603050405020304" pitchFamily="18" charset="0"/>
            <a:cs typeface="Times New Roman" panose="02020603050405020304" pitchFamily="18" charset="0"/>
          </a:endParaRPr>
        </a:p>
      </dgm:t>
    </dgm:pt>
    <dgm:pt modelId="{CBD6068A-E364-410E-8FD5-AF1DB347A3BC}" type="sibTrans" cxnId="{C9009B8A-EF1A-41BD-8DDC-4DFCD43F666D}">
      <dgm:prSet/>
      <dgm:spPr/>
      <dgm:t>
        <a:bodyPr/>
        <a:lstStyle/>
        <a:p>
          <a:endParaRPr lang="es-ES">
            <a:latin typeface="Times New Roman" panose="02020603050405020304" pitchFamily="18" charset="0"/>
            <a:cs typeface="Times New Roman" panose="02020603050405020304" pitchFamily="18" charset="0"/>
          </a:endParaRPr>
        </a:p>
      </dgm:t>
    </dgm:pt>
    <dgm:pt modelId="{A8AE82B6-C71E-416A-BBEF-3C693953B366}">
      <dgm:prSet phldrT="[Texto]" custT="1"/>
      <dgm:spPr/>
      <dgm:t>
        <a:bodyPr/>
        <a:lstStyle/>
        <a:p>
          <a:r>
            <a:rPr lang="es-ES" sz="1600" dirty="0">
              <a:latin typeface="Times New Roman" panose="02020603050405020304" pitchFamily="18" charset="0"/>
              <a:cs typeface="Times New Roman" panose="02020603050405020304" pitchFamily="18" charset="0"/>
            </a:rPr>
            <a:t>SPSS</a:t>
          </a:r>
        </a:p>
      </dgm:t>
    </dgm:pt>
    <dgm:pt modelId="{3ABDDBF4-9E39-4FC5-858C-6A91F1AB0487}" type="parTrans" cxnId="{B3D52FA5-9DCD-43FD-89BC-8FB736125744}">
      <dgm:prSet/>
      <dgm:spPr/>
      <dgm:t>
        <a:bodyPr/>
        <a:lstStyle/>
        <a:p>
          <a:endParaRPr lang="es-ES">
            <a:latin typeface="Times New Roman" panose="02020603050405020304" pitchFamily="18" charset="0"/>
            <a:cs typeface="Times New Roman" panose="02020603050405020304" pitchFamily="18" charset="0"/>
          </a:endParaRPr>
        </a:p>
      </dgm:t>
    </dgm:pt>
    <dgm:pt modelId="{88710872-B82D-4CE4-933A-2829EABBDF69}" type="sibTrans" cxnId="{B3D52FA5-9DCD-43FD-89BC-8FB736125744}">
      <dgm:prSet/>
      <dgm:spPr/>
      <dgm:t>
        <a:bodyPr/>
        <a:lstStyle/>
        <a:p>
          <a:endParaRPr lang="es-ES">
            <a:latin typeface="Times New Roman" panose="02020603050405020304" pitchFamily="18" charset="0"/>
            <a:cs typeface="Times New Roman" panose="02020603050405020304" pitchFamily="18" charset="0"/>
          </a:endParaRPr>
        </a:p>
      </dgm:t>
    </dgm:pt>
    <dgm:pt modelId="{3D182708-651B-4E32-A62C-86370C8FE123}">
      <dgm:prSet phldrT="[Texto]" custT="1"/>
      <dgm:spPr/>
      <dgm:t>
        <a:bodyPr/>
        <a:lstStyle/>
        <a:p>
          <a:r>
            <a:rPr lang="es-ES" sz="1600" dirty="0">
              <a:latin typeface="Times New Roman" panose="02020603050405020304" pitchFamily="18" charset="0"/>
              <a:cs typeface="Times New Roman" panose="02020603050405020304" pitchFamily="18" charset="0"/>
            </a:rPr>
            <a:t>Cuestionario </a:t>
          </a:r>
        </a:p>
      </dgm:t>
    </dgm:pt>
    <dgm:pt modelId="{7682121E-478B-46F5-81C6-C9460358FE78}" type="parTrans" cxnId="{BB615790-A1AD-4E24-A93B-196F2C00329F}">
      <dgm:prSet/>
      <dgm:spPr/>
      <dgm:t>
        <a:bodyPr/>
        <a:lstStyle/>
        <a:p>
          <a:endParaRPr lang="es-ES">
            <a:latin typeface="Times New Roman" panose="02020603050405020304" pitchFamily="18" charset="0"/>
            <a:cs typeface="Times New Roman" panose="02020603050405020304" pitchFamily="18" charset="0"/>
          </a:endParaRPr>
        </a:p>
      </dgm:t>
    </dgm:pt>
    <dgm:pt modelId="{4B7C5A2D-8239-4AA7-B2E8-590DA45F8ADD}" type="sibTrans" cxnId="{BB615790-A1AD-4E24-A93B-196F2C00329F}">
      <dgm:prSet/>
      <dgm:spPr/>
      <dgm:t>
        <a:bodyPr/>
        <a:lstStyle/>
        <a:p>
          <a:endParaRPr lang="es-ES">
            <a:latin typeface="Times New Roman" panose="02020603050405020304" pitchFamily="18" charset="0"/>
            <a:cs typeface="Times New Roman" panose="02020603050405020304" pitchFamily="18" charset="0"/>
          </a:endParaRPr>
        </a:p>
      </dgm:t>
    </dgm:pt>
    <dgm:pt modelId="{1983DCBA-9E98-4AF9-8C2F-001CF4195695}" type="pres">
      <dgm:prSet presAssocID="{F02684EA-8EB6-4388-91D5-32DF8CE92B3E}" presName="linearFlow" presStyleCnt="0">
        <dgm:presLayoutVars>
          <dgm:dir/>
          <dgm:animLvl val="lvl"/>
          <dgm:resizeHandles val="exact"/>
        </dgm:presLayoutVars>
      </dgm:prSet>
      <dgm:spPr/>
    </dgm:pt>
    <dgm:pt modelId="{F590C8FD-37A9-42CE-ACFD-D8269096CD83}" type="pres">
      <dgm:prSet presAssocID="{249060B5-B420-433D-A7C0-84CC1A1A212C}" presName="composite" presStyleCnt="0"/>
      <dgm:spPr/>
    </dgm:pt>
    <dgm:pt modelId="{578E7E7B-AB71-4853-89EF-E096DBDDE554}" type="pres">
      <dgm:prSet presAssocID="{249060B5-B420-433D-A7C0-84CC1A1A212C}" presName="parentText" presStyleLbl="alignNode1" presStyleIdx="0" presStyleCnt="4">
        <dgm:presLayoutVars>
          <dgm:chMax val="1"/>
          <dgm:bulletEnabled val="1"/>
        </dgm:presLayoutVars>
      </dgm:prSet>
      <dgm:spPr/>
    </dgm:pt>
    <dgm:pt modelId="{9659FC6B-F03F-47FC-B770-F729848B0109}" type="pres">
      <dgm:prSet presAssocID="{249060B5-B420-433D-A7C0-84CC1A1A212C}" presName="descendantText" presStyleLbl="alignAcc1" presStyleIdx="0" presStyleCnt="4">
        <dgm:presLayoutVars>
          <dgm:bulletEnabled val="1"/>
        </dgm:presLayoutVars>
      </dgm:prSet>
      <dgm:spPr/>
    </dgm:pt>
    <dgm:pt modelId="{454B2FE8-77B8-4C69-A071-52A7D08DD2BF}" type="pres">
      <dgm:prSet presAssocID="{94FCBF8D-F231-4095-A333-F3125CCBDCF1}" presName="sp" presStyleCnt="0"/>
      <dgm:spPr/>
    </dgm:pt>
    <dgm:pt modelId="{17A0632E-E466-4798-9CAB-A060259D83C2}" type="pres">
      <dgm:prSet presAssocID="{9574F049-9547-4437-9FDB-610A330ABBFD}" presName="composite" presStyleCnt="0"/>
      <dgm:spPr/>
    </dgm:pt>
    <dgm:pt modelId="{EEBECDA8-F38B-4670-A18F-F4CF74925902}" type="pres">
      <dgm:prSet presAssocID="{9574F049-9547-4437-9FDB-610A330ABBFD}" presName="parentText" presStyleLbl="alignNode1" presStyleIdx="1" presStyleCnt="4">
        <dgm:presLayoutVars>
          <dgm:chMax val="1"/>
          <dgm:bulletEnabled val="1"/>
        </dgm:presLayoutVars>
      </dgm:prSet>
      <dgm:spPr/>
    </dgm:pt>
    <dgm:pt modelId="{FDA41E68-D3B0-4A36-9A0C-740C0FF73CC8}" type="pres">
      <dgm:prSet presAssocID="{9574F049-9547-4437-9FDB-610A330ABBFD}" presName="descendantText" presStyleLbl="alignAcc1" presStyleIdx="1" presStyleCnt="4">
        <dgm:presLayoutVars>
          <dgm:bulletEnabled val="1"/>
        </dgm:presLayoutVars>
      </dgm:prSet>
      <dgm:spPr/>
    </dgm:pt>
    <dgm:pt modelId="{E74FB6A7-7301-46AC-AA14-88B4D7739FBC}" type="pres">
      <dgm:prSet presAssocID="{423F50F9-5710-4122-8BED-7843679078FA}" presName="sp" presStyleCnt="0"/>
      <dgm:spPr/>
    </dgm:pt>
    <dgm:pt modelId="{C0798B88-9E83-40FF-846A-5955DE1F7983}" type="pres">
      <dgm:prSet presAssocID="{C2CD6D12-EF87-4E0A-9F3B-FDE4D92BB0D6}" presName="composite" presStyleCnt="0"/>
      <dgm:spPr/>
    </dgm:pt>
    <dgm:pt modelId="{C010BD65-FBB2-45A5-8C8C-22730315F9CC}" type="pres">
      <dgm:prSet presAssocID="{C2CD6D12-EF87-4E0A-9F3B-FDE4D92BB0D6}" presName="parentText" presStyleLbl="alignNode1" presStyleIdx="2" presStyleCnt="4">
        <dgm:presLayoutVars>
          <dgm:chMax val="1"/>
          <dgm:bulletEnabled val="1"/>
        </dgm:presLayoutVars>
      </dgm:prSet>
      <dgm:spPr/>
    </dgm:pt>
    <dgm:pt modelId="{1E97D5ED-0908-4EE0-B6FD-1412E678665D}" type="pres">
      <dgm:prSet presAssocID="{C2CD6D12-EF87-4E0A-9F3B-FDE4D92BB0D6}" presName="descendantText" presStyleLbl="alignAcc1" presStyleIdx="2" presStyleCnt="4">
        <dgm:presLayoutVars>
          <dgm:bulletEnabled val="1"/>
        </dgm:presLayoutVars>
      </dgm:prSet>
      <dgm:spPr/>
    </dgm:pt>
    <dgm:pt modelId="{337109CE-C244-406F-9EB5-02E0840BE42E}" type="pres">
      <dgm:prSet presAssocID="{2BF6559C-3B8B-43CA-84B7-64194B36B8D1}" presName="sp" presStyleCnt="0"/>
      <dgm:spPr/>
    </dgm:pt>
    <dgm:pt modelId="{1D6C6480-0D9D-4850-BD28-9F009033AB06}" type="pres">
      <dgm:prSet presAssocID="{7FA34B01-41A8-4C23-BEC5-AEA29F1236B4}" presName="composite" presStyleCnt="0"/>
      <dgm:spPr/>
    </dgm:pt>
    <dgm:pt modelId="{4F31686A-FEE5-4C4B-A249-8D024FCDF7B7}" type="pres">
      <dgm:prSet presAssocID="{7FA34B01-41A8-4C23-BEC5-AEA29F1236B4}" presName="parentText" presStyleLbl="alignNode1" presStyleIdx="3" presStyleCnt="4">
        <dgm:presLayoutVars>
          <dgm:chMax val="1"/>
          <dgm:bulletEnabled val="1"/>
        </dgm:presLayoutVars>
      </dgm:prSet>
      <dgm:spPr/>
    </dgm:pt>
    <dgm:pt modelId="{1D0509CA-03BF-4EF6-9B9E-98AD2DEC40C5}" type="pres">
      <dgm:prSet presAssocID="{7FA34B01-41A8-4C23-BEC5-AEA29F1236B4}" presName="descendantText" presStyleLbl="alignAcc1" presStyleIdx="3" presStyleCnt="4" custLinFactNeighborX="10374" custLinFactNeighborY="3408">
        <dgm:presLayoutVars>
          <dgm:bulletEnabled val="1"/>
        </dgm:presLayoutVars>
      </dgm:prSet>
      <dgm:spPr/>
    </dgm:pt>
  </dgm:ptLst>
  <dgm:cxnLst>
    <dgm:cxn modelId="{3CBD5014-B32E-433C-92C5-BCD0CB17CF9E}" srcId="{C2CD6D12-EF87-4E0A-9F3B-FDE4D92BB0D6}" destId="{9CEF6094-26FC-4C43-BC70-07536EC15819}" srcOrd="1" destOrd="0" parTransId="{C77F6FDE-C28B-4B88-A4DB-84E9366AF565}" sibTransId="{183C18AD-327F-467A-83BA-60D64EDC9953}"/>
    <dgm:cxn modelId="{FC855620-7653-49B0-A233-98E0EF5EDC03}" type="presOf" srcId="{3D182708-651B-4E32-A62C-86370C8FE123}" destId="{FDA41E68-D3B0-4A36-9A0C-740C0FF73CC8}" srcOrd="0" destOrd="1" presId="urn:microsoft.com/office/officeart/2005/8/layout/chevron2"/>
    <dgm:cxn modelId="{FBA84D22-2C66-493A-BB25-210D24FA2154}" srcId="{F02684EA-8EB6-4388-91D5-32DF8CE92B3E}" destId="{7FA34B01-41A8-4C23-BEC5-AEA29F1236B4}" srcOrd="3" destOrd="0" parTransId="{77BABF3A-36C6-4D0B-B702-7227D3F48567}" sibTransId="{CC976DFF-C8A2-4FAD-B1F6-B102410F75DC}"/>
    <dgm:cxn modelId="{5EDC432D-C3E8-4DD9-A7C2-BA2ECF2322DE}" type="presOf" srcId="{236E299C-3C09-4144-972A-231DA668F0B7}" destId="{FDA41E68-D3B0-4A36-9A0C-740C0FF73CC8}" srcOrd="0" destOrd="0" presId="urn:microsoft.com/office/officeart/2005/8/layout/chevron2"/>
    <dgm:cxn modelId="{02A4425C-0B45-437D-8FC2-3914B6F179EA}" srcId="{F02684EA-8EB6-4388-91D5-32DF8CE92B3E}" destId="{9574F049-9547-4437-9FDB-610A330ABBFD}" srcOrd="1" destOrd="0" parTransId="{B178B11F-DA8A-47B6-B8E9-3922FE440DCE}" sibTransId="{423F50F9-5710-4122-8BED-7843679078FA}"/>
    <dgm:cxn modelId="{720D3D62-0F19-4142-964F-887371D63A45}" type="presOf" srcId="{53F8FF63-69EE-4401-90A5-89EE6F88BC1C}" destId="{1E97D5ED-0908-4EE0-B6FD-1412E678665D}" srcOrd="0" destOrd="2" presId="urn:microsoft.com/office/officeart/2005/8/layout/chevron2"/>
    <dgm:cxn modelId="{23294F68-F4DE-47E7-993A-736E6DFD984C}" type="presOf" srcId="{9CEF6094-26FC-4C43-BC70-07536EC15819}" destId="{1E97D5ED-0908-4EE0-B6FD-1412E678665D}" srcOrd="0" destOrd="1" presId="urn:microsoft.com/office/officeart/2005/8/layout/chevron2"/>
    <dgm:cxn modelId="{B6266E6B-FCCC-4A11-8A76-2F399798F3BE}" type="presOf" srcId="{A8AE82B6-C71E-416A-BBEF-3C693953B366}" destId="{1D0509CA-03BF-4EF6-9B9E-98AD2DEC40C5}" srcOrd="0" destOrd="1" presId="urn:microsoft.com/office/officeart/2005/8/layout/chevron2"/>
    <dgm:cxn modelId="{6910614C-44E5-4901-9412-D95659C43410}" type="presOf" srcId="{249060B5-B420-433D-A7C0-84CC1A1A212C}" destId="{578E7E7B-AB71-4853-89EF-E096DBDDE554}" srcOrd="0" destOrd="0" presId="urn:microsoft.com/office/officeart/2005/8/layout/chevron2"/>
    <dgm:cxn modelId="{8EA0FB6F-3A2A-4D36-8779-F3BDB8D7EEDF}" type="presOf" srcId="{7FA34B01-41A8-4C23-BEC5-AEA29F1236B4}" destId="{4F31686A-FEE5-4C4B-A249-8D024FCDF7B7}" srcOrd="0" destOrd="0" presId="urn:microsoft.com/office/officeart/2005/8/layout/chevron2"/>
    <dgm:cxn modelId="{D0BAC575-2D06-4359-B042-7ACDE8593EE8}" srcId="{9574F049-9547-4437-9FDB-610A330ABBFD}" destId="{236E299C-3C09-4144-972A-231DA668F0B7}" srcOrd="0" destOrd="0" parTransId="{F6E0FB93-8D52-42FE-8C8D-0559914A214B}" sibTransId="{0AC4BC5B-A049-40B9-8356-30B7B9640704}"/>
    <dgm:cxn modelId="{3A12945A-DDF7-4D34-839E-FF141350E363}" type="presOf" srcId="{56F21627-E92B-41A8-AC43-6B1F77C50CE3}" destId="{1E97D5ED-0908-4EE0-B6FD-1412E678665D}" srcOrd="0" destOrd="0" presId="urn:microsoft.com/office/officeart/2005/8/layout/chevron2"/>
    <dgm:cxn modelId="{0F4CE37F-5939-447B-88D0-14B6437B85BF}" srcId="{249060B5-B420-433D-A7C0-84CC1A1A212C}" destId="{0AA23B19-8C7E-470A-8181-40F48EB5A334}" srcOrd="2" destOrd="0" parTransId="{7B091FDC-4B57-4357-A305-AC26EF459C96}" sibTransId="{90112A48-5F86-4FF0-A95C-DA13D1812D60}"/>
    <dgm:cxn modelId="{EF7FBC82-29BC-4C36-B7C3-C1622AD001AA}" type="presOf" srcId="{9574F049-9547-4437-9FDB-610A330ABBFD}" destId="{EEBECDA8-F38B-4670-A18F-F4CF74925902}" srcOrd="0" destOrd="0" presId="urn:microsoft.com/office/officeart/2005/8/layout/chevron2"/>
    <dgm:cxn modelId="{C9009B8A-EF1A-41BD-8DDC-4DFCD43F666D}" srcId="{7FA34B01-41A8-4C23-BEC5-AEA29F1236B4}" destId="{FA06D6BB-6663-4442-A88F-4E639D9173DF}" srcOrd="0" destOrd="0" parTransId="{DCB3FE7A-2BAA-4803-AE20-92A80F387B2F}" sibTransId="{CBD6068A-E364-410E-8FD5-AF1DB347A3BC}"/>
    <dgm:cxn modelId="{8E6DF18B-18B6-4090-B2D1-E55048F551CF}" type="presOf" srcId="{77F7E590-C0C6-4A90-A0F5-DBA43B32C6B9}" destId="{9659FC6B-F03F-47FC-B770-F729848B0109}" srcOrd="0" destOrd="0" presId="urn:microsoft.com/office/officeart/2005/8/layout/chevron2"/>
    <dgm:cxn modelId="{BB615790-A1AD-4E24-A93B-196F2C00329F}" srcId="{9574F049-9547-4437-9FDB-610A330ABBFD}" destId="{3D182708-651B-4E32-A62C-86370C8FE123}" srcOrd="1" destOrd="0" parTransId="{7682121E-478B-46F5-81C6-C9460358FE78}" sibTransId="{4B7C5A2D-8239-4AA7-B2E8-590DA45F8ADD}"/>
    <dgm:cxn modelId="{2DA6DE92-B589-4833-886B-CE6609FFA027}" srcId="{C2CD6D12-EF87-4E0A-9F3B-FDE4D92BB0D6}" destId="{53F8FF63-69EE-4401-90A5-89EE6F88BC1C}" srcOrd="2" destOrd="0" parTransId="{C9F6BADF-1BEE-4BE0-95AE-47969E10E138}" sibTransId="{820AE8EC-C026-4EDC-B1B6-54898D39EA14}"/>
    <dgm:cxn modelId="{A4492499-6AB9-40B2-A452-5443D038E254}" srcId="{249060B5-B420-433D-A7C0-84CC1A1A212C}" destId="{77F7E590-C0C6-4A90-A0F5-DBA43B32C6B9}" srcOrd="0" destOrd="0" parTransId="{518A91D3-355C-4F82-9C0F-564A07EE576B}" sibTransId="{F2B06229-866E-447E-AC21-078EFE4B0C1F}"/>
    <dgm:cxn modelId="{0F1F4B99-C8BA-4734-A835-94BCDF7EFFDE}" type="presOf" srcId="{FA06D6BB-6663-4442-A88F-4E639D9173DF}" destId="{1D0509CA-03BF-4EF6-9B9E-98AD2DEC40C5}" srcOrd="0" destOrd="0" presId="urn:microsoft.com/office/officeart/2005/8/layout/chevron2"/>
    <dgm:cxn modelId="{B3D52FA5-9DCD-43FD-89BC-8FB736125744}" srcId="{7FA34B01-41A8-4C23-BEC5-AEA29F1236B4}" destId="{A8AE82B6-C71E-416A-BBEF-3C693953B366}" srcOrd="1" destOrd="0" parTransId="{3ABDDBF4-9E39-4FC5-858C-6A91F1AB0487}" sibTransId="{88710872-B82D-4CE4-933A-2829EABBDF69}"/>
    <dgm:cxn modelId="{B9D40EA8-21BC-4794-90B6-336791AFD4EE}" type="presOf" srcId="{F02684EA-8EB6-4388-91D5-32DF8CE92B3E}" destId="{1983DCBA-9E98-4AF9-8C2F-001CF4195695}" srcOrd="0" destOrd="0" presId="urn:microsoft.com/office/officeart/2005/8/layout/chevron2"/>
    <dgm:cxn modelId="{F31971AF-FBF8-4843-A763-9043797219BA}" srcId="{F02684EA-8EB6-4388-91D5-32DF8CE92B3E}" destId="{C2CD6D12-EF87-4E0A-9F3B-FDE4D92BB0D6}" srcOrd="2" destOrd="0" parTransId="{A6E09524-9421-4D27-9AB2-6E9116B2F9B3}" sibTransId="{2BF6559C-3B8B-43CA-84B7-64194B36B8D1}"/>
    <dgm:cxn modelId="{2403A6B5-A955-49CB-BE46-345CC8E90E13}" type="presOf" srcId="{0AA23B19-8C7E-470A-8181-40F48EB5A334}" destId="{9659FC6B-F03F-47FC-B770-F729848B0109}" srcOrd="0" destOrd="2" presId="urn:microsoft.com/office/officeart/2005/8/layout/chevron2"/>
    <dgm:cxn modelId="{60C906DE-3C7B-4CBE-8DF3-AE636293E857}" srcId="{F02684EA-8EB6-4388-91D5-32DF8CE92B3E}" destId="{249060B5-B420-433D-A7C0-84CC1A1A212C}" srcOrd="0" destOrd="0" parTransId="{B7F7A166-DEF5-4E7D-BA02-6E4CD8B530BA}" sibTransId="{94FCBF8D-F231-4095-A333-F3125CCBDCF1}"/>
    <dgm:cxn modelId="{CDB5D0E6-CA8E-428C-B233-BC953F666C2D}" srcId="{249060B5-B420-433D-A7C0-84CC1A1A212C}" destId="{A9AABA21-766C-4BCB-A0C1-C2C7D7D80A73}" srcOrd="1" destOrd="0" parTransId="{4D54E2E1-2F83-46CC-8CEC-1DA3D2E3C62C}" sibTransId="{73B825AD-9B83-4F48-AA8B-B1609A6F9E9C}"/>
    <dgm:cxn modelId="{31039FF5-883F-422E-93E4-E71990A2F633}" type="presOf" srcId="{A9AABA21-766C-4BCB-A0C1-C2C7D7D80A73}" destId="{9659FC6B-F03F-47FC-B770-F729848B0109}" srcOrd="0" destOrd="1" presId="urn:microsoft.com/office/officeart/2005/8/layout/chevron2"/>
    <dgm:cxn modelId="{77FD25F6-3D0D-437F-83D7-70AEBC6844F1}" type="presOf" srcId="{C2CD6D12-EF87-4E0A-9F3B-FDE4D92BB0D6}" destId="{C010BD65-FBB2-45A5-8C8C-22730315F9CC}" srcOrd="0" destOrd="0" presId="urn:microsoft.com/office/officeart/2005/8/layout/chevron2"/>
    <dgm:cxn modelId="{F63445FB-5507-4FE1-8382-41F55834C130}" srcId="{C2CD6D12-EF87-4E0A-9F3B-FDE4D92BB0D6}" destId="{56F21627-E92B-41A8-AC43-6B1F77C50CE3}" srcOrd="0" destOrd="0" parTransId="{F1EC0ADC-124D-443C-877A-178E2DCD9004}" sibTransId="{11CA31B8-A6A1-4FCC-A4C4-53CE10F817CD}"/>
    <dgm:cxn modelId="{27758BDE-6E96-485A-AECA-5ED348A32867}" type="presParOf" srcId="{1983DCBA-9E98-4AF9-8C2F-001CF4195695}" destId="{F590C8FD-37A9-42CE-ACFD-D8269096CD83}" srcOrd="0" destOrd="0" presId="urn:microsoft.com/office/officeart/2005/8/layout/chevron2"/>
    <dgm:cxn modelId="{B44A98C7-C7BB-48DE-9C65-D96F5472251B}" type="presParOf" srcId="{F590C8FD-37A9-42CE-ACFD-D8269096CD83}" destId="{578E7E7B-AB71-4853-89EF-E096DBDDE554}" srcOrd="0" destOrd="0" presId="urn:microsoft.com/office/officeart/2005/8/layout/chevron2"/>
    <dgm:cxn modelId="{62259B27-769F-4320-A54D-D3242BBA846F}" type="presParOf" srcId="{F590C8FD-37A9-42CE-ACFD-D8269096CD83}" destId="{9659FC6B-F03F-47FC-B770-F729848B0109}" srcOrd="1" destOrd="0" presId="urn:microsoft.com/office/officeart/2005/8/layout/chevron2"/>
    <dgm:cxn modelId="{BEFFE27E-D110-4E82-8B54-1B0ABD0BBCD2}" type="presParOf" srcId="{1983DCBA-9E98-4AF9-8C2F-001CF4195695}" destId="{454B2FE8-77B8-4C69-A071-52A7D08DD2BF}" srcOrd="1" destOrd="0" presId="urn:microsoft.com/office/officeart/2005/8/layout/chevron2"/>
    <dgm:cxn modelId="{E64B7BC0-2D81-468C-A969-04AC978E8A46}" type="presParOf" srcId="{1983DCBA-9E98-4AF9-8C2F-001CF4195695}" destId="{17A0632E-E466-4798-9CAB-A060259D83C2}" srcOrd="2" destOrd="0" presId="urn:microsoft.com/office/officeart/2005/8/layout/chevron2"/>
    <dgm:cxn modelId="{2A72DC39-B361-4C45-BB4E-4AFF6F5D3DAA}" type="presParOf" srcId="{17A0632E-E466-4798-9CAB-A060259D83C2}" destId="{EEBECDA8-F38B-4670-A18F-F4CF74925902}" srcOrd="0" destOrd="0" presId="urn:microsoft.com/office/officeart/2005/8/layout/chevron2"/>
    <dgm:cxn modelId="{776C8311-6167-41A4-8280-DA65F34E981A}" type="presParOf" srcId="{17A0632E-E466-4798-9CAB-A060259D83C2}" destId="{FDA41E68-D3B0-4A36-9A0C-740C0FF73CC8}" srcOrd="1" destOrd="0" presId="urn:microsoft.com/office/officeart/2005/8/layout/chevron2"/>
    <dgm:cxn modelId="{643BBE04-5E84-473F-BEDF-0A3AE1DE7A46}" type="presParOf" srcId="{1983DCBA-9E98-4AF9-8C2F-001CF4195695}" destId="{E74FB6A7-7301-46AC-AA14-88B4D7739FBC}" srcOrd="3" destOrd="0" presId="urn:microsoft.com/office/officeart/2005/8/layout/chevron2"/>
    <dgm:cxn modelId="{2CDE0649-ACB4-4231-90C6-D3F8165A8CF0}" type="presParOf" srcId="{1983DCBA-9E98-4AF9-8C2F-001CF4195695}" destId="{C0798B88-9E83-40FF-846A-5955DE1F7983}" srcOrd="4" destOrd="0" presId="urn:microsoft.com/office/officeart/2005/8/layout/chevron2"/>
    <dgm:cxn modelId="{0C651D75-1E5D-4AC7-8A89-7FDA90970DB5}" type="presParOf" srcId="{C0798B88-9E83-40FF-846A-5955DE1F7983}" destId="{C010BD65-FBB2-45A5-8C8C-22730315F9CC}" srcOrd="0" destOrd="0" presId="urn:microsoft.com/office/officeart/2005/8/layout/chevron2"/>
    <dgm:cxn modelId="{61BBA5AF-0555-4547-B720-234A46ED2435}" type="presParOf" srcId="{C0798B88-9E83-40FF-846A-5955DE1F7983}" destId="{1E97D5ED-0908-4EE0-B6FD-1412E678665D}" srcOrd="1" destOrd="0" presId="urn:microsoft.com/office/officeart/2005/8/layout/chevron2"/>
    <dgm:cxn modelId="{B2419E5F-710A-49CB-A878-B905D43AB7F1}" type="presParOf" srcId="{1983DCBA-9E98-4AF9-8C2F-001CF4195695}" destId="{337109CE-C244-406F-9EB5-02E0840BE42E}" srcOrd="5" destOrd="0" presId="urn:microsoft.com/office/officeart/2005/8/layout/chevron2"/>
    <dgm:cxn modelId="{D1C763AE-60E1-4EB3-BBFB-A9B4C7B22F20}" type="presParOf" srcId="{1983DCBA-9E98-4AF9-8C2F-001CF4195695}" destId="{1D6C6480-0D9D-4850-BD28-9F009033AB06}" srcOrd="6" destOrd="0" presId="urn:microsoft.com/office/officeart/2005/8/layout/chevron2"/>
    <dgm:cxn modelId="{00164B6E-08CB-478C-8E31-F871AD0AE711}" type="presParOf" srcId="{1D6C6480-0D9D-4850-BD28-9F009033AB06}" destId="{4F31686A-FEE5-4C4B-A249-8D024FCDF7B7}" srcOrd="0" destOrd="0" presId="urn:microsoft.com/office/officeart/2005/8/layout/chevron2"/>
    <dgm:cxn modelId="{7A319637-5A7E-47E8-8104-0D3E82BCF678}" type="presParOf" srcId="{1D6C6480-0D9D-4850-BD28-9F009033AB06}" destId="{1D0509CA-03BF-4EF6-9B9E-98AD2DEC40C5}" srcOrd="1" destOrd="0" presId="urn:microsoft.com/office/officeart/2005/8/layout/chevron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411C58F-B007-464B-89E1-675C9F5249E0}"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s-ES"/>
        </a:p>
      </dgm:t>
    </dgm:pt>
    <dgm:pt modelId="{996F07BB-4613-4AD0-92B3-BD14D1EF4B22}">
      <dgm:prSet/>
      <dgm:spPr/>
      <dgm:t>
        <a:bodyPr/>
        <a:lstStyle/>
        <a:p>
          <a:pPr algn="just"/>
          <a:r>
            <a:rPr lang="es-EC">
              <a:latin typeface="Times New Roman" panose="02020603050405020304" pitchFamily="18" charset="0"/>
              <a:cs typeface="Times New Roman" panose="02020603050405020304" pitchFamily="18" charset="0"/>
            </a:rPr>
            <a:t>La cesárea es un procedimiento quirúrgico que se realiza en mujeres de edad reproductiva, las que son sometidas a cesárea en el Hospital San Vicente de Paúl, en su mayoría son primíparas, su edad oscila entre 15 a 35 años, el estado civil predomino las casadas y unión libre, correlacionándose con la étnica que prevaleció la mestiza, asociando que también por la residencia de la población el porcentaje del 17,2% corresponde a la etnia indígena, su nivel de escolaridad esta entre secundaria y superior, concluyendo que la incidencia de cesáreas se considera como un problema de salud pública.  </a:t>
          </a:r>
          <a:endParaRPr lang="es-EC" dirty="0">
            <a:latin typeface="Times New Roman" panose="02020603050405020304" pitchFamily="18" charset="0"/>
            <a:cs typeface="Times New Roman" panose="02020603050405020304" pitchFamily="18" charset="0"/>
          </a:endParaRPr>
        </a:p>
      </dgm:t>
    </dgm:pt>
    <dgm:pt modelId="{641A192B-0969-46C6-9192-8A1609132665}" type="parTrans" cxnId="{45943D18-031D-494D-9A6D-8A5AA9D9BDC0}">
      <dgm:prSet/>
      <dgm:spPr/>
      <dgm:t>
        <a:bodyPr/>
        <a:lstStyle/>
        <a:p>
          <a:endParaRPr lang="es-ES">
            <a:solidFill>
              <a:schemeClr val="tx1"/>
            </a:solidFill>
          </a:endParaRPr>
        </a:p>
      </dgm:t>
    </dgm:pt>
    <dgm:pt modelId="{CC46CE3C-6540-44F3-B5C8-BE13C0D5B1D1}" type="sibTrans" cxnId="{45943D18-031D-494D-9A6D-8A5AA9D9BDC0}">
      <dgm:prSet/>
      <dgm:spPr/>
      <dgm:t>
        <a:bodyPr/>
        <a:lstStyle/>
        <a:p>
          <a:endParaRPr lang="es-ES">
            <a:solidFill>
              <a:schemeClr val="tx1"/>
            </a:solidFill>
          </a:endParaRPr>
        </a:p>
      </dgm:t>
    </dgm:pt>
    <dgm:pt modelId="{1B28E32F-E3C2-4908-B985-48E5472BFBB1}">
      <dgm:prSet/>
      <dgm:spPr/>
      <dgm:t>
        <a:bodyPr/>
        <a:lstStyle/>
        <a:p>
          <a:pPr algn="just"/>
          <a:r>
            <a:rPr lang="es-EC" dirty="0">
              <a:latin typeface="Times New Roman" panose="02020603050405020304" pitchFamily="18" charset="0"/>
              <a:cs typeface="Times New Roman" panose="02020603050405020304" pitchFamily="18" charset="0"/>
            </a:rPr>
            <a:t>En cuanto a los conocimientos que poseen las pacientes post cesárea, solo reconocen a las complicaciones referentes a la herida quirúrgica como signo de alarma, dejando de lado a otros como fiebre, dolor abdominal, cefalea y el sangrado vaginal; al igual que el tiempo en que debe tomar un baño y el uso de la faja, en lo referente a la “dieta” que no es más que el cuidado general post parto en un determinado tiempo, las pacientes establecen diferentes preferencias en lo que concerniente al periodo de práctica.</a:t>
          </a:r>
        </a:p>
      </dgm:t>
    </dgm:pt>
    <dgm:pt modelId="{FB5CB202-32FC-4A87-89D6-B688C046E262}" type="parTrans" cxnId="{014781A4-8FBE-481F-BDB1-5943BCC15A3C}">
      <dgm:prSet/>
      <dgm:spPr/>
      <dgm:t>
        <a:bodyPr/>
        <a:lstStyle/>
        <a:p>
          <a:endParaRPr lang="es-ES">
            <a:solidFill>
              <a:schemeClr val="tx1"/>
            </a:solidFill>
          </a:endParaRPr>
        </a:p>
      </dgm:t>
    </dgm:pt>
    <dgm:pt modelId="{A39E4CC5-31CA-4ACD-9A25-440BF0497803}" type="sibTrans" cxnId="{014781A4-8FBE-481F-BDB1-5943BCC15A3C}">
      <dgm:prSet/>
      <dgm:spPr/>
      <dgm:t>
        <a:bodyPr/>
        <a:lstStyle/>
        <a:p>
          <a:endParaRPr lang="es-ES">
            <a:solidFill>
              <a:schemeClr val="tx1"/>
            </a:solidFill>
          </a:endParaRPr>
        </a:p>
      </dgm:t>
    </dgm:pt>
    <dgm:pt modelId="{496CD14E-A59B-4A07-82A1-B91E99A8A0EE}">
      <dgm:prSet/>
      <dgm:spPr/>
      <dgm:t>
        <a:bodyPr/>
        <a:lstStyle/>
        <a:p>
          <a:endParaRPr lang="es-EC">
            <a:solidFill>
              <a:schemeClr val="tx1"/>
            </a:solidFill>
          </a:endParaRPr>
        </a:p>
      </dgm:t>
    </dgm:pt>
    <dgm:pt modelId="{FF83A2F7-CF02-4D31-80C9-8B313B875076}" type="parTrans" cxnId="{79283E30-A69D-423F-A5BE-057CF1C44D22}">
      <dgm:prSet/>
      <dgm:spPr/>
      <dgm:t>
        <a:bodyPr/>
        <a:lstStyle/>
        <a:p>
          <a:endParaRPr lang="es-ES">
            <a:solidFill>
              <a:schemeClr val="tx1"/>
            </a:solidFill>
          </a:endParaRPr>
        </a:p>
      </dgm:t>
    </dgm:pt>
    <dgm:pt modelId="{FB37CCDE-28BF-4F0C-9A09-A7F77C522FDF}" type="sibTrans" cxnId="{79283E30-A69D-423F-A5BE-057CF1C44D22}">
      <dgm:prSet/>
      <dgm:spPr/>
      <dgm:t>
        <a:bodyPr/>
        <a:lstStyle/>
        <a:p>
          <a:endParaRPr lang="es-ES">
            <a:solidFill>
              <a:schemeClr val="tx1"/>
            </a:solidFill>
          </a:endParaRPr>
        </a:p>
      </dgm:t>
    </dgm:pt>
    <dgm:pt modelId="{26E93242-BA39-4DD3-A51A-0E19679AC855}" type="pres">
      <dgm:prSet presAssocID="{9411C58F-B007-464B-89E1-675C9F5249E0}" presName="linear" presStyleCnt="0">
        <dgm:presLayoutVars>
          <dgm:animLvl val="lvl"/>
          <dgm:resizeHandles val="exact"/>
        </dgm:presLayoutVars>
      </dgm:prSet>
      <dgm:spPr/>
    </dgm:pt>
    <dgm:pt modelId="{4FBC3964-FF27-4D07-8037-DF4B8188BA51}" type="pres">
      <dgm:prSet presAssocID="{996F07BB-4613-4AD0-92B3-BD14D1EF4B22}" presName="parentText" presStyleLbl="node1" presStyleIdx="0" presStyleCnt="2">
        <dgm:presLayoutVars>
          <dgm:chMax val="0"/>
          <dgm:bulletEnabled val="1"/>
        </dgm:presLayoutVars>
      </dgm:prSet>
      <dgm:spPr/>
    </dgm:pt>
    <dgm:pt modelId="{45AC3C3D-E8E3-4B79-92CA-C471DEEA088B}" type="pres">
      <dgm:prSet presAssocID="{CC46CE3C-6540-44F3-B5C8-BE13C0D5B1D1}" presName="spacer" presStyleCnt="0"/>
      <dgm:spPr/>
    </dgm:pt>
    <dgm:pt modelId="{02AE76E3-6D1D-4671-8C37-AEF4EB1200F2}" type="pres">
      <dgm:prSet presAssocID="{1B28E32F-E3C2-4908-B985-48E5472BFBB1}" presName="parentText" presStyleLbl="node1" presStyleIdx="1" presStyleCnt="2" custLinFactNeighborX="-227" custLinFactNeighborY="57970">
        <dgm:presLayoutVars>
          <dgm:chMax val="0"/>
          <dgm:bulletEnabled val="1"/>
        </dgm:presLayoutVars>
      </dgm:prSet>
      <dgm:spPr/>
    </dgm:pt>
    <dgm:pt modelId="{64728CF3-AB7C-4C4C-9A97-AA0A0AB6866E}" type="pres">
      <dgm:prSet presAssocID="{1B28E32F-E3C2-4908-B985-48E5472BFBB1}" presName="childText" presStyleLbl="revTx" presStyleIdx="0" presStyleCnt="1">
        <dgm:presLayoutVars>
          <dgm:bulletEnabled val="1"/>
        </dgm:presLayoutVars>
      </dgm:prSet>
      <dgm:spPr/>
    </dgm:pt>
  </dgm:ptLst>
  <dgm:cxnLst>
    <dgm:cxn modelId="{45943D18-031D-494D-9A6D-8A5AA9D9BDC0}" srcId="{9411C58F-B007-464B-89E1-675C9F5249E0}" destId="{996F07BB-4613-4AD0-92B3-BD14D1EF4B22}" srcOrd="0" destOrd="0" parTransId="{641A192B-0969-46C6-9192-8A1609132665}" sibTransId="{CC46CE3C-6540-44F3-B5C8-BE13C0D5B1D1}"/>
    <dgm:cxn modelId="{83255D25-4ED5-4A63-98A4-5CB11179C570}" type="presOf" srcId="{496CD14E-A59B-4A07-82A1-B91E99A8A0EE}" destId="{64728CF3-AB7C-4C4C-9A97-AA0A0AB6866E}" srcOrd="0" destOrd="0" presId="urn:microsoft.com/office/officeart/2005/8/layout/vList2"/>
    <dgm:cxn modelId="{79283E30-A69D-423F-A5BE-057CF1C44D22}" srcId="{1B28E32F-E3C2-4908-B985-48E5472BFBB1}" destId="{496CD14E-A59B-4A07-82A1-B91E99A8A0EE}" srcOrd="0" destOrd="0" parTransId="{FF83A2F7-CF02-4D31-80C9-8B313B875076}" sibTransId="{FB37CCDE-28BF-4F0C-9A09-A7F77C522FDF}"/>
    <dgm:cxn modelId="{EB728664-328D-4F13-9B8A-088A78114141}" type="presOf" srcId="{1B28E32F-E3C2-4908-B985-48E5472BFBB1}" destId="{02AE76E3-6D1D-4671-8C37-AEF4EB1200F2}" srcOrd="0" destOrd="0" presId="urn:microsoft.com/office/officeart/2005/8/layout/vList2"/>
    <dgm:cxn modelId="{DEEE2289-1000-430E-A94C-473C8E2B8C38}" type="presOf" srcId="{996F07BB-4613-4AD0-92B3-BD14D1EF4B22}" destId="{4FBC3964-FF27-4D07-8037-DF4B8188BA51}" srcOrd="0" destOrd="0" presId="urn:microsoft.com/office/officeart/2005/8/layout/vList2"/>
    <dgm:cxn modelId="{014781A4-8FBE-481F-BDB1-5943BCC15A3C}" srcId="{9411C58F-B007-464B-89E1-675C9F5249E0}" destId="{1B28E32F-E3C2-4908-B985-48E5472BFBB1}" srcOrd="1" destOrd="0" parTransId="{FB5CB202-32FC-4A87-89D6-B688C046E262}" sibTransId="{A39E4CC5-31CA-4ACD-9A25-440BF0497803}"/>
    <dgm:cxn modelId="{39CD73F6-9436-481E-A9E8-014154032307}" type="presOf" srcId="{9411C58F-B007-464B-89E1-675C9F5249E0}" destId="{26E93242-BA39-4DD3-A51A-0E19679AC855}" srcOrd="0" destOrd="0" presId="urn:microsoft.com/office/officeart/2005/8/layout/vList2"/>
    <dgm:cxn modelId="{FD9CBE70-2523-498E-83F4-BF114B3F1A91}" type="presParOf" srcId="{26E93242-BA39-4DD3-A51A-0E19679AC855}" destId="{4FBC3964-FF27-4D07-8037-DF4B8188BA51}" srcOrd="0" destOrd="0" presId="urn:microsoft.com/office/officeart/2005/8/layout/vList2"/>
    <dgm:cxn modelId="{8980EAF2-0060-4BBF-8761-92324B8D9C73}" type="presParOf" srcId="{26E93242-BA39-4DD3-A51A-0E19679AC855}" destId="{45AC3C3D-E8E3-4B79-92CA-C471DEEA088B}" srcOrd="1" destOrd="0" presId="urn:microsoft.com/office/officeart/2005/8/layout/vList2"/>
    <dgm:cxn modelId="{DF653F49-8708-498B-9B35-FA356C0358F3}" type="presParOf" srcId="{26E93242-BA39-4DD3-A51A-0E19679AC855}" destId="{02AE76E3-6D1D-4671-8C37-AEF4EB1200F2}" srcOrd="2" destOrd="0" presId="urn:microsoft.com/office/officeart/2005/8/layout/vList2"/>
    <dgm:cxn modelId="{E2968FFE-35FD-4DB3-A325-49EBCAE6EF62}" type="presParOf" srcId="{26E93242-BA39-4DD3-A51A-0E19679AC855}" destId="{64728CF3-AB7C-4C4C-9A97-AA0A0AB6866E}"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7EAC334-4745-4C4F-BAF7-09E3827077FA}"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es-ES"/>
        </a:p>
      </dgm:t>
    </dgm:pt>
    <dgm:pt modelId="{CA505E69-4C43-490E-87C4-C9C61FBBA0F1}">
      <dgm:prSet/>
      <dgm:spPr/>
      <dgm:t>
        <a:bodyPr/>
        <a:lstStyle/>
        <a:p>
          <a:pPr algn="just"/>
          <a:r>
            <a:rPr lang="es-EC" dirty="0">
              <a:latin typeface="Times New Roman" panose="02020603050405020304" pitchFamily="18" charset="0"/>
              <a:cs typeface="Times New Roman" panose="02020603050405020304" pitchFamily="18" charset="0"/>
            </a:rPr>
            <a:t>Dentro de las prácticas de la limpieza de la herida quirúrgica, existe un desconocimiento por parte de las pacientes post cesárea, refieren que se debe realizar varias veces al día, con la utilización de soluciones que según  normas establecidas no están permitidas  como es el uso de alcohol, o no son recomendadas como el agua de plantas medicinales, en lo referente a  la actividad física, describen que se debe realizar inmediatamente, sin tomar en cuenta las condiciones en las que se encuentran.</a:t>
          </a:r>
        </a:p>
      </dgm:t>
    </dgm:pt>
    <dgm:pt modelId="{CB16356D-667C-466E-B436-CF2E344BAC0E}" type="parTrans" cxnId="{5120055C-F7DB-4813-9919-5E6FD98BD9F4}">
      <dgm:prSet/>
      <dgm:spPr/>
      <dgm:t>
        <a:bodyPr/>
        <a:lstStyle/>
        <a:p>
          <a:endParaRPr lang="es-ES">
            <a:solidFill>
              <a:schemeClr val="tx1"/>
            </a:solidFill>
          </a:endParaRPr>
        </a:p>
      </dgm:t>
    </dgm:pt>
    <dgm:pt modelId="{4A1C8398-E195-4947-83C2-BAEBB6501676}" type="sibTrans" cxnId="{5120055C-F7DB-4813-9919-5E6FD98BD9F4}">
      <dgm:prSet/>
      <dgm:spPr/>
      <dgm:t>
        <a:bodyPr/>
        <a:lstStyle/>
        <a:p>
          <a:endParaRPr lang="es-ES">
            <a:solidFill>
              <a:schemeClr val="tx1"/>
            </a:solidFill>
          </a:endParaRPr>
        </a:p>
      </dgm:t>
    </dgm:pt>
    <dgm:pt modelId="{7FD2690F-1764-47BB-8EB3-0DB157E3B18C}">
      <dgm:prSet/>
      <dgm:spPr/>
      <dgm:t>
        <a:bodyPr/>
        <a:lstStyle/>
        <a:p>
          <a:endParaRPr lang="es-EC">
            <a:solidFill>
              <a:schemeClr val="tx1"/>
            </a:solidFill>
          </a:endParaRPr>
        </a:p>
      </dgm:t>
    </dgm:pt>
    <dgm:pt modelId="{F1EA1413-0201-44BD-812D-CADFA33BD4BE}" type="parTrans" cxnId="{5CEB5327-5620-40FC-AD9F-08A3B4269E6E}">
      <dgm:prSet/>
      <dgm:spPr/>
      <dgm:t>
        <a:bodyPr/>
        <a:lstStyle/>
        <a:p>
          <a:endParaRPr lang="es-ES">
            <a:solidFill>
              <a:schemeClr val="tx1"/>
            </a:solidFill>
          </a:endParaRPr>
        </a:p>
      </dgm:t>
    </dgm:pt>
    <dgm:pt modelId="{7A95F079-497B-48DA-8C2C-0FD5C1F2BFA6}" type="sibTrans" cxnId="{5CEB5327-5620-40FC-AD9F-08A3B4269E6E}">
      <dgm:prSet/>
      <dgm:spPr/>
      <dgm:t>
        <a:bodyPr/>
        <a:lstStyle/>
        <a:p>
          <a:endParaRPr lang="es-ES">
            <a:solidFill>
              <a:schemeClr val="tx1"/>
            </a:solidFill>
          </a:endParaRPr>
        </a:p>
      </dgm:t>
    </dgm:pt>
    <dgm:pt modelId="{883B4DD4-6CFE-43CE-B57A-2B1977EE2978}">
      <dgm:prSet/>
      <dgm:spPr/>
      <dgm:t>
        <a:bodyPr/>
        <a:lstStyle/>
        <a:p>
          <a:pPr algn="just"/>
          <a:r>
            <a:rPr lang="es-EC" dirty="0">
              <a:latin typeface="Times New Roman" panose="02020603050405020304" pitchFamily="18" charset="0"/>
              <a:cs typeface="Times New Roman" panose="02020603050405020304" pitchFamily="18" charset="0"/>
            </a:rPr>
            <a:t>Un porcentaje alto de mujeres que fueron realizadas la cesárea no poseen los conocimientos sobre los cuidados; por lo tanto, el aporte de la Carrera de Enfermería de la Universidad Técnica del Norte, con la elaboración de la Guía de prácticas saludables de autocuidado, aportara a las pacientes atendidas en el servicio de Ginecología del Hospital San Vicente de Paúl, para la construcción de conocimiento, con lo que se espera bajar los índices de complicaciones post cesárea</a:t>
          </a:r>
          <a:r>
            <a:rPr lang="es-EC" dirty="0"/>
            <a:t>. </a:t>
          </a:r>
        </a:p>
      </dgm:t>
    </dgm:pt>
    <dgm:pt modelId="{34F2BD77-FD6B-4389-AACB-51FE1465D170}" type="parTrans" cxnId="{6BF45C58-F2A5-42B1-997B-71A6407D37CE}">
      <dgm:prSet/>
      <dgm:spPr/>
      <dgm:t>
        <a:bodyPr/>
        <a:lstStyle/>
        <a:p>
          <a:endParaRPr lang="es-ES">
            <a:solidFill>
              <a:schemeClr val="tx1"/>
            </a:solidFill>
          </a:endParaRPr>
        </a:p>
      </dgm:t>
    </dgm:pt>
    <dgm:pt modelId="{8001220F-B963-48E1-9F0E-9DD7EB6B87F6}" type="sibTrans" cxnId="{6BF45C58-F2A5-42B1-997B-71A6407D37CE}">
      <dgm:prSet/>
      <dgm:spPr/>
      <dgm:t>
        <a:bodyPr/>
        <a:lstStyle/>
        <a:p>
          <a:endParaRPr lang="es-ES">
            <a:solidFill>
              <a:schemeClr val="tx1"/>
            </a:solidFill>
          </a:endParaRPr>
        </a:p>
      </dgm:t>
    </dgm:pt>
    <dgm:pt modelId="{6E7BAFE3-415B-4D4C-B994-AE2DB360AFE9}">
      <dgm:prSet/>
      <dgm:spPr/>
      <dgm:t>
        <a:bodyPr/>
        <a:lstStyle/>
        <a:p>
          <a:endParaRPr lang="es-EC">
            <a:solidFill>
              <a:schemeClr val="tx1"/>
            </a:solidFill>
          </a:endParaRPr>
        </a:p>
      </dgm:t>
    </dgm:pt>
    <dgm:pt modelId="{3DE8484E-8B8F-4A9E-984D-909B3971AD77}" type="parTrans" cxnId="{5D8D1F32-D805-4FA2-A184-6D50619ACABB}">
      <dgm:prSet/>
      <dgm:spPr/>
      <dgm:t>
        <a:bodyPr/>
        <a:lstStyle/>
        <a:p>
          <a:endParaRPr lang="es-ES">
            <a:solidFill>
              <a:schemeClr val="tx1"/>
            </a:solidFill>
          </a:endParaRPr>
        </a:p>
      </dgm:t>
    </dgm:pt>
    <dgm:pt modelId="{03F6D411-1E18-4322-A0E7-1B5775300BE3}" type="sibTrans" cxnId="{5D8D1F32-D805-4FA2-A184-6D50619ACABB}">
      <dgm:prSet/>
      <dgm:spPr/>
      <dgm:t>
        <a:bodyPr/>
        <a:lstStyle/>
        <a:p>
          <a:endParaRPr lang="es-ES">
            <a:solidFill>
              <a:schemeClr val="tx1"/>
            </a:solidFill>
          </a:endParaRPr>
        </a:p>
      </dgm:t>
    </dgm:pt>
    <dgm:pt modelId="{1E3752A3-623B-4ED8-A084-9AF5B924170D}" type="pres">
      <dgm:prSet presAssocID="{B7EAC334-4745-4C4F-BAF7-09E3827077FA}" presName="linear" presStyleCnt="0">
        <dgm:presLayoutVars>
          <dgm:animLvl val="lvl"/>
          <dgm:resizeHandles val="exact"/>
        </dgm:presLayoutVars>
      </dgm:prSet>
      <dgm:spPr/>
    </dgm:pt>
    <dgm:pt modelId="{39A9BA87-276D-461F-B670-45B79F6081F3}" type="pres">
      <dgm:prSet presAssocID="{CA505E69-4C43-490E-87C4-C9C61FBBA0F1}" presName="parentText" presStyleLbl="node1" presStyleIdx="0" presStyleCnt="2">
        <dgm:presLayoutVars>
          <dgm:chMax val="0"/>
          <dgm:bulletEnabled val="1"/>
        </dgm:presLayoutVars>
      </dgm:prSet>
      <dgm:spPr/>
    </dgm:pt>
    <dgm:pt modelId="{D7DA32A7-2DDF-4249-84B0-51837ED4120A}" type="pres">
      <dgm:prSet presAssocID="{CA505E69-4C43-490E-87C4-C9C61FBBA0F1}" presName="childText" presStyleLbl="revTx" presStyleIdx="0" presStyleCnt="2">
        <dgm:presLayoutVars>
          <dgm:bulletEnabled val="1"/>
        </dgm:presLayoutVars>
      </dgm:prSet>
      <dgm:spPr/>
    </dgm:pt>
    <dgm:pt modelId="{21507D9F-97D1-416F-B685-78BC7C7D89D9}" type="pres">
      <dgm:prSet presAssocID="{883B4DD4-6CFE-43CE-B57A-2B1977EE2978}" presName="parentText" presStyleLbl="node1" presStyleIdx="1" presStyleCnt="2">
        <dgm:presLayoutVars>
          <dgm:chMax val="0"/>
          <dgm:bulletEnabled val="1"/>
        </dgm:presLayoutVars>
      </dgm:prSet>
      <dgm:spPr/>
    </dgm:pt>
    <dgm:pt modelId="{8DACE07F-7E58-4128-9D0F-654612C4645B}" type="pres">
      <dgm:prSet presAssocID="{883B4DD4-6CFE-43CE-B57A-2B1977EE2978}" presName="childText" presStyleLbl="revTx" presStyleIdx="1" presStyleCnt="2">
        <dgm:presLayoutVars>
          <dgm:bulletEnabled val="1"/>
        </dgm:presLayoutVars>
      </dgm:prSet>
      <dgm:spPr/>
    </dgm:pt>
  </dgm:ptLst>
  <dgm:cxnLst>
    <dgm:cxn modelId="{0FFE9C14-3DCB-447E-807F-DD98982EF599}" type="presOf" srcId="{CA505E69-4C43-490E-87C4-C9C61FBBA0F1}" destId="{39A9BA87-276D-461F-B670-45B79F6081F3}" srcOrd="0" destOrd="0" presId="urn:microsoft.com/office/officeart/2005/8/layout/vList2"/>
    <dgm:cxn modelId="{BADF581F-D21A-4367-9D14-7E8DF8A26E3A}" type="presOf" srcId="{883B4DD4-6CFE-43CE-B57A-2B1977EE2978}" destId="{21507D9F-97D1-416F-B685-78BC7C7D89D9}" srcOrd="0" destOrd="0" presId="urn:microsoft.com/office/officeart/2005/8/layout/vList2"/>
    <dgm:cxn modelId="{5CEB5327-5620-40FC-AD9F-08A3B4269E6E}" srcId="{CA505E69-4C43-490E-87C4-C9C61FBBA0F1}" destId="{7FD2690F-1764-47BB-8EB3-0DB157E3B18C}" srcOrd="0" destOrd="0" parTransId="{F1EA1413-0201-44BD-812D-CADFA33BD4BE}" sibTransId="{7A95F079-497B-48DA-8C2C-0FD5C1F2BFA6}"/>
    <dgm:cxn modelId="{5D8D1F32-D805-4FA2-A184-6D50619ACABB}" srcId="{883B4DD4-6CFE-43CE-B57A-2B1977EE2978}" destId="{6E7BAFE3-415B-4D4C-B994-AE2DB360AFE9}" srcOrd="0" destOrd="0" parTransId="{3DE8484E-8B8F-4A9E-984D-909B3971AD77}" sibTransId="{03F6D411-1E18-4322-A0E7-1B5775300BE3}"/>
    <dgm:cxn modelId="{5120055C-F7DB-4813-9919-5E6FD98BD9F4}" srcId="{B7EAC334-4745-4C4F-BAF7-09E3827077FA}" destId="{CA505E69-4C43-490E-87C4-C9C61FBBA0F1}" srcOrd="0" destOrd="0" parTransId="{CB16356D-667C-466E-B436-CF2E344BAC0E}" sibTransId="{4A1C8398-E195-4947-83C2-BAEBB6501676}"/>
    <dgm:cxn modelId="{6BF45C58-F2A5-42B1-997B-71A6407D37CE}" srcId="{B7EAC334-4745-4C4F-BAF7-09E3827077FA}" destId="{883B4DD4-6CFE-43CE-B57A-2B1977EE2978}" srcOrd="1" destOrd="0" parTransId="{34F2BD77-FD6B-4389-AACB-51FE1465D170}" sibTransId="{8001220F-B963-48E1-9F0E-9DD7EB6B87F6}"/>
    <dgm:cxn modelId="{3AAB2294-C10C-4E67-8618-4E157A9AA00D}" type="presOf" srcId="{7FD2690F-1764-47BB-8EB3-0DB157E3B18C}" destId="{D7DA32A7-2DDF-4249-84B0-51837ED4120A}" srcOrd="0" destOrd="0" presId="urn:microsoft.com/office/officeart/2005/8/layout/vList2"/>
    <dgm:cxn modelId="{67166AB8-04E2-41F0-9D47-06B5FC16BC36}" type="presOf" srcId="{6E7BAFE3-415B-4D4C-B994-AE2DB360AFE9}" destId="{8DACE07F-7E58-4128-9D0F-654612C4645B}" srcOrd="0" destOrd="0" presId="urn:microsoft.com/office/officeart/2005/8/layout/vList2"/>
    <dgm:cxn modelId="{F45631EE-D0DD-4A45-9C0E-8A6D24069A1A}" type="presOf" srcId="{B7EAC334-4745-4C4F-BAF7-09E3827077FA}" destId="{1E3752A3-623B-4ED8-A084-9AF5B924170D}" srcOrd="0" destOrd="0" presId="urn:microsoft.com/office/officeart/2005/8/layout/vList2"/>
    <dgm:cxn modelId="{BACF5555-6A9B-404E-9DDC-E358FCCC2F6D}" type="presParOf" srcId="{1E3752A3-623B-4ED8-A084-9AF5B924170D}" destId="{39A9BA87-276D-461F-B670-45B79F6081F3}" srcOrd="0" destOrd="0" presId="urn:microsoft.com/office/officeart/2005/8/layout/vList2"/>
    <dgm:cxn modelId="{A60206C2-1E88-4E74-A848-5457CDEC7646}" type="presParOf" srcId="{1E3752A3-623B-4ED8-A084-9AF5B924170D}" destId="{D7DA32A7-2DDF-4249-84B0-51837ED4120A}" srcOrd="1" destOrd="0" presId="urn:microsoft.com/office/officeart/2005/8/layout/vList2"/>
    <dgm:cxn modelId="{A1A05DC6-9372-4E99-AAA2-0C1A80BEF56D}" type="presParOf" srcId="{1E3752A3-623B-4ED8-A084-9AF5B924170D}" destId="{21507D9F-97D1-416F-B685-78BC7C7D89D9}" srcOrd="2" destOrd="0" presId="urn:microsoft.com/office/officeart/2005/8/layout/vList2"/>
    <dgm:cxn modelId="{D89ADCF8-4ED3-41C0-8066-376092C824F8}" type="presParOf" srcId="{1E3752A3-623B-4ED8-A084-9AF5B924170D}" destId="{8DACE07F-7E58-4128-9D0F-654612C4645B}"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CFF566A-3ED1-4CE9-A978-2454F17D7A57}" type="doc">
      <dgm:prSet loTypeId="urn:microsoft.com/office/officeart/2005/8/layout/process1" loCatId="process" qsTypeId="urn:microsoft.com/office/officeart/2005/8/quickstyle/simple5" qsCatId="simple" csTypeId="urn:microsoft.com/office/officeart/2005/8/colors/accent2_1" csCatId="accent2" phldr="1"/>
      <dgm:spPr/>
      <dgm:t>
        <a:bodyPr/>
        <a:lstStyle/>
        <a:p>
          <a:endParaRPr lang="es-ES"/>
        </a:p>
      </dgm:t>
    </dgm:pt>
    <dgm:pt modelId="{87B28A87-8435-475F-AC49-FFEFF3F62316}">
      <dgm:prSet custT="1"/>
      <dgm:spPr/>
      <dgm:t>
        <a:bodyPr/>
        <a:lstStyle/>
        <a:p>
          <a:r>
            <a:rPr lang="es-EC" sz="2000" dirty="0">
              <a:latin typeface="Times New Roman" panose="02020603050405020304" pitchFamily="18" charset="0"/>
              <a:cs typeface="Times New Roman" panose="02020603050405020304" pitchFamily="18" charset="0"/>
            </a:rPr>
            <a:t>Al personal de salud del hospital tomar en cuenta las características de cada paciente al momento de brindar educación, ya que cada una de ellas cuenta con diferentes niveles de instrucción educativa y necesidades que tienen que ser resueltas</a:t>
          </a:r>
        </a:p>
      </dgm:t>
    </dgm:pt>
    <dgm:pt modelId="{75B87E6B-E937-4CBF-AF19-4735C1666034}" type="parTrans" cxnId="{86B570A3-6519-476E-B273-18DA389DAB71}">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1BE7B664-F32E-4468-A959-81964035196D}" type="sibTrans" cxnId="{86B570A3-6519-476E-B273-18DA389DAB71}">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1EA6133C-E5FA-43B9-9D8D-95EE44E65CB8}">
      <dgm:prSet custT="1"/>
      <dgm:spPr/>
      <dgm:t>
        <a:bodyPr/>
        <a:lstStyle/>
        <a:p>
          <a:r>
            <a:rPr lang="es-EC" sz="1800" dirty="0">
              <a:latin typeface="Times New Roman" panose="02020603050405020304" pitchFamily="18" charset="0"/>
              <a:cs typeface="Times New Roman" panose="02020603050405020304" pitchFamily="18" charset="0"/>
            </a:rPr>
            <a:t>Al personal, estudiantes e internos de enfermería, deben proporcionar a las mujeres post cesárea información clara y precisa sobre los cuidados que tienen que tener, los signos de alarma y como reconocerlos, con mayor énfasis en las primíparas, como también acoplarse a las costumbres y prácticas propias de las mujeres, guiándolas en la toma correcta de decisiones.</a:t>
          </a:r>
        </a:p>
      </dgm:t>
    </dgm:pt>
    <dgm:pt modelId="{E2AFDAFB-A395-435C-BBFC-89AA7386DD3F}" type="parTrans" cxnId="{21A69984-A470-4FAB-AB82-965BF064BBAC}">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ED10B63D-B8C5-4AD1-BB80-6991073D5D7D}" type="sibTrans" cxnId="{21A69984-A470-4FAB-AB82-965BF064BBAC}">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099042CB-8CBB-49A5-9E23-D8F1198B1068}">
      <dgm:prSet custT="1"/>
      <dgm:spPr/>
      <dgm:t>
        <a:bodyPr/>
        <a:lstStyle/>
        <a:p>
          <a:endParaRPr lang="es-EC" sz="1600">
            <a:solidFill>
              <a:schemeClr val="tx1"/>
            </a:solidFill>
            <a:latin typeface="Times New Roman" panose="02020603050405020304" pitchFamily="18" charset="0"/>
            <a:cs typeface="Times New Roman" panose="02020603050405020304" pitchFamily="18" charset="0"/>
          </a:endParaRPr>
        </a:p>
      </dgm:t>
    </dgm:pt>
    <dgm:pt modelId="{65D1632A-29D6-4F93-89F2-30977EDE8823}" type="parTrans" cxnId="{232F0733-C928-48C0-A986-2996B7019C18}">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1B3AF376-8F7B-4080-8112-2C395D456AD9}" type="sibTrans" cxnId="{232F0733-C928-48C0-A986-2996B7019C18}">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DD047D05-2D6B-4AFA-8ABA-6A354E679E1D}">
      <dgm:prSet custT="1"/>
      <dgm:spPr/>
      <dgm:t>
        <a:bodyPr/>
        <a:lstStyle/>
        <a:p>
          <a:r>
            <a:rPr lang="es-EC" sz="2000" dirty="0">
              <a:latin typeface="Times New Roman" panose="02020603050405020304" pitchFamily="18" charset="0"/>
              <a:cs typeface="Times New Roman" panose="02020603050405020304" pitchFamily="18" charset="0"/>
            </a:rPr>
            <a:t>Estimular a las mujeres que están pasando por este periodo para que se adhieran a prácticas saludables brindadas sobre todo por el personal de salud mediante charlas educativas y consejería. </a:t>
          </a:r>
        </a:p>
      </dgm:t>
    </dgm:pt>
    <dgm:pt modelId="{0B4AD975-6002-4F55-B898-5EC8D444AE43}" type="parTrans" cxnId="{B9BAB3D7-EC4D-4F0B-B134-5F946F749EA2}">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92AC7054-E1F5-4444-B2DA-C6AE5C3A62FE}" type="sibTrans" cxnId="{B9BAB3D7-EC4D-4F0B-B134-5F946F749EA2}">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795698FF-D788-43E5-8B31-9F1B5C29C40B}">
      <dgm:prSet custT="1"/>
      <dgm:spPr/>
      <dgm:t>
        <a:bodyPr/>
        <a:lstStyle/>
        <a:p>
          <a:endParaRPr lang="es-EC" sz="1600">
            <a:solidFill>
              <a:schemeClr val="tx1"/>
            </a:solidFill>
            <a:latin typeface="Times New Roman" panose="02020603050405020304" pitchFamily="18" charset="0"/>
            <a:cs typeface="Times New Roman" panose="02020603050405020304" pitchFamily="18" charset="0"/>
          </a:endParaRPr>
        </a:p>
      </dgm:t>
    </dgm:pt>
    <dgm:pt modelId="{E18623E6-E94D-4C62-BCCF-2105513C9C8B}" type="parTrans" cxnId="{D5FCABA4-1F8F-41F8-BADD-7959879D0F57}">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023555D2-E40C-4679-B55B-0C55D2CC8B2C}" type="sibTrans" cxnId="{D5FCABA4-1F8F-41F8-BADD-7959879D0F57}">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14A3172A-813B-49C3-AAE9-4609FC8DAC86}">
      <dgm:prSet custT="1"/>
      <dgm:spPr/>
      <dgm:t>
        <a:bodyPr/>
        <a:lstStyle/>
        <a:p>
          <a:r>
            <a:rPr lang="es-EC" sz="1800" dirty="0">
              <a:latin typeface="Times New Roman" panose="02020603050405020304" pitchFamily="18" charset="0"/>
              <a:cs typeface="Times New Roman" panose="02020603050405020304" pitchFamily="18" charset="0"/>
            </a:rPr>
            <a:t>A los directivos del servicio de Ginecología del Hospital San Vicente de Paúl, se solicita que se implemente la guía de prácticas saludables de autocuidado como instrumento de apoyo educativo, dirigido a las pacientes post cesárea, a fin de prevenir complicaciones futuras. </a:t>
          </a:r>
        </a:p>
      </dgm:t>
    </dgm:pt>
    <dgm:pt modelId="{575DF272-6BE3-4601-9AE9-5F9837F73520}" type="parTrans" cxnId="{153574D1-EDA8-4B39-99B2-257A831961B7}">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3372C2D3-DFE5-4FE6-8F33-E49BC946C978}" type="sibTrans" cxnId="{153574D1-EDA8-4B39-99B2-257A831961B7}">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66EC2C57-7C9F-4906-A94A-103F3712C4F3}" type="pres">
      <dgm:prSet presAssocID="{DCFF566A-3ED1-4CE9-A978-2454F17D7A57}" presName="Name0" presStyleCnt="0">
        <dgm:presLayoutVars>
          <dgm:dir/>
          <dgm:resizeHandles val="exact"/>
        </dgm:presLayoutVars>
      </dgm:prSet>
      <dgm:spPr/>
    </dgm:pt>
    <dgm:pt modelId="{99EA9B58-D82C-4F44-A0A4-198531EAFAE3}" type="pres">
      <dgm:prSet presAssocID="{87B28A87-8435-475F-AC49-FFEFF3F62316}" presName="node" presStyleLbl="node1" presStyleIdx="0" presStyleCnt="4" custScaleY="101492" custLinFactNeighborX="-3102">
        <dgm:presLayoutVars>
          <dgm:bulletEnabled val="1"/>
        </dgm:presLayoutVars>
      </dgm:prSet>
      <dgm:spPr/>
    </dgm:pt>
    <dgm:pt modelId="{659E80A7-4AA3-41A5-98A4-1C691D0DBB08}" type="pres">
      <dgm:prSet presAssocID="{1BE7B664-F32E-4468-A959-81964035196D}" presName="sibTrans" presStyleLbl="sibTrans2D1" presStyleIdx="0" presStyleCnt="3"/>
      <dgm:spPr/>
    </dgm:pt>
    <dgm:pt modelId="{5DABE525-1BBC-4534-9CF4-4C2CA643BB9A}" type="pres">
      <dgm:prSet presAssocID="{1BE7B664-F32E-4468-A959-81964035196D}" presName="connectorText" presStyleLbl="sibTrans2D1" presStyleIdx="0" presStyleCnt="3"/>
      <dgm:spPr/>
    </dgm:pt>
    <dgm:pt modelId="{3B256CB8-D6E6-4A44-9374-B25E43D3BF43}" type="pres">
      <dgm:prSet presAssocID="{1EA6133C-E5FA-43B9-9D8D-95EE44E65CB8}" presName="node" presStyleLbl="node1" presStyleIdx="1" presStyleCnt="4" custScaleY="100205">
        <dgm:presLayoutVars>
          <dgm:bulletEnabled val="1"/>
        </dgm:presLayoutVars>
      </dgm:prSet>
      <dgm:spPr/>
    </dgm:pt>
    <dgm:pt modelId="{4D550002-48E9-4DCA-9E9A-198ED006F97D}" type="pres">
      <dgm:prSet presAssocID="{ED10B63D-B8C5-4AD1-BB80-6991073D5D7D}" presName="sibTrans" presStyleLbl="sibTrans2D1" presStyleIdx="1" presStyleCnt="3"/>
      <dgm:spPr/>
    </dgm:pt>
    <dgm:pt modelId="{44B7DEFF-6173-4AC4-A0F1-5255976FE82F}" type="pres">
      <dgm:prSet presAssocID="{ED10B63D-B8C5-4AD1-BB80-6991073D5D7D}" presName="connectorText" presStyleLbl="sibTrans2D1" presStyleIdx="1" presStyleCnt="3"/>
      <dgm:spPr/>
    </dgm:pt>
    <dgm:pt modelId="{947EE332-1C10-4340-84E5-907660BB06E6}" type="pres">
      <dgm:prSet presAssocID="{DD047D05-2D6B-4AFA-8ABA-6A354E679E1D}" presName="node" presStyleLbl="node1" presStyleIdx="2" presStyleCnt="4" custScaleY="100745">
        <dgm:presLayoutVars>
          <dgm:bulletEnabled val="1"/>
        </dgm:presLayoutVars>
      </dgm:prSet>
      <dgm:spPr/>
    </dgm:pt>
    <dgm:pt modelId="{9A8B6A3F-D9E8-410F-9800-EE131F0420FD}" type="pres">
      <dgm:prSet presAssocID="{92AC7054-E1F5-4444-B2DA-C6AE5C3A62FE}" presName="sibTrans" presStyleLbl="sibTrans2D1" presStyleIdx="2" presStyleCnt="3"/>
      <dgm:spPr/>
    </dgm:pt>
    <dgm:pt modelId="{01E8E5B5-E898-4DA2-9FA3-428FA31F27BB}" type="pres">
      <dgm:prSet presAssocID="{92AC7054-E1F5-4444-B2DA-C6AE5C3A62FE}" presName="connectorText" presStyleLbl="sibTrans2D1" presStyleIdx="2" presStyleCnt="3"/>
      <dgm:spPr/>
    </dgm:pt>
    <dgm:pt modelId="{805B8231-F7B6-4EE7-8A86-5252C5FEBD06}" type="pres">
      <dgm:prSet presAssocID="{14A3172A-813B-49C3-AAE9-4609FC8DAC86}" presName="node" presStyleLbl="node1" presStyleIdx="3" presStyleCnt="4" custScaleY="100643">
        <dgm:presLayoutVars>
          <dgm:bulletEnabled val="1"/>
        </dgm:presLayoutVars>
      </dgm:prSet>
      <dgm:spPr/>
    </dgm:pt>
  </dgm:ptLst>
  <dgm:cxnLst>
    <dgm:cxn modelId="{232F0733-C928-48C0-A986-2996B7019C18}" srcId="{1EA6133C-E5FA-43B9-9D8D-95EE44E65CB8}" destId="{099042CB-8CBB-49A5-9E23-D8F1198B1068}" srcOrd="0" destOrd="0" parTransId="{65D1632A-29D6-4F93-89F2-30977EDE8823}" sibTransId="{1B3AF376-8F7B-4080-8112-2C395D456AD9}"/>
    <dgm:cxn modelId="{1C0AC461-8708-467A-AB51-58AD0C8FD56B}" type="presOf" srcId="{ED10B63D-B8C5-4AD1-BB80-6991073D5D7D}" destId="{44B7DEFF-6173-4AC4-A0F1-5255976FE82F}" srcOrd="1" destOrd="0" presId="urn:microsoft.com/office/officeart/2005/8/layout/process1"/>
    <dgm:cxn modelId="{EDDB9567-5AC0-4F7F-8E05-189CA95F3E61}" type="presOf" srcId="{92AC7054-E1F5-4444-B2DA-C6AE5C3A62FE}" destId="{9A8B6A3F-D9E8-410F-9800-EE131F0420FD}" srcOrd="0" destOrd="0" presId="urn:microsoft.com/office/officeart/2005/8/layout/process1"/>
    <dgm:cxn modelId="{B6E4D179-ED4E-4741-AC8E-5BBCFA628594}" type="presOf" srcId="{DD047D05-2D6B-4AFA-8ABA-6A354E679E1D}" destId="{947EE332-1C10-4340-84E5-907660BB06E6}" srcOrd="0" destOrd="0" presId="urn:microsoft.com/office/officeart/2005/8/layout/process1"/>
    <dgm:cxn modelId="{21A69984-A470-4FAB-AB82-965BF064BBAC}" srcId="{DCFF566A-3ED1-4CE9-A978-2454F17D7A57}" destId="{1EA6133C-E5FA-43B9-9D8D-95EE44E65CB8}" srcOrd="1" destOrd="0" parTransId="{E2AFDAFB-A395-435C-BBFC-89AA7386DD3F}" sibTransId="{ED10B63D-B8C5-4AD1-BB80-6991073D5D7D}"/>
    <dgm:cxn modelId="{6C007385-69CB-498C-97A2-34DD370EDE13}" type="presOf" srcId="{14A3172A-813B-49C3-AAE9-4609FC8DAC86}" destId="{805B8231-F7B6-4EE7-8A86-5252C5FEBD06}" srcOrd="0" destOrd="0" presId="urn:microsoft.com/office/officeart/2005/8/layout/process1"/>
    <dgm:cxn modelId="{C6E2A488-2F04-49D6-BC26-093E4476A2FA}" type="presOf" srcId="{1BE7B664-F32E-4468-A959-81964035196D}" destId="{5DABE525-1BBC-4534-9CF4-4C2CA643BB9A}" srcOrd="1" destOrd="0" presId="urn:microsoft.com/office/officeart/2005/8/layout/process1"/>
    <dgm:cxn modelId="{A4F8A89D-DB30-422D-A5AC-CEF108BC5702}" type="presOf" srcId="{1EA6133C-E5FA-43B9-9D8D-95EE44E65CB8}" destId="{3B256CB8-D6E6-4A44-9374-B25E43D3BF43}" srcOrd="0" destOrd="0" presId="urn:microsoft.com/office/officeart/2005/8/layout/process1"/>
    <dgm:cxn modelId="{86B570A3-6519-476E-B273-18DA389DAB71}" srcId="{DCFF566A-3ED1-4CE9-A978-2454F17D7A57}" destId="{87B28A87-8435-475F-AC49-FFEFF3F62316}" srcOrd="0" destOrd="0" parTransId="{75B87E6B-E937-4CBF-AF19-4735C1666034}" sibTransId="{1BE7B664-F32E-4468-A959-81964035196D}"/>
    <dgm:cxn modelId="{D5FCABA4-1F8F-41F8-BADD-7959879D0F57}" srcId="{DD047D05-2D6B-4AFA-8ABA-6A354E679E1D}" destId="{795698FF-D788-43E5-8B31-9F1B5C29C40B}" srcOrd="0" destOrd="0" parTransId="{E18623E6-E94D-4C62-BCCF-2105513C9C8B}" sibTransId="{023555D2-E40C-4679-B55B-0C55D2CC8B2C}"/>
    <dgm:cxn modelId="{870B48BE-6EE0-4EB0-AADF-555C6AB87043}" type="presOf" srcId="{099042CB-8CBB-49A5-9E23-D8F1198B1068}" destId="{3B256CB8-D6E6-4A44-9374-B25E43D3BF43}" srcOrd="0" destOrd="1" presId="urn:microsoft.com/office/officeart/2005/8/layout/process1"/>
    <dgm:cxn modelId="{35C0BBCF-F247-455C-AC7C-72CB7B99CA2C}" type="presOf" srcId="{DCFF566A-3ED1-4CE9-A978-2454F17D7A57}" destId="{66EC2C57-7C9F-4906-A94A-103F3712C4F3}" srcOrd="0" destOrd="0" presId="urn:microsoft.com/office/officeart/2005/8/layout/process1"/>
    <dgm:cxn modelId="{153574D1-EDA8-4B39-99B2-257A831961B7}" srcId="{DCFF566A-3ED1-4CE9-A978-2454F17D7A57}" destId="{14A3172A-813B-49C3-AAE9-4609FC8DAC86}" srcOrd="3" destOrd="0" parTransId="{575DF272-6BE3-4601-9AE9-5F9837F73520}" sibTransId="{3372C2D3-DFE5-4FE6-8F33-E49BC946C978}"/>
    <dgm:cxn modelId="{B9BAB3D7-EC4D-4F0B-B134-5F946F749EA2}" srcId="{DCFF566A-3ED1-4CE9-A978-2454F17D7A57}" destId="{DD047D05-2D6B-4AFA-8ABA-6A354E679E1D}" srcOrd="2" destOrd="0" parTransId="{0B4AD975-6002-4F55-B898-5EC8D444AE43}" sibTransId="{92AC7054-E1F5-4444-B2DA-C6AE5C3A62FE}"/>
    <dgm:cxn modelId="{1A90A9DE-BC20-4D2B-9FEB-E43CB21293DB}" type="presOf" srcId="{ED10B63D-B8C5-4AD1-BB80-6991073D5D7D}" destId="{4D550002-48E9-4DCA-9E9A-198ED006F97D}" srcOrd="0" destOrd="0" presId="urn:microsoft.com/office/officeart/2005/8/layout/process1"/>
    <dgm:cxn modelId="{12DE80DF-3270-4655-9A42-50EB30335AE9}" type="presOf" srcId="{92AC7054-E1F5-4444-B2DA-C6AE5C3A62FE}" destId="{01E8E5B5-E898-4DA2-9FA3-428FA31F27BB}" srcOrd="1" destOrd="0" presId="urn:microsoft.com/office/officeart/2005/8/layout/process1"/>
    <dgm:cxn modelId="{897F17E9-DB80-4248-A3C6-86643F7EE111}" type="presOf" srcId="{1BE7B664-F32E-4468-A959-81964035196D}" destId="{659E80A7-4AA3-41A5-98A4-1C691D0DBB08}" srcOrd="0" destOrd="0" presId="urn:microsoft.com/office/officeart/2005/8/layout/process1"/>
    <dgm:cxn modelId="{869A8AF8-1784-4A09-B194-1B94B7091DB4}" type="presOf" srcId="{87B28A87-8435-475F-AC49-FFEFF3F62316}" destId="{99EA9B58-D82C-4F44-A0A4-198531EAFAE3}" srcOrd="0" destOrd="0" presId="urn:microsoft.com/office/officeart/2005/8/layout/process1"/>
    <dgm:cxn modelId="{162F9DF8-03FB-4B56-862B-0637E4C9DD69}" type="presOf" srcId="{795698FF-D788-43E5-8B31-9F1B5C29C40B}" destId="{947EE332-1C10-4340-84E5-907660BB06E6}" srcOrd="0" destOrd="1" presId="urn:microsoft.com/office/officeart/2005/8/layout/process1"/>
    <dgm:cxn modelId="{02F21679-EB33-4AE2-9612-D28F02D1F566}" type="presParOf" srcId="{66EC2C57-7C9F-4906-A94A-103F3712C4F3}" destId="{99EA9B58-D82C-4F44-A0A4-198531EAFAE3}" srcOrd="0" destOrd="0" presId="urn:microsoft.com/office/officeart/2005/8/layout/process1"/>
    <dgm:cxn modelId="{51E252F9-B07B-43F0-A718-845DC2539081}" type="presParOf" srcId="{66EC2C57-7C9F-4906-A94A-103F3712C4F3}" destId="{659E80A7-4AA3-41A5-98A4-1C691D0DBB08}" srcOrd="1" destOrd="0" presId="urn:microsoft.com/office/officeart/2005/8/layout/process1"/>
    <dgm:cxn modelId="{8D2BF1BA-FB9A-4908-A41C-0019B19B0A26}" type="presParOf" srcId="{659E80A7-4AA3-41A5-98A4-1C691D0DBB08}" destId="{5DABE525-1BBC-4534-9CF4-4C2CA643BB9A}" srcOrd="0" destOrd="0" presId="urn:microsoft.com/office/officeart/2005/8/layout/process1"/>
    <dgm:cxn modelId="{502EDCEF-A2B1-488E-973D-6607FB602DFE}" type="presParOf" srcId="{66EC2C57-7C9F-4906-A94A-103F3712C4F3}" destId="{3B256CB8-D6E6-4A44-9374-B25E43D3BF43}" srcOrd="2" destOrd="0" presId="urn:microsoft.com/office/officeart/2005/8/layout/process1"/>
    <dgm:cxn modelId="{90AEC21B-EED1-45D8-8F6C-3E1E69A698E7}" type="presParOf" srcId="{66EC2C57-7C9F-4906-A94A-103F3712C4F3}" destId="{4D550002-48E9-4DCA-9E9A-198ED006F97D}" srcOrd="3" destOrd="0" presId="urn:microsoft.com/office/officeart/2005/8/layout/process1"/>
    <dgm:cxn modelId="{4471EF5F-6BF3-4BD7-A49A-7D42618DD9FD}" type="presParOf" srcId="{4D550002-48E9-4DCA-9E9A-198ED006F97D}" destId="{44B7DEFF-6173-4AC4-A0F1-5255976FE82F}" srcOrd="0" destOrd="0" presId="urn:microsoft.com/office/officeart/2005/8/layout/process1"/>
    <dgm:cxn modelId="{AD066B1D-22E2-4FA3-B40F-70EE915CE604}" type="presParOf" srcId="{66EC2C57-7C9F-4906-A94A-103F3712C4F3}" destId="{947EE332-1C10-4340-84E5-907660BB06E6}" srcOrd="4" destOrd="0" presId="urn:microsoft.com/office/officeart/2005/8/layout/process1"/>
    <dgm:cxn modelId="{F8B6CA74-35D2-404E-BB88-BC1C2650A35F}" type="presParOf" srcId="{66EC2C57-7C9F-4906-A94A-103F3712C4F3}" destId="{9A8B6A3F-D9E8-410F-9800-EE131F0420FD}" srcOrd="5" destOrd="0" presId="urn:microsoft.com/office/officeart/2005/8/layout/process1"/>
    <dgm:cxn modelId="{52A52783-3B5D-4525-8A0B-9152C7C2B9BE}" type="presParOf" srcId="{9A8B6A3F-D9E8-410F-9800-EE131F0420FD}" destId="{01E8E5B5-E898-4DA2-9FA3-428FA31F27BB}" srcOrd="0" destOrd="0" presId="urn:microsoft.com/office/officeart/2005/8/layout/process1"/>
    <dgm:cxn modelId="{84F6DE96-26D1-42E4-9D37-ADB5013D223D}" type="presParOf" srcId="{66EC2C57-7C9F-4906-A94A-103F3712C4F3}" destId="{805B8231-F7B6-4EE7-8A86-5252C5FEBD06}"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B5EB6E-87BB-4DC1-B7DA-4859039A4C28}" type="doc">
      <dgm:prSet loTypeId="urn:microsoft.com/office/officeart/2005/8/layout/bProcess3" loCatId="process" qsTypeId="urn:microsoft.com/office/officeart/2005/8/quickstyle/simple3" qsCatId="simple" csTypeId="urn:microsoft.com/office/officeart/2005/8/colors/accent2_1" csCatId="accent2" phldr="1"/>
      <dgm:spPr/>
      <dgm:t>
        <a:bodyPr/>
        <a:lstStyle/>
        <a:p>
          <a:endParaRPr lang="es-ES"/>
        </a:p>
      </dgm:t>
    </dgm:pt>
    <dgm:pt modelId="{BD6EB540-FFF4-4298-8DEF-49592719050F}">
      <dgm:prSet phldrT="[Texto]"/>
      <dgm:spPr/>
      <dgm:t>
        <a:bodyPr/>
        <a:lstStyle/>
        <a:p>
          <a:r>
            <a:rPr lang="es-ES">
              <a:latin typeface="Times New Roman" panose="02020603050405020304" pitchFamily="18" charset="0"/>
              <a:cs typeface="Times New Roman" panose="02020603050405020304" pitchFamily="18" charset="0"/>
            </a:rPr>
            <a:t>El incremento de la cesárea, ha sido motivo de estudios debido al aumento en el porcentaje recomendado</a:t>
          </a:r>
          <a:endParaRPr lang="es-ES" dirty="0">
            <a:latin typeface="Times New Roman" panose="02020603050405020304" pitchFamily="18" charset="0"/>
            <a:cs typeface="Times New Roman" panose="02020603050405020304" pitchFamily="18" charset="0"/>
          </a:endParaRPr>
        </a:p>
      </dgm:t>
    </dgm:pt>
    <dgm:pt modelId="{4C5A3C21-DFA9-4F00-A625-ACB780A2C34B}" type="parTrans" cxnId="{EA6B1901-4C39-4EF5-A25B-85B7A0C56F7B}">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473B2EB7-6203-48C3-BB07-398E43861551}" type="sibTrans" cxnId="{EA6B1901-4C39-4EF5-A25B-85B7A0C56F7B}">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A1478AE8-A0F5-4C7D-B2B5-3ADD4E95EA80}">
      <dgm:prSet phldrT="[Texto]"/>
      <dgm:spPr/>
      <dgm:t>
        <a:bodyPr/>
        <a:lstStyle/>
        <a:p>
          <a:r>
            <a:rPr lang="es-ES">
              <a:latin typeface="Times New Roman" panose="02020603050405020304" pitchFamily="18" charset="0"/>
              <a:cs typeface="Times New Roman" panose="02020603050405020304" pitchFamily="18" charset="0"/>
            </a:rPr>
            <a:t>Implementar un plan especial, con el fin de tratar a las pacientes y prevenir complicaciones </a:t>
          </a:r>
          <a:endParaRPr lang="es-ES" dirty="0">
            <a:latin typeface="Times New Roman" panose="02020603050405020304" pitchFamily="18" charset="0"/>
            <a:cs typeface="Times New Roman" panose="02020603050405020304" pitchFamily="18" charset="0"/>
          </a:endParaRPr>
        </a:p>
      </dgm:t>
    </dgm:pt>
    <dgm:pt modelId="{D9A35005-C069-4D8F-B3C4-2080869DDCAB}" type="parTrans" cxnId="{1A29A800-45E5-4A38-AF9A-CEF3FF3E6435}">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24724A51-31ED-4C3A-9C3B-7E9AF1C95850}" type="sibTrans" cxnId="{1A29A800-45E5-4A38-AF9A-CEF3FF3E6435}">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1F6E9CC1-9BF2-4FD3-829B-5DB7C9FC0B9C}">
      <dgm:prSet phldrT="[Texto]"/>
      <dgm:spPr/>
      <dgm:t>
        <a:bodyPr/>
        <a:lstStyle/>
        <a:p>
          <a:r>
            <a:rPr lang="es-ES">
              <a:latin typeface="Times New Roman" panose="02020603050405020304" pitchFamily="18" charset="0"/>
              <a:cs typeface="Times New Roman" panose="02020603050405020304" pitchFamily="18" charset="0"/>
            </a:rPr>
            <a:t>Las principales beneficiarias de esta investigación son las mujeres que han sido realizadas la cesárea</a:t>
          </a:r>
          <a:endParaRPr lang="es-ES" dirty="0">
            <a:latin typeface="Times New Roman" panose="02020603050405020304" pitchFamily="18" charset="0"/>
            <a:cs typeface="Times New Roman" panose="02020603050405020304" pitchFamily="18" charset="0"/>
          </a:endParaRPr>
        </a:p>
      </dgm:t>
    </dgm:pt>
    <dgm:pt modelId="{86BEA05C-26EF-4854-B348-BA3B2B21B09A}" type="parTrans" cxnId="{D449BC6F-32AE-4482-86F7-5690BC1C1ADB}">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66604E3B-A4E8-4784-B2FB-E842193DC9BF}" type="sibTrans" cxnId="{D449BC6F-32AE-4482-86F7-5690BC1C1ADB}">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C2FDAD67-0E86-4E32-B7A8-7591D212E40C}">
      <dgm:prSet phldrT="[Texto]"/>
      <dgm:spPr/>
      <dgm:t>
        <a:bodyPr/>
        <a:lstStyle/>
        <a:p>
          <a:r>
            <a:rPr lang="es-ES">
              <a:latin typeface="Times New Roman" panose="02020603050405020304" pitchFamily="18" charset="0"/>
              <a:cs typeface="Times New Roman" panose="02020603050405020304" pitchFamily="18" charset="0"/>
            </a:rPr>
            <a:t>Identificar el nivel de conocimiento y los cuidados que después del procedimiento.</a:t>
          </a:r>
          <a:endParaRPr lang="es-ES" dirty="0">
            <a:latin typeface="Times New Roman" panose="02020603050405020304" pitchFamily="18" charset="0"/>
            <a:cs typeface="Times New Roman" panose="02020603050405020304" pitchFamily="18" charset="0"/>
          </a:endParaRPr>
        </a:p>
      </dgm:t>
    </dgm:pt>
    <dgm:pt modelId="{04769A59-9596-4B93-94FF-94D96D88124D}" type="parTrans" cxnId="{3B548FCE-FA68-4E98-BD3A-C313AA4E8077}">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9257912E-824F-4832-A8BB-F3D945C5D799}" type="sibTrans" cxnId="{3B548FCE-FA68-4E98-BD3A-C313AA4E8077}">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8B9C6818-BA49-458E-841A-626514E10D9A}">
      <dgm:prSet phldrT="[Texto]"/>
      <dgm:spPr/>
      <dgm:t>
        <a:bodyPr/>
        <a:lstStyle/>
        <a:p>
          <a:r>
            <a:rPr lang="es-ES">
              <a:latin typeface="Times New Roman" panose="02020603050405020304" pitchFamily="18" charset="0"/>
              <a:cs typeface="Times New Roman" panose="02020603050405020304" pitchFamily="18" charset="0"/>
            </a:rPr>
            <a:t>Implementar buenas prácticas a través de la promoción de la salud. </a:t>
          </a:r>
          <a:endParaRPr lang="es-ES" dirty="0">
            <a:latin typeface="Times New Roman" panose="02020603050405020304" pitchFamily="18" charset="0"/>
            <a:cs typeface="Times New Roman" panose="02020603050405020304" pitchFamily="18" charset="0"/>
          </a:endParaRPr>
        </a:p>
      </dgm:t>
    </dgm:pt>
    <dgm:pt modelId="{F400104E-81B3-438C-A368-F552A88955B1}" type="parTrans" cxnId="{1ED0DCE8-5831-4DDC-B0EC-9157233649E3}">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DADFC62F-8903-4A00-8C7E-9FED390AAFC5}" type="sibTrans" cxnId="{1ED0DCE8-5831-4DDC-B0EC-9157233649E3}">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E54B512F-23B6-482E-8B60-28CB05C6247F}" type="pres">
      <dgm:prSet presAssocID="{35B5EB6E-87BB-4DC1-B7DA-4859039A4C28}" presName="Name0" presStyleCnt="0">
        <dgm:presLayoutVars>
          <dgm:dir/>
          <dgm:resizeHandles val="exact"/>
        </dgm:presLayoutVars>
      </dgm:prSet>
      <dgm:spPr/>
    </dgm:pt>
    <dgm:pt modelId="{C154DD77-CEB1-4322-B737-FD52394140FB}" type="pres">
      <dgm:prSet presAssocID="{BD6EB540-FFF4-4298-8DEF-49592719050F}" presName="node" presStyleLbl="node1" presStyleIdx="0" presStyleCnt="5">
        <dgm:presLayoutVars>
          <dgm:bulletEnabled val="1"/>
        </dgm:presLayoutVars>
      </dgm:prSet>
      <dgm:spPr/>
    </dgm:pt>
    <dgm:pt modelId="{3727CA44-B1AD-4303-B0EA-80FBEEC918B2}" type="pres">
      <dgm:prSet presAssocID="{473B2EB7-6203-48C3-BB07-398E43861551}" presName="sibTrans" presStyleLbl="sibTrans1D1" presStyleIdx="0" presStyleCnt="4"/>
      <dgm:spPr/>
    </dgm:pt>
    <dgm:pt modelId="{779F6A69-CCBA-42A3-87FD-D7F1CC0520F9}" type="pres">
      <dgm:prSet presAssocID="{473B2EB7-6203-48C3-BB07-398E43861551}" presName="connectorText" presStyleLbl="sibTrans1D1" presStyleIdx="0" presStyleCnt="4"/>
      <dgm:spPr/>
    </dgm:pt>
    <dgm:pt modelId="{F904F7EF-47D4-43C8-ABD0-22B1362C7C5B}" type="pres">
      <dgm:prSet presAssocID="{A1478AE8-A0F5-4C7D-B2B5-3ADD4E95EA80}" presName="node" presStyleLbl="node1" presStyleIdx="1" presStyleCnt="5">
        <dgm:presLayoutVars>
          <dgm:bulletEnabled val="1"/>
        </dgm:presLayoutVars>
      </dgm:prSet>
      <dgm:spPr/>
    </dgm:pt>
    <dgm:pt modelId="{E4415D62-EF07-4A74-9EBA-B640F5436F2D}" type="pres">
      <dgm:prSet presAssocID="{24724A51-31ED-4C3A-9C3B-7E9AF1C95850}" presName="sibTrans" presStyleLbl="sibTrans1D1" presStyleIdx="1" presStyleCnt="4"/>
      <dgm:spPr/>
    </dgm:pt>
    <dgm:pt modelId="{291D34FE-D6EF-47BB-A3A9-41BDE7EEAD93}" type="pres">
      <dgm:prSet presAssocID="{24724A51-31ED-4C3A-9C3B-7E9AF1C95850}" presName="connectorText" presStyleLbl="sibTrans1D1" presStyleIdx="1" presStyleCnt="4"/>
      <dgm:spPr/>
    </dgm:pt>
    <dgm:pt modelId="{F5B2FB6F-8F2A-4B4D-A338-C63B9E07417B}" type="pres">
      <dgm:prSet presAssocID="{1F6E9CC1-9BF2-4FD3-829B-5DB7C9FC0B9C}" presName="node" presStyleLbl="node1" presStyleIdx="2" presStyleCnt="5">
        <dgm:presLayoutVars>
          <dgm:bulletEnabled val="1"/>
        </dgm:presLayoutVars>
      </dgm:prSet>
      <dgm:spPr/>
    </dgm:pt>
    <dgm:pt modelId="{62BF1A02-E6F0-4A63-832B-28BE1403EC8E}" type="pres">
      <dgm:prSet presAssocID="{66604E3B-A4E8-4784-B2FB-E842193DC9BF}" presName="sibTrans" presStyleLbl="sibTrans1D1" presStyleIdx="2" presStyleCnt="4"/>
      <dgm:spPr/>
    </dgm:pt>
    <dgm:pt modelId="{A4A025DC-0A52-4C15-9AD8-D2947D3B95CD}" type="pres">
      <dgm:prSet presAssocID="{66604E3B-A4E8-4784-B2FB-E842193DC9BF}" presName="connectorText" presStyleLbl="sibTrans1D1" presStyleIdx="2" presStyleCnt="4"/>
      <dgm:spPr/>
    </dgm:pt>
    <dgm:pt modelId="{36F88E09-9FBB-457A-9294-09D08FEE28B2}" type="pres">
      <dgm:prSet presAssocID="{C2FDAD67-0E86-4E32-B7A8-7591D212E40C}" presName="node" presStyleLbl="node1" presStyleIdx="3" presStyleCnt="5">
        <dgm:presLayoutVars>
          <dgm:bulletEnabled val="1"/>
        </dgm:presLayoutVars>
      </dgm:prSet>
      <dgm:spPr/>
    </dgm:pt>
    <dgm:pt modelId="{79CE15DA-883E-4953-A656-9CBAD7E959F2}" type="pres">
      <dgm:prSet presAssocID="{9257912E-824F-4832-A8BB-F3D945C5D799}" presName="sibTrans" presStyleLbl="sibTrans1D1" presStyleIdx="3" presStyleCnt="4"/>
      <dgm:spPr/>
    </dgm:pt>
    <dgm:pt modelId="{8F2463C4-AA5D-4235-B928-90F6AFB1EC7A}" type="pres">
      <dgm:prSet presAssocID="{9257912E-824F-4832-A8BB-F3D945C5D799}" presName="connectorText" presStyleLbl="sibTrans1D1" presStyleIdx="3" presStyleCnt="4"/>
      <dgm:spPr/>
    </dgm:pt>
    <dgm:pt modelId="{F881B6C6-CB7D-451F-8407-A58649BE9B1C}" type="pres">
      <dgm:prSet presAssocID="{8B9C6818-BA49-458E-841A-626514E10D9A}" presName="node" presStyleLbl="node1" presStyleIdx="4" presStyleCnt="5">
        <dgm:presLayoutVars>
          <dgm:bulletEnabled val="1"/>
        </dgm:presLayoutVars>
      </dgm:prSet>
      <dgm:spPr/>
    </dgm:pt>
  </dgm:ptLst>
  <dgm:cxnLst>
    <dgm:cxn modelId="{1A29A800-45E5-4A38-AF9A-CEF3FF3E6435}" srcId="{35B5EB6E-87BB-4DC1-B7DA-4859039A4C28}" destId="{A1478AE8-A0F5-4C7D-B2B5-3ADD4E95EA80}" srcOrd="1" destOrd="0" parTransId="{D9A35005-C069-4D8F-B3C4-2080869DDCAB}" sibTransId="{24724A51-31ED-4C3A-9C3B-7E9AF1C95850}"/>
    <dgm:cxn modelId="{EA6B1901-4C39-4EF5-A25B-85B7A0C56F7B}" srcId="{35B5EB6E-87BB-4DC1-B7DA-4859039A4C28}" destId="{BD6EB540-FFF4-4298-8DEF-49592719050F}" srcOrd="0" destOrd="0" parTransId="{4C5A3C21-DFA9-4F00-A625-ACB780A2C34B}" sibTransId="{473B2EB7-6203-48C3-BB07-398E43861551}"/>
    <dgm:cxn modelId="{2A1D0E1A-F9D7-4A38-894A-13C1C21750DE}" type="presOf" srcId="{A1478AE8-A0F5-4C7D-B2B5-3ADD4E95EA80}" destId="{F904F7EF-47D4-43C8-ABD0-22B1362C7C5B}" srcOrd="0" destOrd="0" presId="urn:microsoft.com/office/officeart/2005/8/layout/bProcess3"/>
    <dgm:cxn modelId="{7F8B5B1C-1731-4507-9009-F625394EA598}" type="presOf" srcId="{8B9C6818-BA49-458E-841A-626514E10D9A}" destId="{F881B6C6-CB7D-451F-8407-A58649BE9B1C}" srcOrd="0" destOrd="0" presId="urn:microsoft.com/office/officeart/2005/8/layout/bProcess3"/>
    <dgm:cxn modelId="{438DA51E-0A4B-4FBA-AD4C-1BAF8D558E36}" type="presOf" srcId="{66604E3B-A4E8-4784-B2FB-E842193DC9BF}" destId="{A4A025DC-0A52-4C15-9AD8-D2947D3B95CD}" srcOrd="1" destOrd="0" presId="urn:microsoft.com/office/officeart/2005/8/layout/bProcess3"/>
    <dgm:cxn modelId="{18E9982A-FACB-4A57-B42F-4EF7F685B595}" type="presOf" srcId="{1F6E9CC1-9BF2-4FD3-829B-5DB7C9FC0B9C}" destId="{F5B2FB6F-8F2A-4B4D-A338-C63B9E07417B}" srcOrd="0" destOrd="0" presId="urn:microsoft.com/office/officeart/2005/8/layout/bProcess3"/>
    <dgm:cxn modelId="{096B6963-177B-407F-8F8D-229D65698438}" type="presOf" srcId="{24724A51-31ED-4C3A-9C3B-7E9AF1C95850}" destId="{291D34FE-D6EF-47BB-A3A9-41BDE7EEAD93}" srcOrd="1" destOrd="0" presId="urn:microsoft.com/office/officeart/2005/8/layout/bProcess3"/>
    <dgm:cxn modelId="{338DC748-0E5B-47E1-8559-7D1B48868E85}" type="presOf" srcId="{9257912E-824F-4832-A8BB-F3D945C5D799}" destId="{79CE15DA-883E-4953-A656-9CBAD7E959F2}" srcOrd="0" destOrd="0" presId="urn:microsoft.com/office/officeart/2005/8/layout/bProcess3"/>
    <dgm:cxn modelId="{D449BC6F-32AE-4482-86F7-5690BC1C1ADB}" srcId="{35B5EB6E-87BB-4DC1-B7DA-4859039A4C28}" destId="{1F6E9CC1-9BF2-4FD3-829B-5DB7C9FC0B9C}" srcOrd="2" destOrd="0" parTransId="{86BEA05C-26EF-4854-B348-BA3B2B21B09A}" sibTransId="{66604E3B-A4E8-4784-B2FB-E842193DC9BF}"/>
    <dgm:cxn modelId="{912DEE7D-46F8-49DF-8376-9798D6A6B827}" type="presOf" srcId="{BD6EB540-FFF4-4298-8DEF-49592719050F}" destId="{C154DD77-CEB1-4322-B737-FD52394140FB}" srcOrd="0" destOrd="0" presId="urn:microsoft.com/office/officeart/2005/8/layout/bProcess3"/>
    <dgm:cxn modelId="{AFC4BA88-4984-49E6-9614-C45166269CEB}" type="presOf" srcId="{66604E3B-A4E8-4784-B2FB-E842193DC9BF}" destId="{62BF1A02-E6F0-4A63-832B-28BE1403EC8E}" srcOrd="0" destOrd="0" presId="urn:microsoft.com/office/officeart/2005/8/layout/bProcess3"/>
    <dgm:cxn modelId="{AC53878D-8123-4A16-BCFF-5ABCC85B4A1F}" type="presOf" srcId="{24724A51-31ED-4C3A-9C3B-7E9AF1C95850}" destId="{E4415D62-EF07-4A74-9EBA-B640F5436F2D}" srcOrd="0" destOrd="0" presId="urn:microsoft.com/office/officeart/2005/8/layout/bProcess3"/>
    <dgm:cxn modelId="{0188B9A7-BDA9-488A-8B95-CD89681E559A}" type="presOf" srcId="{473B2EB7-6203-48C3-BB07-398E43861551}" destId="{3727CA44-B1AD-4303-B0EA-80FBEEC918B2}" srcOrd="0" destOrd="0" presId="urn:microsoft.com/office/officeart/2005/8/layout/bProcess3"/>
    <dgm:cxn modelId="{223144AE-33B2-4F11-9C3D-D8989943B10E}" type="presOf" srcId="{C2FDAD67-0E86-4E32-B7A8-7591D212E40C}" destId="{36F88E09-9FBB-457A-9294-09D08FEE28B2}" srcOrd="0" destOrd="0" presId="urn:microsoft.com/office/officeart/2005/8/layout/bProcess3"/>
    <dgm:cxn modelId="{5A4F03C7-CFCE-4457-87FC-49800427588B}" type="presOf" srcId="{35B5EB6E-87BB-4DC1-B7DA-4859039A4C28}" destId="{E54B512F-23B6-482E-8B60-28CB05C6247F}" srcOrd="0" destOrd="0" presId="urn:microsoft.com/office/officeart/2005/8/layout/bProcess3"/>
    <dgm:cxn modelId="{3B548FCE-FA68-4E98-BD3A-C313AA4E8077}" srcId="{35B5EB6E-87BB-4DC1-B7DA-4859039A4C28}" destId="{C2FDAD67-0E86-4E32-B7A8-7591D212E40C}" srcOrd="3" destOrd="0" parTransId="{04769A59-9596-4B93-94FF-94D96D88124D}" sibTransId="{9257912E-824F-4832-A8BB-F3D945C5D799}"/>
    <dgm:cxn modelId="{1ED0DCE8-5831-4DDC-B0EC-9157233649E3}" srcId="{35B5EB6E-87BB-4DC1-B7DA-4859039A4C28}" destId="{8B9C6818-BA49-458E-841A-626514E10D9A}" srcOrd="4" destOrd="0" parTransId="{F400104E-81B3-438C-A368-F552A88955B1}" sibTransId="{DADFC62F-8903-4A00-8C7E-9FED390AAFC5}"/>
    <dgm:cxn modelId="{2B2732F4-6E75-4EC7-9637-1E717992CDEC}" type="presOf" srcId="{9257912E-824F-4832-A8BB-F3D945C5D799}" destId="{8F2463C4-AA5D-4235-B928-90F6AFB1EC7A}" srcOrd="1" destOrd="0" presId="urn:microsoft.com/office/officeart/2005/8/layout/bProcess3"/>
    <dgm:cxn modelId="{0111E6F8-6DD4-4D27-9D9B-9C52A949F53A}" type="presOf" srcId="{473B2EB7-6203-48C3-BB07-398E43861551}" destId="{779F6A69-CCBA-42A3-87FD-D7F1CC0520F9}" srcOrd="1" destOrd="0" presId="urn:microsoft.com/office/officeart/2005/8/layout/bProcess3"/>
    <dgm:cxn modelId="{08EDFCB9-90AA-429D-955A-65AE67D81DA8}" type="presParOf" srcId="{E54B512F-23B6-482E-8B60-28CB05C6247F}" destId="{C154DD77-CEB1-4322-B737-FD52394140FB}" srcOrd="0" destOrd="0" presId="urn:microsoft.com/office/officeart/2005/8/layout/bProcess3"/>
    <dgm:cxn modelId="{5FE7A52C-3AF2-4259-AB55-1BDF666D34C3}" type="presParOf" srcId="{E54B512F-23B6-482E-8B60-28CB05C6247F}" destId="{3727CA44-B1AD-4303-B0EA-80FBEEC918B2}" srcOrd="1" destOrd="0" presId="urn:microsoft.com/office/officeart/2005/8/layout/bProcess3"/>
    <dgm:cxn modelId="{EE51E55F-724B-48E4-85B8-4D5C298B6863}" type="presParOf" srcId="{3727CA44-B1AD-4303-B0EA-80FBEEC918B2}" destId="{779F6A69-CCBA-42A3-87FD-D7F1CC0520F9}" srcOrd="0" destOrd="0" presId="urn:microsoft.com/office/officeart/2005/8/layout/bProcess3"/>
    <dgm:cxn modelId="{6F06DF2F-9ECF-41E9-BAB7-6C0B0678C0D2}" type="presParOf" srcId="{E54B512F-23B6-482E-8B60-28CB05C6247F}" destId="{F904F7EF-47D4-43C8-ABD0-22B1362C7C5B}" srcOrd="2" destOrd="0" presId="urn:microsoft.com/office/officeart/2005/8/layout/bProcess3"/>
    <dgm:cxn modelId="{2662F0DE-2040-4988-8F51-C68CF3AE7EDF}" type="presParOf" srcId="{E54B512F-23B6-482E-8B60-28CB05C6247F}" destId="{E4415D62-EF07-4A74-9EBA-B640F5436F2D}" srcOrd="3" destOrd="0" presId="urn:microsoft.com/office/officeart/2005/8/layout/bProcess3"/>
    <dgm:cxn modelId="{BFCC3167-5255-4E44-83F1-79B8CC6E5C79}" type="presParOf" srcId="{E4415D62-EF07-4A74-9EBA-B640F5436F2D}" destId="{291D34FE-D6EF-47BB-A3A9-41BDE7EEAD93}" srcOrd="0" destOrd="0" presId="urn:microsoft.com/office/officeart/2005/8/layout/bProcess3"/>
    <dgm:cxn modelId="{095171FE-D93C-4563-AB36-04E31CB46DC9}" type="presParOf" srcId="{E54B512F-23B6-482E-8B60-28CB05C6247F}" destId="{F5B2FB6F-8F2A-4B4D-A338-C63B9E07417B}" srcOrd="4" destOrd="0" presId="urn:microsoft.com/office/officeart/2005/8/layout/bProcess3"/>
    <dgm:cxn modelId="{D081C970-6CDE-4FDE-968E-B2A2B9647785}" type="presParOf" srcId="{E54B512F-23B6-482E-8B60-28CB05C6247F}" destId="{62BF1A02-E6F0-4A63-832B-28BE1403EC8E}" srcOrd="5" destOrd="0" presId="urn:microsoft.com/office/officeart/2005/8/layout/bProcess3"/>
    <dgm:cxn modelId="{FF622172-748D-4F1D-9CE0-B1CE475BE5DE}" type="presParOf" srcId="{62BF1A02-E6F0-4A63-832B-28BE1403EC8E}" destId="{A4A025DC-0A52-4C15-9AD8-D2947D3B95CD}" srcOrd="0" destOrd="0" presId="urn:microsoft.com/office/officeart/2005/8/layout/bProcess3"/>
    <dgm:cxn modelId="{A644372A-61EE-4968-8D73-08325D91633D}" type="presParOf" srcId="{E54B512F-23B6-482E-8B60-28CB05C6247F}" destId="{36F88E09-9FBB-457A-9294-09D08FEE28B2}" srcOrd="6" destOrd="0" presId="urn:microsoft.com/office/officeart/2005/8/layout/bProcess3"/>
    <dgm:cxn modelId="{8B532D27-E3C4-46E1-885B-A35FEA4731B8}" type="presParOf" srcId="{E54B512F-23B6-482E-8B60-28CB05C6247F}" destId="{79CE15DA-883E-4953-A656-9CBAD7E959F2}" srcOrd="7" destOrd="0" presId="urn:microsoft.com/office/officeart/2005/8/layout/bProcess3"/>
    <dgm:cxn modelId="{FEBAF5F7-465A-41CF-991D-1E3D7CB4BC40}" type="presParOf" srcId="{79CE15DA-883E-4953-A656-9CBAD7E959F2}" destId="{8F2463C4-AA5D-4235-B928-90F6AFB1EC7A}" srcOrd="0" destOrd="0" presId="urn:microsoft.com/office/officeart/2005/8/layout/bProcess3"/>
    <dgm:cxn modelId="{0B90BE01-6033-4A59-921F-179BC4A4AD62}" type="presParOf" srcId="{E54B512F-23B6-482E-8B60-28CB05C6247F}" destId="{F881B6C6-CB7D-451F-8407-A58649BE9B1C}" srcOrd="8"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28B4FD3-1AF7-4992-8F18-6B332D7EE703}" type="doc">
      <dgm:prSet loTypeId="urn:microsoft.com/office/officeart/2005/8/layout/vList6" loCatId="list" qsTypeId="urn:microsoft.com/office/officeart/2005/8/quickstyle/simple3" qsCatId="simple" csTypeId="urn:microsoft.com/office/officeart/2005/8/colors/accent2_1" csCatId="accent2" phldr="1"/>
      <dgm:spPr/>
      <dgm:t>
        <a:bodyPr/>
        <a:lstStyle/>
        <a:p>
          <a:endParaRPr lang="es-ES"/>
        </a:p>
      </dgm:t>
    </dgm:pt>
    <dgm:pt modelId="{65021718-215F-4CAB-9974-850E80BFC117}">
      <dgm:prSet phldrT="[Texto]" custT="1"/>
      <dgm:spPr>
        <a:ln>
          <a:solidFill>
            <a:srgbClr val="FF0000"/>
          </a:solidFill>
        </a:ln>
      </dgm:spPr>
      <dgm:t>
        <a:bodyPr/>
        <a:lstStyle/>
        <a:p>
          <a:r>
            <a:rPr lang="es-EC" sz="2800" b="1" dirty="0">
              <a:latin typeface="Times New Roman" panose="02020603050405020304" pitchFamily="18" charset="0"/>
              <a:ea typeface="Calibri" panose="020F0502020204030204" pitchFamily="34" charset="0"/>
              <a:cs typeface="Times New Roman" panose="02020603050405020304" pitchFamily="18" charset="0"/>
            </a:rPr>
            <a:t>Objetivo General</a:t>
          </a:r>
          <a:endParaRPr lang="es-ES" sz="2800" dirty="0"/>
        </a:p>
      </dgm:t>
    </dgm:pt>
    <dgm:pt modelId="{DD50AA5D-4125-4BA8-B258-CAD8F866F500}" type="parTrans" cxnId="{A792E9B5-B865-458F-A081-056937F132A4}">
      <dgm:prSet/>
      <dgm:spPr/>
      <dgm:t>
        <a:bodyPr/>
        <a:lstStyle/>
        <a:p>
          <a:endParaRPr lang="es-ES"/>
        </a:p>
      </dgm:t>
    </dgm:pt>
    <dgm:pt modelId="{2529CD15-C67B-40D2-A5D0-B47277AA6A3B}" type="sibTrans" cxnId="{A792E9B5-B865-458F-A081-056937F132A4}">
      <dgm:prSet/>
      <dgm:spPr/>
      <dgm:t>
        <a:bodyPr/>
        <a:lstStyle/>
        <a:p>
          <a:endParaRPr lang="es-ES"/>
        </a:p>
      </dgm:t>
    </dgm:pt>
    <dgm:pt modelId="{CB1D43A9-A495-40F4-91BE-83DB8F355258}">
      <dgm:prSet phldrT="[Texto]" custT="1"/>
      <dgm:spPr/>
      <dgm:t>
        <a:bodyPr/>
        <a:lstStyle/>
        <a:p>
          <a:pPr algn="just">
            <a:buFont typeface="Arial" panose="020B0604020202020204" pitchFamily="34" charset="0"/>
            <a:buChar char="•"/>
          </a:pPr>
          <a:r>
            <a:rPr lang="es-ES" sz="2400" dirty="0">
              <a:latin typeface="Times New Roman" panose="02020603050405020304" pitchFamily="18" charset="0"/>
              <a:ea typeface="Calibri" panose="020F0502020204030204" pitchFamily="34" charset="0"/>
              <a:cs typeface="Times New Roman" panose="02020603050405020304" pitchFamily="18" charset="0"/>
            </a:rPr>
            <a:t>Determinar los conocimientos, actitudes y prácticas de autocuidado post cesárea en pacientes atendidas en el Hospital San Vicente de Paúl.</a:t>
          </a:r>
          <a:endParaRPr lang="es-ES" sz="2400" dirty="0"/>
        </a:p>
      </dgm:t>
    </dgm:pt>
    <dgm:pt modelId="{9CCB26FA-0D29-429E-B84B-F9AB3A9CC3ED}" type="parTrans" cxnId="{A37BE9E8-5CDD-45D5-B537-0A9E25F52B39}">
      <dgm:prSet/>
      <dgm:spPr/>
      <dgm:t>
        <a:bodyPr/>
        <a:lstStyle/>
        <a:p>
          <a:endParaRPr lang="es-ES"/>
        </a:p>
      </dgm:t>
    </dgm:pt>
    <dgm:pt modelId="{6BCBC0B6-33E5-49F0-8C24-D430FA052BFD}" type="sibTrans" cxnId="{A37BE9E8-5CDD-45D5-B537-0A9E25F52B39}">
      <dgm:prSet/>
      <dgm:spPr/>
      <dgm:t>
        <a:bodyPr/>
        <a:lstStyle/>
        <a:p>
          <a:endParaRPr lang="es-ES"/>
        </a:p>
      </dgm:t>
    </dgm:pt>
    <dgm:pt modelId="{17AC132E-16F8-4FA8-8CFE-BD07B27A0990}">
      <dgm:prSet phldrT="[Texto]" custT="1"/>
      <dgm:spPr>
        <a:ln>
          <a:solidFill>
            <a:srgbClr val="FF0000"/>
          </a:solidFill>
        </a:ln>
      </dgm:spPr>
      <dgm:t>
        <a:bodyPr/>
        <a:lstStyle/>
        <a:p>
          <a:r>
            <a:rPr lang="es-EC" sz="2800" b="1" dirty="0">
              <a:latin typeface="Times New Roman" panose="02020603050405020304" pitchFamily="18" charset="0"/>
              <a:ea typeface="Calibri" panose="020F0502020204030204" pitchFamily="34" charset="0"/>
              <a:cs typeface="Times New Roman" panose="02020603050405020304" pitchFamily="18" charset="0"/>
            </a:rPr>
            <a:t>Objetivos Específicos </a:t>
          </a:r>
          <a:endParaRPr lang="es-ES" sz="2800" dirty="0"/>
        </a:p>
      </dgm:t>
    </dgm:pt>
    <dgm:pt modelId="{5CB5A4BC-D106-4B0E-B0DE-2CDE1C28BC5C}" type="parTrans" cxnId="{521BFBE1-943D-49B3-B000-3B55203642B5}">
      <dgm:prSet/>
      <dgm:spPr/>
      <dgm:t>
        <a:bodyPr/>
        <a:lstStyle/>
        <a:p>
          <a:endParaRPr lang="es-ES"/>
        </a:p>
      </dgm:t>
    </dgm:pt>
    <dgm:pt modelId="{79FC14E7-86E9-43A9-872E-A04362F51E6B}" type="sibTrans" cxnId="{521BFBE1-943D-49B3-B000-3B55203642B5}">
      <dgm:prSet/>
      <dgm:spPr/>
      <dgm:t>
        <a:bodyPr/>
        <a:lstStyle/>
        <a:p>
          <a:endParaRPr lang="es-ES"/>
        </a:p>
      </dgm:t>
    </dgm:pt>
    <dgm:pt modelId="{EF306B6E-5C60-4BC3-8041-30AB9655B4A3}">
      <dgm:prSet phldrT="[Texto]" custT="1"/>
      <dgm:spPr/>
      <dgm:t>
        <a:bodyPr/>
        <a:lstStyle/>
        <a:p>
          <a:pPr algn="just">
            <a:buFont typeface="Symbol" panose="05050102010706020507" pitchFamily="18" charset="2"/>
            <a:buChar char=""/>
          </a:pPr>
          <a:r>
            <a:rPr lang="es-EC" sz="1800" dirty="0">
              <a:latin typeface="Times New Roman" panose="02020603050405020304" pitchFamily="18" charset="0"/>
              <a:ea typeface="Calibri" panose="020F0502020204030204" pitchFamily="34" charset="0"/>
              <a:cs typeface="Times New Roman" panose="02020603050405020304" pitchFamily="18" charset="0"/>
            </a:rPr>
            <a:t>Conocer las características sociodemográficas de las pacientes intervenidas de cesárea en el Hospital San Vicente de Paúl.</a:t>
          </a:r>
          <a:endParaRPr lang="es-ES" sz="1800" dirty="0"/>
        </a:p>
      </dgm:t>
    </dgm:pt>
    <dgm:pt modelId="{CA047C59-D682-4939-AEAF-0C88B6F2FE44}" type="parTrans" cxnId="{EA86C885-C175-48E5-9210-B8631BADF7FE}">
      <dgm:prSet/>
      <dgm:spPr/>
      <dgm:t>
        <a:bodyPr/>
        <a:lstStyle/>
        <a:p>
          <a:endParaRPr lang="es-ES"/>
        </a:p>
      </dgm:t>
    </dgm:pt>
    <dgm:pt modelId="{96D0C969-51E7-44CE-8459-A30477C2621B}" type="sibTrans" cxnId="{EA86C885-C175-48E5-9210-B8631BADF7FE}">
      <dgm:prSet/>
      <dgm:spPr/>
      <dgm:t>
        <a:bodyPr/>
        <a:lstStyle/>
        <a:p>
          <a:endParaRPr lang="es-ES"/>
        </a:p>
      </dgm:t>
    </dgm:pt>
    <dgm:pt modelId="{7E1E7773-6D76-4C13-A3DF-6C94F02F8134}">
      <dgm:prSet phldrT="[Texto]" custT="1"/>
      <dgm:spPr/>
      <dgm:t>
        <a:bodyPr/>
        <a:lstStyle/>
        <a:p>
          <a:pPr algn="just">
            <a:buFont typeface="Symbol" panose="05050102010706020507" pitchFamily="18" charset="2"/>
            <a:buChar char=""/>
          </a:pPr>
          <a:r>
            <a:rPr lang="es-EC" sz="1800" dirty="0">
              <a:latin typeface="Times New Roman" panose="02020603050405020304" pitchFamily="18" charset="0"/>
              <a:ea typeface="Calibri" panose="020F0502020204030204" pitchFamily="34" charset="0"/>
              <a:cs typeface="Times New Roman" panose="02020603050405020304" pitchFamily="18" charset="0"/>
            </a:rPr>
            <a:t>Identificar los conocimientos sobre autocuidado post cesárea.</a:t>
          </a:r>
          <a:endParaRPr lang="es-ES" sz="1800" dirty="0"/>
        </a:p>
      </dgm:t>
    </dgm:pt>
    <dgm:pt modelId="{E6F31E87-1F0A-462E-8F05-EADB764D78CF}" type="parTrans" cxnId="{CDAB5BBC-9613-4BD4-AB1C-9B465EEC47F8}">
      <dgm:prSet/>
      <dgm:spPr/>
      <dgm:t>
        <a:bodyPr/>
        <a:lstStyle/>
        <a:p>
          <a:endParaRPr lang="es-ES"/>
        </a:p>
      </dgm:t>
    </dgm:pt>
    <dgm:pt modelId="{39B50064-063B-4899-91A2-D3D031B1CCD1}" type="sibTrans" cxnId="{CDAB5BBC-9613-4BD4-AB1C-9B465EEC47F8}">
      <dgm:prSet/>
      <dgm:spPr/>
      <dgm:t>
        <a:bodyPr/>
        <a:lstStyle/>
        <a:p>
          <a:endParaRPr lang="es-ES"/>
        </a:p>
      </dgm:t>
    </dgm:pt>
    <dgm:pt modelId="{A6CEB997-EE45-4D61-B650-5484BFA486D4}">
      <dgm:prSet custT="1"/>
      <dgm:spPr/>
      <dgm:t>
        <a:bodyPr/>
        <a:lstStyle/>
        <a:p>
          <a:pPr algn="l"/>
          <a:endParaRPr lang="es-EC" sz="2400" dirty="0">
            <a:latin typeface="Times New Roman" panose="02020603050405020304" pitchFamily="18" charset="0"/>
            <a:ea typeface="Calibri" panose="020F0502020204030204" pitchFamily="34" charset="0"/>
            <a:cs typeface="Times New Roman" panose="02020603050405020304" pitchFamily="18" charset="0"/>
          </a:endParaRPr>
        </a:p>
      </dgm:t>
    </dgm:pt>
    <dgm:pt modelId="{6360A284-7BE8-4AE6-8023-E4031D3502B5}" type="parTrans" cxnId="{9BFF3940-B683-4897-BDA5-36F5292CD153}">
      <dgm:prSet/>
      <dgm:spPr/>
      <dgm:t>
        <a:bodyPr/>
        <a:lstStyle/>
        <a:p>
          <a:endParaRPr lang="es-ES"/>
        </a:p>
      </dgm:t>
    </dgm:pt>
    <dgm:pt modelId="{DC199356-0900-4990-B379-7C3DA91916D5}" type="sibTrans" cxnId="{9BFF3940-B683-4897-BDA5-36F5292CD153}">
      <dgm:prSet/>
      <dgm:spPr/>
      <dgm:t>
        <a:bodyPr/>
        <a:lstStyle/>
        <a:p>
          <a:endParaRPr lang="es-ES"/>
        </a:p>
      </dgm:t>
    </dgm:pt>
    <dgm:pt modelId="{FDB3BB80-BB62-4D97-ACD8-56CE50103497}">
      <dgm:prSet phldrT="[Texto]" custT="1"/>
      <dgm:spPr/>
      <dgm:t>
        <a:bodyPr/>
        <a:lstStyle/>
        <a:p>
          <a:pPr algn="just">
            <a:buFont typeface="Symbol" panose="05050102010706020507" pitchFamily="18" charset="2"/>
            <a:buChar char=""/>
          </a:pPr>
          <a:r>
            <a:rPr lang="es-EC" sz="1800" dirty="0">
              <a:latin typeface="Times New Roman" panose="02020603050405020304" pitchFamily="18" charset="0"/>
              <a:ea typeface="Calibri" panose="020F0502020204030204" pitchFamily="34" charset="0"/>
              <a:cs typeface="Times New Roman" panose="02020603050405020304" pitchFamily="18" charset="0"/>
            </a:rPr>
            <a:t>Detallar las actitudes y prácticas de las pacientes que facilitan o limitan el proceso de recuperación.</a:t>
          </a:r>
          <a:endParaRPr lang="es-ES" sz="1800" dirty="0"/>
        </a:p>
      </dgm:t>
    </dgm:pt>
    <dgm:pt modelId="{2EC8E748-F1D9-4278-B444-15F636124DBC}" type="parTrans" cxnId="{CA9C35EA-1A15-4A2A-8138-C07535352611}">
      <dgm:prSet/>
      <dgm:spPr/>
      <dgm:t>
        <a:bodyPr/>
        <a:lstStyle/>
        <a:p>
          <a:endParaRPr lang="es-ES"/>
        </a:p>
      </dgm:t>
    </dgm:pt>
    <dgm:pt modelId="{AD94A653-1934-4EDD-A138-040E8DFB4318}" type="sibTrans" cxnId="{CA9C35EA-1A15-4A2A-8138-C07535352611}">
      <dgm:prSet/>
      <dgm:spPr/>
      <dgm:t>
        <a:bodyPr/>
        <a:lstStyle/>
        <a:p>
          <a:endParaRPr lang="es-ES"/>
        </a:p>
      </dgm:t>
    </dgm:pt>
    <dgm:pt modelId="{8610424B-0A88-4401-8C98-07E3B9961ED7}">
      <dgm:prSet phldrT="[Texto]" custT="1"/>
      <dgm:spPr/>
      <dgm:t>
        <a:bodyPr/>
        <a:lstStyle/>
        <a:p>
          <a:pPr algn="just">
            <a:buFont typeface="Symbol" panose="05050102010706020507" pitchFamily="18" charset="2"/>
            <a:buChar char=""/>
          </a:pPr>
          <a:r>
            <a:rPr lang="es-EC" sz="1800" dirty="0">
              <a:latin typeface="Times New Roman" panose="02020603050405020304" pitchFamily="18" charset="0"/>
              <a:ea typeface="Calibri" panose="020F0502020204030204" pitchFamily="34" charset="0"/>
              <a:cs typeface="Times New Roman" panose="02020603050405020304" pitchFamily="18" charset="0"/>
            </a:rPr>
            <a:t>Difundir prácticas saludables a través de una guía de capacitación dirigida a la mujer post cesárea.</a:t>
          </a:r>
          <a:endParaRPr lang="es-ES" sz="1800" dirty="0"/>
        </a:p>
      </dgm:t>
    </dgm:pt>
    <dgm:pt modelId="{1CB56BF2-82E0-46D7-A66F-B73D4845AE72}" type="parTrans" cxnId="{AE2D91C5-0C83-4563-99D2-EBDC7C843DF0}">
      <dgm:prSet/>
      <dgm:spPr/>
      <dgm:t>
        <a:bodyPr/>
        <a:lstStyle/>
        <a:p>
          <a:endParaRPr lang="es-ES"/>
        </a:p>
      </dgm:t>
    </dgm:pt>
    <dgm:pt modelId="{8F219FD3-0105-4A01-AB18-B121713E512D}" type="sibTrans" cxnId="{AE2D91C5-0C83-4563-99D2-EBDC7C843DF0}">
      <dgm:prSet/>
      <dgm:spPr/>
      <dgm:t>
        <a:bodyPr/>
        <a:lstStyle/>
        <a:p>
          <a:endParaRPr lang="es-ES"/>
        </a:p>
      </dgm:t>
    </dgm:pt>
    <dgm:pt modelId="{E94F9142-9A15-4671-AD5D-15025BD67691}">
      <dgm:prSet custT="1"/>
      <dgm:spPr/>
      <dgm:t>
        <a:bodyPr/>
        <a:lstStyle/>
        <a:p>
          <a:pPr algn="l">
            <a:buFont typeface="Symbol" panose="05050102010706020507" pitchFamily="18" charset="2"/>
            <a:buChar char=""/>
          </a:pPr>
          <a:endParaRPr lang="es-EC" sz="1800" dirty="0">
            <a:latin typeface="Times New Roman" panose="02020603050405020304" pitchFamily="18" charset="0"/>
            <a:ea typeface="Calibri" panose="020F0502020204030204" pitchFamily="34" charset="0"/>
            <a:cs typeface="Times New Roman" panose="02020603050405020304" pitchFamily="18" charset="0"/>
          </a:endParaRPr>
        </a:p>
      </dgm:t>
    </dgm:pt>
    <dgm:pt modelId="{0916BD65-3D59-42F6-BB0E-5BB1F6096A51}" type="parTrans" cxnId="{B1985788-B654-4146-84C3-39B009961C6D}">
      <dgm:prSet/>
      <dgm:spPr/>
      <dgm:t>
        <a:bodyPr/>
        <a:lstStyle/>
        <a:p>
          <a:endParaRPr lang="es-ES"/>
        </a:p>
      </dgm:t>
    </dgm:pt>
    <dgm:pt modelId="{5250C540-B292-4E5C-BCE4-59DA922115D8}" type="sibTrans" cxnId="{B1985788-B654-4146-84C3-39B009961C6D}">
      <dgm:prSet/>
      <dgm:spPr/>
      <dgm:t>
        <a:bodyPr/>
        <a:lstStyle/>
        <a:p>
          <a:endParaRPr lang="es-ES"/>
        </a:p>
      </dgm:t>
    </dgm:pt>
    <dgm:pt modelId="{420393D3-7624-4BA7-848E-466DBDC48B2C}">
      <dgm:prSet custT="1"/>
      <dgm:spPr/>
      <dgm:t>
        <a:bodyPr/>
        <a:lstStyle/>
        <a:p>
          <a:pPr algn="l">
            <a:buFont typeface="Symbol" panose="05050102010706020507" pitchFamily="18" charset="2"/>
            <a:buChar char=""/>
          </a:pPr>
          <a:endParaRPr lang="es-EC" sz="1800" dirty="0"/>
        </a:p>
      </dgm:t>
    </dgm:pt>
    <dgm:pt modelId="{82C574FB-FA74-4FDD-9725-671276BE4526}" type="parTrans" cxnId="{745ED857-DD49-4464-9C3E-14A400DB57D4}">
      <dgm:prSet/>
      <dgm:spPr/>
      <dgm:t>
        <a:bodyPr/>
        <a:lstStyle/>
        <a:p>
          <a:endParaRPr lang="es-ES"/>
        </a:p>
      </dgm:t>
    </dgm:pt>
    <dgm:pt modelId="{97C9EB30-B18D-4A2D-8A6F-23CEFA40ADE5}" type="sibTrans" cxnId="{745ED857-DD49-4464-9C3E-14A400DB57D4}">
      <dgm:prSet/>
      <dgm:spPr/>
      <dgm:t>
        <a:bodyPr/>
        <a:lstStyle/>
        <a:p>
          <a:endParaRPr lang="es-ES"/>
        </a:p>
      </dgm:t>
    </dgm:pt>
    <dgm:pt modelId="{B2DF7AFC-D206-4F32-90E9-4CB1A954A95E}">
      <dgm:prSet phldrT="[Texto]" custT="1"/>
      <dgm:spPr/>
      <dgm:t>
        <a:bodyPr/>
        <a:lstStyle/>
        <a:p>
          <a:pPr algn="l">
            <a:buFont typeface="Arial" panose="020B0604020202020204" pitchFamily="34" charset="0"/>
            <a:buChar char="•"/>
          </a:pPr>
          <a:endParaRPr lang="es-ES" sz="2400" dirty="0"/>
        </a:p>
      </dgm:t>
    </dgm:pt>
    <dgm:pt modelId="{44EAEA1E-BF7B-459A-B4AA-E361EB32E3EA}" type="parTrans" cxnId="{BBF9B9EB-F1C0-4378-B703-701E643B33DF}">
      <dgm:prSet/>
      <dgm:spPr/>
      <dgm:t>
        <a:bodyPr/>
        <a:lstStyle/>
        <a:p>
          <a:endParaRPr lang="es-ES"/>
        </a:p>
      </dgm:t>
    </dgm:pt>
    <dgm:pt modelId="{B8501015-688C-4F2B-AF0B-B3FE65A45D07}" type="sibTrans" cxnId="{BBF9B9EB-F1C0-4378-B703-701E643B33DF}">
      <dgm:prSet/>
      <dgm:spPr/>
      <dgm:t>
        <a:bodyPr/>
        <a:lstStyle/>
        <a:p>
          <a:endParaRPr lang="es-ES"/>
        </a:p>
      </dgm:t>
    </dgm:pt>
    <dgm:pt modelId="{AA08E5FC-09DA-44A7-AB2F-B81EC83F0098}">
      <dgm:prSet phldrT="[Texto]" custT="1"/>
      <dgm:spPr/>
      <dgm:t>
        <a:bodyPr/>
        <a:lstStyle/>
        <a:p>
          <a:pPr algn="l">
            <a:buFont typeface="Symbol" panose="05050102010706020507" pitchFamily="18" charset="2"/>
            <a:buChar char=""/>
          </a:pPr>
          <a:endParaRPr lang="es-ES" sz="1800" dirty="0"/>
        </a:p>
      </dgm:t>
    </dgm:pt>
    <dgm:pt modelId="{DF4DCD5E-5188-4239-8F6A-368FC1CB1B77}" type="parTrans" cxnId="{A75AA47B-E7BD-4A26-8C04-2DE0B5F5B008}">
      <dgm:prSet/>
      <dgm:spPr/>
      <dgm:t>
        <a:bodyPr/>
        <a:lstStyle/>
        <a:p>
          <a:endParaRPr lang="es-ES"/>
        </a:p>
      </dgm:t>
    </dgm:pt>
    <dgm:pt modelId="{87EC965A-F9C7-4317-BB2D-78C3C6893E08}" type="sibTrans" cxnId="{A75AA47B-E7BD-4A26-8C04-2DE0B5F5B008}">
      <dgm:prSet/>
      <dgm:spPr/>
      <dgm:t>
        <a:bodyPr/>
        <a:lstStyle/>
        <a:p>
          <a:endParaRPr lang="es-ES"/>
        </a:p>
      </dgm:t>
    </dgm:pt>
    <dgm:pt modelId="{E174898F-30AF-4D10-947A-2899ACCEAC41}" type="pres">
      <dgm:prSet presAssocID="{228B4FD3-1AF7-4992-8F18-6B332D7EE703}" presName="Name0" presStyleCnt="0">
        <dgm:presLayoutVars>
          <dgm:dir/>
          <dgm:animLvl val="lvl"/>
          <dgm:resizeHandles/>
        </dgm:presLayoutVars>
      </dgm:prSet>
      <dgm:spPr/>
    </dgm:pt>
    <dgm:pt modelId="{CBD36C60-11B7-4AC7-93EA-C8E80AC2F10E}" type="pres">
      <dgm:prSet presAssocID="{65021718-215F-4CAB-9974-850E80BFC117}" presName="linNode" presStyleCnt="0"/>
      <dgm:spPr/>
    </dgm:pt>
    <dgm:pt modelId="{0E8611A5-5D47-45EC-9A58-6DA05C609737}" type="pres">
      <dgm:prSet presAssocID="{65021718-215F-4CAB-9974-850E80BFC117}" presName="parentShp" presStyleLbl="node1" presStyleIdx="0" presStyleCnt="2" custScaleX="58994" custLinFactNeighborX="-6939" custLinFactNeighborY="-1290">
        <dgm:presLayoutVars>
          <dgm:bulletEnabled val="1"/>
        </dgm:presLayoutVars>
      </dgm:prSet>
      <dgm:spPr/>
    </dgm:pt>
    <dgm:pt modelId="{48AB2A29-6484-46BA-9CB3-C54CD34B09AA}" type="pres">
      <dgm:prSet presAssocID="{65021718-215F-4CAB-9974-850E80BFC117}" presName="childShp" presStyleLbl="bgAccFollowNode1" presStyleIdx="0" presStyleCnt="2" custScaleX="137113" custLinFactNeighborX="13924" custLinFactNeighborY="-1290">
        <dgm:presLayoutVars>
          <dgm:bulletEnabled val="1"/>
        </dgm:presLayoutVars>
      </dgm:prSet>
      <dgm:spPr/>
    </dgm:pt>
    <dgm:pt modelId="{ECF49670-D62C-4159-BBA2-4462E7A31C08}" type="pres">
      <dgm:prSet presAssocID="{2529CD15-C67B-40D2-A5D0-B47277AA6A3B}" presName="spacing" presStyleCnt="0"/>
      <dgm:spPr/>
    </dgm:pt>
    <dgm:pt modelId="{B1B6B31A-0E09-48D4-A958-C22D71129552}" type="pres">
      <dgm:prSet presAssocID="{17AC132E-16F8-4FA8-8CFE-BD07B27A0990}" presName="linNode" presStyleCnt="0"/>
      <dgm:spPr/>
    </dgm:pt>
    <dgm:pt modelId="{92F021A8-61BC-4C9C-86F2-FB6298F8CB1B}" type="pres">
      <dgm:prSet presAssocID="{17AC132E-16F8-4FA8-8CFE-BD07B27A0990}" presName="parentShp" presStyleLbl="node1" presStyleIdx="1" presStyleCnt="2" custScaleX="57386" custLinFactNeighborX="-9516" custLinFactNeighborY="-2055">
        <dgm:presLayoutVars>
          <dgm:bulletEnabled val="1"/>
        </dgm:presLayoutVars>
      </dgm:prSet>
      <dgm:spPr/>
    </dgm:pt>
    <dgm:pt modelId="{EA5157C4-BF16-4826-A8C0-8813F7FE0DB3}" type="pres">
      <dgm:prSet presAssocID="{17AC132E-16F8-4FA8-8CFE-BD07B27A0990}" presName="childShp" presStyleLbl="bgAccFollowNode1" presStyleIdx="1" presStyleCnt="2" custScaleX="128618" custScaleY="120057">
        <dgm:presLayoutVars>
          <dgm:bulletEnabled val="1"/>
        </dgm:presLayoutVars>
      </dgm:prSet>
      <dgm:spPr/>
    </dgm:pt>
  </dgm:ptLst>
  <dgm:cxnLst>
    <dgm:cxn modelId="{9BFF3940-B683-4897-BDA5-36F5292CD153}" srcId="{65021718-215F-4CAB-9974-850E80BFC117}" destId="{A6CEB997-EE45-4D61-B650-5484BFA486D4}" srcOrd="2" destOrd="0" parTransId="{6360A284-7BE8-4AE6-8023-E4031D3502B5}" sibTransId="{DC199356-0900-4990-B379-7C3DA91916D5}"/>
    <dgm:cxn modelId="{04C84560-B94C-46DA-AB27-F535FF764F8F}" type="presOf" srcId="{E94F9142-9A15-4671-AD5D-15025BD67691}" destId="{EA5157C4-BF16-4826-A8C0-8813F7FE0DB3}" srcOrd="0" destOrd="5" presId="urn:microsoft.com/office/officeart/2005/8/layout/vList6"/>
    <dgm:cxn modelId="{AC782170-93EF-487F-94A8-FC03B44CCD31}" type="presOf" srcId="{A6CEB997-EE45-4D61-B650-5484BFA486D4}" destId="{48AB2A29-6484-46BA-9CB3-C54CD34B09AA}" srcOrd="0" destOrd="2" presId="urn:microsoft.com/office/officeart/2005/8/layout/vList6"/>
    <dgm:cxn modelId="{6A5C4277-023A-446F-9631-2B99D6FDD96A}" type="presOf" srcId="{FDB3BB80-BB62-4D97-ACD8-56CE50103497}" destId="{EA5157C4-BF16-4826-A8C0-8813F7FE0DB3}" srcOrd="0" destOrd="3" presId="urn:microsoft.com/office/officeart/2005/8/layout/vList6"/>
    <dgm:cxn modelId="{745ED857-DD49-4464-9C3E-14A400DB57D4}" srcId="{17AC132E-16F8-4FA8-8CFE-BD07B27A0990}" destId="{420393D3-7624-4BA7-848E-466DBDC48B2C}" srcOrd="6" destOrd="0" parTransId="{82C574FB-FA74-4FDD-9725-671276BE4526}" sibTransId="{97C9EB30-B18D-4A2D-8A6F-23CEFA40ADE5}"/>
    <dgm:cxn modelId="{A9443658-A32A-424D-94B7-959CA3AFB1E5}" type="presOf" srcId="{B2DF7AFC-D206-4F32-90E9-4CB1A954A95E}" destId="{48AB2A29-6484-46BA-9CB3-C54CD34B09AA}" srcOrd="0" destOrd="0" presId="urn:microsoft.com/office/officeart/2005/8/layout/vList6"/>
    <dgm:cxn modelId="{93A31659-C78B-4A91-82EE-A2B8F480D26B}" type="presOf" srcId="{17AC132E-16F8-4FA8-8CFE-BD07B27A0990}" destId="{92F021A8-61BC-4C9C-86F2-FB6298F8CB1B}" srcOrd="0" destOrd="0" presId="urn:microsoft.com/office/officeart/2005/8/layout/vList6"/>
    <dgm:cxn modelId="{A75AA47B-E7BD-4A26-8C04-2DE0B5F5B008}" srcId="{17AC132E-16F8-4FA8-8CFE-BD07B27A0990}" destId="{AA08E5FC-09DA-44A7-AB2F-B81EC83F0098}" srcOrd="0" destOrd="0" parTransId="{DF4DCD5E-5188-4239-8F6A-368FC1CB1B77}" sibTransId="{87EC965A-F9C7-4317-BB2D-78C3C6893E08}"/>
    <dgm:cxn modelId="{243CA77C-B5FB-461B-9A27-07AEE73D1A88}" type="presOf" srcId="{AA08E5FC-09DA-44A7-AB2F-B81EC83F0098}" destId="{EA5157C4-BF16-4826-A8C0-8813F7FE0DB3}" srcOrd="0" destOrd="0" presId="urn:microsoft.com/office/officeart/2005/8/layout/vList6"/>
    <dgm:cxn modelId="{2F9F547D-71B1-4729-BC47-3FB65509BE61}" type="presOf" srcId="{65021718-215F-4CAB-9974-850E80BFC117}" destId="{0E8611A5-5D47-45EC-9A58-6DA05C609737}" srcOrd="0" destOrd="0" presId="urn:microsoft.com/office/officeart/2005/8/layout/vList6"/>
    <dgm:cxn modelId="{EA86C885-C175-48E5-9210-B8631BADF7FE}" srcId="{17AC132E-16F8-4FA8-8CFE-BD07B27A0990}" destId="{EF306B6E-5C60-4BC3-8041-30AB9655B4A3}" srcOrd="1" destOrd="0" parTransId="{CA047C59-D682-4939-AEAF-0C88B6F2FE44}" sibTransId="{96D0C969-51E7-44CE-8459-A30477C2621B}"/>
    <dgm:cxn modelId="{B1985788-B654-4146-84C3-39B009961C6D}" srcId="{17AC132E-16F8-4FA8-8CFE-BD07B27A0990}" destId="{E94F9142-9A15-4671-AD5D-15025BD67691}" srcOrd="5" destOrd="0" parTransId="{0916BD65-3D59-42F6-BB0E-5BB1F6096A51}" sibTransId="{5250C540-B292-4E5C-BCE4-59DA922115D8}"/>
    <dgm:cxn modelId="{A792E9B5-B865-458F-A081-056937F132A4}" srcId="{228B4FD3-1AF7-4992-8F18-6B332D7EE703}" destId="{65021718-215F-4CAB-9974-850E80BFC117}" srcOrd="0" destOrd="0" parTransId="{DD50AA5D-4125-4BA8-B258-CAD8F866F500}" sibTransId="{2529CD15-C67B-40D2-A5D0-B47277AA6A3B}"/>
    <dgm:cxn modelId="{CDAB5BBC-9613-4BD4-AB1C-9B465EEC47F8}" srcId="{17AC132E-16F8-4FA8-8CFE-BD07B27A0990}" destId="{7E1E7773-6D76-4C13-A3DF-6C94F02F8134}" srcOrd="2" destOrd="0" parTransId="{E6F31E87-1F0A-462E-8F05-EADB764D78CF}" sibTransId="{39B50064-063B-4899-91A2-D3D031B1CCD1}"/>
    <dgm:cxn modelId="{035A76BE-E3A3-4E87-80E5-B1FF263DBB3D}" type="presOf" srcId="{8610424B-0A88-4401-8C98-07E3B9961ED7}" destId="{EA5157C4-BF16-4826-A8C0-8813F7FE0DB3}" srcOrd="0" destOrd="4" presId="urn:microsoft.com/office/officeart/2005/8/layout/vList6"/>
    <dgm:cxn modelId="{AE2D91C5-0C83-4563-99D2-EBDC7C843DF0}" srcId="{17AC132E-16F8-4FA8-8CFE-BD07B27A0990}" destId="{8610424B-0A88-4401-8C98-07E3B9961ED7}" srcOrd="4" destOrd="0" parTransId="{1CB56BF2-82E0-46D7-A66F-B73D4845AE72}" sibTransId="{8F219FD3-0105-4A01-AB18-B121713E512D}"/>
    <dgm:cxn modelId="{991CEFCE-36A1-47CF-987B-EB9546CAE780}" type="presOf" srcId="{CB1D43A9-A495-40F4-91BE-83DB8F355258}" destId="{48AB2A29-6484-46BA-9CB3-C54CD34B09AA}" srcOrd="0" destOrd="1" presId="urn:microsoft.com/office/officeart/2005/8/layout/vList6"/>
    <dgm:cxn modelId="{23D55CD2-FA35-48AC-A2B6-078D4524E26C}" type="presOf" srcId="{228B4FD3-1AF7-4992-8F18-6B332D7EE703}" destId="{E174898F-30AF-4D10-947A-2899ACCEAC41}" srcOrd="0" destOrd="0" presId="urn:microsoft.com/office/officeart/2005/8/layout/vList6"/>
    <dgm:cxn modelId="{77D851D3-2358-489A-9368-B05CF2D79E51}" type="presOf" srcId="{420393D3-7624-4BA7-848E-466DBDC48B2C}" destId="{EA5157C4-BF16-4826-A8C0-8813F7FE0DB3}" srcOrd="0" destOrd="6" presId="urn:microsoft.com/office/officeart/2005/8/layout/vList6"/>
    <dgm:cxn modelId="{521BFBE1-943D-49B3-B000-3B55203642B5}" srcId="{228B4FD3-1AF7-4992-8F18-6B332D7EE703}" destId="{17AC132E-16F8-4FA8-8CFE-BD07B27A0990}" srcOrd="1" destOrd="0" parTransId="{5CB5A4BC-D106-4B0E-B0DE-2CDE1C28BC5C}" sibTransId="{79FC14E7-86E9-43A9-872E-A04362F51E6B}"/>
    <dgm:cxn modelId="{B44F51E7-DCC6-4C8B-BC43-FA5BD55AD7E4}" type="presOf" srcId="{EF306B6E-5C60-4BC3-8041-30AB9655B4A3}" destId="{EA5157C4-BF16-4826-A8C0-8813F7FE0DB3}" srcOrd="0" destOrd="1" presId="urn:microsoft.com/office/officeart/2005/8/layout/vList6"/>
    <dgm:cxn modelId="{A37BE9E8-5CDD-45D5-B537-0A9E25F52B39}" srcId="{65021718-215F-4CAB-9974-850E80BFC117}" destId="{CB1D43A9-A495-40F4-91BE-83DB8F355258}" srcOrd="1" destOrd="0" parTransId="{9CCB26FA-0D29-429E-B84B-F9AB3A9CC3ED}" sibTransId="{6BCBC0B6-33E5-49F0-8C24-D430FA052BFD}"/>
    <dgm:cxn modelId="{CA9C35EA-1A15-4A2A-8138-C07535352611}" srcId="{17AC132E-16F8-4FA8-8CFE-BD07B27A0990}" destId="{FDB3BB80-BB62-4D97-ACD8-56CE50103497}" srcOrd="3" destOrd="0" parTransId="{2EC8E748-F1D9-4278-B444-15F636124DBC}" sibTransId="{AD94A653-1934-4EDD-A138-040E8DFB4318}"/>
    <dgm:cxn modelId="{BBF9B9EB-F1C0-4378-B703-701E643B33DF}" srcId="{65021718-215F-4CAB-9974-850E80BFC117}" destId="{B2DF7AFC-D206-4F32-90E9-4CB1A954A95E}" srcOrd="0" destOrd="0" parTransId="{44EAEA1E-BF7B-459A-B4AA-E361EB32E3EA}" sibTransId="{B8501015-688C-4F2B-AF0B-B3FE65A45D07}"/>
    <dgm:cxn modelId="{C20E31FE-DF20-4E86-98A8-13FCD306DE1C}" type="presOf" srcId="{7E1E7773-6D76-4C13-A3DF-6C94F02F8134}" destId="{EA5157C4-BF16-4826-A8C0-8813F7FE0DB3}" srcOrd="0" destOrd="2" presId="urn:microsoft.com/office/officeart/2005/8/layout/vList6"/>
    <dgm:cxn modelId="{D766A4C2-43BB-4093-A0D2-4F0D442E1EFA}" type="presParOf" srcId="{E174898F-30AF-4D10-947A-2899ACCEAC41}" destId="{CBD36C60-11B7-4AC7-93EA-C8E80AC2F10E}" srcOrd="0" destOrd="0" presId="urn:microsoft.com/office/officeart/2005/8/layout/vList6"/>
    <dgm:cxn modelId="{7EE894A3-2247-4579-A73F-D632CB46801A}" type="presParOf" srcId="{CBD36C60-11B7-4AC7-93EA-C8E80AC2F10E}" destId="{0E8611A5-5D47-45EC-9A58-6DA05C609737}" srcOrd="0" destOrd="0" presId="urn:microsoft.com/office/officeart/2005/8/layout/vList6"/>
    <dgm:cxn modelId="{99090464-FCC1-4DD4-9EB9-6EA4AD64D958}" type="presParOf" srcId="{CBD36C60-11B7-4AC7-93EA-C8E80AC2F10E}" destId="{48AB2A29-6484-46BA-9CB3-C54CD34B09AA}" srcOrd="1" destOrd="0" presId="urn:microsoft.com/office/officeart/2005/8/layout/vList6"/>
    <dgm:cxn modelId="{33F9BC46-1311-471D-B805-F1460EA21D57}" type="presParOf" srcId="{E174898F-30AF-4D10-947A-2899ACCEAC41}" destId="{ECF49670-D62C-4159-BBA2-4462E7A31C08}" srcOrd="1" destOrd="0" presId="urn:microsoft.com/office/officeart/2005/8/layout/vList6"/>
    <dgm:cxn modelId="{563A3A42-7F67-4DD5-AF6B-090CFB0DAF21}" type="presParOf" srcId="{E174898F-30AF-4D10-947A-2899ACCEAC41}" destId="{B1B6B31A-0E09-48D4-A958-C22D71129552}" srcOrd="2" destOrd="0" presId="urn:microsoft.com/office/officeart/2005/8/layout/vList6"/>
    <dgm:cxn modelId="{8DA93799-8A46-4364-98FF-9E2CBB146114}" type="presParOf" srcId="{B1B6B31A-0E09-48D4-A958-C22D71129552}" destId="{92F021A8-61BC-4C9C-86F2-FB6298F8CB1B}" srcOrd="0" destOrd="0" presId="urn:microsoft.com/office/officeart/2005/8/layout/vList6"/>
    <dgm:cxn modelId="{8D6DC273-5F0D-4B37-B14B-229D872E38DA}" type="presParOf" srcId="{B1B6B31A-0E09-48D4-A958-C22D71129552}" destId="{EA5157C4-BF16-4826-A8C0-8813F7FE0DB3}"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5513A97-895F-4C34-B488-06455E451727}" type="doc">
      <dgm:prSet loTypeId="urn:microsoft.com/office/officeart/2005/8/layout/pyramid2" loCatId="pyramid" qsTypeId="urn:microsoft.com/office/officeart/2005/8/quickstyle/simple3" qsCatId="simple" csTypeId="urn:microsoft.com/office/officeart/2005/8/colors/accent2_1" csCatId="accent2" phldr="1"/>
      <dgm:spPr/>
      <dgm:t>
        <a:bodyPr/>
        <a:lstStyle/>
        <a:p>
          <a:endParaRPr lang="es-ES"/>
        </a:p>
      </dgm:t>
    </dgm:pt>
    <dgm:pt modelId="{7E8F67E8-3E85-4373-A651-CFC62E092D5B}">
      <dgm:prSet custT="1"/>
      <dgm:spPr/>
      <dgm:t>
        <a:bodyPr/>
        <a:lstStyle/>
        <a:p>
          <a:pPr rtl="0"/>
          <a:r>
            <a:rPr lang="es-ES" sz="1600" dirty="0">
              <a:latin typeface="Times New Roman" panose="02020603050405020304" pitchFamily="18" charset="0"/>
              <a:cs typeface="Times New Roman" panose="02020603050405020304" pitchFamily="18" charset="0"/>
            </a:rPr>
            <a:t>¿Cuáles son las características sociodemográficas de las pacientes intervenidas de cesárea en el Hospital San Vicente de Paúl?</a:t>
          </a:r>
          <a:endParaRPr lang="es-EC" sz="1600" dirty="0">
            <a:latin typeface="Times New Roman" panose="02020603050405020304" pitchFamily="18" charset="0"/>
            <a:cs typeface="Times New Roman" panose="02020603050405020304" pitchFamily="18" charset="0"/>
          </a:endParaRPr>
        </a:p>
      </dgm:t>
    </dgm:pt>
    <dgm:pt modelId="{92B97827-EBFA-424A-A350-494E53FE34EE}" type="parTrans" cxnId="{468EEB5B-F326-4023-9D98-C0400BA7DBD3}">
      <dgm:prSet/>
      <dgm:spPr/>
      <dgm:t>
        <a:bodyPr/>
        <a:lstStyle/>
        <a:p>
          <a:endParaRPr lang="es-ES" sz="2400"/>
        </a:p>
      </dgm:t>
    </dgm:pt>
    <dgm:pt modelId="{7F5F8E5F-D4E1-49AC-9976-F51F288786BE}" type="sibTrans" cxnId="{468EEB5B-F326-4023-9D98-C0400BA7DBD3}">
      <dgm:prSet/>
      <dgm:spPr/>
      <dgm:t>
        <a:bodyPr/>
        <a:lstStyle/>
        <a:p>
          <a:endParaRPr lang="es-ES" sz="2400"/>
        </a:p>
      </dgm:t>
    </dgm:pt>
    <dgm:pt modelId="{811E5332-A6E1-4A3F-AC88-00B3E7F84760}">
      <dgm:prSet custT="1"/>
      <dgm:spPr/>
      <dgm:t>
        <a:bodyPr/>
        <a:lstStyle/>
        <a:p>
          <a:r>
            <a:rPr lang="es-ES" sz="1600" dirty="0">
              <a:latin typeface="Times New Roman" panose="02020603050405020304" pitchFamily="18" charset="0"/>
              <a:cs typeface="Times New Roman" panose="02020603050405020304" pitchFamily="18" charset="0"/>
            </a:rPr>
            <a:t>¿Cuáles son los conocimientos sobre autocuidado post cesárea? </a:t>
          </a:r>
          <a:endParaRPr lang="es-EC" sz="1600" dirty="0">
            <a:latin typeface="Times New Roman" panose="02020603050405020304" pitchFamily="18" charset="0"/>
            <a:cs typeface="Times New Roman" panose="02020603050405020304" pitchFamily="18" charset="0"/>
          </a:endParaRPr>
        </a:p>
      </dgm:t>
    </dgm:pt>
    <dgm:pt modelId="{C46A212F-0061-4A74-9811-E326D74EA50B}" type="parTrans" cxnId="{EE9F7259-7A85-41D3-8A67-952548ED1B2A}">
      <dgm:prSet/>
      <dgm:spPr/>
      <dgm:t>
        <a:bodyPr/>
        <a:lstStyle/>
        <a:p>
          <a:endParaRPr lang="es-ES" sz="2400"/>
        </a:p>
      </dgm:t>
    </dgm:pt>
    <dgm:pt modelId="{E1931B38-FCD1-4FF6-9684-9BE28638518E}" type="sibTrans" cxnId="{EE9F7259-7A85-41D3-8A67-952548ED1B2A}">
      <dgm:prSet/>
      <dgm:spPr/>
      <dgm:t>
        <a:bodyPr/>
        <a:lstStyle/>
        <a:p>
          <a:endParaRPr lang="es-ES" sz="2400"/>
        </a:p>
      </dgm:t>
    </dgm:pt>
    <dgm:pt modelId="{04A004F7-6638-4CD6-9EAB-108FDC9885CD}">
      <dgm:prSet custT="1"/>
      <dgm:spPr/>
      <dgm:t>
        <a:bodyPr/>
        <a:lstStyle/>
        <a:p>
          <a:pPr rtl="0"/>
          <a:r>
            <a:rPr lang="es-ES" sz="1600" dirty="0">
              <a:latin typeface="Times New Roman" panose="02020603050405020304" pitchFamily="18" charset="0"/>
              <a:cs typeface="Times New Roman" panose="02020603050405020304" pitchFamily="18" charset="0"/>
            </a:rPr>
            <a:t>¿Cuáles son las actitudes y prácticas de las pacientes que facilitan o limitan el proceso de recuperación?</a:t>
          </a:r>
          <a:endParaRPr lang="es-EC" sz="2400" dirty="0">
            <a:latin typeface="Times New Roman" panose="02020603050405020304" pitchFamily="18" charset="0"/>
            <a:cs typeface="Times New Roman" panose="02020603050405020304" pitchFamily="18" charset="0"/>
          </a:endParaRPr>
        </a:p>
      </dgm:t>
    </dgm:pt>
    <dgm:pt modelId="{B0CBFBEC-F456-4CBF-9B8B-8C0C1CFE0679}" type="parTrans" cxnId="{B7AB249B-8305-4567-8F6A-B41ADAB8FC37}">
      <dgm:prSet/>
      <dgm:spPr/>
      <dgm:t>
        <a:bodyPr/>
        <a:lstStyle/>
        <a:p>
          <a:endParaRPr lang="es-ES" sz="2400"/>
        </a:p>
      </dgm:t>
    </dgm:pt>
    <dgm:pt modelId="{FE1F959C-428A-433D-B30D-7DD5ED335672}" type="sibTrans" cxnId="{B7AB249B-8305-4567-8F6A-B41ADAB8FC37}">
      <dgm:prSet/>
      <dgm:spPr/>
      <dgm:t>
        <a:bodyPr/>
        <a:lstStyle/>
        <a:p>
          <a:endParaRPr lang="es-ES" sz="2400"/>
        </a:p>
      </dgm:t>
    </dgm:pt>
    <dgm:pt modelId="{970EA2B5-2B36-49DD-B991-1E8640730A6A}">
      <dgm:prSet/>
      <dgm:spPr/>
      <dgm:t>
        <a:bodyPr/>
        <a:lstStyle/>
        <a:p>
          <a:pPr rtl="0"/>
          <a:r>
            <a:rPr lang="es-ES" dirty="0">
              <a:latin typeface="Times New Roman" panose="02020603050405020304" pitchFamily="18" charset="0"/>
              <a:cs typeface="Times New Roman" panose="02020603050405020304" pitchFamily="18" charset="0"/>
            </a:rPr>
            <a:t>¿Para qué difundir prácticas saludables dirigida a la mujer post cesárea?</a:t>
          </a:r>
          <a:endParaRPr lang="es-EC" dirty="0">
            <a:latin typeface="Times New Roman" panose="02020603050405020304" pitchFamily="18" charset="0"/>
            <a:cs typeface="Times New Roman" panose="02020603050405020304" pitchFamily="18" charset="0"/>
          </a:endParaRPr>
        </a:p>
      </dgm:t>
    </dgm:pt>
    <dgm:pt modelId="{B0E1BCC5-2F00-44DE-B027-EA05C7B1B290}" type="parTrans" cxnId="{9C49916D-B7E3-4C88-8264-907883B27052}">
      <dgm:prSet/>
      <dgm:spPr/>
      <dgm:t>
        <a:bodyPr/>
        <a:lstStyle/>
        <a:p>
          <a:endParaRPr lang="es-ES"/>
        </a:p>
      </dgm:t>
    </dgm:pt>
    <dgm:pt modelId="{0FA213A6-08E4-4ADA-BC08-893B31E3F15A}" type="sibTrans" cxnId="{9C49916D-B7E3-4C88-8264-907883B27052}">
      <dgm:prSet/>
      <dgm:spPr/>
      <dgm:t>
        <a:bodyPr/>
        <a:lstStyle/>
        <a:p>
          <a:endParaRPr lang="es-ES"/>
        </a:p>
      </dgm:t>
    </dgm:pt>
    <dgm:pt modelId="{E0EB12FE-FDAB-4FF5-B3EB-8AB468F80AF8}" type="pres">
      <dgm:prSet presAssocID="{15513A97-895F-4C34-B488-06455E451727}" presName="compositeShape" presStyleCnt="0">
        <dgm:presLayoutVars>
          <dgm:dir/>
          <dgm:resizeHandles/>
        </dgm:presLayoutVars>
      </dgm:prSet>
      <dgm:spPr/>
    </dgm:pt>
    <dgm:pt modelId="{29FFE36E-EC02-4AED-965B-3AA49F045CD3}" type="pres">
      <dgm:prSet presAssocID="{15513A97-895F-4C34-B488-06455E451727}" presName="pyramid" presStyleLbl="node1" presStyleIdx="0" presStyleCnt="1"/>
      <dgm:spPr>
        <a:ln>
          <a:solidFill>
            <a:srgbClr val="FF0000"/>
          </a:solidFill>
        </a:ln>
      </dgm:spPr>
    </dgm:pt>
    <dgm:pt modelId="{3863AB6A-998E-4442-986D-73EA2C7C63FC}" type="pres">
      <dgm:prSet presAssocID="{15513A97-895F-4C34-B488-06455E451727}" presName="theList" presStyleCnt="0"/>
      <dgm:spPr/>
    </dgm:pt>
    <dgm:pt modelId="{650F0694-3A8A-4D6B-BA8D-4CBCB45E5512}" type="pres">
      <dgm:prSet presAssocID="{7E8F67E8-3E85-4373-A651-CFC62E092D5B}" presName="aNode" presStyleLbl="fgAcc1" presStyleIdx="0" presStyleCnt="4" custScaleY="150956">
        <dgm:presLayoutVars>
          <dgm:bulletEnabled val="1"/>
        </dgm:presLayoutVars>
      </dgm:prSet>
      <dgm:spPr/>
    </dgm:pt>
    <dgm:pt modelId="{6BE60706-6B19-43DB-B08A-1DBB39B02CC6}" type="pres">
      <dgm:prSet presAssocID="{7E8F67E8-3E85-4373-A651-CFC62E092D5B}" presName="aSpace" presStyleCnt="0"/>
      <dgm:spPr/>
    </dgm:pt>
    <dgm:pt modelId="{C11282DD-B7F8-4DA3-A047-589328351B06}" type="pres">
      <dgm:prSet presAssocID="{811E5332-A6E1-4A3F-AC88-00B3E7F84760}" presName="aNode" presStyleLbl="fgAcc1" presStyleIdx="1" presStyleCnt="4">
        <dgm:presLayoutVars>
          <dgm:bulletEnabled val="1"/>
        </dgm:presLayoutVars>
      </dgm:prSet>
      <dgm:spPr/>
    </dgm:pt>
    <dgm:pt modelId="{FC0F34AA-68D0-4DAB-8189-54289AB220C3}" type="pres">
      <dgm:prSet presAssocID="{811E5332-A6E1-4A3F-AC88-00B3E7F84760}" presName="aSpace" presStyleCnt="0"/>
      <dgm:spPr/>
    </dgm:pt>
    <dgm:pt modelId="{11471120-DE5E-464A-9C67-B9B9FEEF3D5C}" type="pres">
      <dgm:prSet presAssocID="{04A004F7-6638-4CD6-9EAB-108FDC9885CD}" presName="aNode" presStyleLbl="fgAcc1" presStyleIdx="2" presStyleCnt="4" custLinFactNeighborX="-1138">
        <dgm:presLayoutVars>
          <dgm:bulletEnabled val="1"/>
        </dgm:presLayoutVars>
      </dgm:prSet>
      <dgm:spPr/>
    </dgm:pt>
    <dgm:pt modelId="{FA008BC2-26FA-4CE5-8046-CECE085A4415}" type="pres">
      <dgm:prSet presAssocID="{04A004F7-6638-4CD6-9EAB-108FDC9885CD}" presName="aSpace" presStyleCnt="0"/>
      <dgm:spPr/>
    </dgm:pt>
    <dgm:pt modelId="{B9E9B062-0512-4BB5-B146-47BE6052EB89}" type="pres">
      <dgm:prSet presAssocID="{970EA2B5-2B36-49DD-B991-1E8640730A6A}" presName="aNode" presStyleLbl="fgAcc1" presStyleIdx="3" presStyleCnt="4" custLinFactNeighborX="-1138">
        <dgm:presLayoutVars>
          <dgm:bulletEnabled val="1"/>
        </dgm:presLayoutVars>
      </dgm:prSet>
      <dgm:spPr/>
    </dgm:pt>
    <dgm:pt modelId="{09D7E0FC-0D6A-4ED1-84E2-710B219A9A8F}" type="pres">
      <dgm:prSet presAssocID="{970EA2B5-2B36-49DD-B991-1E8640730A6A}" presName="aSpace" presStyleCnt="0"/>
      <dgm:spPr/>
    </dgm:pt>
  </dgm:ptLst>
  <dgm:cxnLst>
    <dgm:cxn modelId="{468EEB5B-F326-4023-9D98-C0400BA7DBD3}" srcId="{15513A97-895F-4C34-B488-06455E451727}" destId="{7E8F67E8-3E85-4373-A651-CFC62E092D5B}" srcOrd="0" destOrd="0" parTransId="{92B97827-EBFA-424A-A350-494E53FE34EE}" sibTransId="{7F5F8E5F-D4E1-49AC-9976-F51F288786BE}"/>
    <dgm:cxn modelId="{F9C3DF67-28D8-4B9E-A642-9E273502C000}" type="presOf" srcId="{811E5332-A6E1-4A3F-AC88-00B3E7F84760}" destId="{C11282DD-B7F8-4DA3-A047-589328351B06}" srcOrd="0" destOrd="0" presId="urn:microsoft.com/office/officeart/2005/8/layout/pyramid2"/>
    <dgm:cxn modelId="{9C49916D-B7E3-4C88-8264-907883B27052}" srcId="{15513A97-895F-4C34-B488-06455E451727}" destId="{970EA2B5-2B36-49DD-B991-1E8640730A6A}" srcOrd="3" destOrd="0" parTransId="{B0E1BCC5-2F00-44DE-B027-EA05C7B1B290}" sibTransId="{0FA213A6-08E4-4ADA-BC08-893B31E3F15A}"/>
    <dgm:cxn modelId="{EE9F7259-7A85-41D3-8A67-952548ED1B2A}" srcId="{15513A97-895F-4C34-B488-06455E451727}" destId="{811E5332-A6E1-4A3F-AC88-00B3E7F84760}" srcOrd="1" destOrd="0" parTransId="{C46A212F-0061-4A74-9811-E326D74EA50B}" sibTransId="{E1931B38-FCD1-4FF6-9684-9BE28638518E}"/>
    <dgm:cxn modelId="{E2975D8E-96B3-46D3-A22E-27978D8954AD}" type="presOf" srcId="{04A004F7-6638-4CD6-9EAB-108FDC9885CD}" destId="{11471120-DE5E-464A-9C67-B9B9FEEF3D5C}" srcOrd="0" destOrd="0" presId="urn:microsoft.com/office/officeart/2005/8/layout/pyramid2"/>
    <dgm:cxn modelId="{B7AB249B-8305-4567-8F6A-B41ADAB8FC37}" srcId="{15513A97-895F-4C34-B488-06455E451727}" destId="{04A004F7-6638-4CD6-9EAB-108FDC9885CD}" srcOrd="2" destOrd="0" parTransId="{B0CBFBEC-F456-4CBF-9B8B-8C0C1CFE0679}" sibTransId="{FE1F959C-428A-433D-B30D-7DD5ED335672}"/>
    <dgm:cxn modelId="{0C9B299F-A4F4-477C-8C8E-30AAB2E3F1C2}" type="presOf" srcId="{15513A97-895F-4C34-B488-06455E451727}" destId="{E0EB12FE-FDAB-4FF5-B3EB-8AB468F80AF8}" srcOrd="0" destOrd="0" presId="urn:microsoft.com/office/officeart/2005/8/layout/pyramid2"/>
    <dgm:cxn modelId="{8614DCAD-61DF-42B4-96F7-ED24EA785634}" type="presOf" srcId="{7E8F67E8-3E85-4373-A651-CFC62E092D5B}" destId="{650F0694-3A8A-4D6B-BA8D-4CBCB45E5512}" srcOrd="0" destOrd="0" presId="urn:microsoft.com/office/officeart/2005/8/layout/pyramid2"/>
    <dgm:cxn modelId="{EA0882CE-F98F-4159-81D8-C713EA3BB2FD}" type="presOf" srcId="{970EA2B5-2B36-49DD-B991-1E8640730A6A}" destId="{B9E9B062-0512-4BB5-B146-47BE6052EB89}" srcOrd="0" destOrd="0" presId="urn:microsoft.com/office/officeart/2005/8/layout/pyramid2"/>
    <dgm:cxn modelId="{BD870195-A286-4152-B0E2-F17232B4E33C}" type="presParOf" srcId="{E0EB12FE-FDAB-4FF5-B3EB-8AB468F80AF8}" destId="{29FFE36E-EC02-4AED-965B-3AA49F045CD3}" srcOrd="0" destOrd="0" presId="urn:microsoft.com/office/officeart/2005/8/layout/pyramid2"/>
    <dgm:cxn modelId="{58FABE32-3870-48E7-93C7-3BE46DFC1B20}" type="presParOf" srcId="{E0EB12FE-FDAB-4FF5-B3EB-8AB468F80AF8}" destId="{3863AB6A-998E-4442-986D-73EA2C7C63FC}" srcOrd="1" destOrd="0" presId="urn:microsoft.com/office/officeart/2005/8/layout/pyramid2"/>
    <dgm:cxn modelId="{01B406DA-0004-41B1-BFC3-A2FC71F36389}" type="presParOf" srcId="{3863AB6A-998E-4442-986D-73EA2C7C63FC}" destId="{650F0694-3A8A-4D6B-BA8D-4CBCB45E5512}" srcOrd="0" destOrd="0" presId="urn:microsoft.com/office/officeart/2005/8/layout/pyramid2"/>
    <dgm:cxn modelId="{986589EE-6E9F-4C31-8B98-3F879547BC15}" type="presParOf" srcId="{3863AB6A-998E-4442-986D-73EA2C7C63FC}" destId="{6BE60706-6B19-43DB-B08A-1DBB39B02CC6}" srcOrd="1" destOrd="0" presId="urn:microsoft.com/office/officeart/2005/8/layout/pyramid2"/>
    <dgm:cxn modelId="{3A6D5BCB-9085-4B1F-9DD5-3DBF8E8CE4EA}" type="presParOf" srcId="{3863AB6A-998E-4442-986D-73EA2C7C63FC}" destId="{C11282DD-B7F8-4DA3-A047-589328351B06}" srcOrd="2" destOrd="0" presId="urn:microsoft.com/office/officeart/2005/8/layout/pyramid2"/>
    <dgm:cxn modelId="{ED22B01F-4ABB-47E9-925D-8BF04A940424}" type="presParOf" srcId="{3863AB6A-998E-4442-986D-73EA2C7C63FC}" destId="{FC0F34AA-68D0-4DAB-8189-54289AB220C3}" srcOrd="3" destOrd="0" presId="urn:microsoft.com/office/officeart/2005/8/layout/pyramid2"/>
    <dgm:cxn modelId="{C8DD60C7-19D1-40B4-8AD4-33CD1D6E6CC7}" type="presParOf" srcId="{3863AB6A-998E-4442-986D-73EA2C7C63FC}" destId="{11471120-DE5E-464A-9C67-B9B9FEEF3D5C}" srcOrd="4" destOrd="0" presId="urn:microsoft.com/office/officeart/2005/8/layout/pyramid2"/>
    <dgm:cxn modelId="{06C10559-416E-48BA-8A5E-D533E3842A06}" type="presParOf" srcId="{3863AB6A-998E-4442-986D-73EA2C7C63FC}" destId="{FA008BC2-26FA-4CE5-8046-CECE085A4415}" srcOrd="5" destOrd="0" presId="urn:microsoft.com/office/officeart/2005/8/layout/pyramid2"/>
    <dgm:cxn modelId="{8FC76FF4-5829-4381-B177-6DE1F4735E7A}" type="presParOf" srcId="{3863AB6A-998E-4442-986D-73EA2C7C63FC}" destId="{B9E9B062-0512-4BB5-B146-47BE6052EB89}" srcOrd="6" destOrd="0" presId="urn:microsoft.com/office/officeart/2005/8/layout/pyramid2"/>
    <dgm:cxn modelId="{5E5FDDF9-F61D-4BF4-AE8D-983FDA177ED5}" type="presParOf" srcId="{3863AB6A-998E-4442-986D-73EA2C7C63FC}" destId="{09D7E0FC-0D6A-4ED1-84E2-710B219A9A8F}"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7320680-0116-4B19-87F0-7970DDD1651D}" type="doc">
      <dgm:prSet loTypeId="urn:microsoft.com/office/officeart/2005/8/layout/lProcess2" loCatId="list" qsTypeId="urn:microsoft.com/office/officeart/2005/8/quickstyle/simple1" qsCatId="simple" csTypeId="urn:microsoft.com/office/officeart/2005/8/colors/accent2_1" csCatId="accent2" phldr="1"/>
      <dgm:spPr/>
      <dgm:t>
        <a:bodyPr/>
        <a:lstStyle/>
        <a:p>
          <a:endParaRPr lang="es-ES"/>
        </a:p>
      </dgm:t>
    </dgm:pt>
    <dgm:pt modelId="{97B22F85-E08C-4034-86F4-98BC2C191B89}">
      <dgm:prSet phldrT="[Texto]"/>
      <dgm:spPr/>
      <dgm:t>
        <a:bodyPr/>
        <a:lstStyle/>
        <a:p>
          <a:r>
            <a:rPr lang="es-EC" b="1" dirty="0">
              <a:latin typeface="Times New Roman" panose="02020603050405020304" pitchFamily="18" charset="0"/>
              <a:ea typeface="Calibri" panose="020F0502020204030204" pitchFamily="34" charset="0"/>
              <a:cs typeface="Times New Roman" panose="02020603050405020304" pitchFamily="18" charset="0"/>
            </a:rPr>
            <a:t>INFECCIÓN DEL SITIO QUIRÚRGICO POST CESÁREA</a:t>
          </a:r>
        </a:p>
        <a:p>
          <a:r>
            <a:rPr lang="es-ES" b="1" dirty="0">
              <a:latin typeface="Times New Roman" panose="02020603050405020304" pitchFamily="18" charset="0"/>
              <a:cs typeface="Times New Roman" panose="02020603050405020304" pitchFamily="18" charset="0"/>
            </a:rPr>
            <a:t>(Cuba, 2015)</a:t>
          </a:r>
        </a:p>
      </dgm:t>
    </dgm:pt>
    <dgm:pt modelId="{B2B8F885-0E63-45F3-A94B-F9297209D410}" type="sibTrans" cxnId="{79CA5621-0DF8-4B73-BEDB-5AF3F46F0463}">
      <dgm:prSet/>
      <dgm:spPr/>
      <dgm:t>
        <a:bodyPr/>
        <a:lstStyle/>
        <a:p>
          <a:endParaRPr lang="es-ES">
            <a:latin typeface="Times New Roman" panose="02020603050405020304" pitchFamily="18" charset="0"/>
            <a:cs typeface="Times New Roman" panose="02020603050405020304" pitchFamily="18" charset="0"/>
          </a:endParaRPr>
        </a:p>
      </dgm:t>
    </dgm:pt>
    <dgm:pt modelId="{002594FA-0482-4A78-B661-0EB9625E3532}" type="parTrans" cxnId="{79CA5621-0DF8-4B73-BEDB-5AF3F46F0463}">
      <dgm:prSet/>
      <dgm:spPr/>
      <dgm:t>
        <a:bodyPr/>
        <a:lstStyle/>
        <a:p>
          <a:endParaRPr lang="es-ES">
            <a:latin typeface="Times New Roman" panose="02020603050405020304" pitchFamily="18" charset="0"/>
            <a:cs typeface="Times New Roman" panose="02020603050405020304" pitchFamily="18" charset="0"/>
          </a:endParaRPr>
        </a:p>
      </dgm:t>
    </dgm:pt>
    <dgm:pt modelId="{C352B063-EE6E-4741-9D6B-D3F9BF30B89B}">
      <dgm:prSet phldrT="[Texto]"/>
      <dgm:spPr/>
      <dgm:t>
        <a:bodyPr/>
        <a:lstStyle/>
        <a:p>
          <a:r>
            <a:rPr lang="es-ES">
              <a:latin typeface="Times New Roman" panose="02020603050405020304" pitchFamily="18" charset="0"/>
              <a:cs typeface="Times New Roman" panose="02020603050405020304" pitchFamily="18" charset="0"/>
            </a:rPr>
            <a:t>Los factores económicos, socioculturales, médico-legales y biomédicos dificultan disminuir las tasas de cesárea</a:t>
          </a:r>
          <a:endParaRPr lang="es-ES" dirty="0">
            <a:latin typeface="Times New Roman" panose="02020603050405020304" pitchFamily="18" charset="0"/>
            <a:cs typeface="Times New Roman" panose="02020603050405020304" pitchFamily="18" charset="0"/>
          </a:endParaRPr>
        </a:p>
      </dgm:t>
    </dgm:pt>
    <dgm:pt modelId="{B0EC51F2-38A8-47FF-9FFC-C7BFA17B1CA1}">
      <dgm:prSet phldrT="[Texto]"/>
      <dgm:spPr/>
      <dgm:t>
        <a:bodyPr/>
        <a:lstStyle/>
        <a:p>
          <a:r>
            <a:rPr lang="es-ES">
              <a:latin typeface="Times New Roman" panose="02020603050405020304" pitchFamily="18" charset="0"/>
              <a:cs typeface="Times New Roman" panose="02020603050405020304" pitchFamily="18" charset="0"/>
            </a:rPr>
            <a:t>Esta “epidemia” reporta tasas que superan el 50%, </a:t>
          </a:r>
          <a:endParaRPr lang="es-ES" dirty="0">
            <a:latin typeface="Times New Roman" panose="02020603050405020304" pitchFamily="18" charset="0"/>
            <a:cs typeface="Times New Roman" panose="02020603050405020304" pitchFamily="18" charset="0"/>
          </a:endParaRPr>
        </a:p>
      </dgm:t>
    </dgm:pt>
    <dgm:pt modelId="{7B10D8D5-C808-4BE2-B6C0-C9CD47D0561A}">
      <dgm:prSet phldrT="[Texto]"/>
      <dgm:spPr/>
      <dgm:t>
        <a:bodyPr/>
        <a:lstStyle/>
        <a:p>
          <a:pPr algn="ctr">
            <a:buFont typeface="Arial" panose="020B0604020202020204" pitchFamily="34" charset="0"/>
            <a:buChar char="•"/>
          </a:pPr>
          <a:endParaRPr lang="es-EC" dirty="0">
            <a:latin typeface="Times New Roman" panose="02020603050405020304" pitchFamily="18" charset="0"/>
            <a:ea typeface="Calibri" panose="020F0502020204030204" pitchFamily="34" charset="0"/>
            <a:cs typeface="Times New Roman" panose="02020603050405020304" pitchFamily="18" charset="0"/>
          </a:endParaRPr>
        </a:p>
        <a:p>
          <a:pPr algn="ctr">
            <a:buFont typeface="Arial" panose="020B0604020202020204" pitchFamily="34" charset="0"/>
            <a:buChar char="•"/>
          </a:pPr>
          <a:r>
            <a:rPr lang="es-EC" b="1" dirty="0">
              <a:latin typeface="Times New Roman" panose="02020603050405020304" pitchFamily="18" charset="0"/>
              <a:ea typeface="Calibri" panose="020F0502020204030204" pitchFamily="34" charset="0"/>
              <a:cs typeface="Times New Roman" panose="02020603050405020304" pitchFamily="18" charset="0"/>
            </a:rPr>
            <a:t>OPERACIÓN CESÁREA. UNA VISIÓN HISTÓRICA, EPIDEMIOLÓGICA Y ÉTICA PARA DISMINUIR SU INCIDENCIA</a:t>
          </a:r>
        </a:p>
        <a:p>
          <a:pPr algn="ctr">
            <a:buFont typeface="Arial" panose="020B0604020202020204" pitchFamily="34" charset="0"/>
            <a:buChar char="•"/>
          </a:pPr>
          <a:r>
            <a:rPr lang="es-EC" b="1" dirty="0">
              <a:latin typeface="Times New Roman" panose="02020603050405020304" pitchFamily="18" charset="0"/>
              <a:ea typeface="Calibri" panose="020F0502020204030204" pitchFamily="34" charset="0"/>
              <a:cs typeface="Times New Roman" panose="02020603050405020304" pitchFamily="18" charset="0"/>
            </a:rPr>
            <a:t>(México, 2015).</a:t>
          </a:r>
          <a:r>
            <a:rPr lang="es-EC" dirty="0">
              <a:latin typeface="Times New Roman" panose="02020603050405020304" pitchFamily="18" charset="0"/>
              <a:ea typeface="Calibri" panose="020F0502020204030204" pitchFamily="34" charset="0"/>
              <a:cs typeface="Times New Roman" panose="02020603050405020304" pitchFamily="18" charset="0"/>
            </a:rPr>
            <a:t>	</a:t>
          </a:r>
          <a:endParaRPr lang="es-ES" dirty="0">
            <a:latin typeface="Times New Roman" panose="02020603050405020304" pitchFamily="18" charset="0"/>
            <a:cs typeface="Times New Roman" panose="02020603050405020304" pitchFamily="18" charset="0"/>
          </a:endParaRPr>
        </a:p>
      </dgm:t>
    </dgm:pt>
    <dgm:pt modelId="{712C4DE8-0F27-4698-989D-09CB20803E29}" type="sibTrans" cxnId="{C0713EE0-6612-4D95-BC0B-84E1F11B3834}">
      <dgm:prSet/>
      <dgm:spPr/>
      <dgm:t>
        <a:bodyPr/>
        <a:lstStyle/>
        <a:p>
          <a:endParaRPr lang="es-ES">
            <a:latin typeface="Times New Roman" panose="02020603050405020304" pitchFamily="18" charset="0"/>
            <a:cs typeface="Times New Roman" panose="02020603050405020304" pitchFamily="18" charset="0"/>
          </a:endParaRPr>
        </a:p>
      </dgm:t>
    </dgm:pt>
    <dgm:pt modelId="{2E00BE04-D70F-4497-BEA0-8D2C191479A1}" type="parTrans" cxnId="{C0713EE0-6612-4D95-BC0B-84E1F11B3834}">
      <dgm:prSet/>
      <dgm:spPr/>
      <dgm:t>
        <a:bodyPr/>
        <a:lstStyle/>
        <a:p>
          <a:endParaRPr lang="es-ES">
            <a:latin typeface="Times New Roman" panose="02020603050405020304" pitchFamily="18" charset="0"/>
            <a:cs typeface="Times New Roman" panose="02020603050405020304" pitchFamily="18" charset="0"/>
          </a:endParaRPr>
        </a:p>
      </dgm:t>
    </dgm:pt>
    <dgm:pt modelId="{64E2C4D9-1059-454D-AA77-322600C3BDF4}" type="sibTrans" cxnId="{FE78A789-0B8F-4E50-9CCB-2A1EFAF8446C}">
      <dgm:prSet/>
      <dgm:spPr/>
      <dgm:t>
        <a:bodyPr/>
        <a:lstStyle/>
        <a:p>
          <a:endParaRPr lang="es-ES">
            <a:latin typeface="Times New Roman" panose="02020603050405020304" pitchFamily="18" charset="0"/>
            <a:cs typeface="Times New Roman" panose="02020603050405020304" pitchFamily="18" charset="0"/>
          </a:endParaRPr>
        </a:p>
      </dgm:t>
    </dgm:pt>
    <dgm:pt modelId="{6E5B56E7-B9EB-4576-8AA8-37E63F246861}" type="parTrans" cxnId="{FE78A789-0B8F-4E50-9CCB-2A1EFAF8446C}">
      <dgm:prSet/>
      <dgm:spPr/>
      <dgm:t>
        <a:bodyPr/>
        <a:lstStyle/>
        <a:p>
          <a:endParaRPr lang="es-ES">
            <a:latin typeface="Times New Roman" panose="02020603050405020304" pitchFamily="18" charset="0"/>
            <a:cs typeface="Times New Roman" panose="02020603050405020304" pitchFamily="18" charset="0"/>
          </a:endParaRPr>
        </a:p>
      </dgm:t>
    </dgm:pt>
    <dgm:pt modelId="{6E9CC638-101C-40CC-AC93-12F9BD73B21B}" type="sibTrans" cxnId="{56193D62-BDDD-4597-ACFD-1945C38CC76E}">
      <dgm:prSet/>
      <dgm:spPr/>
      <dgm:t>
        <a:bodyPr/>
        <a:lstStyle/>
        <a:p>
          <a:endParaRPr lang="es-ES">
            <a:latin typeface="Times New Roman" panose="02020603050405020304" pitchFamily="18" charset="0"/>
            <a:cs typeface="Times New Roman" panose="02020603050405020304" pitchFamily="18" charset="0"/>
          </a:endParaRPr>
        </a:p>
      </dgm:t>
    </dgm:pt>
    <dgm:pt modelId="{00112BDE-156C-4695-BB77-108226773A3A}" type="parTrans" cxnId="{56193D62-BDDD-4597-ACFD-1945C38CC76E}">
      <dgm:prSet/>
      <dgm:spPr/>
      <dgm:t>
        <a:bodyPr/>
        <a:lstStyle/>
        <a:p>
          <a:endParaRPr lang="es-ES">
            <a:latin typeface="Times New Roman" panose="02020603050405020304" pitchFamily="18" charset="0"/>
            <a:cs typeface="Times New Roman" panose="02020603050405020304" pitchFamily="18" charset="0"/>
          </a:endParaRPr>
        </a:p>
      </dgm:t>
    </dgm:pt>
    <dgm:pt modelId="{892FCB51-D885-4D36-A65D-C30C197F2976}">
      <dgm:prSet phldrT="[Texto]"/>
      <dgm:spPr/>
      <dgm:t>
        <a:bodyPr/>
        <a:lstStyle/>
        <a:p>
          <a:r>
            <a:rPr lang="es-ES">
              <a:latin typeface="Times New Roman" panose="02020603050405020304" pitchFamily="18" charset="0"/>
              <a:cs typeface="Times New Roman" panose="02020603050405020304" pitchFamily="18" charset="0"/>
            </a:rPr>
            <a:t>Como también determinar con claridad los beneficios y el riesgo de esta intervención </a:t>
          </a:r>
          <a:endParaRPr lang="es-ES" dirty="0">
            <a:latin typeface="Times New Roman" panose="02020603050405020304" pitchFamily="18" charset="0"/>
            <a:cs typeface="Times New Roman" panose="02020603050405020304" pitchFamily="18" charset="0"/>
          </a:endParaRPr>
        </a:p>
      </dgm:t>
    </dgm:pt>
    <dgm:pt modelId="{50056605-D1ED-4BC3-8EA6-5CD5215A4942}">
      <dgm:prSet phldrT="[Texto]"/>
      <dgm:spPr/>
      <dgm:t>
        <a:bodyPr/>
        <a:lstStyle/>
        <a:p>
          <a:r>
            <a:rPr lang="es-ES">
              <a:latin typeface="Times New Roman" panose="02020603050405020304" pitchFamily="18" charset="0"/>
              <a:cs typeface="Times New Roman" panose="02020603050405020304" pitchFamily="18" charset="0"/>
            </a:rPr>
            <a:t>No se ha conseguido unificar el criterio de los médicos en relación con cuándo indicar la intervención </a:t>
          </a:r>
          <a:endParaRPr lang="es-ES" dirty="0">
            <a:latin typeface="Times New Roman" panose="02020603050405020304" pitchFamily="18" charset="0"/>
            <a:cs typeface="Times New Roman" panose="02020603050405020304" pitchFamily="18" charset="0"/>
          </a:endParaRPr>
        </a:p>
      </dgm:t>
    </dgm:pt>
    <dgm:pt modelId="{7F456DAC-8505-4635-8DE6-5DAF7B306BF1}">
      <dgm:prSet phldrT="[Texto]"/>
      <dgm:spPr/>
      <dgm:t>
        <a:bodyPr/>
        <a:lstStyle/>
        <a:p>
          <a:pPr>
            <a:buFont typeface="Arial" panose="020B0604020202020204" pitchFamily="34" charset="0"/>
            <a:buChar char="•"/>
          </a:pPr>
          <a:r>
            <a:rPr lang="es-EC" b="1" dirty="0">
              <a:latin typeface="Times New Roman" panose="02020603050405020304" pitchFamily="18" charset="0"/>
              <a:ea typeface="Calibri" panose="020F0502020204030204" pitchFamily="34" charset="0"/>
              <a:cs typeface="Times New Roman" panose="02020603050405020304" pitchFamily="18" charset="0"/>
            </a:rPr>
            <a:t>CESÁREA: TENDENCIAS Y RESULTADOS</a:t>
          </a:r>
        </a:p>
        <a:p>
          <a:pPr>
            <a:buFont typeface="Arial" panose="020B0604020202020204" pitchFamily="34" charset="0"/>
            <a:buChar char="•"/>
          </a:pPr>
          <a:r>
            <a:rPr lang="es-EC" b="1" dirty="0">
              <a:latin typeface="Times New Roman" panose="02020603050405020304" pitchFamily="18" charset="0"/>
              <a:ea typeface="Calibri" panose="020F0502020204030204" pitchFamily="34" charset="0"/>
              <a:cs typeface="Times New Roman" panose="02020603050405020304" pitchFamily="18" charset="0"/>
            </a:rPr>
            <a:t>(México, 2014)</a:t>
          </a:r>
          <a:endParaRPr lang="es-ES" b="1" dirty="0">
            <a:latin typeface="Times New Roman" panose="02020603050405020304" pitchFamily="18" charset="0"/>
            <a:cs typeface="Times New Roman" panose="02020603050405020304" pitchFamily="18" charset="0"/>
          </a:endParaRPr>
        </a:p>
      </dgm:t>
    </dgm:pt>
    <dgm:pt modelId="{38CBB0FE-6986-42A6-9EDD-5ED434EABC19}" type="sibTrans" cxnId="{59DC59B4-3EC8-40F1-8F75-9B96871D695F}">
      <dgm:prSet/>
      <dgm:spPr/>
      <dgm:t>
        <a:bodyPr/>
        <a:lstStyle/>
        <a:p>
          <a:endParaRPr lang="es-ES">
            <a:latin typeface="Times New Roman" panose="02020603050405020304" pitchFamily="18" charset="0"/>
            <a:cs typeface="Times New Roman" panose="02020603050405020304" pitchFamily="18" charset="0"/>
          </a:endParaRPr>
        </a:p>
      </dgm:t>
    </dgm:pt>
    <dgm:pt modelId="{EE1BA5FB-A597-4A00-AD87-971511F09B11}" type="parTrans" cxnId="{59DC59B4-3EC8-40F1-8F75-9B96871D695F}">
      <dgm:prSet/>
      <dgm:spPr/>
      <dgm:t>
        <a:bodyPr/>
        <a:lstStyle/>
        <a:p>
          <a:endParaRPr lang="es-ES">
            <a:latin typeface="Times New Roman" panose="02020603050405020304" pitchFamily="18" charset="0"/>
            <a:cs typeface="Times New Roman" panose="02020603050405020304" pitchFamily="18" charset="0"/>
          </a:endParaRPr>
        </a:p>
      </dgm:t>
    </dgm:pt>
    <dgm:pt modelId="{F84D47AB-A825-4014-9711-2C789458AFE4}" type="sibTrans" cxnId="{2F16EE36-B523-4EFA-B66E-9BEB8A5CB4E9}">
      <dgm:prSet/>
      <dgm:spPr/>
      <dgm:t>
        <a:bodyPr/>
        <a:lstStyle/>
        <a:p>
          <a:endParaRPr lang="es-ES">
            <a:latin typeface="Times New Roman" panose="02020603050405020304" pitchFamily="18" charset="0"/>
            <a:cs typeface="Times New Roman" panose="02020603050405020304" pitchFamily="18" charset="0"/>
          </a:endParaRPr>
        </a:p>
      </dgm:t>
    </dgm:pt>
    <dgm:pt modelId="{2DA4F5E3-EAEA-4A83-99F6-C98C36FD8C14}" type="parTrans" cxnId="{2F16EE36-B523-4EFA-B66E-9BEB8A5CB4E9}">
      <dgm:prSet/>
      <dgm:spPr/>
      <dgm:t>
        <a:bodyPr/>
        <a:lstStyle/>
        <a:p>
          <a:endParaRPr lang="es-ES">
            <a:latin typeface="Times New Roman" panose="02020603050405020304" pitchFamily="18" charset="0"/>
            <a:cs typeface="Times New Roman" panose="02020603050405020304" pitchFamily="18" charset="0"/>
          </a:endParaRPr>
        </a:p>
      </dgm:t>
    </dgm:pt>
    <dgm:pt modelId="{4CB78A41-8711-45AE-9C0E-C88FE0CFB449}" type="sibTrans" cxnId="{16BBA009-EE11-4851-8FA4-269ED64264E8}">
      <dgm:prSet/>
      <dgm:spPr/>
      <dgm:t>
        <a:bodyPr/>
        <a:lstStyle/>
        <a:p>
          <a:endParaRPr lang="es-ES">
            <a:latin typeface="Times New Roman" panose="02020603050405020304" pitchFamily="18" charset="0"/>
            <a:cs typeface="Times New Roman" panose="02020603050405020304" pitchFamily="18" charset="0"/>
          </a:endParaRPr>
        </a:p>
      </dgm:t>
    </dgm:pt>
    <dgm:pt modelId="{FAB6854F-13A3-42D7-8095-42EEC3D7DA87}" type="parTrans" cxnId="{16BBA009-EE11-4851-8FA4-269ED64264E8}">
      <dgm:prSet/>
      <dgm:spPr/>
      <dgm:t>
        <a:bodyPr/>
        <a:lstStyle/>
        <a:p>
          <a:endParaRPr lang="es-ES">
            <a:latin typeface="Times New Roman" panose="02020603050405020304" pitchFamily="18" charset="0"/>
            <a:cs typeface="Times New Roman" panose="02020603050405020304" pitchFamily="18" charset="0"/>
          </a:endParaRPr>
        </a:p>
      </dgm:t>
    </dgm:pt>
    <dgm:pt modelId="{5053CF69-44CA-4D57-84B0-5C6A56AA0F01}">
      <dgm:prSet phldrT="[Texto]"/>
      <dgm:spPr/>
      <dgm:t>
        <a:bodyPr/>
        <a:lstStyle/>
        <a:p>
          <a:pPr>
            <a:buFont typeface="Arial" panose="020B0604020202020204" pitchFamily="34" charset="0"/>
            <a:buChar char="•"/>
          </a:pPr>
          <a:r>
            <a:rPr lang="es-EC" b="1" dirty="0">
              <a:latin typeface="Times New Roman" panose="02020603050405020304" pitchFamily="18" charset="0"/>
              <a:ea typeface="Calibri" panose="020F0502020204030204" pitchFamily="34" charset="0"/>
              <a:cs typeface="Times New Roman" panose="02020603050405020304" pitchFamily="18" charset="0"/>
            </a:rPr>
            <a:t>SIGNIFICADOS DURANTE EL PUERPERIO: A PARTIR DE PRÁCTICAS Y CREENCIAS CULTURALES.</a:t>
          </a:r>
          <a:r>
            <a:rPr lang="es-EC" dirty="0">
              <a:latin typeface="Times New Roman" panose="02020603050405020304" pitchFamily="18" charset="0"/>
              <a:ea typeface="Calibri" panose="020F0502020204030204" pitchFamily="34" charset="0"/>
              <a:cs typeface="Times New Roman" panose="02020603050405020304" pitchFamily="18" charset="0"/>
            </a:rPr>
            <a:t>	</a:t>
          </a:r>
        </a:p>
        <a:p>
          <a:pPr>
            <a:buFont typeface="Arial" panose="020B0604020202020204" pitchFamily="34" charset="0"/>
            <a:buChar char="•"/>
          </a:pPr>
          <a:r>
            <a:rPr lang="es-EC" b="1" dirty="0">
              <a:latin typeface="Times New Roman" panose="02020603050405020304" pitchFamily="18" charset="0"/>
              <a:cs typeface="Times New Roman" panose="02020603050405020304" pitchFamily="18" charset="0"/>
            </a:rPr>
            <a:t>(Colombia,2013)</a:t>
          </a:r>
          <a:endParaRPr lang="es-ES" b="1" dirty="0">
            <a:latin typeface="Times New Roman" panose="02020603050405020304" pitchFamily="18" charset="0"/>
            <a:cs typeface="Times New Roman" panose="02020603050405020304" pitchFamily="18" charset="0"/>
          </a:endParaRPr>
        </a:p>
      </dgm:t>
    </dgm:pt>
    <dgm:pt modelId="{EBBD811E-9FE4-4A81-A864-2E8D6F35AD72}" type="parTrans" cxnId="{D56F705C-DF1E-4AB1-80C9-22D810D85282}">
      <dgm:prSet/>
      <dgm:spPr/>
      <dgm:t>
        <a:bodyPr/>
        <a:lstStyle/>
        <a:p>
          <a:endParaRPr lang="es-ES">
            <a:latin typeface="Times New Roman" panose="02020603050405020304" pitchFamily="18" charset="0"/>
            <a:cs typeface="Times New Roman" panose="02020603050405020304" pitchFamily="18" charset="0"/>
          </a:endParaRPr>
        </a:p>
      </dgm:t>
    </dgm:pt>
    <dgm:pt modelId="{6D0D1E28-8968-435C-A5B9-8D4BB382926E}" type="sibTrans" cxnId="{D56F705C-DF1E-4AB1-80C9-22D810D85282}">
      <dgm:prSet/>
      <dgm:spPr/>
      <dgm:t>
        <a:bodyPr/>
        <a:lstStyle/>
        <a:p>
          <a:endParaRPr lang="es-ES">
            <a:latin typeface="Times New Roman" panose="02020603050405020304" pitchFamily="18" charset="0"/>
            <a:cs typeface="Times New Roman" panose="02020603050405020304" pitchFamily="18" charset="0"/>
          </a:endParaRPr>
        </a:p>
      </dgm:t>
    </dgm:pt>
    <dgm:pt modelId="{E3111043-74BA-47FC-AC28-A3017B01744B}">
      <dgm:prSet phldrT="[Texto]"/>
      <dgm:spPr/>
      <dgm:t>
        <a:bodyPr/>
        <a:lstStyle/>
        <a:p>
          <a:pPr>
            <a:buFont typeface="Arial" panose="020B0604020202020204" pitchFamily="34" charset="0"/>
            <a:buChar char="•"/>
          </a:pPr>
          <a:r>
            <a:rPr lang="es-EC" b="1" dirty="0">
              <a:latin typeface="Times New Roman" panose="02020603050405020304" pitchFamily="18" charset="0"/>
              <a:ea typeface="Calibri" panose="020F0502020204030204" pitchFamily="34" charset="0"/>
              <a:cs typeface="Times New Roman" panose="02020603050405020304" pitchFamily="18" charset="0"/>
            </a:rPr>
            <a:t>LA MUJER EN POSPARTO: UN FENÓMENO DE INTERÉS E INTERVENCIÓN PARA LA DISCIPLINA DE ENFERMERÍA.</a:t>
          </a:r>
        </a:p>
        <a:p>
          <a:pPr>
            <a:buFont typeface="Arial" panose="020B0604020202020204" pitchFamily="34" charset="0"/>
            <a:buChar char="•"/>
          </a:pPr>
          <a:r>
            <a:rPr lang="es-EC" b="1" dirty="0">
              <a:latin typeface="Times New Roman" panose="02020603050405020304" pitchFamily="18" charset="0"/>
              <a:cs typeface="Times New Roman" panose="02020603050405020304" pitchFamily="18" charset="0"/>
            </a:rPr>
            <a:t>(Colombia,2014)</a:t>
          </a:r>
          <a:endParaRPr lang="es-ES" b="1" dirty="0">
            <a:latin typeface="Times New Roman" panose="02020603050405020304" pitchFamily="18" charset="0"/>
            <a:cs typeface="Times New Roman" panose="02020603050405020304" pitchFamily="18" charset="0"/>
          </a:endParaRPr>
        </a:p>
      </dgm:t>
    </dgm:pt>
    <dgm:pt modelId="{F896903E-2795-4220-B930-A7A0D529AF7D}" type="parTrans" cxnId="{E28625DD-A082-40F9-B540-EF1F2F68C036}">
      <dgm:prSet/>
      <dgm:spPr/>
      <dgm:t>
        <a:bodyPr/>
        <a:lstStyle/>
        <a:p>
          <a:endParaRPr lang="es-ES">
            <a:latin typeface="Times New Roman" panose="02020603050405020304" pitchFamily="18" charset="0"/>
            <a:cs typeface="Times New Roman" panose="02020603050405020304" pitchFamily="18" charset="0"/>
          </a:endParaRPr>
        </a:p>
      </dgm:t>
    </dgm:pt>
    <dgm:pt modelId="{8802ADD2-A658-47F4-83CC-C67E03172209}" type="sibTrans" cxnId="{E28625DD-A082-40F9-B540-EF1F2F68C036}">
      <dgm:prSet/>
      <dgm:spPr/>
      <dgm:t>
        <a:bodyPr/>
        <a:lstStyle/>
        <a:p>
          <a:endParaRPr lang="es-ES">
            <a:latin typeface="Times New Roman" panose="02020603050405020304" pitchFamily="18" charset="0"/>
            <a:cs typeface="Times New Roman" panose="02020603050405020304" pitchFamily="18" charset="0"/>
          </a:endParaRPr>
        </a:p>
      </dgm:t>
    </dgm:pt>
    <dgm:pt modelId="{90A57945-CC4A-4EBB-AF70-5E468E1575C0}">
      <dgm:prSet phldrT="[Texto]"/>
      <dgm:spPr/>
      <dgm:t>
        <a:bodyPr/>
        <a:lstStyle/>
        <a:p>
          <a:r>
            <a:rPr lang="es-ES" dirty="0">
              <a:latin typeface="Times New Roman" panose="02020603050405020304" pitchFamily="18" charset="0"/>
              <a:cs typeface="Times New Roman" panose="02020603050405020304" pitchFamily="18" charset="0"/>
            </a:rPr>
            <a:t>Cerca de la mitad de las infecciones se presentan durante la primera semana después de la cirugía</a:t>
          </a:r>
        </a:p>
      </dgm:t>
    </dgm:pt>
    <dgm:pt modelId="{61846A20-8DBB-4D5D-B173-B7C5FC437C77}" type="sibTrans" cxnId="{03BBDADB-8EBA-4D3A-9D00-D259B220CEDB}">
      <dgm:prSet/>
      <dgm:spPr/>
      <dgm:t>
        <a:bodyPr/>
        <a:lstStyle/>
        <a:p>
          <a:endParaRPr lang="es-ES">
            <a:latin typeface="Times New Roman" panose="02020603050405020304" pitchFamily="18" charset="0"/>
            <a:cs typeface="Times New Roman" panose="02020603050405020304" pitchFamily="18" charset="0"/>
          </a:endParaRPr>
        </a:p>
      </dgm:t>
    </dgm:pt>
    <dgm:pt modelId="{6636BB09-8E47-4307-964E-FC89CBA4A81D}" type="parTrans" cxnId="{03BBDADB-8EBA-4D3A-9D00-D259B220CEDB}">
      <dgm:prSet/>
      <dgm:spPr/>
      <dgm:t>
        <a:bodyPr/>
        <a:lstStyle/>
        <a:p>
          <a:endParaRPr lang="es-ES">
            <a:latin typeface="Times New Roman" panose="02020603050405020304" pitchFamily="18" charset="0"/>
            <a:cs typeface="Times New Roman" panose="02020603050405020304" pitchFamily="18" charset="0"/>
          </a:endParaRPr>
        </a:p>
      </dgm:t>
    </dgm:pt>
    <dgm:pt modelId="{E035CBDF-E688-492F-909E-894578817078}">
      <dgm:prSet/>
      <dgm:spPr/>
      <dgm:t>
        <a:bodyPr/>
        <a:lstStyle/>
        <a:p>
          <a:r>
            <a:rPr lang="es-ES" dirty="0">
              <a:latin typeface="Times New Roman" panose="02020603050405020304" pitchFamily="18" charset="0"/>
              <a:cs typeface="Times New Roman" panose="02020603050405020304" pitchFamily="18" charset="0"/>
            </a:rPr>
            <a:t>La presencia de factores de riesgo exige mantener una vigilancia epidemiológica</a:t>
          </a:r>
        </a:p>
      </dgm:t>
    </dgm:pt>
    <dgm:pt modelId="{74DCC70C-EA28-4CD5-998E-F5A6982BE9F3}" type="parTrans" cxnId="{C7964414-7314-401E-B2EF-58038F92CC4D}">
      <dgm:prSet/>
      <dgm:spPr/>
      <dgm:t>
        <a:bodyPr/>
        <a:lstStyle/>
        <a:p>
          <a:endParaRPr lang="es-ES">
            <a:latin typeface="Times New Roman" panose="02020603050405020304" pitchFamily="18" charset="0"/>
            <a:cs typeface="Times New Roman" panose="02020603050405020304" pitchFamily="18" charset="0"/>
          </a:endParaRPr>
        </a:p>
      </dgm:t>
    </dgm:pt>
    <dgm:pt modelId="{E160DA6F-045C-4935-8B16-74D58A8223FB}" type="sibTrans" cxnId="{C7964414-7314-401E-B2EF-58038F92CC4D}">
      <dgm:prSet/>
      <dgm:spPr/>
      <dgm:t>
        <a:bodyPr/>
        <a:lstStyle/>
        <a:p>
          <a:endParaRPr lang="es-ES">
            <a:latin typeface="Times New Roman" panose="02020603050405020304" pitchFamily="18" charset="0"/>
            <a:cs typeface="Times New Roman" panose="02020603050405020304" pitchFamily="18" charset="0"/>
          </a:endParaRPr>
        </a:p>
      </dgm:t>
    </dgm:pt>
    <dgm:pt modelId="{1425B559-D79C-4A14-A490-B8EDAE133860}" type="pres">
      <dgm:prSet presAssocID="{E7320680-0116-4B19-87F0-7970DDD1651D}" presName="theList" presStyleCnt="0">
        <dgm:presLayoutVars>
          <dgm:dir/>
          <dgm:animLvl val="lvl"/>
          <dgm:resizeHandles val="exact"/>
        </dgm:presLayoutVars>
      </dgm:prSet>
      <dgm:spPr/>
    </dgm:pt>
    <dgm:pt modelId="{2AF9405D-9FA3-4019-8A98-50D0BBEBAC4A}" type="pres">
      <dgm:prSet presAssocID="{7F456DAC-8505-4635-8DE6-5DAF7B306BF1}" presName="compNode" presStyleCnt="0"/>
      <dgm:spPr/>
    </dgm:pt>
    <dgm:pt modelId="{9CEB9739-FA39-4290-B680-2078D4680141}" type="pres">
      <dgm:prSet presAssocID="{7F456DAC-8505-4635-8DE6-5DAF7B306BF1}" presName="aNode" presStyleLbl="bgShp" presStyleIdx="0" presStyleCnt="5"/>
      <dgm:spPr/>
    </dgm:pt>
    <dgm:pt modelId="{1279B4F8-12FD-4524-861D-727D48A77E8C}" type="pres">
      <dgm:prSet presAssocID="{7F456DAC-8505-4635-8DE6-5DAF7B306BF1}" presName="textNode" presStyleLbl="bgShp" presStyleIdx="0" presStyleCnt="5"/>
      <dgm:spPr/>
    </dgm:pt>
    <dgm:pt modelId="{BB22DA53-3F18-4031-8B5B-DB8E10C74B3D}" type="pres">
      <dgm:prSet presAssocID="{7F456DAC-8505-4635-8DE6-5DAF7B306BF1}" presName="compChildNode" presStyleCnt="0"/>
      <dgm:spPr/>
    </dgm:pt>
    <dgm:pt modelId="{AC3ABE50-70AD-49A5-8752-107B07D0B1D2}" type="pres">
      <dgm:prSet presAssocID="{7F456DAC-8505-4635-8DE6-5DAF7B306BF1}" presName="theInnerList" presStyleCnt="0"/>
      <dgm:spPr/>
    </dgm:pt>
    <dgm:pt modelId="{5D5EF6F2-50B0-4617-83A1-FB87118442F7}" type="pres">
      <dgm:prSet presAssocID="{50056605-D1ED-4BC3-8EA6-5CD5215A4942}" presName="childNode" presStyleLbl="node1" presStyleIdx="0" presStyleCnt="6">
        <dgm:presLayoutVars>
          <dgm:bulletEnabled val="1"/>
        </dgm:presLayoutVars>
      </dgm:prSet>
      <dgm:spPr/>
    </dgm:pt>
    <dgm:pt modelId="{A4E510E6-5FED-4AF6-89F6-75F2182FE54F}" type="pres">
      <dgm:prSet presAssocID="{50056605-D1ED-4BC3-8EA6-5CD5215A4942}" presName="aSpace2" presStyleCnt="0"/>
      <dgm:spPr/>
    </dgm:pt>
    <dgm:pt modelId="{B9AB6D77-BA64-437C-976E-DDD7D36657E8}" type="pres">
      <dgm:prSet presAssocID="{892FCB51-D885-4D36-A65D-C30C197F2976}" presName="childNode" presStyleLbl="node1" presStyleIdx="1" presStyleCnt="6">
        <dgm:presLayoutVars>
          <dgm:bulletEnabled val="1"/>
        </dgm:presLayoutVars>
      </dgm:prSet>
      <dgm:spPr/>
    </dgm:pt>
    <dgm:pt modelId="{013B2AFF-670F-42D1-B6FD-2E469206EBDC}" type="pres">
      <dgm:prSet presAssocID="{7F456DAC-8505-4635-8DE6-5DAF7B306BF1}" presName="aSpace" presStyleCnt="0"/>
      <dgm:spPr/>
    </dgm:pt>
    <dgm:pt modelId="{B6B0EC1C-93A5-433B-BCCC-3374C87D3BC5}" type="pres">
      <dgm:prSet presAssocID="{7B10D8D5-C808-4BE2-B6C0-C9CD47D0561A}" presName="compNode" presStyleCnt="0"/>
      <dgm:spPr/>
    </dgm:pt>
    <dgm:pt modelId="{2D03925E-D45D-43A8-93D2-60AAD2429C8A}" type="pres">
      <dgm:prSet presAssocID="{7B10D8D5-C808-4BE2-B6C0-C9CD47D0561A}" presName="aNode" presStyleLbl="bgShp" presStyleIdx="1" presStyleCnt="5"/>
      <dgm:spPr/>
    </dgm:pt>
    <dgm:pt modelId="{DB8C50F2-F4D9-4D89-A11F-26FEBE14FF50}" type="pres">
      <dgm:prSet presAssocID="{7B10D8D5-C808-4BE2-B6C0-C9CD47D0561A}" presName="textNode" presStyleLbl="bgShp" presStyleIdx="1" presStyleCnt="5"/>
      <dgm:spPr/>
    </dgm:pt>
    <dgm:pt modelId="{936299B4-EBE9-4024-9192-5EA04B90DB37}" type="pres">
      <dgm:prSet presAssocID="{7B10D8D5-C808-4BE2-B6C0-C9CD47D0561A}" presName="compChildNode" presStyleCnt="0"/>
      <dgm:spPr/>
    </dgm:pt>
    <dgm:pt modelId="{06BD4284-E53C-4366-82E0-C2D17152E608}" type="pres">
      <dgm:prSet presAssocID="{7B10D8D5-C808-4BE2-B6C0-C9CD47D0561A}" presName="theInnerList" presStyleCnt="0"/>
      <dgm:spPr/>
    </dgm:pt>
    <dgm:pt modelId="{4554092C-E7D0-473A-981A-9736D52154B4}" type="pres">
      <dgm:prSet presAssocID="{B0EC51F2-38A8-47FF-9FFC-C7BFA17B1CA1}" presName="childNode" presStyleLbl="node1" presStyleIdx="2" presStyleCnt="6">
        <dgm:presLayoutVars>
          <dgm:bulletEnabled val="1"/>
        </dgm:presLayoutVars>
      </dgm:prSet>
      <dgm:spPr/>
    </dgm:pt>
    <dgm:pt modelId="{A28D0A7E-6D4A-4CD9-B65E-5634B712ED6F}" type="pres">
      <dgm:prSet presAssocID="{B0EC51F2-38A8-47FF-9FFC-C7BFA17B1CA1}" presName="aSpace2" presStyleCnt="0"/>
      <dgm:spPr/>
    </dgm:pt>
    <dgm:pt modelId="{219BEA79-F965-4A72-A123-92BCD1C3492E}" type="pres">
      <dgm:prSet presAssocID="{C352B063-EE6E-4741-9D6B-D3F9BF30B89B}" presName="childNode" presStyleLbl="node1" presStyleIdx="3" presStyleCnt="6">
        <dgm:presLayoutVars>
          <dgm:bulletEnabled val="1"/>
        </dgm:presLayoutVars>
      </dgm:prSet>
      <dgm:spPr/>
    </dgm:pt>
    <dgm:pt modelId="{597E5F69-A73B-47DA-8592-61D0FECCE736}" type="pres">
      <dgm:prSet presAssocID="{7B10D8D5-C808-4BE2-B6C0-C9CD47D0561A}" presName="aSpace" presStyleCnt="0"/>
      <dgm:spPr/>
    </dgm:pt>
    <dgm:pt modelId="{9FF96AA8-13D0-4C33-B41F-E014AC08E575}" type="pres">
      <dgm:prSet presAssocID="{97B22F85-E08C-4034-86F4-98BC2C191B89}" presName="compNode" presStyleCnt="0"/>
      <dgm:spPr/>
    </dgm:pt>
    <dgm:pt modelId="{EE672C42-0CAA-4387-BF08-5F4567487649}" type="pres">
      <dgm:prSet presAssocID="{97B22F85-E08C-4034-86F4-98BC2C191B89}" presName="aNode" presStyleLbl="bgShp" presStyleIdx="2" presStyleCnt="5"/>
      <dgm:spPr/>
    </dgm:pt>
    <dgm:pt modelId="{A0D48C83-4284-4BDA-B585-BF1A89C6CBE9}" type="pres">
      <dgm:prSet presAssocID="{97B22F85-E08C-4034-86F4-98BC2C191B89}" presName="textNode" presStyleLbl="bgShp" presStyleIdx="2" presStyleCnt="5"/>
      <dgm:spPr/>
    </dgm:pt>
    <dgm:pt modelId="{82BD280F-8412-4CCA-BC8E-DC04BAF6551A}" type="pres">
      <dgm:prSet presAssocID="{97B22F85-E08C-4034-86F4-98BC2C191B89}" presName="compChildNode" presStyleCnt="0"/>
      <dgm:spPr/>
    </dgm:pt>
    <dgm:pt modelId="{40C84E8C-B06C-4609-B97A-A1BD3F4DC0EB}" type="pres">
      <dgm:prSet presAssocID="{97B22F85-E08C-4034-86F4-98BC2C191B89}" presName="theInnerList" presStyleCnt="0"/>
      <dgm:spPr/>
    </dgm:pt>
    <dgm:pt modelId="{1145C72D-EBDF-42AA-BD56-4CF752BB0F6C}" type="pres">
      <dgm:prSet presAssocID="{90A57945-CC4A-4EBB-AF70-5E468E1575C0}" presName="childNode" presStyleLbl="node1" presStyleIdx="4" presStyleCnt="6">
        <dgm:presLayoutVars>
          <dgm:bulletEnabled val="1"/>
        </dgm:presLayoutVars>
      </dgm:prSet>
      <dgm:spPr/>
    </dgm:pt>
    <dgm:pt modelId="{B83265A3-1420-45CE-83FF-75624FFD4958}" type="pres">
      <dgm:prSet presAssocID="{90A57945-CC4A-4EBB-AF70-5E468E1575C0}" presName="aSpace2" presStyleCnt="0"/>
      <dgm:spPr/>
    </dgm:pt>
    <dgm:pt modelId="{527FE678-4D78-42EB-A987-39144FCA8433}" type="pres">
      <dgm:prSet presAssocID="{E035CBDF-E688-492F-909E-894578817078}" presName="childNode" presStyleLbl="node1" presStyleIdx="5" presStyleCnt="6">
        <dgm:presLayoutVars>
          <dgm:bulletEnabled val="1"/>
        </dgm:presLayoutVars>
      </dgm:prSet>
      <dgm:spPr/>
    </dgm:pt>
    <dgm:pt modelId="{A82A6E4A-6D8A-451C-9E4E-3FD93F1060CC}" type="pres">
      <dgm:prSet presAssocID="{97B22F85-E08C-4034-86F4-98BC2C191B89}" presName="aSpace" presStyleCnt="0"/>
      <dgm:spPr/>
    </dgm:pt>
    <dgm:pt modelId="{F8D760C0-AB4D-4027-B154-A32C9550AAAA}" type="pres">
      <dgm:prSet presAssocID="{5053CF69-44CA-4D57-84B0-5C6A56AA0F01}" presName="compNode" presStyleCnt="0"/>
      <dgm:spPr/>
    </dgm:pt>
    <dgm:pt modelId="{79E57A83-16CA-4177-93E8-D87A4C835EBE}" type="pres">
      <dgm:prSet presAssocID="{5053CF69-44CA-4D57-84B0-5C6A56AA0F01}" presName="aNode" presStyleLbl="bgShp" presStyleIdx="3" presStyleCnt="5"/>
      <dgm:spPr/>
    </dgm:pt>
    <dgm:pt modelId="{448B9A71-0436-42C9-B917-73236B685C3E}" type="pres">
      <dgm:prSet presAssocID="{5053CF69-44CA-4D57-84B0-5C6A56AA0F01}" presName="textNode" presStyleLbl="bgShp" presStyleIdx="3" presStyleCnt="5"/>
      <dgm:spPr/>
    </dgm:pt>
    <dgm:pt modelId="{05C76CA3-6FC3-49FF-89B7-4DA3C3BF1D51}" type="pres">
      <dgm:prSet presAssocID="{5053CF69-44CA-4D57-84B0-5C6A56AA0F01}" presName="compChildNode" presStyleCnt="0"/>
      <dgm:spPr/>
    </dgm:pt>
    <dgm:pt modelId="{55E6B214-E225-4921-9725-471BC679AD53}" type="pres">
      <dgm:prSet presAssocID="{5053CF69-44CA-4D57-84B0-5C6A56AA0F01}" presName="theInnerList" presStyleCnt="0"/>
      <dgm:spPr/>
    </dgm:pt>
    <dgm:pt modelId="{DF82D2B6-E737-4F05-A16F-9EDB426F15D0}" type="pres">
      <dgm:prSet presAssocID="{5053CF69-44CA-4D57-84B0-5C6A56AA0F01}" presName="aSpace" presStyleCnt="0"/>
      <dgm:spPr/>
    </dgm:pt>
    <dgm:pt modelId="{6A53EAE6-14CB-418A-82EF-7FF38F6403E0}" type="pres">
      <dgm:prSet presAssocID="{E3111043-74BA-47FC-AC28-A3017B01744B}" presName="compNode" presStyleCnt="0"/>
      <dgm:spPr/>
    </dgm:pt>
    <dgm:pt modelId="{188A79F5-55DD-4ED4-803B-E095A367845F}" type="pres">
      <dgm:prSet presAssocID="{E3111043-74BA-47FC-AC28-A3017B01744B}" presName="aNode" presStyleLbl="bgShp" presStyleIdx="4" presStyleCnt="5" custLinFactNeighborY="-252"/>
      <dgm:spPr/>
    </dgm:pt>
    <dgm:pt modelId="{5CB4E637-22F8-4BCE-8748-D2D7E1E70E10}" type="pres">
      <dgm:prSet presAssocID="{E3111043-74BA-47FC-AC28-A3017B01744B}" presName="textNode" presStyleLbl="bgShp" presStyleIdx="4" presStyleCnt="5"/>
      <dgm:spPr/>
    </dgm:pt>
    <dgm:pt modelId="{04F5AA63-7DA4-41E9-8046-68BE1DA790C8}" type="pres">
      <dgm:prSet presAssocID="{E3111043-74BA-47FC-AC28-A3017B01744B}" presName="compChildNode" presStyleCnt="0"/>
      <dgm:spPr/>
    </dgm:pt>
    <dgm:pt modelId="{0F67BF51-F08B-404A-B09D-81DED2AC92CA}" type="pres">
      <dgm:prSet presAssocID="{E3111043-74BA-47FC-AC28-A3017B01744B}" presName="theInnerList" presStyleCnt="0"/>
      <dgm:spPr/>
    </dgm:pt>
  </dgm:ptLst>
  <dgm:cxnLst>
    <dgm:cxn modelId="{16BBA009-EE11-4851-8FA4-269ED64264E8}" srcId="{7F456DAC-8505-4635-8DE6-5DAF7B306BF1}" destId="{50056605-D1ED-4BC3-8EA6-5CD5215A4942}" srcOrd="0" destOrd="0" parTransId="{FAB6854F-13A3-42D7-8095-42EEC3D7DA87}" sibTransId="{4CB78A41-8711-45AE-9C0E-C88FE0CFB449}"/>
    <dgm:cxn modelId="{ECCB3B13-D24A-4923-B74A-B79A6861CF96}" type="presOf" srcId="{7F456DAC-8505-4635-8DE6-5DAF7B306BF1}" destId="{1279B4F8-12FD-4524-861D-727D48A77E8C}" srcOrd="1" destOrd="0" presId="urn:microsoft.com/office/officeart/2005/8/layout/lProcess2"/>
    <dgm:cxn modelId="{C7964414-7314-401E-B2EF-58038F92CC4D}" srcId="{97B22F85-E08C-4034-86F4-98BC2C191B89}" destId="{E035CBDF-E688-492F-909E-894578817078}" srcOrd="1" destOrd="0" parTransId="{74DCC70C-EA28-4CD5-998E-F5A6982BE9F3}" sibTransId="{E160DA6F-045C-4935-8B16-74D58A8223FB}"/>
    <dgm:cxn modelId="{05826B1B-3313-4641-90E4-A81B4E6B83C0}" type="presOf" srcId="{B0EC51F2-38A8-47FF-9FFC-C7BFA17B1CA1}" destId="{4554092C-E7D0-473A-981A-9736D52154B4}" srcOrd="0" destOrd="0" presId="urn:microsoft.com/office/officeart/2005/8/layout/lProcess2"/>
    <dgm:cxn modelId="{79CA5621-0DF8-4B73-BEDB-5AF3F46F0463}" srcId="{E7320680-0116-4B19-87F0-7970DDD1651D}" destId="{97B22F85-E08C-4034-86F4-98BC2C191B89}" srcOrd="2" destOrd="0" parTransId="{002594FA-0482-4A78-B661-0EB9625E3532}" sibTransId="{B2B8F885-0E63-45F3-A94B-F9297209D410}"/>
    <dgm:cxn modelId="{2F16EE36-B523-4EFA-B66E-9BEB8A5CB4E9}" srcId="{7F456DAC-8505-4635-8DE6-5DAF7B306BF1}" destId="{892FCB51-D885-4D36-A65D-C30C197F2976}" srcOrd="1" destOrd="0" parTransId="{2DA4F5E3-EAEA-4A83-99F6-C98C36FD8C14}" sibTransId="{F84D47AB-A825-4014-9711-2C789458AFE4}"/>
    <dgm:cxn modelId="{FF595039-9F57-4FC4-BDEF-DACBA889D153}" type="presOf" srcId="{90A57945-CC4A-4EBB-AF70-5E468E1575C0}" destId="{1145C72D-EBDF-42AA-BD56-4CF752BB0F6C}" srcOrd="0" destOrd="0" presId="urn:microsoft.com/office/officeart/2005/8/layout/lProcess2"/>
    <dgm:cxn modelId="{D56F705C-DF1E-4AB1-80C9-22D810D85282}" srcId="{E7320680-0116-4B19-87F0-7970DDD1651D}" destId="{5053CF69-44CA-4D57-84B0-5C6A56AA0F01}" srcOrd="3" destOrd="0" parTransId="{EBBD811E-9FE4-4A81-A864-2E8D6F35AD72}" sibTransId="{6D0D1E28-8968-435C-A5B9-8D4BB382926E}"/>
    <dgm:cxn modelId="{56193D62-BDDD-4597-ACFD-1945C38CC76E}" srcId="{7B10D8D5-C808-4BE2-B6C0-C9CD47D0561A}" destId="{B0EC51F2-38A8-47FF-9FFC-C7BFA17B1CA1}" srcOrd="0" destOrd="0" parTransId="{00112BDE-156C-4695-BB77-108226773A3A}" sibTransId="{6E9CC638-101C-40CC-AC93-12F9BD73B21B}"/>
    <dgm:cxn modelId="{3C9FB943-AE3E-4603-ADA8-9C19A24D9B6B}" type="presOf" srcId="{5053CF69-44CA-4D57-84B0-5C6A56AA0F01}" destId="{448B9A71-0436-42C9-B917-73236B685C3E}" srcOrd="1" destOrd="0" presId="urn:microsoft.com/office/officeart/2005/8/layout/lProcess2"/>
    <dgm:cxn modelId="{6447154B-BE2E-40C3-BF1A-51EB4EF2A316}" type="presOf" srcId="{E3111043-74BA-47FC-AC28-A3017B01744B}" destId="{188A79F5-55DD-4ED4-803B-E095A367845F}" srcOrd="0" destOrd="0" presId="urn:microsoft.com/office/officeart/2005/8/layout/lProcess2"/>
    <dgm:cxn modelId="{30269771-D41F-4138-86B5-65A346EEEAE5}" type="presOf" srcId="{5053CF69-44CA-4D57-84B0-5C6A56AA0F01}" destId="{79E57A83-16CA-4177-93E8-D87A4C835EBE}" srcOrd="0" destOrd="0" presId="urn:microsoft.com/office/officeart/2005/8/layout/lProcess2"/>
    <dgm:cxn modelId="{2FE9C453-8726-40C0-AE81-CEB77823D89B}" type="presOf" srcId="{892FCB51-D885-4D36-A65D-C30C197F2976}" destId="{B9AB6D77-BA64-437C-976E-DDD7D36657E8}" srcOrd="0" destOrd="0" presId="urn:microsoft.com/office/officeart/2005/8/layout/lProcess2"/>
    <dgm:cxn modelId="{FE78A789-0B8F-4E50-9CCB-2A1EFAF8446C}" srcId="{7B10D8D5-C808-4BE2-B6C0-C9CD47D0561A}" destId="{C352B063-EE6E-4741-9D6B-D3F9BF30B89B}" srcOrd="1" destOrd="0" parTransId="{6E5B56E7-B9EB-4576-8AA8-37E63F246861}" sibTransId="{64E2C4D9-1059-454D-AA77-322600C3BDF4}"/>
    <dgm:cxn modelId="{A1B2248D-4EE2-4386-8026-86B3D2EF7505}" type="presOf" srcId="{97B22F85-E08C-4034-86F4-98BC2C191B89}" destId="{A0D48C83-4284-4BDA-B585-BF1A89C6CBE9}" srcOrd="1" destOrd="0" presId="urn:microsoft.com/office/officeart/2005/8/layout/lProcess2"/>
    <dgm:cxn modelId="{CC62699B-B45A-4FAA-857D-E79AB5A355B2}" type="presOf" srcId="{C352B063-EE6E-4741-9D6B-D3F9BF30B89B}" destId="{219BEA79-F965-4A72-A123-92BCD1C3492E}" srcOrd="0" destOrd="0" presId="urn:microsoft.com/office/officeart/2005/8/layout/lProcess2"/>
    <dgm:cxn modelId="{E93574A1-FA5A-44C3-9151-E079E4632624}" type="presOf" srcId="{7F456DAC-8505-4635-8DE6-5DAF7B306BF1}" destId="{9CEB9739-FA39-4290-B680-2078D4680141}" srcOrd="0" destOrd="0" presId="urn:microsoft.com/office/officeart/2005/8/layout/lProcess2"/>
    <dgm:cxn modelId="{59DC59B4-3EC8-40F1-8F75-9B96871D695F}" srcId="{E7320680-0116-4B19-87F0-7970DDD1651D}" destId="{7F456DAC-8505-4635-8DE6-5DAF7B306BF1}" srcOrd="0" destOrd="0" parTransId="{EE1BA5FB-A597-4A00-AD87-971511F09B11}" sibTransId="{38CBB0FE-6986-42A6-9EDD-5ED434EABC19}"/>
    <dgm:cxn modelId="{2C0499BD-C9F1-4685-982E-5A8FB4517DC8}" type="presOf" srcId="{7B10D8D5-C808-4BE2-B6C0-C9CD47D0561A}" destId="{DB8C50F2-F4D9-4D89-A11F-26FEBE14FF50}" srcOrd="1" destOrd="0" presId="urn:microsoft.com/office/officeart/2005/8/layout/lProcess2"/>
    <dgm:cxn modelId="{54BC88BE-7B91-4F29-9B8B-BE5355A174D4}" type="presOf" srcId="{E035CBDF-E688-492F-909E-894578817078}" destId="{527FE678-4D78-42EB-A987-39144FCA8433}" srcOrd="0" destOrd="0" presId="urn:microsoft.com/office/officeart/2005/8/layout/lProcess2"/>
    <dgm:cxn modelId="{9AFF1FC6-13B0-48C7-BCD8-CB146CA941E6}" type="presOf" srcId="{E3111043-74BA-47FC-AC28-A3017B01744B}" destId="{5CB4E637-22F8-4BCE-8748-D2D7E1E70E10}" srcOrd="1" destOrd="0" presId="urn:microsoft.com/office/officeart/2005/8/layout/lProcess2"/>
    <dgm:cxn modelId="{8CC805C9-A5DB-4F48-A98F-B56025010E4F}" type="presOf" srcId="{7B10D8D5-C808-4BE2-B6C0-C9CD47D0561A}" destId="{2D03925E-D45D-43A8-93D2-60AAD2429C8A}" srcOrd="0" destOrd="0" presId="urn:microsoft.com/office/officeart/2005/8/layout/lProcess2"/>
    <dgm:cxn modelId="{938DA3DB-CCA2-4669-B618-E2367B058545}" type="presOf" srcId="{97B22F85-E08C-4034-86F4-98BC2C191B89}" destId="{EE672C42-0CAA-4387-BF08-5F4567487649}" srcOrd="0" destOrd="0" presId="urn:microsoft.com/office/officeart/2005/8/layout/lProcess2"/>
    <dgm:cxn modelId="{03BBDADB-8EBA-4D3A-9D00-D259B220CEDB}" srcId="{97B22F85-E08C-4034-86F4-98BC2C191B89}" destId="{90A57945-CC4A-4EBB-AF70-5E468E1575C0}" srcOrd="0" destOrd="0" parTransId="{6636BB09-8E47-4307-964E-FC89CBA4A81D}" sibTransId="{61846A20-8DBB-4D5D-B173-B7C5FC437C77}"/>
    <dgm:cxn modelId="{E28625DD-A082-40F9-B540-EF1F2F68C036}" srcId="{E7320680-0116-4B19-87F0-7970DDD1651D}" destId="{E3111043-74BA-47FC-AC28-A3017B01744B}" srcOrd="4" destOrd="0" parTransId="{F896903E-2795-4220-B930-A7A0D529AF7D}" sibTransId="{8802ADD2-A658-47F4-83CC-C67E03172209}"/>
    <dgm:cxn modelId="{C0713EE0-6612-4D95-BC0B-84E1F11B3834}" srcId="{E7320680-0116-4B19-87F0-7970DDD1651D}" destId="{7B10D8D5-C808-4BE2-B6C0-C9CD47D0561A}" srcOrd="1" destOrd="0" parTransId="{2E00BE04-D70F-4497-BEA0-8D2C191479A1}" sibTransId="{712C4DE8-0F27-4698-989D-09CB20803E29}"/>
    <dgm:cxn modelId="{673428E2-3E52-4B75-8BF8-B2B1BA6C8384}" type="presOf" srcId="{E7320680-0116-4B19-87F0-7970DDD1651D}" destId="{1425B559-D79C-4A14-A490-B8EDAE133860}" srcOrd="0" destOrd="0" presId="urn:microsoft.com/office/officeart/2005/8/layout/lProcess2"/>
    <dgm:cxn modelId="{623FE5EE-7847-45DF-BA7C-5775A67DEA84}" type="presOf" srcId="{50056605-D1ED-4BC3-8EA6-5CD5215A4942}" destId="{5D5EF6F2-50B0-4617-83A1-FB87118442F7}" srcOrd="0" destOrd="0" presId="urn:microsoft.com/office/officeart/2005/8/layout/lProcess2"/>
    <dgm:cxn modelId="{1A870D53-C458-4A7E-BF93-9DAFFC8E143C}" type="presParOf" srcId="{1425B559-D79C-4A14-A490-B8EDAE133860}" destId="{2AF9405D-9FA3-4019-8A98-50D0BBEBAC4A}" srcOrd="0" destOrd="0" presId="urn:microsoft.com/office/officeart/2005/8/layout/lProcess2"/>
    <dgm:cxn modelId="{6E65DBF7-8BD7-424F-8C11-458B9ABF68E3}" type="presParOf" srcId="{2AF9405D-9FA3-4019-8A98-50D0BBEBAC4A}" destId="{9CEB9739-FA39-4290-B680-2078D4680141}" srcOrd="0" destOrd="0" presId="urn:microsoft.com/office/officeart/2005/8/layout/lProcess2"/>
    <dgm:cxn modelId="{0667CCEA-A682-4C5D-ACD5-F54CCAA68DD3}" type="presParOf" srcId="{2AF9405D-9FA3-4019-8A98-50D0BBEBAC4A}" destId="{1279B4F8-12FD-4524-861D-727D48A77E8C}" srcOrd="1" destOrd="0" presId="urn:microsoft.com/office/officeart/2005/8/layout/lProcess2"/>
    <dgm:cxn modelId="{7D96BF38-5B7A-4E7D-8FD0-3D2365D33632}" type="presParOf" srcId="{2AF9405D-9FA3-4019-8A98-50D0BBEBAC4A}" destId="{BB22DA53-3F18-4031-8B5B-DB8E10C74B3D}" srcOrd="2" destOrd="0" presId="urn:microsoft.com/office/officeart/2005/8/layout/lProcess2"/>
    <dgm:cxn modelId="{624F00A0-F9C7-4CD2-83C5-6BAABF1515A8}" type="presParOf" srcId="{BB22DA53-3F18-4031-8B5B-DB8E10C74B3D}" destId="{AC3ABE50-70AD-49A5-8752-107B07D0B1D2}" srcOrd="0" destOrd="0" presId="urn:microsoft.com/office/officeart/2005/8/layout/lProcess2"/>
    <dgm:cxn modelId="{BD83BFCA-FFB1-4769-B31A-9FB1B9D0547A}" type="presParOf" srcId="{AC3ABE50-70AD-49A5-8752-107B07D0B1D2}" destId="{5D5EF6F2-50B0-4617-83A1-FB87118442F7}" srcOrd="0" destOrd="0" presId="urn:microsoft.com/office/officeart/2005/8/layout/lProcess2"/>
    <dgm:cxn modelId="{CCD2F770-D506-4977-9967-B37590D6515D}" type="presParOf" srcId="{AC3ABE50-70AD-49A5-8752-107B07D0B1D2}" destId="{A4E510E6-5FED-4AF6-89F6-75F2182FE54F}" srcOrd="1" destOrd="0" presId="urn:microsoft.com/office/officeart/2005/8/layout/lProcess2"/>
    <dgm:cxn modelId="{AF1311C4-D02A-44AE-A55E-8F22DF55C97C}" type="presParOf" srcId="{AC3ABE50-70AD-49A5-8752-107B07D0B1D2}" destId="{B9AB6D77-BA64-437C-976E-DDD7D36657E8}" srcOrd="2" destOrd="0" presId="urn:microsoft.com/office/officeart/2005/8/layout/lProcess2"/>
    <dgm:cxn modelId="{1AA0A07E-2EEC-4B3E-BF13-CBAA8D9C3A8F}" type="presParOf" srcId="{1425B559-D79C-4A14-A490-B8EDAE133860}" destId="{013B2AFF-670F-42D1-B6FD-2E469206EBDC}" srcOrd="1" destOrd="0" presId="urn:microsoft.com/office/officeart/2005/8/layout/lProcess2"/>
    <dgm:cxn modelId="{C67032A1-E5B4-41CD-82BC-839D16E4918C}" type="presParOf" srcId="{1425B559-D79C-4A14-A490-B8EDAE133860}" destId="{B6B0EC1C-93A5-433B-BCCC-3374C87D3BC5}" srcOrd="2" destOrd="0" presId="urn:microsoft.com/office/officeart/2005/8/layout/lProcess2"/>
    <dgm:cxn modelId="{9E599446-2E69-41CE-803B-BA31A8484D72}" type="presParOf" srcId="{B6B0EC1C-93A5-433B-BCCC-3374C87D3BC5}" destId="{2D03925E-D45D-43A8-93D2-60AAD2429C8A}" srcOrd="0" destOrd="0" presId="urn:microsoft.com/office/officeart/2005/8/layout/lProcess2"/>
    <dgm:cxn modelId="{61D421A3-54D2-4A87-9F78-A9A8A60F280F}" type="presParOf" srcId="{B6B0EC1C-93A5-433B-BCCC-3374C87D3BC5}" destId="{DB8C50F2-F4D9-4D89-A11F-26FEBE14FF50}" srcOrd="1" destOrd="0" presId="urn:microsoft.com/office/officeart/2005/8/layout/lProcess2"/>
    <dgm:cxn modelId="{925BDA2B-F435-48B9-9566-E273857F9A48}" type="presParOf" srcId="{B6B0EC1C-93A5-433B-BCCC-3374C87D3BC5}" destId="{936299B4-EBE9-4024-9192-5EA04B90DB37}" srcOrd="2" destOrd="0" presId="urn:microsoft.com/office/officeart/2005/8/layout/lProcess2"/>
    <dgm:cxn modelId="{1237C791-743C-4BB7-A814-5B7623F469F6}" type="presParOf" srcId="{936299B4-EBE9-4024-9192-5EA04B90DB37}" destId="{06BD4284-E53C-4366-82E0-C2D17152E608}" srcOrd="0" destOrd="0" presId="urn:microsoft.com/office/officeart/2005/8/layout/lProcess2"/>
    <dgm:cxn modelId="{958D4E72-7DC7-4B6C-A8C5-497A020F3C6E}" type="presParOf" srcId="{06BD4284-E53C-4366-82E0-C2D17152E608}" destId="{4554092C-E7D0-473A-981A-9736D52154B4}" srcOrd="0" destOrd="0" presId="urn:microsoft.com/office/officeart/2005/8/layout/lProcess2"/>
    <dgm:cxn modelId="{078A2C62-F719-4EEF-BEA0-FC0ACAC4ACA4}" type="presParOf" srcId="{06BD4284-E53C-4366-82E0-C2D17152E608}" destId="{A28D0A7E-6D4A-4CD9-B65E-5634B712ED6F}" srcOrd="1" destOrd="0" presId="urn:microsoft.com/office/officeart/2005/8/layout/lProcess2"/>
    <dgm:cxn modelId="{5416A7F1-1601-4A29-B0FA-9545C8E19739}" type="presParOf" srcId="{06BD4284-E53C-4366-82E0-C2D17152E608}" destId="{219BEA79-F965-4A72-A123-92BCD1C3492E}" srcOrd="2" destOrd="0" presId="urn:microsoft.com/office/officeart/2005/8/layout/lProcess2"/>
    <dgm:cxn modelId="{05247C8B-5854-4B52-878A-448B7BBCD566}" type="presParOf" srcId="{1425B559-D79C-4A14-A490-B8EDAE133860}" destId="{597E5F69-A73B-47DA-8592-61D0FECCE736}" srcOrd="3" destOrd="0" presId="urn:microsoft.com/office/officeart/2005/8/layout/lProcess2"/>
    <dgm:cxn modelId="{999E7748-520D-4BFC-90CD-AB9FE11CCE28}" type="presParOf" srcId="{1425B559-D79C-4A14-A490-B8EDAE133860}" destId="{9FF96AA8-13D0-4C33-B41F-E014AC08E575}" srcOrd="4" destOrd="0" presId="urn:microsoft.com/office/officeart/2005/8/layout/lProcess2"/>
    <dgm:cxn modelId="{355E9D78-29A7-4E81-B29A-EC3AE4BAE0BE}" type="presParOf" srcId="{9FF96AA8-13D0-4C33-B41F-E014AC08E575}" destId="{EE672C42-0CAA-4387-BF08-5F4567487649}" srcOrd="0" destOrd="0" presId="urn:microsoft.com/office/officeart/2005/8/layout/lProcess2"/>
    <dgm:cxn modelId="{09C7F1AF-7A23-4777-9969-CE8C9D8EF8AC}" type="presParOf" srcId="{9FF96AA8-13D0-4C33-B41F-E014AC08E575}" destId="{A0D48C83-4284-4BDA-B585-BF1A89C6CBE9}" srcOrd="1" destOrd="0" presId="urn:microsoft.com/office/officeart/2005/8/layout/lProcess2"/>
    <dgm:cxn modelId="{1D4B8CF3-399F-4319-BA99-78D14DCA6135}" type="presParOf" srcId="{9FF96AA8-13D0-4C33-B41F-E014AC08E575}" destId="{82BD280F-8412-4CCA-BC8E-DC04BAF6551A}" srcOrd="2" destOrd="0" presId="urn:microsoft.com/office/officeart/2005/8/layout/lProcess2"/>
    <dgm:cxn modelId="{63DE0600-3E97-4077-8872-410481F475D9}" type="presParOf" srcId="{82BD280F-8412-4CCA-BC8E-DC04BAF6551A}" destId="{40C84E8C-B06C-4609-B97A-A1BD3F4DC0EB}" srcOrd="0" destOrd="0" presId="urn:microsoft.com/office/officeart/2005/8/layout/lProcess2"/>
    <dgm:cxn modelId="{CD3B52DF-1356-4AD8-AF18-374BD2B80F55}" type="presParOf" srcId="{40C84E8C-B06C-4609-B97A-A1BD3F4DC0EB}" destId="{1145C72D-EBDF-42AA-BD56-4CF752BB0F6C}" srcOrd="0" destOrd="0" presId="urn:microsoft.com/office/officeart/2005/8/layout/lProcess2"/>
    <dgm:cxn modelId="{FF23DC1F-8D61-4B43-B0BF-096773CDD4C1}" type="presParOf" srcId="{40C84E8C-B06C-4609-B97A-A1BD3F4DC0EB}" destId="{B83265A3-1420-45CE-83FF-75624FFD4958}" srcOrd="1" destOrd="0" presId="urn:microsoft.com/office/officeart/2005/8/layout/lProcess2"/>
    <dgm:cxn modelId="{F49A6F30-893D-4D4F-85A3-23AE3925CB9A}" type="presParOf" srcId="{40C84E8C-B06C-4609-B97A-A1BD3F4DC0EB}" destId="{527FE678-4D78-42EB-A987-39144FCA8433}" srcOrd="2" destOrd="0" presId="urn:microsoft.com/office/officeart/2005/8/layout/lProcess2"/>
    <dgm:cxn modelId="{1C78BE11-D5B6-408A-A61B-5D189540E267}" type="presParOf" srcId="{1425B559-D79C-4A14-A490-B8EDAE133860}" destId="{A82A6E4A-6D8A-451C-9E4E-3FD93F1060CC}" srcOrd="5" destOrd="0" presId="urn:microsoft.com/office/officeart/2005/8/layout/lProcess2"/>
    <dgm:cxn modelId="{81AF5DB7-282D-43BD-B70D-F1C19364A646}" type="presParOf" srcId="{1425B559-D79C-4A14-A490-B8EDAE133860}" destId="{F8D760C0-AB4D-4027-B154-A32C9550AAAA}" srcOrd="6" destOrd="0" presId="urn:microsoft.com/office/officeart/2005/8/layout/lProcess2"/>
    <dgm:cxn modelId="{01F8E505-A1CA-49CD-8A4E-6A39476B0B8C}" type="presParOf" srcId="{F8D760C0-AB4D-4027-B154-A32C9550AAAA}" destId="{79E57A83-16CA-4177-93E8-D87A4C835EBE}" srcOrd="0" destOrd="0" presId="urn:microsoft.com/office/officeart/2005/8/layout/lProcess2"/>
    <dgm:cxn modelId="{A4EB010B-E2F1-45BF-983A-C80F43DD2CAB}" type="presParOf" srcId="{F8D760C0-AB4D-4027-B154-A32C9550AAAA}" destId="{448B9A71-0436-42C9-B917-73236B685C3E}" srcOrd="1" destOrd="0" presId="urn:microsoft.com/office/officeart/2005/8/layout/lProcess2"/>
    <dgm:cxn modelId="{52E05453-3E0D-476D-9C6B-50B467A22636}" type="presParOf" srcId="{F8D760C0-AB4D-4027-B154-A32C9550AAAA}" destId="{05C76CA3-6FC3-49FF-89B7-4DA3C3BF1D51}" srcOrd="2" destOrd="0" presId="urn:microsoft.com/office/officeart/2005/8/layout/lProcess2"/>
    <dgm:cxn modelId="{B879DDE7-F0BD-43DE-A3EE-2D1F907A0C75}" type="presParOf" srcId="{05C76CA3-6FC3-49FF-89B7-4DA3C3BF1D51}" destId="{55E6B214-E225-4921-9725-471BC679AD53}" srcOrd="0" destOrd="0" presId="urn:microsoft.com/office/officeart/2005/8/layout/lProcess2"/>
    <dgm:cxn modelId="{06E42752-9CEF-496B-A01A-38EB0E951BF9}" type="presParOf" srcId="{1425B559-D79C-4A14-A490-B8EDAE133860}" destId="{DF82D2B6-E737-4F05-A16F-9EDB426F15D0}" srcOrd="7" destOrd="0" presId="urn:microsoft.com/office/officeart/2005/8/layout/lProcess2"/>
    <dgm:cxn modelId="{5078E347-7E57-4E92-AF5F-BE4BF0C101A5}" type="presParOf" srcId="{1425B559-D79C-4A14-A490-B8EDAE133860}" destId="{6A53EAE6-14CB-418A-82EF-7FF38F6403E0}" srcOrd="8" destOrd="0" presId="urn:microsoft.com/office/officeart/2005/8/layout/lProcess2"/>
    <dgm:cxn modelId="{21757B4D-C919-4771-8C64-88B326279677}" type="presParOf" srcId="{6A53EAE6-14CB-418A-82EF-7FF38F6403E0}" destId="{188A79F5-55DD-4ED4-803B-E095A367845F}" srcOrd="0" destOrd="0" presId="urn:microsoft.com/office/officeart/2005/8/layout/lProcess2"/>
    <dgm:cxn modelId="{33230660-5C0B-4CF3-B651-FC2AEF4EE197}" type="presParOf" srcId="{6A53EAE6-14CB-418A-82EF-7FF38F6403E0}" destId="{5CB4E637-22F8-4BCE-8748-D2D7E1E70E10}" srcOrd="1" destOrd="0" presId="urn:microsoft.com/office/officeart/2005/8/layout/lProcess2"/>
    <dgm:cxn modelId="{9E4F5FD7-16F9-48B9-89FA-3257D50AAEC0}" type="presParOf" srcId="{6A53EAE6-14CB-418A-82EF-7FF38F6403E0}" destId="{04F5AA63-7DA4-41E9-8046-68BE1DA790C8}" srcOrd="2" destOrd="0" presId="urn:microsoft.com/office/officeart/2005/8/layout/lProcess2"/>
    <dgm:cxn modelId="{CB18F371-B2A8-4A87-B6EF-03D399A1E5B3}" type="presParOf" srcId="{04F5AA63-7DA4-41E9-8046-68BE1DA790C8}" destId="{0F67BF51-F08B-404A-B09D-81DED2AC92CA}"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BEF4019-2D8B-4CEE-8596-CCB9DEDFEA41}" type="doc">
      <dgm:prSet loTypeId="urn:microsoft.com/office/officeart/2005/8/layout/cycle7" loCatId="cycle" qsTypeId="urn:microsoft.com/office/officeart/2005/8/quickstyle/simple5" qsCatId="simple" csTypeId="urn:microsoft.com/office/officeart/2005/8/colors/accent2_1" csCatId="accent2" phldr="1"/>
      <dgm:spPr/>
      <dgm:t>
        <a:bodyPr/>
        <a:lstStyle/>
        <a:p>
          <a:endParaRPr lang="es-ES"/>
        </a:p>
      </dgm:t>
    </dgm:pt>
    <dgm:pt modelId="{0AFBBF75-8074-43E2-8F0B-4B0CAEA82719}">
      <dgm:prSet phldrT="[Texto]"/>
      <dgm:spPr/>
      <dgm:t>
        <a:bodyPr/>
        <a:lstStyle/>
        <a:p>
          <a:r>
            <a:rPr lang="es-ES" dirty="0">
              <a:latin typeface="Times New Roman" panose="02020603050405020304" pitchFamily="18" charset="0"/>
              <a:cs typeface="Times New Roman" panose="02020603050405020304" pitchFamily="18" charset="0"/>
            </a:rPr>
            <a:t>El Hospital San Vicente de Paúl se encuentra ubicado en la Provincia </a:t>
          </a:r>
          <a:r>
            <a:rPr lang="es-ES">
              <a:latin typeface="Times New Roman" panose="02020603050405020304" pitchFamily="18" charset="0"/>
              <a:cs typeface="Times New Roman" panose="02020603050405020304" pitchFamily="18" charset="0"/>
            </a:rPr>
            <a:t>de Imbabura </a:t>
          </a:r>
          <a:r>
            <a:rPr lang="es-ES" dirty="0">
              <a:latin typeface="Times New Roman" panose="02020603050405020304" pitchFamily="18" charset="0"/>
              <a:cs typeface="Times New Roman" panose="02020603050405020304" pitchFamily="18" charset="0"/>
            </a:rPr>
            <a:t>ciudad </a:t>
          </a:r>
          <a:r>
            <a:rPr lang="es-ES">
              <a:latin typeface="Times New Roman" panose="02020603050405020304" pitchFamily="18" charset="0"/>
              <a:cs typeface="Times New Roman" panose="02020603050405020304" pitchFamily="18" charset="0"/>
            </a:rPr>
            <a:t>de Ibarra, </a:t>
          </a:r>
          <a:r>
            <a:rPr lang="es-ES" dirty="0">
              <a:latin typeface="Times New Roman" panose="02020603050405020304" pitchFamily="18" charset="0"/>
              <a:cs typeface="Times New Roman" panose="02020603050405020304" pitchFamily="18" charset="0"/>
            </a:rPr>
            <a:t>parroquia El Sagrario</a:t>
          </a:r>
        </a:p>
      </dgm:t>
    </dgm:pt>
    <dgm:pt modelId="{278732F5-717D-4353-BCEC-347B7DA8B040}" type="parTrans" cxnId="{601BD1D8-CD79-40F3-9958-4264FC9D23CA}">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473467E2-2E68-43C6-87CC-0CF4B9FCDEF8}" type="sibTrans" cxnId="{601BD1D8-CD79-40F3-9958-4264FC9D23CA}">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84FBDC29-30B0-4B21-BE9F-3E7C02D03FEF}">
      <dgm:prSet phldrT="[Texto]"/>
      <dgm:spPr/>
      <dgm:t>
        <a:bodyPr/>
        <a:lstStyle/>
        <a:p>
          <a:r>
            <a:rPr lang="es-ES">
              <a:latin typeface="Times New Roman" panose="02020603050405020304" pitchFamily="18" charset="0"/>
              <a:cs typeface="Times New Roman" panose="02020603050405020304" pitchFamily="18" charset="0"/>
            </a:rPr>
            <a:t>Hospital de referencia y contra referencia, calificado en el segundo nivel de atención</a:t>
          </a:r>
          <a:endParaRPr lang="es-ES" dirty="0">
            <a:latin typeface="Times New Roman" panose="02020603050405020304" pitchFamily="18" charset="0"/>
            <a:cs typeface="Times New Roman" panose="02020603050405020304" pitchFamily="18" charset="0"/>
          </a:endParaRPr>
        </a:p>
      </dgm:t>
    </dgm:pt>
    <dgm:pt modelId="{E82E134C-1C30-4573-8974-6E8969DF21AA}" type="parTrans" cxnId="{C50F26B3-B69B-4DD9-A1F4-4EDC89851A5C}">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AA123C4C-F77A-4824-88F1-4E358003A9F7}" type="sibTrans" cxnId="{C50F26B3-B69B-4DD9-A1F4-4EDC89851A5C}">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ED64FE07-E331-464C-95DE-C3E0FE4432DC}">
      <dgm:prSet phldrT="[Texto]"/>
      <dgm:spPr/>
      <dgm:t>
        <a:bodyPr/>
        <a:lstStyle/>
        <a:p>
          <a:r>
            <a:rPr lang="es-ES" dirty="0">
              <a:latin typeface="Times New Roman" panose="02020603050405020304" pitchFamily="18" charset="0"/>
              <a:cs typeface="Times New Roman" panose="02020603050405020304" pitchFamily="18" charset="0"/>
            </a:rPr>
            <a:t>Cuenta con un edificio de aproximadamente 15.000 metros cuadrados distribuidos en cinco pisos</a:t>
          </a:r>
        </a:p>
      </dgm:t>
    </dgm:pt>
    <dgm:pt modelId="{9C32A62C-4CB4-4F3D-8497-85F119DA36EF}" type="parTrans" cxnId="{5FA6D2D9-722A-4CBD-8BEE-5735545C0CB8}">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695CC3F2-5557-4370-8827-EBEFEC1A6DD4}" type="sibTrans" cxnId="{5FA6D2D9-722A-4CBD-8BEE-5735545C0CB8}">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69F331B4-A92D-4075-A325-B58DBBB81497}" type="pres">
      <dgm:prSet presAssocID="{7BEF4019-2D8B-4CEE-8596-CCB9DEDFEA41}" presName="Name0" presStyleCnt="0">
        <dgm:presLayoutVars>
          <dgm:dir/>
          <dgm:resizeHandles val="exact"/>
        </dgm:presLayoutVars>
      </dgm:prSet>
      <dgm:spPr/>
    </dgm:pt>
    <dgm:pt modelId="{585EC723-8F10-462F-AEC4-8DD88AF7705C}" type="pres">
      <dgm:prSet presAssocID="{0AFBBF75-8074-43E2-8F0B-4B0CAEA82719}" presName="node" presStyleLbl="node1" presStyleIdx="0" presStyleCnt="3">
        <dgm:presLayoutVars>
          <dgm:bulletEnabled val="1"/>
        </dgm:presLayoutVars>
      </dgm:prSet>
      <dgm:spPr/>
    </dgm:pt>
    <dgm:pt modelId="{A64FCBFC-8D8F-49FA-820C-04F2329EEC24}" type="pres">
      <dgm:prSet presAssocID="{473467E2-2E68-43C6-87CC-0CF4B9FCDEF8}" presName="sibTrans" presStyleLbl="sibTrans2D1" presStyleIdx="0" presStyleCnt="3"/>
      <dgm:spPr/>
    </dgm:pt>
    <dgm:pt modelId="{F8B3D6D2-05AC-47C9-8B79-01267278F6A8}" type="pres">
      <dgm:prSet presAssocID="{473467E2-2E68-43C6-87CC-0CF4B9FCDEF8}" presName="connectorText" presStyleLbl="sibTrans2D1" presStyleIdx="0" presStyleCnt="3"/>
      <dgm:spPr/>
    </dgm:pt>
    <dgm:pt modelId="{BF1D4216-F5BD-4128-9990-65EA60EC355A}" type="pres">
      <dgm:prSet presAssocID="{84FBDC29-30B0-4B21-BE9F-3E7C02D03FEF}" presName="node" presStyleLbl="node1" presStyleIdx="1" presStyleCnt="3">
        <dgm:presLayoutVars>
          <dgm:bulletEnabled val="1"/>
        </dgm:presLayoutVars>
      </dgm:prSet>
      <dgm:spPr/>
    </dgm:pt>
    <dgm:pt modelId="{096B2D8D-1ECF-4B33-9412-254181489E06}" type="pres">
      <dgm:prSet presAssocID="{AA123C4C-F77A-4824-88F1-4E358003A9F7}" presName="sibTrans" presStyleLbl="sibTrans2D1" presStyleIdx="1" presStyleCnt="3"/>
      <dgm:spPr/>
    </dgm:pt>
    <dgm:pt modelId="{D5E88A56-6F27-4593-916F-47EC78247EA0}" type="pres">
      <dgm:prSet presAssocID="{AA123C4C-F77A-4824-88F1-4E358003A9F7}" presName="connectorText" presStyleLbl="sibTrans2D1" presStyleIdx="1" presStyleCnt="3"/>
      <dgm:spPr/>
    </dgm:pt>
    <dgm:pt modelId="{340A8F7C-E670-42FF-9257-BADC3FBB6C7E}" type="pres">
      <dgm:prSet presAssocID="{ED64FE07-E331-464C-95DE-C3E0FE4432DC}" presName="node" presStyleLbl="node1" presStyleIdx="2" presStyleCnt="3">
        <dgm:presLayoutVars>
          <dgm:bulletEnabled val="1"/>
        </dgm:presLayoutVars>
      </dgm:prSet>
      <dgm:spPr/>
    </dgm:pt>
    <dgm:pt modelId="{3E62D02E-6342-4D41-BBCB-292F222C0642}" type="pres">
      <dgm:prSet presAssocID="{695CC3F2-5557-4370-8827-EBEFEC1A6DD4}" presName="sibTrans" presStyleLbl="sibTrans2D1" presStyleIdx="2" presStyleCnt="3"/>
      <dgm:spPr/>
    </dgm:pt>
    <dgm:pt modelId="{C7DC8DFE-4099-471E-85AE-36C0EC4F051B}" type="pres">
      <dgm:prSet presAssocID="{695CC3F2-5557-4370-8827-EBEFEC1A6DD4}" presName="connectorText" presStyleLbl="sibTrans2D1" presStyleIdx="2" presStyleCnt="3"/>
      <dgm:spPr/>
    </dgm:pt>
  </dgm:ptLst>
  <dgm:cxnLst>
    <dgm:cxn modelId="{0259C714-D524-4962-A890-35A44396A979}" type="presOf" srcId="{ED64FE07-E331-464C-95DE-C3E0FE4432DC}" destId="{340A8F7C-E670-42FF-9257-BADC3FBB6C7E}" srcOrd="0" destOrd="0" presId="urn:microsoft.com/office/officeart/2005/8/layout/cycle7"/>
    <dgm:cxn modelId="{BE849E2F-172A-4777-AC66-2C80394E353C}" type="presOf" srcId="{0AFBBF75-8074-43E2-8F0B-4B0CAEA82719}" destId="{585EC723-8F10-462F-AEC4-8DD88AF7705C}" srcOrd="0" destOrd="0" presId="urn:microsoft.com/office/officeart/2005/8/layout/cycle7"/>
    <dgm:cxn modelId="{7A65D238-EAC9-43E1-BE29-7C8453ECAFD2}" type="presOf" srcId="{84FBDC29-30B0-4B21-BE9F-3E7C02D03FEF}" destId="{BF1D4216-F5BD-4128-9990-65EA60EC355A}" srcOrd="0" destOrd="0" presId="urn:microsoft.com/office/officeart/2005/8/layout/cycle7"/>
    <dgm:cxn modelId="{11D8D476-03A3-4CFC-A7CC-8623B646B9B9}" type="presOf" srcId="{695CC3F2-5557-4370-8827-EBEFEC1A6DD4}" destId="{C7DC8DFE-4099-471E-85AE-36C0EC4F051B}" srcOrd="1" destOrd="0" presId="urn:microsoft.com/office/officeart/2005/8/layout/cycle7"/>
    <dgm:cxn modelId="{27077A79-9EF7-4068-9965-6754DDA69FE9}" type="presOf" srcId="{AA123C4C-F77A-4824-88F1-4E358003A9F7}" destId="{D5E88A56-6F27-4593-916F-47EC78247EA0}" srcOrd="1" destOrd="0" presId="urn:microsoft.com/office/officeart/2005/8/layout/cycle7"/>
    <dgm:cxn modelId="{0929BA59-F545-4D6C-8FA4-9FA3FC39C9B1}" type="presOf" srcId="{695CC3F2-5557-4370-8827-EBEFEC1A6DD4}" destId="{3E62D02E-6342-4D41-BBCB-292F222C0642}" srcOrd="0" destOrd="0" presId="urn:microsoft.com/office/officeart/2005/8/layout/cycle7"/>
    <dgm:cxn modelId="{7999CC97-553B-46A3-A7EE-43BC0BE1007B}" type="presOf" srcId="{473467E2-2E68-43C6-87CC-0CF4B9FCDEF8}" destId="{A64FCBFC-8D8F-49FA-820C-04F2329EEC24}" srcOrd="0" destOrd="0" presId="urn:microsoft.com/office/officeart/2005/8/layout/cycle7"/>
    <dgm:cxn modelId="{2915DDAB-257A-4815-9194-097DE86ACD75}" type="presOf" srcId="{473467E2-2E68-43C6-87CC-0CF4B9FCDEF8}" destId="{F8B3D6D2-05AC-47C9-8B79-01267278F6A8}" srcOrd="1" destOrd="0" presId="urn:microsoft.com/office/officeart/2005/8/layout/cycle7"/>
    <dgm:cxn modelId="{C50F26B3-B69B-4DD9-A1F4-4EDC89851A5C}" srcId="{7BEF4019-2D8B-4CEE-8596-CCB9DEDFEA41}" destId="{84FBDC29-30B0-4B21-BE9F-3E7C02D03FEF}" srcOrd="1" destOrd="0" parTransId="{E82E134C-1C30-4573-8974-6E8969DF21AA}" sibTransId="{AA123C4C-F77A-4824-88F1-4E358003A9F7}"/>
    <dgm:cxn modelId="{601BD1D8-CD79-40F3-9958-4264FC9D23CA}" srcId="{7BEF4019-2D8B-4CEE-8596-CCB9DEDFEA41}" destId="{0AFBBF75-8074-43E2-8F0B-4B0CAEA82719}" srcOrd="0" destOrd="0" parTransId="{278732F5-717D-4353-BCEC-347B7DA8B040}" sibTransId="{473467E2-2E68-43C6-87CC-0CF4B9FCDEF8}"/>
    <dgm:cxn modelId="{5FA6D2D9-722A-4CBD-8BEE-5735545C0CB8}" srcId="{7BEF4019-2D8B-4CEE-8596-CCB9DEDFEA41}" destId="{ED64FE07-E331-464C-95DE-C3E0FE4432DC}" srcOrd="2" destOrd="0" parTransId="{9C32A62C-4CB4-4F3D-8497-85F119DA36EF}" sibTransId="{695CC3F2-5557-4370-8827-EBEFEC1A6DD4}"/>
    <dgm:cxn modelId="{5A251AEB-F518-44F8-BA92-492055606A42}" type="presOf" srcId="{7BEF4019-2D8B-4CEE-8596-CCB9DEDFEA41}" destId="{69F331B4-A92D-4075-A325-B58DBBB81497}" srcOrd="0" destOrd="0" presId="urn:microsoft.com/office/officeart/2005/8/layout/cycle7"/>
    <dgm:cxn modelId="{1A9DC4F5-0BA8-49CE-8D22-C2FF1061049C}" type="presOf" srcId="{AA123C4C-F77A-4824-88F1-4E358003A9F7}" destId="{096B2D8D-1ECF-4B33-9412-254181489E06}" srcOrd="0" destOrd="0" presId="urn:microsoft.com/office/officeart/2005/8/layout/cycle7"/>
    <dgm:cxn modelId="{F353B9F6-37D9-447F-A1A9-041AA059AF06}" type="presParOf" srcId="{69F331B4-A92D-4075-A325-B58DBBB81497}" destId="{585EC723-8F10-462F-AEC4-8DD88AF7705C}" srcOrd="0" destOrd="0" presId="urn:microsoft.com/office/officeart/2005/8/layout/cycle7"/>
    <dgm:cxn modelId="{07512EBB-1450-4263-8166-983BD11F90F7}" type="presParOf" srcId="{69F331B4-A92D-4075-A325-B58DBBB81497}" destId="{A64FCBFC-8D8F-49FA-820C-04F2329EEC24}" srcOrd="1" destOrd="0" presId="urn:microsoft.com/office/officeart/2005/8/layout/cycle7"/>
    <dgm:cxn modelId="{1CEA707C-CBA7-45FE-A2BD-072AE7E771E3}" type="presParOf" srcId="{A64FCBFC-8D8F-49FA-820C-04F2329EEC24}" destId="{F8B3D6D2-05AC-47C9-8B79-01267278F6A8}" srcOrd="0" destOrd="0" presId="urn:microsoft.com/office/officeart/2005/8/layout/cycle7"/>
    <dgm:cxn modelId="{0FB38762-DE2C-42F1-A4D4-01B1957ACFB8}" type="presParOf" srcId="{69F331B4-A92D-4075-A325-B58DBBB81497}" destId="{BF1D4216-F5BD-4128-9990-65EA60EC355A}" srcOrd="2" destOrd="0" presId="urn:microsoft.com/office/officeart/2005/8/layout/cycle7"/>
    <dgm:cxn modelId="{74738797-74BC-4E8D-826A-5EF5082B7250}" type="presParOf" srcId="{69F331B4-A92D-4075-A325-B58DBBB81497}" destId="{096B2D8D-1ECF-4B33-9412-254181489E06}" srcOrd="3" destOrd="0" presId="urn:microsoft.com/office/officeart/2005/8/layout/cycle7"/>
    <dgm:cxn modelId="{E41DCBB0-2196-40FB-A07A-A8115DBA98D3}" type="presParOf" srcId="{096B2D8D-1ECF-4B33-9412-254181489E06}" destId="{D5E88A56-6F27-4593-916F-47EC78247EA0}" srcOrd="0" destOrd="0" presId="urn:microsoft.com/office/officeart/2005/8/layout/cycle7"/>
    <dgm:cxn modelId="{5A6FDE4D-0857-4C01-A05C-D3C3D668F77E}" type="presParOf" srcId="{69F331B4-A92D-4075-A325-B58DBBB81497}" destId="{340A8F7C-E670-42FF-9257-BADC3FBB6C7E}" srcOrd="4" destOrd="0" presId="urn:microsoft.com/office/officeart/2005/8/layout/cycle7"/>
    <dgm:cxn modelId="{B9EE28F8-0B6C-4945-A74A-00E359A3C329}" type="presParOf" srcId="{69F331B4-A92D-4075-A325-B58DBBB81497}" destId="{3E62D02E-6342-4D41-BBCB-292F222C0642}" srcOrd="5" destOrd="0" presId="urn:microsoft.com/office/officeart/2005/8/layout/cycle7"/>
    <dgm:cxn modelId="{26A612F3-B47B-4036-B325-1A691734D5BB}" type="presParOf" srcId="{3E62D02E-6342-4D41-BBCB-292F222C0642}" destId="{C7DC8DFE-4099-471E-85AE-36C0EC4F051B}" srcOrd="0" destOrd="0" presId="urn:microsoft.com/office/officeart/2005/8/layout/cycle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D9954CF-1D64-4EFF-B9B6-061124A4C45B}" type="doc">
      <dgm:prSet loTypeId="urn:microsoft.com/office/officeart/2005/8/layout/hProcess9" loCatId="process" qsTypeId="urn:microsoft.com/office/officeart/2005/8/quickstyle/simple1" qsCatId="simple" csTypeId="urn:microsoft.com/office/officeart/2005/8/colors/accent2_1" csCatId="accent2" phldr="1"/>
      <dgm:spPr/>
      <dgm:t>
        <a:bodyPr/>
        <a:lstStyle/>
        <a:p>
          <a:endParaRPr lang="es-ES"/>
        </a:p>
      </dgm:t>
    </dgm:pt>
    <dgm:pt modelId="{70A9ABFA-EE63-47DA-B0B8-54423340D112}">
      <dgm:prSet custT="1"/>
      <dgm:spPr/>
      <dgm:t>
        <a:bodyPr/>
        <a:lstStyle/>
        <a:p>
          <a:r>
            <a:rPr lang="es-EC" sz="1600" dirty="0">
              <a:latin typeface="Times New Roman" panose="02020603050405020304" pitchFamily="18" charset="0"/>
              <a:cs typeface="Times New Roman" panose="02020603050405020304" pitchFamily="18" charset="0"/>
            </a:rPr>
            <a:t>	</a:t>
          </a:r>
          <a:endParaRPr lang="es-EC" sz="2000" dirty="0">
            <a:latin typeface="Times New Roman" panose="02020603050405020304" pitchFamily="18" charset="0"/>
            <a:cs typeface="Times New Roman" panose="02020603050405020304" pitchFamily="18" charset="0"/>
          </a:endParaRPr>
        </a:p>
      </dgm:t>
    </dgm:pt>
    <dgm:pt modelId="{25892B4E-987B-492B-B834-C725484936F3}" type="parTrans" cxnId="{AFF89844-B909-43D6-8CB7-FE254E2D35C9}">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2E46B7A9-6D73-404D-AD97-8A45231D63F2}" type="sibTrans" cxnId="{AFF89844-B909-43D6-8CB7-FE254E2D35C9}">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ED9D94B7-1713-416D-9AB0-423E23C430C9}">
      <dgm:prSet custT="1"/>
      <dgm:spPr/>
      <dgm:t>
        <a:bodyPr/>
        <a:lstStyle/>
        <a:p>
          <a:r>
            <a:rPr lang="es-EC" sz="1600" dirty="0">
              <a:latin typeface="Times New Roman" panose="02020603050405020304" pitchFamily="18" charset="0"/>
              <a:cs typeface="Times New Roman" panose="02020603050405020304" pitchFamily="18" charset="0"/>
            </a:rPr>
            <a:t>Indicaciones 	</a:t>
          </a:r>
        </a:p>
      </dgm:t>
    </dgm:pt>
    <dgm:pt modelId="{C41E431F-71C2-4F06-8F3F-CDF73740B536}" type="parTrans" cxnId="{15D4DCF8-A5BA-485F-BAB0-F2F24148DD89}">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862C7DB8-4861-49E0-915E-3EEB450E5DB5}" type="sibTrans" cxnId="{15D4DCF8-A5BA-485F-BAB0-F2F24148DD89}">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3545655B-1128-4AF3-A029-9262CA329798}">
      <dgm:prSet custT="1"/>
      <dgm:spPr/>
      <dgm:t>
        <a:bodyPr/>
        <a:lstStyle/>
        <a:p>
          <a:r>
            <a:rPr lang="es-EC" sz="1600" dirty="0">
              <a:latin typeface="Times New Roman" panose="02020603050405020304" pitchFamily="18" charset="0"/>
              <a:cs typeface="Times New Roman" panose="02020603050405020304" pitchFamily="18" charset="0"/>
            </a:rPr>
            <a:t>Complicaciones		</a:t>
          </a:r>
        </a:p>
      </dgm:t>
    </dgm:pt>
    <dgm:pt modelId="{2D820015-C76B-446A-86D8-158FB2907B27}" type="parTrans" cxnId="{CDDF9993-0F42-466B-B858-761829F8AD86}">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B02910B5-17E7-404F-8976-1D314A7C9F3B}" type="sibTrans" cxnId="{CDDF9993-0F42-466B-B858-761829F8AD86}">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E19C853E-19BF-482D-AB44-6B744C6FFB55}">
      <dgm:prSet custT="1"/>
      <dgm:spPr/>
      <dgm:t>
        <a:bodyPr/>
        <a:lstStyle/>
        <a:p>
          <a:r>
            <a:rPr lang="es-EC" sz="1600" dirty="0">
              <a:latin typeface="Times New Roman" panose="02020603050405020304" pitchFamily="18" charset="0"/>
              <a:cs typeface="Times New Roman" panose="02020603050405020304" pitchFamily="18" charset="0"/>
            </a:rPr>
            <a:t>Mortalidad materna post cesárea	</a:t>
          </a:r>
        </a:p>
      </dgm:t>
    </dgm:pt>
    <dgm:pt modelId="{BBEAA31D-661C-47C1-B8BF-60DA1BC9EC5B}" type="parTrans" cxnId="{4829EC39-B6EC-4488-BCFF-BDDB85CB9481}">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D0936136-60F8-43FC-B174-547CFBB2B349}" type="sibTrans" cxnId="{4829EC39-B6EC-4488-BCFF-BDDB85CB9481}">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7031B50A-8F75-414F-8D7E-DBAA4767C321}">
      <dgm:prSet custT="1"/>
      <dgm:spPr/>
      <dgm:t>
        <a:bodyPr/>
        <a:lstStyle/>
        <a:p>
          <a:r>
            <a:rPr lang="es-EC" sz="1600" dirty="0">
              <a:latin typeface="Times New Roman" panose="02020603050405020304" pitchFamily="18" charset="0"/>
              <a:cs typeface="Times New Roman" panose="02020603050405020304" pitchFamily="18" charset="0"/>
            </a:rPr>
            <a:t>Cuidados post operatorios	</a:t>
          </a:r>
        </a:p>
      </dgm:t>
    </dgm:pt>
    <dgm:pt modelId="{91AA73EE-6685-4178-BE33-4AE3EFCD7A01}" type="parTrans" cxnId="{792A8198-5BFB-4AA0-ACCA-A0C33213C6DE}">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5B6D528C-6BB0-4D35-BBF9-BF5A5B06DCCE}" type="sibTrans" cxnId="{792A8198-5BFB-4AA0-ACCA-A0C33213C6DE}">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461184D2-BFE1-4A43-B72E-7AB752092451}">
      <dgm:prSet custT="1"/>
      <dgm:spPr/>
      <dgm:t>
        <a:bodyPr/>
        <a:lstStyle/>
        <a:p>
          <a:r>
            <a:rPr lang="es-EC" sz="1600">
              <a:latin typeface="Times New Roman" panose="02020603050405020304" pitchFamily="18" charset="0"/>
              <a:cs typeface="Times New Roman" panose="02020603050405020304" pitchFamily="18" charset="0"/>
            </a:rPr>
            <a:t>Conocimientos actitudes y prácticas de autocuidado	</a:t>
          </a:r>
        </a:p>
      </dgm:t>
    </dgm:pt>
    <dgm:pt modelId="{96826D5A-AB12-4708-A720-A0C85A297BFD}" type="parTrans" cxnId="{5ECBDED9-2181-4825-8D83-EB7A15394F69}">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604AF210-AEB4-4DE9-8FA3-C2B7E5692318}" type="sibTrans" cxnId="{5ECBDED9-2181-4825-8D83-EB7A15394F69}">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680A48DF-84F8-4D65-A1B9-193863895707}">
      <dgm:prSet custT="1"/>
      <dgm:spPr/>
      <dgm:t>
        <a:bodyPr/>
        <a:lstStyle/>
        <a:p>
          <a:r>
            <a:rPr lang="es-EC" sz="1600" dirty="0">
              <a:latin typeface="Times New Roman" panose="02020603050405020304" pitchFamily="18" charset="0"/>
              <a:cs typeface="Times New Roman" panose="02020603050405020304" pitchFamily="18" charset="0"/>
            </a:rPr>
            <a:t>Concepto de cesárea	</a:t>
          </a:r>
        </a:p>
      </dgm:t>
    </dgm:pt>
    <dgm:pt modelId="{F7EE6F67-4CB5-47DA-8E4D-FC57057A40AC}" type="parTrans" cxnId="{BD7F4945-D487-4C37-ADEE-EEED0B00430F}">
      <dgm:prSet/>
      <dgm:spPr/>
      <dgm:t>
        <a:bodyPr/>
        <a:lstStyle/>
        <a:p>
          <a:endParaRPr lang="es-ES">
            <a:latin typeface="Times New Roman" panose="02020603050405020304" pitchFamily="18" charset="0"/>
            <a:cs typeface="Times New Roman" panose="02020603050405020304" pitchFamily="18" charset="0"/>
          </a:endParaRPr>
        </a:p>
      </dgm:t>
    </dgm:pt>
    <dgm:pt modelId="{C8713159-F0FF-4AF3-99DB-08B847E5911C}" type="sibTrans" cxnId="{BD7F4945-D487-4C37-ADEE-EEED0B00430F}">
      <dgm:prSet/>
      <dgm:spPr/>
      <dgm:t>
        <a:bodyPr/>
        <a:lstStyle/>
        <a:p>
          <a:endParaRPr lang="es-ES">
            <a:latin typeface="Times New Roman" panose="02020603050405020304" pitchFamily="18" charset="0"/>
            <a:cs typeface="Times New Roman" panose="02020603050405020304" pitchFamily="18" charset="0"/>
          </a:endParaRPr>
        </a:p>
      </dgm:t>
    </dgm:pt>
    <dgm:pt modelId="{93936EED-786E-49E2-8BED-3AD06F2E5CDC}">
      <dgm:prSet custT="1"/>
      <dgm:spPr/>
      <dgm:t>
        <a:bodyPr/>
        <a:lstStyle/>
        <a:p>
          <a:r>
            <a:rPr lang="es-EC" sz="1600" dirty="0">
              <a:latin typeface="Times New Roman" panose="02020603050405020304" pitchFamily="18" charset="0"/>
              <a:cs typeface="Times New Roman" panose="02020603050405020304" pitchFamily="18" charset="0"/>
            </a:rPr>
            <a:t>Historia de la cesárea </a:t>
          </a:r>
        </a:p>
      </dgm:t>
    </dgm:pt>
    <dgm:pt modelId="{695B5A1A-CA77-439C-9427-9C258C05AF7B}" type="sibTrans" cxnId="{EDBAD356-00D3-481B-BF18-1F1DF5435179}">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6FA04F15-83B3-49CF-8445-1FAE4DA35401}" type="parTrans" cxnId="{EDBAD356-00D3-481B-BF18-1F1DF5435179}">
      <dgm:prSet/>
      <dgm:spPr/>
      <dgm:t>
        <a:bodyPr/>
        <a:lstStyle/>
        <a:p>
          <a:endParaRPr lang="es-ES">
            <a:solidFill>
              <a:schemeClr val="tx1"/>
            </a:solidFill>
            <a:latin typeface="Times New Roman" panose="02020603050405020304" pitchFamily="18" charset="0"/>
            <a:cs typeface="Times New Roman" panose="02020603050405020304" pitchFamily="18" charset="0"/>
          </a:endParaRPr>
        </a:p>
      </dgm:t>
    </dgm:pt>
    <dgm:pt modelId="{42BA75FC-6A59-4471-9BC5-9C3CCEAC7B96}">
      <dgm:prSet custT="1"/>
      <dgm:spPr/>
      <dgm:t>
        <a:bodyPr/>
        <a:lstStyle/>
        <a:p>
          <a:r>
            <a:rPr lang="es-EC" sz="1600" dirty="0">
              <a:latin typeface="Times New Roman" panose="02020603050405020304" pitchFamily="18" charset="0"/>
              <a:cs typeface="Times New Roman" panose="02020603050405020304" pitchFamily="18" charset="0"/>
            </a:rPr>
            <a:t>Cambios anatómicos y fisiológicos post cesárea </a:t>
          </a:r>
        </a:p>
      </dgm:t>
    </dgm:pt>
    <dgm:pt modelId="{B98BFFC3-45A6-450A-87DD-6A06300517F0}" type="parTrans" cxnId="{C0DBFFB1-C16D-4068-BFE3-E234B98C0063}">
      <dgm:prSet/>
      <dgm:spPr/>
      <dgm:t>
        <a:bodyPr/>
        <a:lstStyle/>
        <a:p>
          <a:endParaRPr lang="es-ES"/>
        </a:p>
      </dgm:t>
    </dgm:pt>
    <dgm:pt modelId="{A6F98D33-01B9-41BC-9826-8F899E0F1949}" type="sibTrans" cxnId="{C0DBFFB1-C16D-4068-BFE3-E234B98C0063}">
      <dgm:prSet/>
      <dgm:spPr/>
      <dgm:t>
        <a:bodyPr/>
        <a:lstStyle/>
        <a:p>
          <a:endParaRPr lang="es-ES"/>
        </a:p>
      </dgm:t>
    </dgm:pt>
    <dgm:pt modelId="{E7FB9426-01B5-4263-811E-69ED4FE88BE3}" type="pres">
      <dgm:prSet presAssocID="{1D9954CF-1D64-4EFF-B9B6-061124A4C45B}" presName="CompostProcess" presStyleCnt="0">
        <dgm:presLayoutVars>
          <dgm:dir/>
          <dgm:resizeHandles val="exact"/>
        </dgm:presLayoutVars>
      </dgm:prSet>
      <dgm:spPr/>
    </dgm:pt>
    <dgm:pt modelId="{8F2C4EDD-A71E-4813-8CE1-B626C5659E7D}" type="pres">
      <dgm:prSet presAssocID="{1D9954CF-1D64-4EFF-B9B6-061124A4C45B}" presName="arrow" presStyleLbl="bgShp" presStyleIdx="0" presStyleCnt="1"/>
      <dgm:spPr/>
    </dgm:pt>
    <dgm:pt modelId="{A40986E8-BA0A-4D71-8E6E-73542F78797E}" type="pres">
      <dgm:prSet presAssocID="{1D9954CF-1D64-4EFF-B9B6-061124A4C45B}" presName="linearProcess" presStyleCnt="0"/>
      <dgm:spPr/>
    </dgm:pt>
    <dgm:pt modelId="{E6EB56FC-719C-4AB0-96E3-0705FA5E9B02}" type="pres">
      <dgm:prSet presAssocID="{70A9ABFA-EE63-47DA-B0B8-54423340D112}" presName="textNode" presStyleLbl="node1" presStyleIdx="0" presStyleCnt="1" custScaleY="109766" custLinFactNeighborY="1606">
        <dgm:presLayoutVars>
          <dgm:bulletEnabled val="1"/>
        </dgm:presLayoutVars>
      </dgm:prSet>
      <dgm:spPr/>
    </dgm:pt>
  </dgm:ptLst>
  <dgm:cxnLst>
    <dgm:cxn modelId="{A316A904-2054-41D3-839C-8919EE48AFCE}" type="presOf" srcId="{93936EED-786E-49E2-8BED-3AD06F2E5CDC}" destId="{E6EB56FC-719C-4AB0-96E3-0705FA5E9B02}" srcOrd="0" destOrd="1" presId="urn:microsoft.com/office/officeart/2005/8/layout/hProcess9"/>
    <dgm:cxn modelId="{4829EC39-B6EC-4488-BCFF-BDDB85CB9481}" srcId="{70A9ABFA-EE63-47DA-B0B8-54423340D112}" destId="{E19C853E-19BF-482D-AB44-6B744C6FFB55}" srcOrd="4" destOrd="0" parTransId="{BBEAA31D-661C-47C1-B8BF-60DA1BC9EC5B}" sibTransId="{D0936136-60F8-43FC-B174-547CFBB2B349}"/>
    <dgm:cxn modelId="{00D9085C-4F20-49E3-ACE0-A0AB54982E19}" type="presOf" srcId="{3545655B-1128-4AF3-A029-9262CA329798}" destId="{E6EB56FC-719C-4AB0-96E3-0705FA5E9B02}" srcOrd="0" destOrd="4" presId="urn:microsoft.com/office/officeart/2005/8/layout/hProcess9"/>
    <dgm:cxn modelId="{AFF89844-B909-43D6-8CB7-FE254E2D35C9}" srcId="{1D9954CF-1D64-4EFF-B9B6-061124A4C45B}" destId="{70A9ABFA-EE63-47DA-B0B8-54423340D112}" srcOrd="0" destOrd="0" parTransId="{25892B4E-987B-492B-B834-C725484936F3}" sibTransId="{2E46B7A9-6D73-404D-AD97-8A45231D63F2}"/>
    <dgm:cxn modelId="{BD7F4945-D487-4C37-ADEE-EEED0B00430F}" srcId="{70A9ABFA-EE63-47DA-B0B8-54423340D112}" destId="{680A48DF-84F8-4D65-A1B9-193863895707}" srcOrd="1" destOrd="0" parTransId="{F7EE6F67-4CB5-47DA-8E4D-FC57057A40AC}" sibTransId="{C8713159-F0FF-4AF3-99DB-08B847E5911C}"/>
    <dgm:cxn modelId="{E369806D-408A-4338-AEB1-D5F70D167686}" type="presOf" srcId="{E19C853E-19BF-482D-AB44-6B744C6FFB55}" destId="{E6EB56FC-719C-4AB0-96E3-0705FA5E9B02}" srcOrd="0" destOrd="5" presId="urn:microsoft.com/office/officeart/2005/8/layout/hProcess9"/>
    <dgm:cxn modelId="{EDBAD356-00D3-481B-BF18-1F1DF5435179}" srcId="{70A9ABFA-EE63-47DA-B0B8-54423340D112}" destId="{93936EED-786E-49E2-8BED-3AD06F2E5CDC}" srcOrd="0" destOrd="0" parTransId="{6FA04F15-83B3-49CF-8445-1FAE4DA35401}" sibTransId="{695B5A1A-CA77-439C-9427-9C258C05AF7B}"/>
    <dgm:cxn modelId="{3A99BB7A-7AA4-416C-B9EB-6E9EA16F896A}" type="presOf" srcId="{ED9D94B7-1713-416D-9AB0-423E23C430C9}" destId="{E6EB56FC-719C-4AB0-96E3-0705FA5E9B02}" srcOrd="0" destOrd="3" presId="urn:microsoft.com/office/officeart/2005/8/layout/hProcess9"/>
    <dgm:cxn modelId="{CDDF9993-0F42-466B-B858-761829F8AD86}" srcId="{70A9ABFA-EE63-47DA-B0B8-54423340D112}" destId="{3545655B-1128-4AF3-A029-9262CA329798}" srcOrd="3" destOrd="0" parTransId="{2D820015-C76B-446A-86D8-158FB2907B27}" sibTransId="{B02910B5-17E7-404F-8976-1D314A7C9F3B}"/>
    <dgm:cxn modelId="{4D220A97-A527-4C02-BA05-247839DCA530}" type="presOf" srcId="{42BA75FC-6A59-4471-9BC5-9C3CCEAC7B96}" destId="{E6EB56FC-719C-4AB0-96E3-0705FA5E9B02}" srcOrd="0" destOrd="6" presId="urn:microsoft.com/office/officeart/2005/8/layout/hProcess9"/>
    <dgm:cxn modelId="{792A8198-5BFB-4AA0-ACCA-A0C33213C6DE}" srcId="{70A9ABFA-EE63-47DA-B0B8-54423340D112}" destId="{7031B50A-8F75-414F-8D7E-DBAA4767C321}" srcOrd="6" destOrd="0" parTransId="{91AA73EE-6685-4178-BE33-4AE3EFCD7A01}" sibTransId="{5B6D528C-6BB0-4D35-BBF9-BF5A5B06DCCE}"/>
    <dgm:cxn modelId="{22932B9F-3FC8-4992-A9B0-916A66E5A314}" type="presOf" srcId="{680A48DF-84F8-4D65-A1B9-193863895707}" destId="{E6EB56FC-719C-4AB0-96E3-0705FA5E9B02}" srcOrd="0" destOrd="2" presId="urn:microsoft.com/office/officeart/2005/8/layout/hProcess9"/>
    <dgm:cxn modelId="{C0DBFFB1-C16D-4068-BFE3-E234B98C0063}" srcId="{70A9ABFA-EE63-47DA-B0B8-54423340D112}" destId="{42BA75FC-6A59-4471-9BC5-9C3CCEAC7B96}" srcOrd="5" destOrd="0" parTransId="{B98BFFC3-45A6-450A-87DD-6A06300517F0}" sibTransId="{A6F98D33-01B9-41BC-9826-8F899E0F1949}"/>
    <dgm:cxn modelId="{36BAF1BC-4424-4D2D-AE69-D5DEFE7A833C}" type="presOf" srcId="{461184D2-BFE1-4A43-B72E-7AB752092451}" destId="{E6EB56FC-719C-4AB0-96E3-0705FA5E9B02}" srcOrd="0" destOrd="8" presId="urn:microsoft.com/office/officeart/2005/8/layout/hProcess9"/>
    <dgm:cxn modelId="{5ECBDED9-2181-4825-8D83-EB7A15394F69}" srcId="{70A9ABFA-EE63-47DA-B0B8-54423340D112}" destId="{461184D2-BFE1-4A43-B72E-7AB752092451}" srcOrd="7" destOrd="0" parTransId="{96826D5A-AB12-4708-A720-A0C85A297BFD}" sibTransId="{604AF210-AEB4-4DE9-8FA3-C2B7E5692318}"/>
    <dgm:cxn modelId="{A199AFDB-413C-473E-A895-0F9CED4B31C3}" type="presOf" srcId="{70A9ABFA-EE63-47DA-B0B8-54423340D112}" destId="{E6EB56FC-719C-4AB0-96E3-0705FA5E9B02}" srcOrd="0" destOrd="0" presId="urn:microsoft.com/office/officeart/2005/8/layout/hProcess9"/>
    <dgm:cxn modelId="{A75ABBE2-6207-40D2-9B30-573BE8FCE41D}" type="presOf" srcId="{1D9954CF-1D64-4EFF-B9B6-061124A4C45B}" destId="{E7FB9426-01B5-4263-811E-69ED4FE88BE3}" srcOrd="0" destOrd="0" presId="urn:microsoft.com/office/officeart/2005/8/layout/hProcess9"/>
    <dgm:cxn modelId="{9CCF37F8-807E-4214-AF1A-BA4D065280F3}" type="presOf" srcId="{7031B50A-8F75-414F-8D7E-DBAA4767C321}" destId="{E6EB56FC-719C-4AB0-96E3-0705FA5E9B02}" srcOrd="0" destOrd="7" presId="urn:microsoft.com/office/officeart/2005/8/layout/hProcess9"/>
    <dgm:cxn modelId="{15D4DCF8-A5BA-485F-BAB0-F2F24148DD89}" srcId="{70A9ABFA-EE63-47DA-B0B8-54423340D112}" destId="{ED9D94B7-1713-416D-9AB0-423E23C430C9}" srcOrd="2" destOrd="0" parTransId="{C41E431F-71C2-4F06-8F3F-CDF73740B536}" sibTransId="{862C7DB8-4861-49E0-915E-3EEB450E5DB5}"/>
    <dgm:cxn modelId="{A52E791A-8030-4143-B707-158951F4CA5B}" type="presParOf" srcId="{E7FB9426-01B5-4263-811E-69ED4FE88BE3}" destId="{8F2C4EDD-A71E-4813-8CE1-B626C5659E7D}" srcOrd="0" destOrd="0" presId="urn:microsoft.com/office/officeart/2005/8/layout/hProcess9"/>
    <dgm:cxn modelId="{7B2B7BBD-2FD7-4D24-92BF-7A8FEC396AD8}" type="presParOf" srcId="{E7FB9426-01B5-4263-811E-69ED4FE88BE3}" destId="{A40986E8-BA0A-4D71-8E6E-73542F78797E}" srcOrd="1" destOrd="0" presId="urn:microsoft.com/office/officeart/2005/8/layout/hProcess9"/>
    <dgm:cxn modelId="{CCE93CC7-C9F5-433B-B942-05BB16279CE9}" type="presParOf" srcId="{A40986E8-BA0A-4D71-8E6E-73542F78797E}" destId="{E6EB56FC-719C-4AB0-96E3-0705FA5E9B02}" srcOrd="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01B45A6-854F-4A67-B1B0-7F990557622F}" type="doc">
      <dgm:prSet loTypeId="urn:microsoft.com/office/officeart/2009/3/layout/OpposingIdeas" loCatId="relationship" qsTypeId="urn:microsoft.com/office/officeart/2005/8/quickstyle/simple5" qsCatId="simple" csTypeId="urn:microsoft.com/office/officeart/2005/8/colors/accent2_1" csCatId="accent2" phldr="1"/>
      <dgm:spPr/>
      <dgm:t>
        <a:bodyPr/>
        <a:lstStyle/>
        <a:p>
          <a:endParaRPr lang="es-ES"/>
        </a:p>
      </dgm:t>
    </dgm:pt>
    <dgm:pt modelId="{5B55A0C5-E372-44B9-BC84-977221C531B2}">
      <dgm:prSet phldrT="[Texto]"/>
      <dgm:spPr/>
      <dgm:t>
        <a:bodyPr/>
        <a:lstStyle/>
        <a:p>
          <a:r>
            <a:rPr lang="es-ES" dirty="0">
              <a:latin typeface="Times New Roman" panose="02020603050405020304" pitchFamily="18" charset="0"/>
              <a:cs typeface="Times New Roman" panose="02020603050405020304" pitchFamily="18" charset="0"/>
            </a:rPr>
            <a:t>Marco Legal</a:t>
          </a:r>
        </a:p>
      </dgm:t>
    </dgm:pt>
    <dgm:pt modelId="{39480E40-C3AC-4A2B-AA68-B3F4861473C0}" type="parTrans" cxnId="{492244E4-0B7F-47CB-AAB6-B3CCD5995F67}">
      <dgm:prSet/>
      <dgm:spPr/>
      <dgm:t>
        <a:bodyPr/>
        <a:lstStyle/>
        <a:p>
          <a:endParaRPr lang="es-ES">
            <a:latin typeface="Times New Roman" panose="02020603050405020304" pitchFamily="18" charset="0"/>
            <a:cs typeface="Times New Roman" panose="02020603050405020304" pitchFamily="18" charset="0"/>
          </a:endParaRPr>
        </a:p>
      </dgm:t>
    </dgm:pt>
    <dgm:pt modelId="{FCC47036-0212-4E73-A36A-BFED1E224E60}" type="sibTrans" cxnId="{492244E4-0B7F-47CB-AAB6-B3CCD5995F67}">
      <dgm:prSet/>
      <dgm:spPr/>
      <dgm:t>
        <a:bodyPr/>
        <a:lstStyle/>
        <a:p>
          <a:endParaRPr lang="es-ES">
            <a:latin typeface="Times New Roman" panose="02020603050405020304" pitchFamily="18" charset="0"/>
            <a:cs typeface="Times New Roman" panose="02020603050405020304" pitchFamily="18" charset="0"/>
          </a:endParaRPr>
        </a:p>
      </dgm:t>
    </dgm:pt>
    <dgm:pt modelId="{148B74EF-E60E-4202-89DC-05DC8AAD2705}">
      <dgm:prSet phldrT="[Texto]" custT="1"/>
      <dgm:spPr/>
      <dgm:t>
        <a:bodyPr/>
        <a:lstStyle/>
        <a:p>
          <a:pPr>
            <a:buFont typeface="+mj-lt"/>
            <a:buAutoNum type="arabicPeriod"/>
          </a:pPr>
          <a:endParaRPr lang="es-ES" sz="1600" b="0" dirty="0">
            <a:latin typeface="Times New Roman" panose="02020603050405020304" pitchFamily="18" charset="0"/>
            <a:cs typeface="Times New Roman" panose="02020603050405020304" pitchFamily="18" charset="0"/>
          </a:endParaRPr>
        </a:p>
      </dgm:t>
    </dgm:pt>
    <dgm:pt modelId="{EA45BF76-5A8A-4F2A-922E-49BD3102492D}" type="parTrans" cxnId="{87A2328C-7AFC-4CCB-AA21-05573BB7A255}">
      <dgm:prSet/>
      <dgm:spPr/>
      <dgm:t>
        <a:bodyPr/>
        <a:lstStyle/>
        <a:p>
          <a:endParaRPr lang="es-ES">
            <a:latin typeface="Times New Roman" panose="02020603050405020304" pitchFamily="18" charset="0"/>
            <a:cs typeface="Times New Roman" panose="02020603050405020304" pitchFamily="18" charset="0"/>
          </a:endParaRPr>
        </a:p>
      </dgm:t>
    </dgm:pt>
    <dgm:pt modelId="{AE7763FA-98FC-4752-845C-6C0F3558696D}" type="sibTrans" cxnId="{87A2328C-7AFC-4CCB-AA21-05573BB7A255}">
      <dgm:prSet/>
      <dgm:spPr/>
      <dgm:t>
        <a:bodyPr/>
        <a:lstStyle/>
        <a:p>
          <a:endParaRPr lang="es-ES">
            <a:latin typeface="Times New Roman" panose="02020603050405020304" pitchFamily="18" charset="0"/>
            <a:cs typeface="Times New Roman" panose="02020603050405020304" pitchFamily="18" charset="0"/>
          </a:endParaRPr>
        </a:p>
      </dgm:t>
    </dgm:pt>
    <dgm:pt modelId="{4243262F-AB4E-44F5-8874-5546451790C4}">
      <dgm:prSet phldrT="[Texto]"/>
      <dgm:spPr/>
      <dgm:t>
        <a:bodyPr/>
        <a:lstStyle/>
        <a:p>
          <a:r>
            <a:rPr lang="es-ES" dirty="0">
              <a:latin typeface="Times New Roman" panose="02020603050405020304" pitchFamily="18" charset="0"/>
              <a:cs typeface="Times New Roman" panose="02020603050405020304" pitchFamily="18" charset="0"/>
            </a:rPr>
            <a:t>Marco Ético </a:t>
          </a:r>
        </a:p>
      </dgm:t>
    </dgm:pt>
    <dgm:pt modelId="{FF76327E-22CC-4AE8-A4B9-F650B4014272}" type="parTrans" cxnId="{65E239F6-30D9-42C2-8051-F98DF50456AF}">
      <dgm:prSet/>
      <dgm:spPr/>
      <dgm:t>
        <a:bodyPr/>
        <a:lstStyle/>
        <a:p>
          <a:endParaRPr lang="es-ES">
            <a:latin typeface="Times New Roman" panose="02020603050405020304" pitchFamily="18" charset="0"/>
            <a:cs typeface="Times New Roman" panose="02020603050405020304" pitchFamily="18" charset="0"/>
          </a:endParaRPr>
        </a:p>
      </dgm:t>
    </dgm:pt>
    <dgm:pt modelId="{56CCD654-9A9C-404A-B238-0BF67C4D66E3}" type="sibTrans" cxnId="{65E239F6-30D9-42C2-8051-F98DF50456AF}">
      <dgm:prSet/>
      <dgm:spPr/>
      <dgm:t>
        <a:bodyPr/>
        <a:lstStyle/>
        <a:p>
          <a:endParaRPr lang="es-ES">
            <a:latin typeface="Times New Roman" panose="02020603050405020304" pitchFamily="18" charset="0"/>
            <a:cs typeface="Times New Roman" panose="02020603050405020304" pitchFamily="18" charset="0"/>
          </a:endParaRPr>
        </a:p>
      </dgm:t>
    </dgm:pt>
    <dgm:pt modelId="{9905F2A6-880B-4C09-9DB9-44C61CA2B3C4}">
      <dgm:prSet phldrT="[Texto]" custT="1"/>
      <dgm:spPr/>
      <dgm:t>
        <a:bodyPr/>
        <a:lstStyle/>
        <a:p>
          <a:pPr>
            <a:buFont typeface="+mj-lt"/>
            <a:buAutoNum type="arabicPeriod"/>
          </a:pPr>
          <a:endParaRPr lang="es-ES" sz="1600" b="0" dirty="0">
            <a:latin typeface="Times New Roman" panose="02020603050405020304" pitchFamily="18" charset="0"/>
            <a:cs typeface="Times New Roman" panose="02020603050405020304" pitchFamily="18" charset="0"/>
          </a:endParaRPr>
        </a:p>
      </dgm:t>
    </dgm:pt>
    <dgm:pt modelId="{5C852E94-78BF-4240-87F6-ABBEC04E360B}" type="parTrans" cxnId="{4D15E348-A06B-4332-BE23-F7792FD7A7E1}">
      <dgm:prSet/>
      <dgm:spPr/>
      <dgm:t>
        <a:bodyPr/>
        <a:lstStyle/>
        <a:p>
          <a:endParaRPr lang="es-ES">
            <a:latin typeface="Times New Roman" panose="02020603050405020304" pitchFamily="18" charset="0"/>
            <a:cs typeface="Times New Roman" panose="02020603050405020304" pitchFamily="18" charset="0"/>
          </a:endParaRPr>
        </a:p>
      </dgm:t>
    </dgm:pt>
    <dgm:pt modelId="{E9DADC47-5C5D-44C1-A8BA-8501E73CAE85}" type="sibTrans" cxnId="{4D15E348-A06B-4332-BE23-F7792FD7A7E1}">
      <dgm:prSet/>
      <dgm:spPr/>
      <dgm:t>
        <a:bodyPr/>
        <a:lstStyle/>
        <a:p>
          <a:endParaRPr lang="es-ES">
            <a:latin typeface="Times New Roman" panose="02020603050405020304" pitchFamily="18" charset="0"/>
            <a:cs typeface="Times New Roman" panose="02020603050405020304" pitchFamily="18" charset="0"/>
          </a:endParaRPr>
        </a:p>
      </dgm:t>
    </dgm:pt>
    <dgm:pt modelId="{BA0BBD2E-350B-4031-B083-A288BBDA06D3}">
      <dgm:prSet custT="1"/>
      <dgm:spPr/>
      <dgm:t>
        <a:bodyPr/>
        <a:lstStyle/>
        <a:p>
          <a:pPr>
            <a:buFont typeface="+mj-lt"/>
            <a:buAutoNum type="arabicPeriod"/>
          </a:pPr>
          <a:r>
            <a:rPr lang="es-EC" sz="1600" b="0" dirty="0">
              <a:latin typeface="Times New Roman" panose="02020603050405020304" pitchFamily="18" charset="0"/>
              <a:cs typeface="Times New Roman" panose="02020603050405020304" pitchFamily="18" charset="0"/>
            </a:rPr>
            <a:t>Constitución de la República del Ecuador </a:t>
          </a:r>
        </a:p>
      </dgm:t>
    </dgm:pt>
    <dgm:pt modelId="{548B24A5-183A-4E45-AF2D-65E7EB7EA79F}" type="parTrans" cxnId="{F8FE64D1-7A82-494A-B73B-9856A24FCE37}">
      <dgm:prSet/>
      <dgm:spPr/>
      <dgm:t>
        <a:bodyPr/>
        <a:lstStyle/>
        <a:p>
          <a:endParaRPr lang="es-ES">
            <a:latin typeface="Times New Roman" panose="02020603050405020304" pitchFamily="18" charset="0"/>
            <a:cs typeface="Times New Roman" panose="02020603050405020304" pitchFamily="18" charset="0"/>
          </a:endParaRPr>
        </a:p>
      </dgm:t>
    </dgm:pt>
    <dgm:pt modelId="{2FAF32CE-45AA-4B14-B5C1-A4AAD5E75FE7}" type="sibTrans" cxnId="{F8FE64D1-7A82-494A-B73B-9856A24FCE37}">
      <dgm:prSet/>
      <dgm:spPr/>
      <dgm:t>
        <a:bodyPr/>
        <a:lstStyle/>
        <a:p>
          <a:endParaRPr lang="es-ES">
            <a:latin typeface="Times New Roman" panose="02020603050405020304" pitchFamily="18" charset="0"/>
            <a:cs typeface="Times New Roman" panose="02020603050405020304" pitchFamily="18" charset="0"/>
          </a:endParaRPr>
        </a:p>
      </dgm:t>
    </dgm:pt>
    <dgm:pt modelId="{12209470-F2E2-45C7-937F-FD7A440D7411}">
      <dgm:prSet custT="1"/>
      <dgm:spPr/>
      <dgm:t>
        <a:bodyPr/>
        <a:lstStyle/>
        <a:p>
          <a:pPr>
            <a:buFont typeface="+mj-lt"/>
            <a:buAutoNum type="arabicPeriod"/>
          </a:pPr>
          <a:r>
            <a:rPr lang="es-EC" sz="1600" b="0" dirty="0">
              <a:latin typeface="Times New Roman" panose="02020603050405020304" pitchFamily="18" charset="0"/>
              <a:cs typeface="Times New Roman" panose="02020603050405020304" pitchFamily="18" charset="0"/>
            </a:rPr>
            <a:t>Código de Helsinki</a:t>
          </a:r>
        </a:p>
      </dgm:t>
    </dgm:pt>
    <dgm:pt modelId="{35ABFAD0-CAD1-4D44-BC3A-ED79DF7747AB}" type="sibTrans" cxnId="{708D09F0-7726-46CA-9FD0-4735398D40B8}">
      <dgm:prSet/>
      <dgm:spPr/>
      <dgm:t>
        <a:bodyPr/>
        <a:lstStyle/>
        <a:p>
          <a:endParaRPr lang="es-ES">
            <a:latin typeface="Times New Roman" panose="02020603050405020304" pitchFamily="18" charset="0"/>
            <a:cs typeface="Times New Roman" panose="02020603050405020304" pitchFamily="18" charset="0"/>
          </a:endParaRPr>
        </a:p>
      </dgm:t>
    </dgm:pt>
    <dgm:pt modelId="{25B03DA4-DF5F-41E3-877B-9909E2FB338E}" type="parTrans" cxnId="{708D09F0-7726-46CA-9FD0-4735398D40B8}">
      <dgm:prSet/>
      <dgm:spPr/>
      <dgm:t>
        <a:bodyPr/>
        <a:lstStyle/>
        <a:p>
          <a:endParaRPr lang="es-ES">
            <a:latin typeface="Times New Roman" panose="02020603050405020304" pitchFamily="18" charset="0"/>
            <a:cs typeface="Times New Roman" panose="02020603050405020304" pitchFamily="18" charset="0"/>
          </a:endParaRPr>
        </a:p>
      </dgm:t>
    </dgm:pt>
    <dgm:pt modelId="{4CB01731-51E8-4AA2-ABC1-2EB537695D4A}">
      <dgm:prSet custT="1"/>
      <dgm:spPr/>
      <dgm:t>
        <a:bodyPr/>
        <a:lstStyle/>
        <a:p>
          <a:pPr>
            <a:buFont typeface="+mj-lt"/>
            <a:buAutoNum type="arabicPeriod"/>
          </a:pPr>
          <a:r>
            <a:rPr lang="es-EC" sz="1600" b="0">
              <a:latin typeface="Times New Roman" panose="02020603050405020304" pitchFamily="18" charset="0"/>
              <a:cs typeface="Times New Roman" panose="02020603050405020304" pitchFamily="18" charset="0"/>
            </a:rPr>
            <a:t>Ley de derechos y amparo del paciente</a:t>
          </a:r>
          <a:endParaRPr lang="es-EC" sz="1600" b="0" dirty="0">
            <a:latin typeface="Times New Roman" panose="02020603050405020304" pitchFamily="18" charset="0"/>
            <a:cs typeface="Times New Roman" panose="02020603050405020304" pitchFamily="18" charset="0"/>
          </a:endParaRPr>
        </a:p>
      </dgm:t>
    </dgm:pt>
    <dgm:pt modelId="{D3A617D1-A2A0-494E-97F7-47DD9928A5D0}" type="parTrans" cxnId="{2671C840-FEE2-42CF-8C08-91A1F3EE8AE1}">
      <dgm:prSet/>
      <dgm:spPr/>
      <dgm:t>
        <a:bodyPr/>
        <a:lstStyle/>
        <a:p>
          <a:endParaRPr lang="es-ES">
            <a:latin typeface="Times New Roman" panose="02020603050405020304" pitchFamily="18" charset="0"/>
            <a:cs typeface="Times New Roman" panose="02020603050405020304" pitchFamily="18" charset="0"/>
          </a:endParaRPr>
        </a:p>
      </dgm:t>
    </dgm:pt>
    <dgm:pt modelId="{47959F85-A318-4D17-A592-2453C09E13C4}" type="sibTrans" cxnId="{2671C840-FEE2-42CF-8C08-91A1F3EE8AE1}">
      <dgm:prSet/>
      <dgm:spPr/>
      <dgm:t>
        <a:bodyPr/>
        <a:lstStyle/>
        <a:p>
          <a:endParaRPr lang="es-ES">
            <a:latin typeface="Times New Roman" panose="02020603050405020304" pitchFamily="18" charset="0"/>
            <a:cs typeface="Times New Roman" panose="02020603050405020304" pitchFamily="18" charset="0"/>
          </a:endParaRPr>
        </a:p>
      </dgm:t>
    </dgm:pt>
    <dgm:pt modelId="{CB4431EC-252F-447F-89AF-D4DB3B50C5BD}">
      <dgm:prSet custT="1"/>
      <dgm:spPr/>
      <dgm:t>
        <a:bodyPr/>
        <a:lstStyle/>
        <a:p>
          <a:pPr>
            <a:buFont typeface="+mj-lt"/>
            <a:buAutoNum type="arabicPeriod"/>
          </a:pPr>
          <a:r>
            <a:rPr lang="es-EC" sz="1600" b="0" dirty="0">
              <a:latin typeface="Times New Roman" panose="02020603050405020304" pitchFamily="18" charset="0"/>
              <a:cs typeface="Times New Roman" panose="02020603050405020304" pitchFamily="18" charset="0"/>
            </a:rPr>
            <a:t>Modelo de autocuidado de Dorotea Orem </a:t>
          </a:r>
        </a:p>
      </dgm:t>
    </dgm:pt>
    <dgm:pt modelId="{8EFC00CA-CFDC-47FB-B56C-B42A387C75AF}" type="parTrans" cxnId="{F820AC58-8E49-4411-87B0-745DD92D6004}">
      <dgm:prSet/>
      <dgm:spPr/>
      <dgm:t>
        <a:bodyPr/>
        <a:lstStyle/>
        <a:p>
          <a:endParaRPr lang="es-ES">
            <a:latin typeface="Times New Roman" panose="02020603050405020304" pitchFamily="18" charset="0"/>
            <a:cs typeface="Times New Roman" panose="02020603050405020304" pitchFamily="18" charset="0"/>
          </a:endParaRPr>
        </a:p>
      </dgm:t>
    </dgm:pt>
    <dgm:pt modelId="{DF0CA0DC-D767-419C-8106-2C5058466466}" type="sibTrans" cxnId="{F820AC58-8E49-4411-87B0-745DD92D6004}">
      <dgm:prSet/>
      <dgm:spPr/>
      <dgm:t>
        <a:bodyPr/>
        <a:lstStyle/>
        <a:p>
          <a:endParaRPr lang="es-ES">
            <a:latin typeface="Times New Roman" panose="02020603050405020304" pitchFamily="18" charset="0"/>
            <a:cs typeface="Times New Roman" panose="02020603050405020304" pitchFamily="18" charset="0"/>
          </a:endParaRPr>
        </a:p>
      </dgm:t>
    </dgm:pt>
    <dgm:pt modelId="{F1E498F7-79BE-4396-B83A-882C6E010956}">
      <dgm:prSet custT="1"/>
      <dgm:spPr/>
      <dgm:t>
        <a:bodyPr/>
        <a:lstStyle/>
        <a:p>
          <a:pPr>
            <a:buFont typeface="+mj-lt"/>
            <a:buAutoNum type="arabicPeriod"/>
          </a:pPr>
          <a:r>
            <a:rPr lang="es-EC" sz="1600" b="0">
              <a:latin typeface="Times New Roman" panose="02020603050405020304" pitchFamily="18" charset="0"/>
              <a:cs typeface="Times New Roman" panose="02020603050405020304" pitchFamily="18" charset="0"/>
            </a:rPr>
            <a:t>Plan Nacional del Buen Vivir </a:t>
          </a:r>
          <a:endParaRPr lang="es-EC" sz="1600" b="0" dirty="0">
            <a:latin typeface="Times New Roman" panose="02020603050405020304" pitchFamily="18" charset="0"/>
            <a:cs typeface="Times New Roman" panose="02020603050405020304" pitchFamily="18" charset="0"/>
          </a:endParaRPr>
        </a:p>
      </dgm:t>
    </dgm:pt>
    <dgm:pt modelId="{2670EF17-6EE1-4B2A-8699-91B70E3CEE85}" type="parTrans" cxnId="{97043975-88A1-464A-8C14-D96425190DF4}">
      <dgm:prSet/>
      <dgm:spPr/>
      <dgm:t>
        <a:bodyPr/>
        <a:lstStyle/>
        <a:p>
          <a:endParaRPr lang="es-ES">
            <a:latin typeface="Times New Roman" panose="02020603050405020304" pitchFamily="18" charset="0"/>
            <a:cs typeface="Times New Roman" panose="02020603050405020304" pitchFamily="18" charset="0"/>
          </a:endParaRPr>
        </a:p>
      </dgm:t>
    </dgm:pt>
    <dgm:pt modelId="{EC780589-17E8-4FEE-9BBF-3E19D3628E2B}" type="sibTrans" cxnId="{97043975-88A1-464A-8C14-D96425190DF4}">
      <dgm:prSet/>
      <dgm:spPr/>
      <dgm:t>
        <a:bodyPr/>
        <a:lstStyle/>
        <a:p>
          <a:endParaRPr lang="es-ES">
            <a:latin typeface="Times New Roman" panose="02020603050405020304" pitchFamily="18" charset="0"/>
            <a:cs typeface="Times New Roman" panose="02020603050405020304" pitchFamily="18" charset="0"/>
          </a:endParaRPr>
        </a:p>
      </dgm:t>
    </dgm:pt>
    <dgm:pt modelId="{23881F4D-97CC-4E0C-B0D7-BC01C45D532A}">
      <dgm:prSet custT="1"/>
      <dgm:spPr/>
      <dgm:t>
        <a:bodyPr/>
        <a:lstStyle/>
        <a:p>
          <a:pPr>
            <a:buFont typeface="+mj-lt"/>
            <a:buAutoNum type="arabicPeriod"/>
          </a:pPr>
          <a:r>
            <a:rPr lang="es-EC" sz="1600" b="0" dirty="0">
              <a:latin typeface="Times New Roman" panose="02020603050405020304" pitchFamily="18" charset="0"/>
              <a:cs typeface="Times New Roman" panose="02020603050405020304" pitchFamily="18" charset="0"/>
            </a:rPr>
            <a:t>Guía de práctica clínica: Atención del parto por cesárea</a:t>
          </a:r>
        </a:p>
      </dgm:t>
    </dgm:pt>
    <dgm:pt modelId="{2756534C-0B4B-49C7-9C9E-F4855043C37A}" type="parTrans" cxnId="{D1FF0BDE-BBC2-4AF4-AC4C-12D05058B006}">
      <dgm:prSet/>
      <dgm:spPr/>
      <dgm:t>
        <a:bodyPr/>
        <a:lstStyle/>
        <a:p>
          <a:endParaRPr lang="es-ES">
            <a:latin typeface="Times New Roman" panose="02020603050405020304" pitchFamily="18" charset="0"/>
            <a:cs typeface="Times New Roman" panose="02020603050405020304" pitchFamily="18" charset="0"/>
          </a:endParaRPr>
        </a:p>
      </dgm:t>
    </dgm:pt>
    <dgm:pt modelId="{0CF0224C-CBB5-45D7-BA16-8B9813D3F92A}" type="sibTrans" cxnId="{D1FF0BDE-BBC2-4AF4-AC4C-12D05058B006}">
      <dgm:prSet/>
      <dgm:spPr/>
      <dgm:t>
        <a:bodyPr/>
        <a:lstStyle/>
        <a:p>
          <a:endParaRPr lang="es-ES">
            <a:latin typeface="Times New Roman" panose="02020603050405020304" pitchFamily="18" charset="0"/>
            <a:cs typeface="Times New Roman" panose="02020603050405020304" pitchFamily="18" charset="0"/>
          </a:endParaRPr>
        </a:p>
      </dgm:t>
    </dgm:pt>
    <dgm:pt modelId="{E83DEA92-C5FB-4A2A-9543-99E787CA7C53}">
      <dgm:prSet custT="1"/>
      <dgm:spPr/>
      <dgm:t>
        <a:bodyPr/>
        <a:lstStyle/>
        <a:p>
          <a:pPr>
            <a:buFont typeface="+mj-lt"/>
            <a:buAutoNum type="arabicPeriod"/>
          </a:pPr>
          <a:r>
            <a:rPr lang="es-EC" sz="1600" b="0" dirty="0">
              <a:latin typeface="Times New Roman" panose="02020603050405020304" pitchFamily="18" charset="0"/>
              <a:cs typeface="Times New Roman" panose="02020603050405020304" pitchFamily="18" charset="0"/>
            </a:rPr>
            <a:t>Modelo de atención integral de salud (MAIS)</a:t>
          </a:r>
        </a:p>
      </dgm:t>
    </dgm:pt>
    <dgm:pt modelId="{A7CA5144-37FE-4DD6-AB9A-167883C92F89}" type="parTrans" cxnId="{E814C48A-0650-4188-B0ED-AEBA73426D79}">
      <dgm:prSet/>
      <dgm:spPr/>
      <dgm:t>
        <a:bodyPr/>
        <a:lstStyle/>
        <a:p>
          <a:endParaRPr lang="es-ES">
            <a:latin typeface="Times New Roman" panose="02020603050405020304" pitchFamily="18" charset="0"/>
            <a:cs typeface="Times New Roman" panose="02020603050405020304" pitchFamily="18" charset="0"/>
          </a:endParaRPr>
        </a:p>
      </dgm:t>
    </dgm:pt>
    <dgm:pt modelId="{24F350EE-0D16-4BE0-A8B0-A7A5046FCD69}" type="sibTrans" cxnId="{E814C48A-0650-4188-B0ED-AEBA73426D79}">
      <dgm:prSet/>
      <dgm:spPr/>
      <dgm:t>
        <a:bodyPr/>
        <a:lstStyle/>
        <a:p>
          <a:endParaRPr lang="es-ES">
            <a:latin typeface="Times New Roman" panose="02020603050405020304" pitchFamily="18" charset="0"/>
            <a:cs typeface="Times New Roman" panose="02020603050405020304" pitchFamily="18" charset="0"/>
          </a:endParaRPr>
        </a:p>
      </dgm:t>
    </dgm:pt>
    <dgm:pt modelId="{8F143855-73F0-4BAB-A3A4-2B2B59576884}">
      <dgm:prSet custT="1"/>
      <dgm:spPr/>
      <dgm:t>
        <a:bodyPr/>
        <a:lstStyle/>
        <a:p>
          <a:pPr>
            <a:buFont typeface="+mj-lt"/>
            <a:buAutoNum type="arabicPeriod"/>
          </a:pPr>
          <a:r>
            <a:rPr lang="es-EC" sz="1600" b="0">
              <a:latin typeface="Times New Roman" panose="02020603050405020304" pitchFamily="18" charset="0"/>
              <a:cs typeface="Times New Roman" panose="02020603050405020304" pitchFamily="18" charset="0"/>
            </a:rPr>
            <a:t> </a:t>
          </a:r>
          <a:endParaRPr lang="es-EC" sz="1600" b="0" dirty="0">
            <a:latin typeface="Times New Roman" panose="02020603050405020304" pitchFamily="18" charset="0"/>
            <a:cs typeface="Times New Roman" panose="02020603050405020304" pitchFamily="18" charset="0"/>
          </a:endParaRPr>
        </a:p>
      </dgm:t>
    </dgm:pt>
    <dgm:pt modelId="{5E1D2CC0-4B70-40C3-ADB8-6F40C8099967}" type="parTrans" cxnId="{905B88F3-6CA0-47F0-A7F9-211A78C217A4}">
      <dgm:prSet/>
      <dgm:spPr/>
      <dgm:t>
        <a:bodyPr/>
        <a:lstStyle/>
        <a:p>
          <a:endParaRPr lang="es-ES">
            <a:latin typeface="Times New Roman" panose="02020603050405020304" pitchFamily="18" charset="0"/>
            <a:cs typeface="Times New Roman" panose="02020603050405020304" pitchFamily="18" charset="0"/>
          </a:endParaRPr>
        </a:p>
      </dgm:t>
    </dgm:pt>
    <dgm:pt modelId="{3EB874CC-7652-4122-9BAC-360E03356170}" type="sibTrans" cxnId="{905B88F3-6CA0-47F0-A7F9-211A78C217A4}">
      <dgm:prSet/>
      <dgm:spPr/>
      <dgm:t>
        <a:bodyPr/>
        <a:lstStyle/>
        <a:p>
          <a:endParaRPr lang="es-ES">
            <a:latin typeface="Times New Roman" panose="02020603050405020304" pitchFamily="18" charset="0"/>
            <a:cs typeface="Times New Roman" panose="02020603050405020304" pitchFamily="18" charset="0"/>
          </a:endParaRPr>
        </a:p>
      </dgm:t>
    </dgm:pt>
    <dgm:pt modelId="{8FDD411A-0020-4C9C-AF6E-912C5A30A775}" type="pres">
      <dgm:prSet presAssocID="{301B45A6-854F-4A67-B1B0-7F990557622F}" presName="Name0" presStyleCnt="0">
        <dgm:presLayoutVars>
          <dgm:chMax val="2"/>
          <dgm:dir/>
          <dgm:animOne val="branch"/>
          <dgm:animLvl val="lvl"/>
          <dgm:resizeHandles val="exact"/>
        </dgm:presLayoutVars>
      </dgm:prSet>
      <dgm:spPr/>
    </dgm:pt>
    <dgm:pt modelId="{9086B76F-00D9-4233-97E5-72B6E167B6DF}" type="pres">
      <dgm:prSet presAssocID="{301B45A6-854F-4A67-B1B0-7F990557622F}" presName="Background" presStyleLbl="node1" presStyleIdx="0" presStyleCnt="1"/>
      <dgm:spPr/>
    </dgm:pt>
    <dgm:pt modelId="{D0FEA5FC-7A0E-40AA-A56E-C22F38B341AF}" type="pres">
      <dgm:prSet presAssocID="{301B45A6-854F-4A67-B1B0-7F990557622F}" presName="Divider" presStyleLbl="callout" presStyleIdx="0" presStyleCnt="1"/>
      <dgm:spPr/>
    </dgm:pt>
    <dgm:pt modelId="{D3959ED3-6B4D-4900-BF1A-31B5CB6D80F3}" type="pres">
      <dgm:prSet presAssocID="{301B45A6-854F-4A67-B1B0-7F990557622F}" presName="ChildText1" presStyleLbl="revTx" presStyleIdx="0" presStyleCnt="0">
        <dgm:presLayoutVars>
          <dgm:chMax val="0"/>
          <dgm:chPref val="0"/>
          <dgm:bulletEnabled val="1"/>
        </dgm:presLayoutVars>
      </dgm:prSet>
      <dgm:spPr/>
    </dgm:pt>
    <dgm:pt modelId="{742B15FD-C259-4F80-8274-3F8588531E9C}" type="pres">
      <dgm:prSet presAssocID="{301B45A6-854F-4A67-B1B0-7F990557622F}" presName="ChildText2" presStyleLbl="revTx" presStyleIdx="0" presStyleCnt="0">
        <dgm:presLayoutVars>
          <dgm:chMax val="0"/>
          <dgm:chPref val="0"/>
          <dgm:bulletEnabled val="1"/>
        </dgm:presLayoutVars>
      </dgm:prSet>
      <dgm:spPr/>
    </dgm:pt>
    <dgm:pt modelId="{96309D05-1E79-4096-813C-E549CC99E1E1}" type="pres">
      <dgm:prSet presAssocID="{301B45A6-854F-4A67-B1B0-7F990557622F}" presName="ParentText1" presStyleLbl="revTx" presStyleIdx="0" presStyleCnt="0">
        <dgm:presLayoutVars>
          <dgm:chMax val="1"/>
          <dgm:chPref val="1"/>
        </dgm:presLayoutVars>
      </dgm:prSet>
      <dgm:spPr/>
    </dgm:pt>
    <dgm:pt modelId="{E72278E5-896E-4582-BCA6-46C26A23FBA3}" type="pres">
      <dgm:prSet presAssocID="{301B45A6-854F-4A67-B1B0-7F990557622F}" presName="ParentShape1" presStyleLbl="alignImgPlace1" presStyleIdx="0" presStyleCnt="2">
        <dgm:presLayoutVars/>
      </dgm:prSet>
      <dgm:spPr/>
    </dgm:pt>
    <dgm:pt modelId="{0639880B-FAD2-468A-A705-8E4EE7F09ED0}" type="pres">
      <dgm:prSet presAssocID="{301B45A6-854F-4A67-B1B0-7F990557622F}" presName="ParentText2" presStyleLbl="revTx" presStyleIdx="0" presStyleCnt="0">
        <dgm:presLayoutVars>
          <dgm:chMax val="1"/>
          <dgm:chPref val="1"/>
        </dgm:presLayoutVars>
      </dgm:prSet>
      <dgm:spPr/>
    </dgm:pt>
    <dgm:pt modelId="{50115A8F-5DA3-4D77-A658-71B944D4FF14}" type="pres">
      <dgm:prSet presAssocID="{301B45A6-854F-4A67-B1B0-7F990557622F}" presName="ParentShape2" presStyleLbl="alignImgPlace1" presStyleIdx="1" presStyleCnt="2">
        <dgm:presLayoutVars/>
      </dgm:prSet>
      <dgm:spPr/>
    </dgm:pt>
  </dgm:ptLst>
  <dgm:cxnLst>
    <dgm:cxn modelId="{25C44E01-776B-44C2-8BC3-89E37F1590DB}" type="presOf" srcId="{148B74EF-E60E-4202-89DC-05DC8AAD2705}" destId="{D3959ED3-6B4D-4900-BF1A-31B5CB6D80F3}" srcOrd="0" destOrd="0" presId="urn:microsoft.com/office/officeart/2009/3/layout/OpposingIdeas"/>
    <dgm:cxn modelId="{AC74150D-429A-4733-8BC7-B0D896DAB1EB}" type="presOf" srcId="{23881F4D-97CC-4E0C-B0D7-BC01C45D532A}" destId="{D3959ED3-6B4D-4900-BF1A-31B5CB6D80F3}" srcOrd="0" destOrd="3" presId="urn:microsoft.com/office/officeart/2009/3/layout/OpposingIdeas"/>
    <dgm:cxn modelId="{091CB927-13AE-4497-93E2-D06853F74BD3}" type="presOf" srcId="{9905F2A6-880B-4C09-9DB9-44C61CA2B3C4}" destId="{742B15FD-C259-4F80-8274-3F8588531E9C}" srcOrd="0" destOrd="0" presId="urn:microsoft.com/office/officeart/2009/3/layout/OpposingIdeas"/>
    <dgm:cxn modelId="{2671C840-FEE2-42CF-8C08-91A1F3EE8AE1}" srcId="{4243262F-AB4E-44F5-8874-5546451790C4}" destId="{4CB01731-51E8-4AA2-ABC1-2EB537695D4A}" srcOrd="2" destOrd="0" parTransId="{D3A617D1-A2A0-494E-97F7-47DD9928A5D0}" sibTransId="{47959F85-A318-4D17-A592-2453C09E13C4}"/>
    <dgm:cxn modelId="{4D15E348-A06B-4332-BE23-F7792FD7A7E1}" srcId="{4243262F-AB4E-44F5-8874-5546451790C4}" destId="{9905F2A6-880B-4C09-9DB9-44C61CA2B3C4}" srcOrd="0" destOrd="0" parTransId="{5C852E94-78BF-4240-87F6-ABBEC04E360B}" sibTransId="{E9DADC47-5C5D-44C1-A8BA-8501E73CAE85}"/>
    <dgm:cxn modelId="{1B6B3149-9967-48B1-8AAC-2BCF998BCC00}" type="presOf" srcId="{5B55A0C5-E372-44B9-BC84-977221C531B2}" destId="{E72278E5-896E-4582-BCA6-46C26A23FBA3}" srcOrd="1" destOrd="0" presId="urn:microsoft.com/office/officeart/2009/3/layout/OpposingIdeas"/>
    <dgm:cxn modelId="{97043975-88A1-464A-8C14-D96425190DF4}" srcId="{5B55A0C5-E372-44B9-BC84-977221C531B2}" destId="{F1E498F7-79BE-4396-B83A-882C6E010956}" srcOrd="2" destOrd="0" parTransId="{2670EF17-6EE1-4B2A-8699-91B70E3CEE85}" sibTransId="{EC780589-17E8-4FEE-9BBF-3E19D3628E2B}"/>
    <dgm:cxn modelId="{369CE476-7B2E-4DA4-90B8-A711291CBF44}" type="presOf" srcId="{12209470-F2E2-45C7-937F-FD7A440D7411}" destId="{742B15FD-C259-4F80-8274-3F8588531E9C}" srcOrd="0" destOrd="1" presId="urn:microsoft.com/office/officeart/2009/3/layout/OpposingIdeas"/>
    <dgm:cxn modelId="{25B73F78-81EB-4C67-AA3D-3D79FF2E90AE}" type="presOf" srcId="{4CB01731-51E8-4AA2-ABC1-2EB537695D4A}" destId="{742B15FD-C259-4F80-8274-3F8588531E9C}" srcOrd="0" destOrd="2" presId="urn:microsoft.com/office/officeart/2009/3/layout/OpposingIdeas"/>
    <dgm:cxn modelId="{F820AC58-8E49-4411-87B0-745DD92D6004}" srcId="{4243262F-AB4E-44F5-8874-5546451790C4}" destId="{CB4431EC-252F-447F-89AF-D4DB3B50C5BD}" srcOrd="3" destOrd="0" parTransId="{8EFC00CA-CFDC-47FB-B56C-B42A387C75AF}" sibTransId="{DF0CA0DC-D767-419C-8106-2C5058466466}"/>
    <dgm:cxn modelId="{5C27F882-4727-421E-8279-133C682CAB4B}" type="presOf" srcId="{E83DEA92-C5FB-4A2A-9543-99E787CA7C53}" destId="{D3959ED3-6B4D-4900-BF1A-31B5CB6D80F3}" srcOrd="0" destOrd="4" presId="urn:microsoft.com/office/officeart/2009/3/layout/OpposingIdeas"/>
    <dgm:cxn modelId="{E814C48A-0650-4188-B0ED-AEBA73426D79}" srcId="{5B55A0C5-E372-44B9-BC84-977221C531B2}" destId="{E83DEA92-C5FB-4A2A-9543-99E787CA7C53}" srcOrd="4" destOrd="0" parTransId="{A7CA5144-37FE-4DD6-AB9A-167883C92F89}" sibTransId="{24F350EE-0D16-4BE0-A8B0-A7A5046FCD69}"/>
    <dgm:cxn modelId="{87A2328C-7AFC-4CCB-AA21-05573BB7A255}" srcId="{5B55A0C5-E372-44B9-BC84-977221C531B2}" destId="{148B74EF-E60E-4202-89DC-05DC8AAD2705}" srcOrd="0" destOrd="0" parTransId="{EA45BF76-5A8A-4F2A-922E-49BD3102492D}" sibTransId="{AE7763FA-98FC-4752-845C-6C0F3558696D}"/>
    <dgm:cxn modelId="{D1D4559D-00CA-41C0-965B-8009E4A298D7}" type="presOf" srcId="{301B45A6-854F-4A67-B1B0-7F990557622F}" destId="{8FDD411A-0020-4C9C-AF6E-912C5A30A775}" srcOrd="0" destOrd="0" presId="urn:microsoft.com/office/officeart/2009/3/layout/OpposingIdeas"/>
    <dgm:cxn modelId="{75F7E1A4-94FE-4F9D-A53A-0577685C5F85}" type="presOf" srcId="{4243262F-AB4E-44F5-8874-5546451790C4}" destId="{50115A8F-5DA3-4D77-A658-71B944D4FF14}" srcOrd="1" destOrd="0" presId="urn:microsoft.com/office/officeart/2009/3/layout/OpposingIdeas"/>
    <dgm:cxn modelId="{D74AD6AC-8ACB-4BEF-A6D3-B90D33989CEF}" type="presOf" srcId="{8F143855-73F0-4BAB-A3A4-2B2B59576884}" destId="{D3959ED3-6B4D-4900-BF1A-31B5CB6D80F3}" srcOrd="0" destOrd="5" presId="urn:microsoft.com/office/officeart/2009/3/layout/OpposingIdeas"/>
    <dgm:cxn modelId="{FB0648C0-44E6-46F0-8166-B8F539C7FB32}" type="presOf" srcId="{F1E498F7-79BE-4396-B83A-882C6E010956}" destId="{D3959ED3-6B4D-4900-BF1A-31B5CB6D80F3}" srcOrd="0" destOrd="2" presId="urn:microsoft.com/office/officeart/2009/3/layout/OpposingIdeas"/>
    <dgm:cxn modelId="{0ED705C9-5291-420D-B882-C89668033AF8}" type="presOf" srcId="{4243262F-AB4E-44F5-8874-5546451790C4}" destId="{0639880B-FAD2-468A-A705-8E4EE7F09ED0}" srcOrd="0" destOrd="0" presId="urn:microsoft.com/office/officeart/2009/3/layout/OpposingIdeas"/>
    <dgm:cxn modelId="{F8FE64D1-7A82-494A-B73B-9856A24FCE37}" srcId="{5B55A0C5-E372-44B9-BC84-977221C531B2}" destId="{BA0BBD2E-350B-4031-B083-A288BBDA06D3}" srcOrd="1" destOrd="0" parTransId="{548B24A5-183A-4E45-AF2D-65E7EB7EA79F}" sibTransId="{2FAF32CE-45AA-4B14-B5C1-A4AAD5E75FE7}"/>
    <dgm:cxn modelId="{D1FF0BDE-BBC2-4AF4-AC4C-12D05058B006}" srcId="{5B55A0C5-E372-44B9-BC84-977221C531B2}" destId="{23881F4D-97CC-4E0C-B0D7-BC01C45D532A}" srcOrd="3" destOrd="0" parTransId="{2756534C-0B4B-49C7-9C9E-F4855043C37A}" sibTransId="{0CF0224C-CBB5-45D7-BA16-8B9813D3F92A}"/>
    <dgm:cxn modelId="{492244E4-0B7F-47CB-AAB6-B3CCD5995F67}" srcId="{301B45A6-854F-4A67-B1B0-7F990557622F}" destId="{5B55A0C5-E372-44B9-BC84-977221C531B2}" srcOrd="0" destOrd="0" parTransId="{39480E40-C3AC-4A2B-AA68-B3F4861473C0}" sibTransId="{FCC47036-0212-4E73-A36A-BFED1E224E60}"/>
    <dgm:cxn modelId="{BAE1F1E7-640D-46DE-ABAD-F268D6A21799}" type="presOf" srcId="{5B55A0C5-E372-44B9-BC84-977221C531B2}" destId="{96309D05-1E79-4096-813C-E549CC99E1E1}" srcOrd="0" destOrd="0" presId="urn:microsoft.com/office/officeart/2009/3/layout/OpposingIdeas"/>
    <dgm:cxn modelId="{708D09F0-7726-46CA-9FD0-4735398D40B8}" srcId="{4243262F-AB4E-44F5-8874-5546451790C4}" destId="{12209470-F2E2-45C7-937F-FD7A440D7411}" srcOrd="1" destOrd="0" parTransId="{25B03DA4-DF5F-41E3-877B-9909E2FB338E}" sibTransId="{35ABFAD0-CAD1-4D44-BC3A-ED79DF7747AB}"/>
    <dgm:cxn modelId="{905B88F3-6CA0-47F0-A7F9-211A78C217A4}" srcId="{5B55A0C5-E372-44B9-BC84-977221C531B2}" destId="{8F143855-73F0-4BAB-A3A4-2B2B59576884}" srcOrd="5" destOrd="0" parTransId="{5E1D2CC0-4B70-40C3-ADB8-6F40C8099967}" sibTransId="{3EB874CC-7652-4122-9BAC-360E03356170}"/>
    <dgm:cxn modelId="{65E239F6-30D9-42C2-8051-F98DF50456AF}" srcId="{301B45A6-854F-4A67-B1B0-7F990557622F}" destId="{4243262F-AB4E-44F5-8874-5546451790C4}" srcOrd="1" destOrd="0" parTransId="{FF76327E-22CC-4AE8-A4B9-F650B4014272}" sibTransId="{56CCD654-9A9C-404A-B238-0BF67C4D66E3}"/>
    <dgm:cxn modelId="{FDBE05F9-D939-4DAB-A023-88A250BD8EEE}" type="presOf" srcId="{BA0BBD2E-350B-4031-B083-A288BBDA06D3}" destId="{D3959ED3-6B4D-4900-BF1A-31B5CB6D80F3}" srcOrd="0" destOrd="1" presId="urn:microsoft.com/office/officeart/2009/3/layout/OpposingIdeas"/>
    <dgm:cxn modelId="{86F0F1F9-B5EC-4CCC-AD51-E0D22F800BEA}" type="presOf" srcId="{CB4431EC-252F-447F-89AF-D4DB3B50C5BD}" destId="{742B15FD-C259-4F80-8274-3F8588531E9C}" srcOrd="0" destOrd="3" presId="urn:microsoft.com/office/officeart/2009/3/layout/OpposingIdeas"/>
    <dgm:cxn modelId="{B05EAA8E-EC13-4978-8085-D43169D4C8FC}" type="presParOf" srcId="{8FDD411A-0020-4C9C-AF6E-912C5A30A775}" destId="{9086B76F-00D9-4233-97E5-72B6E167B6DF}" srcOrd="0" destOrd="0" presId="urn:microsoft.com/office/officeart/2009/3/layout/OpposingIdeas"/>
    <dgm:cxn modelId="{808AD403-AC8E-4E8E-8A6D-956E50790350}" type="presParOf" srcId="{8FDD411A-0020-4C9C-AF6E-912C5A30A775}" destId="{D0FEA5FC-7A0E-40AA-A56E-C22F38B341AF}" srcOrd="1" destOrd="0" presId="urn:microsoft.com/office/officeart/2009/3/layout/OpposingIdeas"/>
    <dgm:cxn modelId="{82D2C726-A7BE-43D7-80A7-10203A24E674}" type="presParOf" srcId="{8FDD411A-0020-4C9C-AF6E-912C5A30A775}" destId="{D3959ED3-6B4D-4900-BF1A-31B5CB6D80F3}" srcOrd="2" destOrd="0" presId="urn:microsoft.com/office/officeart/2009/3/layout/OpposingIdeas"/>
    <dgm:cxn modelId="{35222648-3720-4D5B-938F-230F3CA8E145}" type="presParOf" srcId="{8FDD411A-0020-4C9C-AF6E-912C5A30A775}" destId="{742B15FD-C259-4F80-8274-3F8588531E9C}" srcOrd="3" destOrd="0" presId="urn:microsoft.com/office/officeart/2009/3/layout/OpposingIdeas"/>
    <dgm:cxn modelId="{EE64AD3A-AA7A-4943-8646-D170383C4655}" type="presParOf" srcId="{8FDD411A-0020-4C9C-AF6E-912C5A30A775}" destId="{96309D05-1E79-4096-813C-E549CC99E1E1}" srcOrd="4" destOrd="0" presId="urn:microsoft.com/office/officeart/2009/3/layout/OpposingIdeas"/>
    <dgm:cxn modelId="{DD09DE2B-1287-405A-BE4A-218D8E5345A5}" type="presParOf" srcId="{8FDD411A-0020-4C9C-AF6E-912C5A30A775}" destId="{E72278E5-896E-4582-BCA6-46C26A23FBA3}" srcOrd="5" destOrd="0" presId="urn:microsoft.com/office/officeart/2009/3/layout/OpposingIdeas"/>
    <dgm:cxn modelId="{947E4856-161B-4EEE-9E2C-B77581D9D47A}" type="presParOf" srcId="{8FDD411A-0020-4C9C-AF6E-912C5A30A775}" destId="{0639880B-FAD2-468A-A705-8E4EE7F09ED0}" srcOrd="6" destOrd="0" presId="urn:microsoft.com/office/officeart/2009/3/layout/OpposingIdeas"/>
    <dgm:cxn modelId="{705C1077-6E13-420A-8530-8D1F2E869286}" type="presParOf" srcId="{8FDD411A-0020-4C9C-AF6E-912C5A30A775}" destId="{50115A8F-5DA3-4D77-A658-71B944D4FF14}" srcOrd="7" destOrd="0" presId="urn:microsoft.com/office/officeart/2009/3/layout/OpposingIdea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3448BCC-3819-4406-91DF-340A7707CF76}" type="doc">
      <dgm:prSet loTypeId="urn:microsoft.com/office/officeart/2005/8/layout/chevron2" loCatId="list" qsTypeId="urn:microsoft.com/office/officeart/2005/8/quickstyle/simple1" qsCatId="simple" csTypeId="urn:microsoft.com/office/officeart/2005/8/colors/accent2_1" csCatId="accent2" phldr="1"/>
      <dgm:spPr/>
      <dgm:t>
        <a:bodyPr/>
        <a:lstStyle/>
        <a:p>
          <a:endParaRPr lang="es-ES"/>
        </a:p>
      </dgm:t>
    </dgm:pt>
    <dgm:pt modelId="{238CE192-A4E5-499A-89AA-424BF5534E83}">
      <dgm:prSet phldrT="[Texto]" custT="1"/>
      <dgm:spPr/>
      <dgm:t>
        <a:bodyPr/>
        <a:lstStyle/>
        <a:p>
          <a:r>
            <a:rPr lang="es-ES" sz="1050" b="1">
              <a:latin typeface="Times New Roman" panose="02020603050405020304" pitchFamily="18" charset="0"/>
              <a:cs typeface="Times New Roman" panose="02020603050405020304" pitchFamily="18" charset="0"/>
            </a:rPr>
            <a:t>TIPO DE INVESTIGACIÓN </a:t>
          </a:r>
          <a:endParaRPr lang="es-ES" sz="1050" b="1" dirty="0">
            <a:latin typeface="Times New Roman" panose="02020603050405020304" pitchFamily="18" charset="0"/>
            <a:cs typeface="Times New Roman" panose="02020603050405020304" pitchFamily="18" charset="0"/>
          </a:endParaRPr>
        </a:p>
      </dgm:t>
    </dgm:pt>
    <dgm:pt modelId="{9F73D839-C024-46B1-9738-13252518962A}" type="parTrans" cxnId="{75E66C49-A3A8-4324-AC7D-9CF237C127A1}">
      <dgm:prSet/>
      <dgm:spPr/>
      <dgm:t>
        <a:bodyPr/>
        <a:lstStyle/>
        <a:p>
          <a:endParaRPr lang="es-ES" dirty="0">
            <a:latin typeface="Times New Roman" panose="02020603050405020304" pitchFamily="18" charset="0"/>
            <a:cs typeface="Times New Roman" panose="02020603050405020304" pitchFamily="18" charset="0"/>
          </a:endParaRPr>
        </a:p>
      </dgm:t>
    </dgm:pt>
    <dgm:pt modelId="{A3C0ECC6-FE77-47F9-97C3-05B3FCDAF885}" type="sibTrans" cxnId="{75E66C49-A3A8-4324-AC7D-9CF237C127A1}">
      <dgm:prSet/>
      <dgm:spPr/>
      <dgm:t>
        <a:bodyPr/>
        <a:lstStyle/>
        <a:p>
          <a:endParaRPr lang="es-ES" dirty="0">
            <a:latin typeface="Times New Roman" panose="02020603050405020304" pitchFamily="18" charset="0"/>
            <a:cs typeface="Times New Roman" panose="02020603050405020304" pitchFamily="18" charset="0"/>
          </a:endParaRPr>
        </a:p>
      </dgm:t>
    </dgm:pt>
    <dgm:pt modelId="{04C8A5B6-C655-4750-A0B7-CBB5A5C72EF6}">
      <dgm:prSet phldrT="[Texto]"/>
      <dgm:spPr/>
      <dgm:t>
        <a:bodyPr/>
        <a:lstStyle/>
        <a:p>
          <a:pPr>
            <a:buFont typeface="Symbol" panose="05050102010706020507" pitchFamily="18" charset="2"/>
            <a:buChar char=""/>
          </a:pPr>
          <a:r>
            <a:rPr lang="es-EC" dirty="0">
              <a:latin typeface="Times New Roman" panose="02020603050405020304" pitchFamily="18" charset="0"/>
              <a:cs typeface="Times New Roman" panose="02020603050405020304" pitchFamily="18" charset="0"/>
            </a:rPr>
            <a:t>Descriptivo </a:t>
          </a:r>
          <a:endParaRPr lang="es-ES" dirty="0">
            <a:latin typeface="Times New Roman" panose="02020603050405020304" pitchFamily="18" charset="0"/>
            <a:cs typeface="Times New Roman" panose="02020603050405020304" pitchFamily="18" charset="0"/>
          </a:endParaRPr>
        </a:p>
      </dgm:t>
    </dgm:pt>
    <dgm:pt modelId="{10C0CF83-005B-4576-B2C1-2432A6E89F25}" type="parTrans" cxnId="{B5078A27-CDFC-439B-AD75-3E30C636A90A}">
      <dgm:prSet/>
      <dgm:spPr/>
      <dgm:t>
        <a:bodyPr/>
        <a:lstStyle/>
        <a:p>
          <a:endParaRPr lang="es-ES" dirty="0">
            <a:latin typeface="Times New Roman" panose="02020603050405020304" pitchFamily="18" charset="0"/>
            <a:cs typeface="Times New Roman" panose="02020603050405020304" pitchFamily="18" charset="0"/>
          </a:endParaRPr>
        </a:p>
      </dgm:t>
    </dgm:pt>
    <dgm:pt modelId="{3535A9D1-ADCA-406E-AF13-6C634C8D0F5A}" type="sibTrans" cxnId="{B5078A27-CDFC-439B-AD75-3E30C636A90A}">
      <dgm:prSet/>
      <dgm:spPr/>
      <dgm:t>
        <a:bodyPr/>
        <a:lstStyle/>
        <a:p>
          <a:endParaRPr lang="es-ES" dirty="0">
            <a:latin typeface="Times New Roman" panose="02020603050405020304" pitchFamily="18" charset="0"/>
            <a:cs typeface="Times New Roman" panose="02020603050405020304" pitchFamily="18" charset="0"/>
          </a:endParaRPr>
        </a:p>
      </dgm:t>
    </dgm:pt>
    <dgm:pt modelId="{34770338-36FB-41C4-85D3-73C32F7DDD9A}">
      <dgm:prSet phldrT="[Texto]"/>
      <dgm:spPr/>
      <dgm:t>
        <a:bodyPr/>
        <a:lstStyle/>
        <a:p>
          <a:pPr>
            <a:buFont typeface="+mj-lt"/>
            <a:buAutoNum type="arabicPeriod"/>
          </a:pPr>
          <a:r>
            <a:rPr lang="es-ES" b="1">
              <a:latin typeface="Times New Roman" panose="02020603050405020304" pitchFamily="18" charset="0"/>
              <a:cs typeface="Times New Roman" panose="02020603050405020304" pitchFamily="18" charset="0"/>
            </a:rPr>
            <a:t>DISEÑO DE LA INVESTIGACIÓN </a:t>
          </a:r>
          <a:endParaRPr lang="es-ES" b="1" dirty="0">
            <a:latin typeface="Times New Roman" panose="02020603050405020304" pitchFamily="18" charset="0"/>
            <a:cs typeface="Times New Roman" panose="02020603050405020304" pitchFamily="18" charset="0"/>
          </a:endParaRPr>
        </a:p>
      </dgm:t>
    </dgm:pt>
    <dgm:pt modelId="{B188C483-EA83-474E-9A7F-7085D1F14821}" type="parTrans" cxnId="{2074E4DF-A604-44A4-BAB1-3445C9E9DE05}">
      <dgm:prSet/>
      <dgm:spPr/>
      <dgm:t>
        <a:bodyPr/>
        <a:lstStyle/>
        <a:p>
          <a:endParaRPr lang="es-ES" dirty="0">
            <a:latin typeface="Times New Roman" panose="02020603050405020304" pitchFamily="18" charset="0"/>
            <a:cs typeface="Times New Roman" panose="02020603050405020304" pitchFamily="18" charset="0"/>
          </a:endParaRPr>
        </a:p>
      </dgm:t>
    </dgm:pt>
    <dgm:pt modelId="{E23D1122-45D9-4C53-998F-F2A28486646A}" type="sibTrans" cxnId="{2074E4DF-A604-44A4-BAB1-3445C9E9DE05}">
      <dgm:prSet/>
      <dgm:spPr/>
      <dgm:t>
        <a:bodyPr/>
        <a:lstStyle/>
        <a:p>
          <a:endParaRPr lang="es-ES" dirty="0">
            <a:latin typeface="Times New Roman" panose="02020603050405020304" pitchFamily="18" charset="0"/>
            <a:cs typeface="Times New Roman" panose="02020603050405020304" pitchFamily="18" charset="0"/>
          </a:endParaRPr>
        </a:p>
      </dgm:t>
    </dgm:pt>
    <dgm:pt modelId="{F9A600E4-B726-40CC-98C4-D717D8D65B03}">
      <dgm:prSet phldrT="[Texto]"/>
      <dgm:spPr/>
      <dgm:t>
        <a:bodyPr/>
        <a:lstStyle/>
        <a:p>
          <a:pPr>
            <a:buFont typeface="Symbol" panose="05050102010706020507" pitchFamily="18" charset="2"/>
            <a:buChar char=""/>
          </a:pPr>
          <a:r>
            <a:rPr lang="es-EC" dirty="0">
              <a:latin typeface="Times New Roman" panose="02020603050405020304" pitchFamily="18" charset="0"/>
              <a:cs typeface="Times New Roman" panose="02020603050405020304" pitchFamily="18" charset="0"/>
            </a:rPr>
            <a:t>Cuantitativo</a:t>
          </a:r>
          <a:endParaRPr lang="es-ES" dirty="0">
            <a:latin typeface="Times New Roman" panose="02020603050405020304" pitchFamily="18" charset="0"/>
            <a:cs typeface="Times New Roman" panose="02020603050405020304" pitchFamily="18" charset="0"/>
          </a:endParaRPr>
        </a:p>
      </dgm:t>
    </dgm:pt>
    <dgm:pt modelId="{6076A74C-C173-4727-AC9F-703D0700894D}" type="parTrans" cxnId="{DC335E45-9FA4-4E8B-AA96-3DFF1A2AAE98}">
      <dgm:prSet/>
      <dgm:spPr/>
      <dgm:t>
        <a:bodyPr/>
        <a:lstStyle/>
        <a:p>
          <a:endParaRPr lang="es-ES" dirty="0">
            <a:latin typeface="Times New Roman" panose="02020603050405020304" pitchFamily="18" charset="0"/>
            <a:cs typeface="Times New Roman" panose="02020603050405020304" pitchFamily="18" charset="0"/>
          </a:endParaRPr>
        </a:p>
      </dgm:t>
    </dgm:pt>
    <dgm:pt modelId="{2B2D4076-2025-4113-80F3-A311590CDC42}" type="sibTrans" cxnId="{DC335E45-9FA4-4E8B-AA96-3DFF1A2AAE98}">
      <dgm:prSet/>
      <dgm:spPr/>
      <dgm:t>
        <a:bodyPr/>
        <a:lstStyle/>
        <a:p>
          <a:endParaRPr lang="es-ES" dirty="0">
            <a:latin typeface="Times New Roman" panose="02020603050405020304" pitchFamily="18" charset="0"/>
            <a:cs typeface="Times New Roman" panose="02020603050405020304" pitchFamily="18" charset="0"/>
          </a:endParaRPr>
        </a:p>
      </dgm:t>
    </dgm:pt>
    <dgm:pt modelId="{3C6911AD-33DC-4A29-A64E-688DCA4868F1}">
      <dgm:prSet phldrT="[Texto]"/>
      <dgm:spPr/>
      <dgm:t>
        <a:bodyPr/>
        <a:lstStyle/>
        <a:p>
          <a:r>
            <a:rPr lang="es-ES" b="1">
              <a:latin typeface="Times New Roman" panose="02020603050405020304" pitchFamily="18" charset="0"/>
              <a:cs typeface="Times New Roman" panose="02020603050405020304" pitchFamily="18" charset="0"/>
            </a:rPr>
            <a:t>POBLACION Y MUESTRA</a:t>
          </a:r>
          <a:endParaRPr lang="es-ES" b="1" dirty="0">
            <a:latin typeface="Times New Roman" panose="02020603050405020304" pitchFamily="18" charset="0"/>
            <a:cs typeface="Times New Roman" panose="02020603050405020304" pitchFamily="18" charset="0"/>
          </a:endParaRPr>
        </a:p>
      </dgm:t>
    </dgm:pt>
    <dgm:pt modelId="{E1C93899-279E-4541-880B-E60096ECC8DF}" type="parTrans" cxnId="{8B605A38-3934-4BEE-A2B8-2C70685D1B1B}">
      <dgm:prSet/>
      <dgm:spPr/>
      <dgm:t>
        <a:bodyPr/>
        <a:lstStyle/>
        <a:p>
          <a:endParaRPr lang="es-ES" dirty="0">
            <a:latin typeface="Times New Roman" panose="02020603050405020304" pitchFamily="18" charset="0"/>
            <a:cs typeface="Times New Roman" panose="02020603050405020304" pitchFamily="18" charset="0"/>
          </a:endParaRPr>
        </a:p>
      </dgm:t>
    </dgm:pt>
    <dgm:pt modelId="{F1EC01F3-B76D-492E-B90C-0265734D5E43}" type="sibTrans" cxnId="{8B605A38-3934-4BEE-A2B8-2C70685D1B1B}">
      <dgm:prSet/>
      <dgm:spPr/>
      <dgm:t>
        <a:bodyPr/>
        <a:lstStyle/>
        <a:p>
          <a:endParaRPr lang="es-ES" dirty="0">
            <a:latin typeface="Times New Roman" panose="02020603050405020304" pitchFamily="18" charset="0"/>
            <a:cs typeface="Times New Roman" panose="02020603050405020304" pitchFamily="18" charset="0"/>
          </a:endParaRPr>
        </a:p>
      </dgm:t>
    </dgm:pt>
    <dgm:pt modelId="{6C7FEC96-7B91-479F-8BFA-B17732177369}">
      <dgm:prSet phldrT="[Texto]"/>
      <dgm:spPr/>
      <dgm:t>
        <a:bodyPr/>
        <a:lstStyle/>
        <a:p>
          <a:r>
            <a:rPr lang="es-ES" dirty="0">
              <a:latin typeface="Times New Roman" panose="02020603050405020304" pitchFamily="18" charset="0"/>
              <a:cs typeface="Times New Roman" panose="02020603050405020304" pitchFamily="18" charset="0"/>
            </a:rPr>
            <a:t>Población: muestreo a conveniencia, 64 mujeres</a:t>
          </a:r>
        </a:p>
      </dgm:t>
    </dgm:pt>
    <dgm:pt modelId="{61801997-E396-4C7E-B69D-05C36DDBCF5B}" type="parTrans" cxnId="{1C9F3A23-AEF4-496B-BAF5-6B74A82CE95F}">
      <dgm:prSet/>
      <dgm:spPr/>
      <dgm:t>
        <a:bodyPr/>
        <a:lstStyle/>
        <a:p>
          <a:endParaRPr lang="es-ES" dirty="0">
            <a:latin typeface="Times New Roman" panose="02020603050405020304" pitchFamily="18" charset="0"/>
            <a:cs typeface="Times New Roman" panose="02020603050405020304" pitchFamily="18" charset="0"/>
          </a:endParaRPr>
        </a:p>
      </dgm:t>
    </dgm:pt>
    <dgm:pt modelId="{4F7ABD67-F620-4512-8B21-373DD378B189}" type="sibTrans" cxnId="{1C9F3A23-AEF4-496B-BAF5-6B74A82CE95F}">
      <dgm:prSet/>
      <dgm:spPr/>
      <dgm:t>
        <a:bodyPr/>
        <a:lstStyle/>
        <a:p>
          <a:endParaRPr lang="es-ES" dirty="0">
            <a:latin typeface="Times New Roman" panose="02020603050405020304" pitchFamily="18" charset="0"/>
            <a:cs typeface="Times New Roman" panose="02020603050405020304" pitchFamily="18" charset="0"/>
          </a:endParaRPr>
        </a:p>
      </dgm:t>
    </dgm:pt>
    <dgm:pt modelId="{94E02148-AB19-4698-A138-323E685A678E}">
      <dgm:prSet/>
      <dgm:spPr/>
      <dgm:t>
        <a:bodyPr/>
        <a:lstStyle/>
        <a:p>
          <a:pPr>
            <a:buFont typeface="Symbol" panose="05050102010706020507" pitchFamily="18" charset="2"/>
            <a:buChar char=""/>
          </a:pPr>
          <a:r>
            <a:rPr lang="es-EC" dirty="0">
              <a:latin typeface="Times New Roman" panose="02020603050405020304" pitchFamily="18" charset="0"/>
              <a:cs typeface="Times New Roman" panose="02020603050405020304" pitchFamily="18" charset="0"/>
            </a:rPr>
            <a:t>Transversal</a:t>
          </a:r>
        </a:p>
      </dgm:t>
    </dgm:pt>
    <dgm:pt modelId="{35A0325C-BA61-47AC-8168-C861FFA944C0}" type="parTrans" cxnId="{72D8D857-21C5-457E-912D-9459FCBE9A76}">
      <dgm:prSet/>
      <dgm:spPr/>
      <dgm:t>
        <a:bodyPr/>
        <a:lstStyle/>
        <a:p>
          <a:endParaRPr lang="es-ES" dirty="0">
            <a:latin typeface="Times New Roman" panose="02020603050405020304" pitchFamily="18" charset="0"/>
            <a:cs typeface="Times New Roman" panose="02020603050405020304" pitchFamily="18" charset="0"/>
          </a:endParaRPr>
        </a:p>
      </dgm:t>
    </dgm:pt>
    <dgm:pt modelId="{8E3FC452-1778-4297-84EF-9AFB3059F087}" type="sibTrans" cxnId="{72D8D857-21C5-457E-912D-9459FCBE9A76}">
      <dgm:prSet/>
      <dgm:spPr/>
      <dgm:t>
        <a:bodyPr/>
        <a:lstStyle/>
        <a:p>
          <a:endParaRPr lang="es-ES" dirty="0">
            <a:latin typeface="Times New Roman" panose="02020603050405020304" pitchFamily="18" charset="0"/>
            <a:cs typeface="Times New Roman" panose="02020603050405020304" pitchFamily="18" charset="0"/>
          </a:endParaRPr>
        </a:p>
      </dgm:t>
    </dgm:pt>
    <dgm:pt modelId="{39CE32E5-0D7A-4016-A201-A0F6A8365F18}">
      <dgm:prSet/>
      <dgm:spPr/>
      <dgm:t>
        <a:bodyPr/>
        <a:lstStyle/>
        <a:p>
          <a:pPr>
            <a:buFont typeface="Symbol" panose="05050102010706020507" pitchFamily="18" charset="2"/>
            <a:buChar char=""/>
          </a:pPr>
          <a:r>
            <a:rPr lang="es-EC" dirty="0">
              <a:latin typeface="Times New Roman" panose="02020603050405020304" pitchFamily="18" charset="0"/>
              <a:cs typeface="Times New Roman" panose="02020603050405020304" pitchFamily="18" charset="0"/>
            </a:rPr>
            <a:t>Analítico </a:t>
          </a:r>
        </a:p>
      </dgm:t>
    </dgm:pt>
    <dgm:pt modelId="{3C16BA5B-6197-4C45-BD35-0655809C63B9}" type="parTrans" cxnId="{64197B65-E246-4E47-A333-B6B76F2E81AF}">
      <dgm:prSet/>
      <dgm:spPr/>
      <dgm:t>
        <a:bodyPr/>
        <a:lstStyle/>
        <a:p>
          <a:endParaRPr lang="es-ES" dirty="0">
            <a:latin typeface="Times New Roman" panose="02020603050405020304" pitchFamily="18" charset="0"/>
            <a:cs typeface="Times New Roman" panose="02020603050405020304" pitchFamily="18" charset="0"/>
          </a:endParaRPr>
        </a:p>
      </dgm:t>
    </dgm:pt>
    <dgm:pt modelId="{837BFBDA-E713-41E3-A825-419F6530325F}" type="sibTrans" cxnId="{64197B65-E246-4E47-A333-B6B76F2E81AF}">
      <dgm:prSet/>
      <dgm:spPr/>
      <dgm:t>
        <a:bodyPr/>
        <a:lstStyle/>
        <a:p>
          <a:endParaRPr lang="es-ES" dirty="0">
            <a:latin typeface="Times New Roman" panose="02020603050405020304" pitchFamily="18" charset="0"/>
            <a:cs typeface="Times New Roman" panose="02020603050405020304" pitchFamily="18" charset="0"/>
          </a:endParaRPr>
        </a:p>
      </dgm:t>
    </dgm:pt>
    <dgm:pt modelId="{C790CAD4-5548-444D-BD94-B1AC329BD691}">
      <dgm:prSet phldrT="[Texto]"/>
      <dgm:spPr/>
      <dgm:t>
        <a:bodyPr/>
        <a:lstStyle/>
        <a:p>
          <a:r>
            <a:rPr lang="es-ES" b="1">
              <a:latin typeface="Times New Roman" panose="02020603050405020304" pitchFamily="18" charset="0"/>
              <a:cs typeface="Times New Roman" panose="02020603050405020304" pitchFamily="18" charset="0"/>
            </a:rPr>
            <a:t>CRITERIOS </a:t>
          </a:r>
          <a:endParaRPr lang="es-ES" b="1" dirty="0">
            <a:latin typeface="Times New Roman" panose="02020603050405020304" pitchFamily="18" charset="0"/>
            <a:cs typeface="Times New Roman" panose="02020603050405020304" pitchFamily="18" charset="0"/>
          </a:endParaRPr>
        </a:p>
      </dgm:t>
    </dgm:pt>
    <dgm:pt modelId="{A53BD85C-7D7D-4EA6-90B0-9D9F5DEFFA5D}" type="parTrans" cxnId="{0947E204-A00D-4B6A-8F7B-C6FA9E073788}">
      <dgm:prSet/>
      <dgm:spPr/>
      <dgm:t>
        <a:bodyPr/>
        <a:lstStyle/>
        <a:p>
          <a:endParaRPr lang="es-ES" dirty="0">
            <a:latin typeface="Times New Roman" panose="02020603050405020304" pitchFamily="18" charset="0"/>
            <a:cs typeface="Times New Roman" panose="02020603050405020304" pitchFamily="18" charset="0"/>
          </a:endParaRPr>
        </a:p>
      </dgm:t>
    </dgm:pt>
    <dgm:pt modelId="{213FED00-F788-4E8D-8857-FA1DDBBE0ACE}" type="sibTrans" cxnId="{0947E204-A00D-4B6A-8F7B-C6FA9E073788}">
      <dgm:prSet/>
      <dgm:spPr/>
      <dgm:t>
        <a:bodyPr/>
        <a:lstStyle/>
        <a:p>
          <a:endParaRPr lang="es-ES" dirty="0">
            <a:latin typeface="Times New Roman" panose="02020603050405020304" pitchFamily="18" charset="0"/>
            <a:cs typeface="Times New Roman" panose="02020603050405020304" pitchFamily="18" charset="0"/>
          </a:endParaRPr>
        </a:p>
      </dgm:t>
    </dgm:pt>
    <dgm:pt modelId="{A7FD0A49-B948-4BD9-8FA5-73F5A983771A}">
      <dgm:prSet phldrT="[Texto]"/>
      <dgm:spPr/>
      <dgm:t>
        <a:bodyPr/>
        <a:lstStyle/>
        <a:p>
          <a:pPr>
            <a:buFont typeface="Symbol" panose="05050102010706020507" pitchFamily="18" charset="2"/>
            <a:buChar char=""/>
          </a:pPr>
          <a:r>
            <a:rPr lang="es-ES" dirty="0">
              <a:latin typeface="Times New Roman" panose="02020603050405020304" pitchFamily="18" charset="0"/>
              <a:cs typeface="Times New Roman" panose="02020603050405020304" pitchFamily="18" charset="0"/>
            </a:rPr>
            <a:t>No experimental</a:t>
          </a:r>
        </a:p>
      </dgm:t>
    </dgm:pt>
    <dgm:pt modelId="{6AEB1D9C-96E1-4DA1-AC19-4BD16DCA7F91}" type="parTrans" cxnId="{3EEC654E-F992-456F-A5E5-208B7D95C6AF}">
      <dgm:prSet/>
      <dgm:spPr/>
      <dgm:t>
        <a:bodyPr/>
        <a:lstStyle/>
        <a:p>
          <a:endParaRPr lang="es-ES">
            <a:latin typeface="Times New Roman" panose="02020603050405020304" pitchFamily="18" charset="0"/>
            <a:cs typeface="Times New Roman" panose="02020603050405020304" pitchFamily="18" charset="0"/>
          </a:endParaRPr>
        </a:p>
      </dgm:t>
    </dgm:pt>
    <dgm:pt modelId="{C9321336-DFD3-4211-9A96-1A25CA683C49}" type="sibTrans" cxnId="{3EEC654E-F992-456F-A5E5-208B7D95C6AF}">
      <dgm:prSet/>
      <dgm:spPr/>
      <dgm:t>
        <a:bodyPr/>
        <a:lstStyle/>
        <a:p>
          <a:endParaRPr lang="es-ES">
            <a:latin typeface="Times New Roman" panose="02020603050405020304" pitchFamily="18" charset="0"/>
            <a:cs typeface="Times New Roman" panose="02020603050405020304" pitchFamily="18" charset="0"/>
          </a:endParaRPr>
        </a:p>
      </dgm:t>
    </dgm:pt>
    <dgm:pt modelId="{2F2DEC23-8A9E-4AAA-B6AB-2414844923EB}">
      <dgm:prSet/>
      <dgm:spPr/>
      <dgm:t>
        <a:bodyPr/>
        <a:lstStyle/>
        <a:p>
          <a:r>
            <a:rPr lang="es-ES" dirty="0">
              <a:latin typeface="Times New Roman" panose="02020603050405020304" pitchFamily="18" charset="0"/>
              <a:cs typeface="Times New Roman" panose="02020603050405020304" pitchFamily="18" charset="0"/>
            </a:rPr>
            <a:t>Inclusión: aceptaron</a:t>
          </a:r>
        </a:p>
      </dgm:t>
    </dgm:pt>
    <dgm:pt modelId="{8C70D512-0476-438D-91A9-4D0A11E3CF64}" type="parTrans" cxnId="{3A7F27B9-AC22-42A5-847A-7C0939525BF9}">
      <dgm:prSet/>
      <dgm:spPr/>
      <dgm:t>
        <a:bodyPr/>
        <a:lstStyle/>
        <a:p>
          <a:endParaRPr lang="es-ES">
            <a:latin typeface="Times New Roman" panose="02020603050405020304" pitchFamily="18" charset="0"/>
            <a:cs typeface="Times New Roman" panose="02020603050405020304" pitchFamily="18" charset="0"/>
          </a:endParaRPr>
        </a:p>
      </dgm:t>
    </dgm:pt>
    <dgm:pt modelId="{EBD9BE6B-0992-4157-9C40-AB23787913AE}" type="sibTrans" cxnId="{3A7F27B9-AC22-42A5-847A-7C0939525BF9}">
      <dgm:prSet/>
      <dgm:spPr/>
      <dgm:t>
        <a:bodyPr/>
        <a:lstStyle/>
        <a:p>
          <a:endParaRPr lang="es-ES">
            <a:latin typeface="Times New Roman" panose="02020603050405020304" pitchFamily="18" charset="0"/>
            <a:cs typeface="Times New Roman" panose="02020603050405020304" pitchFamily="18" charset="0"/>
          </a:endParaRPr>
        </a:p>
      </dgm:t>
    </dgm:pt>
    <dgm:pt modelId="{D1610863-BC33-40A9-A32D-8E3EADDAA6D1}">
      <dgm:prSet/>
      <dgm:spPr/>
      <dgm:t>
        <a:bodyPr/>
        <a:lstStyle/>
        <a:p>
          <a:r>
            <a:rPr lang="es-ES" dirty="0">
              <a:latin typeface="Times New Roman" panose="02020603050405020304" pitchFamily="18" charset="0"/>
              <a:cs typeface="Times New Roman" panose="02020603050405020304" pitchFamily="18" charset="0"/>
            </a:rPr>
            <a:t>Exclusión: No aceptaron </a:t>
          </a:r>
        </a:p>
      </dgm:t>
    </dgm:pt>
    <dgm:pt modelId="{144420B1-53C8-4C52-9253-46EF52A9DAD7}" type="parTrans" cxnId="{B30E6E6B-7C7A-469B-8C85-041237E0363C}">
      <dgm:prSet/>
      <dgm:spPr/>
      <dgm:t>
        <a:bodyPr/>
        <a:lstStyle/>
        <a:p>
          <a:endParaRPr lang="es-ES">
            <a:latin typeface="Times New Roman" panose="02020603050405020304" pitchFamily="18" charset="0"/>
            <a:cs typeface="Times New Roman" panose="02020603050405020304" pitchFamily="18" charset="0"/>
          </a:endParaRPr>
        </a:p>
      </dgm:t>
    </dgm:pt>
    <dgm:pt modelId="{82909AD9-9064-491E-B626-C02812AA7FDF}" type="sibTrans" cxnId="{B30E6E6B-7C7A-469B-8C85-041237E0363C}">
      <dgm:prSet/>
      <dgm:spPr/>
      <dgm:t>
        <a:bodyPr/>
        <a:lstStyle/>
        <a:p>
          <a:endParaRPr lang="es-ES">
            <a:latin typeface="Times New Roman" panose="02020603050405020304" pitchFamily="18" charset="0"/>
            <a:cs typeface="Times New Roman" panose="02020603050405020304" pitchFamily="18" charset="0"/>
          </a:endParaRPr>
        </a:p>
      </dgm:t>
    </dgm:pt>
    <dgm:pt modelId="{8F20C94D-08D9-49C4-AB85-E936E0B67E35}" type="pres">
      <dgm:prSet presAssocID="{43448BCC-3819-4406-91DF-340A7707CF76}" presName="linearFlow" presStyleCnt="0">
        <dgm:presLayoutVars>
          <dgm:dir/>
          <dgm:animLvl val="lvl"/>
          <dgm:resizeHandles val="exact"/>
        </dgm:presLayoutVars>
      </dgm:prSet>
      <dgm:spPr/>
    </dgm:pt>
    <dgm:pt modelId="{8AEBE03E-3748-4A78-A180-064980F751D4}" type="pres">
      <dgm:prSet presAssocID="{238CE192-A4E5-499A-89AA-424BF5534E83}" presName="composite" presStyleCnt="0"/>
      <dgm:spPr/>
    </dgm:pt>
    <dgm:pt modelId="{57D7651E-8D52-4C6C-B3C5-74A9F8C960A7}" type="pres">
      <dgm:prSet presAssocID="{238CE192-A4E5-499A-89AA-424BF5534E83}" presName="parentText" presStyleLbl="alignNode1" presStyleIdx="0" presStyleCnt="4">
        <dgm:presLayoutVars>
          <dgm:chMax val="1"/>
          <dgm:bulletEnabled val="1"/>
        </dgm:presLayoutVars>
      </dgm:prSet>
      <dgm:spPr/>
    </dgm:pt>
    <dgm:pt modelId="{5C57F2CF-2AB1-46BC-84C8-4F2DB732CB26}" type="pres">
      <dgm:prSet presAssocID="{238CE192-A4E5-499A-89AA-424BF5534E83}" presName="descendantText" presStyleLbl="alignAcc1" presStyleIdx="0" presStyleCnt="4">
        <dgm:presLayoutVars>
          <dgm:bulletEnabled val="1"/>
        </dgm:presLayoutVars>
      </dgm:prSet>
      <dgm:spPr/>
    </dgm:pt>
    <dgm:pt modelId="{82709561-81E5-4097-9CE3-4198F3FA450C}" type="pres">
      <dgm:prSet presAssocID="{A3C0ECC6-FE77-47F9-97C3-05B3FCDAF885}" presName="sp" presStyleCnt="0"/>
      <dgm:spPr/>
    </dgm:pt>
    <dgm:pt modelId="{B4D925C9-A3E0-4801-8B69-827B12657BA8}" type="pres">
      <dgm:prSet presAssocID="{34770338-36FB-41C4-85D3-73C32F7DDD9A}" presName="composite" presStyleCnt="0"/>
      <dgm:spPr/>
    </dgm:pt>
    <dgm:pt modelId="{956CDEF2-0A0E-40AF-BFFD-42EDA568D99C}" type="pres">
      <dgm:prSet presAssocID="{34770338-36FB-41C4-85D3-73C32F7DDD9A}" presName="parentText" presStyleLbl="alignNode1" presStyleIdx="1" presStyleCnt="4">
        <dgm:presLayoutVars>
          <dgm:chMax val="1"/>
          <dgm:bulletEnabled val="1"/>
        </dgm:presLayoutVars>
      </dgm:prSet>
      <dgm:spPr/>
    </dgm:pt>
    <dgm:pt modelId="{1AEB4BE0-B52F-4AB9-B25B-5ED9BC3A9F04}" type="pres">
      <dgm:prSet presAssocID="{34770338-36FB-41C4-85D3-73C32F7DDD9A}" presName="descendantText" presStyleLbl="alignAcc1" presStyleIdx="1" presStyleCnt="4">
        <dgm:presLayoutVars>
          <dgm:bulletEnabled val="1"/>
        </dgm:presLayoutVars>
      </dgm:prSet>
      <dgm:spPr/>
    </dgm:pt>
    <dgm:pt modelId="{9F89EA0E-82AF-46D3-97AD-09E33790855E}" type="pres">
      <dgm:prSet presAssocID="{E23D1122-45D9-4C53-998F-F2A28486646A}" presName="sp" presStyleCnt="0"/>
      <dgm:spPr/>
    </dgm:pt>
    <dgm:pt modelId="{69372B90-24EB-4D7D-896E-8837120C01A5}" type="pres">
      <dgm:prSet presAssocID="{3C6911AD-33DC-4A29-A64E-688DCA4868F1}" presName="composite" presStyleCnt="0"/>
      <dgm:spPr/>
    </dgm:pt>
    <dgm:pt modelId="{6987656B-08ED-4865-86B5-F34EC5892C89}" type="pres">
      <dgm:prSet presAssocID="{3C6911AD-33DC-4A29-A64E-688DCA4868F1}" presName="parentText" presStyleLbl="alignNode1" presStyleIdx="2" presStyleCnt="4">
        <dgm:presLayoutVars>
          <dgm:chMax val="1"/>
          <dgm:bulletEnabled val="1"/>
        </dgm:presLayoutVars>
      </dgm:prSet>
      <dgm:spPr/>
    </dgm:pt>
    <dgm:pt modelId="{C3433834-C207-4D31-BCFE-CDFB77678EDF}" type="pres">
      <dgm:prSet presAssocID="{3C6911AD-33DC-4A29-A64E-688DCA4868F1}" presName="descendantText" presStyleLbl="alignAcc1" presStyleIdx="2" presStyleCnt="4">
        <dgm:presLayoutVars>
          <dgm:bulletEnabled val="1"/>
        </dgm:presLayoutVars>
      </dgm:prSet>
      <dgm:spPr/>
    </dgm:pt>
    <dgm:pt modelId="{A3EA6390-CDAF-4511-9EFD-85B4637BB847}" type="pres">
      <dgm:prSet presAssocID="{F1EC01F3-B76D-492E-B90C-0265734D5E43}" presName="sp" presStyleCnt="0"/>
      <dgm:spPr/>
    </dgm:pt>
    <dgm:pt modelId="{C8430B76-E821-4F05-A1E5-B564CEF158B7}" type="pres">
      <dgm:prSet presAssocID="{C790CAD4-5548-444D-BD94-B1AC329BD691}" presName="composite" presStyleCnt="0"/>
      <dgm:spPr/>
    </dgm:pt>
    <dgm:pt modelId="{6FFE884E-5C79-47AA-B5FF-D1545296CC29}" type="pres">
      <dgm:prSet presAssocID="{C790CAD4-5548-444D-BD94-B1AC329BD691}" presName="parentText" presStyleLbl="alignNode1" presStyleIdx="3" presStyleCnt="4">
        <dgm:presLayoutVars>
          <dgm:chMax val="1"/>
          <dgm:bulletEnabled val="1"/>
        </dgm:presLayoutVars>
      </dgm:prSet>
      <dgm:spPr/>
    </dgm:pt>
    <dgm:pt modelId="{4D3DD9BE-932A-4533-95C1-AF5C86764B1E}" type="pres">
      <dgm:prSet presAssocID="{C790CAD4-5548-444D-BD94-B1AC329BD691}" presName="descendantText" presStyleLbl="alignAcc1" presStyleIdx="3" presStyleCnt="4">
        <dgm:presLayoutVars>
          <dgm:bulletEnabled val="1"/>
        </dgm:presLayoutVars>
      </dgm:prSet>
      <dgm:spPr/>
    </dgm:pt>
  </dgm:ptLst>
  <dgm:cxnLst>
    <dgm:cxn modelId="{6D404401-A8D8-4B9E-A79C-0141C5DDBCC7}" type="presOf" srcId="{34770338-36FB-41C4-85D3-73C32F7DDD9A}" destId="{956CDEF2-0A0E-40AF-BFFD-42EDA568D99C}" srcOrd="0" destOrd="0" presId="urn:microsoft.com/office/officeart/2005/8/layout/chevron2"/>
    <dgm:cxn modelId="{0947E204-A00D-4B6A-8F7B-C6FA9E073788}" srcId="{43448BCC-3819-4406-91DF-340A7707CF76}" destId="{C790CAD4-5548-444D-BD94-B1AC329BD691}" srcOrd="3" destOrd="0" parTransId="{A53BD85C-7D7D-4EA6-90B0-9D9F5DEFFA5D}" sibTransId="{213FED00-F788-4E8D-8857-FA1DDBBE0ACE}"/>
    <dgm:cxn modelId="{1C9F3A23-AEF4-496B-BAF5-6B74A82CE95F}" srcId="{3C6911AD-33DC-4A29-A64E-688DCA4868F1}" destId="{6C7FEC96-7B91-479F-8BFA-B17732177369}" srcOrd="0" destOrd="0" parTransId="{61801997-E396-4C7E-B69D-05C36DDBCF5B}" sibTransId="{4F7ABD67-F620-4512-8B21-373DD378B189}"/>
    <dgm:cxn modelId="{B5078A27-CDFC-439B-AD75-3E30C636A90A}" srcId="{238CE192-A4E5-499A-89AA-424BF5534E83}" destId="{04C8A5B6-C655-4750-A0B7-CBB5A5C72EF6}" srcOrd="0" destOrd="0" parTransId="{10C0CF83-005B-4576-B2C1-2432A6E89F25}" sibTransId="{3535A9D1-ADCA-406E-AF13-6C634C8D0F5A}"/>
    <dgm:cxn modelId="{8DD09B34-D054-4623-849E-E25F19815729}" type="presOf" srcId="{6C7FEC96-7B91-479F-8BFA-B17732177369}" destId="{C3433834-C207-4D31-BCFE-CDFB77678EDF}" srcOrd="0" destOrd="0" presId="urn:microsoft.com/office/officeart/2005/8/layout/chevron2"/>
    <dgm:cxn modelId="{8B605A38-3934-4BEE-A2B8-2C70685D1B1B}" srcId="{43448BCC-3819-4406-91DF-340A7707CF76}" destId="{3C6911AD-33DC-4A29-A64E-688DCA4868F1}" srcOrd="2" destOrd="0" parTransId="{E1C93899-279E-4541-880B-E60096ECC8DF}" sibTransId="{F1EC01F3-B76D-492E-B90C-0265734D5E43}"/>
    <dgm:cxn modelId="{04EC1440-4F80-4AB0-9FB1-CF35BB26CC84}" type="presOf" srcId="{238CE192-A4E5-499A-89AA-424BF5534E83}" destId="{57D7651E-8D52-4C6C-B3C5-74A9F8C960A7}" srcOrd="0" destOrd="0" presId="urn:microsoft.com/office/officeart/2005/8/layout/chevron2"/>
    <dgm:cxn modelId="{4A75E25E-1C34-406A-966E-7796F466E475}" type="presOf" srcId="{94E02148-AB19-4698-A138-323E685A678E}" destId="{5C57F2CF-2AB1-46BC-84C8-4F2DB732CB26}" srcOrd="0" destOrd="1" presId="urn:microsoft.com/office/officeart/2005/8/layout/chevron2"/>
    <dgm:cxn modelId="{F39BF964-BF73-4A12-BD75-4B980F303DF6}" type="presOf" srcId="{C790CAD4-5548-444D-BD94-B1AC329BD691}" destId="{6FFE884E-5C79-47AA-B5FF-D1545296CC29}" srcOrd="0" destOrd="0" presId="urn:microsoft.com/office/officeart/2005/8/layout/chevron2"/>
    <dgm:cxn modelId="{DC335E45-9FA4-4E8B-AA96-3DFF1A2AAE98}" srcId="{34770338-36FB-41C4-85D3-73C32F7DDD9A}" destId="{F9A600E4-B726-40CC-98C4-D717D8D65B03}" srcOrd="1" destOrd="0" parTransId="{6076A74C-C173-4727-AC9F-703D0700894D}" sibTransId="{2B2D4076-2025-4113-80F3-A311590CDC42}"/>
    <dgm:cxn modelId="{64197B65-E246-4E47-A333-B6B76F2E81AF}" srcId="{238CE192-A4E5-499A-89AA-424BF5534E83}" destId="{39CE32E5-0D7A-4016-A201-A0F6A8365F18}" srcOrd="2" destOrd="0" parTransId="{3C16BA5B-6197-4C45-BD35-0655809C63B9}" sibTransId="{837BFBDA-E713-41E3-A825-419F6530325F}"/>
    <dgm:cxn modelId="{75E66C49-A3A8-4324-AC7D-9CF237C127A1}" srcId="{43448BCC-3819-4406-91DF-340A7707CF76}" destId="{238CE192-A4E5-499A-89AA-424BF5534E83}" srcOrd="0" destOrd="0" parTransId="{9F73D839-C024-46B1-9738-13252518962A}" sibTransId="{A3C0ECC6-FE77-47F9-97C3-05B3FCDAF885}"/>
    <dgm:cxn modelId="{B30E6E6B-7C7A-469B-8C85-041237E0363C}" srcId="{C790CAD4-5548-444D-BD94-B1AC329BD691}" destId="{D1610863-BC33-40A9-A32D-8E3EADDAA6D1}" srcOrd="1" destOrd="0" parTransId="{144420B1-53C8-4C52-9253-46EF52A9DAD7}" sibTransId="{82909AD9-9064-491E-B626-C02812AA7FDF}"/>
    <dgm:cxn modelId="{3EEC654E-F992-456F-A5E5-208B7D95C6AF}" srcId="{34770338-36FB-41C4-85D3-73C32F7DDD9A}" destId="{A7FD0A49-B948-4BD9-8FA5-73F5A983771A}" srcOrd="0" destOrd="0" parTransId="{6AEB1D9C-96E1-4DA1-AC19-4BD16DCA7F91}" sibTransId="{C9321336-DFD3-4211-9A96-1A25CA683C49}"/>
    <dgm:cxn modelId="{C2697474-351A-4A9A-9D1E-05013F95CD66}" type="presOf" srcId="{39CE32E5-0D7A-4016-A201-A0F6A8365F18}" destId="{5C57F2CF-2AB1-46BC-84C8-4F2DB732CB26}" srcOrd="0" destOrd="2" presId="urn:microsoft.com/office/officeart/2005/8/layout/chevron2"/>
    <dgm:cxn modelId="{F2674857-24E1-4F88-BC21-407C57F0A56D}" type="presOf" srcId="{43448BCC-3819-4406-91DF-340A7707CF76}" destId="{8F20C94D-08D9-49C4-AB85-E936E0B67E35}" srcOrd="0" destOrd="0" presId="urn:microsoft.com/office/officeart/2005/8/layout/chevron2"/>
    <dgm:cxn modelId="{72D8D857-21C5-457E-912D-9459FCBE9A76}" srcId="{238CE192-A4E5-499A-89AA-424BF5534E83}" destId="{94E02148-AB19-4698-A138-323E685A678E}" srcOrd="1" destOrd="0" parTransId="{35A0325C-BA61-47AC-8168-C861FFA944C0}" sibTransId="{8E3FC452-1778-4297-84EF-9AFB3059F087}"/>
    <dgm:cxn modelId="{67EC3792-FDDA-44DA-A141-4B3386910576}" type="presOf" srcId="{A7FD0A49-B948-4BD9-8FA5-73F5A983771A}" destId="{1AEB4BE0-B52F-4AB9-B25B-5ED9BC3A9F04}" srcOrd="0" destOrd="0" presId="urn:microsoft.com/office/officeart/2005/8/layout/chevron2"/>
    <dgm:cxn modelId="{616BD89C-BBB0-4C70-98B7-1031B23DABE5}" type="presOf" srcId="{2F2DEC23-8A9E-4AAA-B6AB-2414844923EB}" destId="{4D3DD9BE-932A-4533-95C1-AF5C86764B1E}" srcOrd="0" destOrd="0" presId="urn:microsoft.com/office/officeart/2005/8/layout/chevron2"/>
    <dgm:cxn modelId="{218CD9A8-185F-4643-93F8-916922BCE9B4}" type="presOf" srcId="{04C8A5B6-C655-4750-A0B7-CBB5A5C72EF6}" destId="{5C57F2CF-2AB1-46BC-84C8-4F2DB732CB26}" srcOrd="0" destOrd="0" presId="urn:microsoft.com/office/officeart/2005/8/layout/chevron2"/>
    <dgm:cxn modelId="{3A7F27B9-AC22-42A5-847A-7C0939525BF9}" srcId="{C790CAD4-5548-444D-BD94-B1AC329BD691}" destId="{2F2DEC23-8A9E-4AAA-B6AB-2414844923EB}" srcOrd="0" destOrd="0" parTransId="{8C70D512-0476-438D-91A9-4D0A11E3CF64}" sibTransId="{EBD9BE6B-0992-4157-9C40-AB23787913AE}"/>
    <dgm:cxn modelId="{B22B0EDD-9F6D-4CAF-9724-FCBDC037D39E}" type="presOf" srcId="{F9A600E4-B726-40CC-98C4-D717D8D65B03}" destId="{1AEB4BE0-B52F-4AB9-B25B-5ED9BC3A9F04}" srcOrd="0" destOrd="1" presId="urn:microsoft.com/office/officeart/2005/8/layout/chevron2"/>
    <dgm:cxn modelId="{2074E4DF-A604-44A4-BAB1-3445C9E9DE05}" srcId="{43448BCC-3819-4406-91DF-340A7707CF76}" destId="{34770338-36FB-41C4-85D3-73C32F7DDD9A}" srcOrd="1" destOrd="0" parTransId="{B188C483-EA83-474E-9A7F-7085D1F14821}" sibTransId="{E23D1122-45D9-4C53-998F-F2A28486646A}"/>
    <dgm:cxn modelId="{9C9E2AF6-9651-459C-A6C7-6176D97F0E1E}" type="presOf" srcId="{3C6911AD-33DC-4A29-A64E-688DCA4868F1}" destId="{6987656B-08ED-4865-86B5-F34EC5892C89}" srcOrd="0" destOrd="0" presId="urn:microsoft.com/office/officeart/2005/8/layout/chevron2"/>
    <dgm:cxn modelId="{FCE61DFC-23FE-47C5-B3A5-D6978AB059A0}" type="presOf" srcId="{D1610863-BC33-40A9-A32D-8E3EADDAA6D1}" destId="{4D3DD9BE-932A-4533-95C1-AF5C86764B1E}" srcOrd="0" destOrd="1" presId="urn:microsoft.com/office/officeart/2005/8/layout/chevron2"/>
    <dgm:cxn modelId="{2D04BB8F-E4B5-4AE7-83B9-71A0185A9EA3}" type="presParOf" srcId="{8F20C94D-08D9-49C4-AB85-E936E0B67E35}" destId="{8AEBE03E-3748-4A78-A180-064980F751D4}" srcOrd="0" destOrd="0" presId="urn:microsoft.com/office/officeart/2005/8/layout/chevron2"/>
    <dgm:cxn modelId="{CCA74975-AC29-4313-B79A-00F99A2B6F73}" type="presParOf" srcId="{8AEBE03E-3748-4A78-A180-064980F751D4}" destId="{57D7651E-8D52-4C6C-B3C5-74A9F8C960A7}" srcOrd="0" destOrd="0" presId="urn:microsoft.com/office/officeart/2005/8/layout/chevron2"/>
    <dgm:cxn modelId="{464DDD43-689A-4E9E-8CCA-55BA1D3958BB}" type="presParOf" srcId="{8AEBE03E-3748-4A78-A180-064980F751D4}" destId="{5C57F2CF-2AB1-46BC-84C8-4F2DB732CB26}" srcOrd="1" destOrd="0" presId="urn:microsoft.com/office/officeart/2005/8/layout/chevron2"/>
    <dgm:cxn modelId="{085ECB96-9046-4521-A7F5-66FD23B4E0E0}" type="presParOf" srcId="{8F20C94D-08D9-49C4-AB85-E936E0B67E35}" destId="{82709561-81E5-4097-9CE3-4198F3FA450C}" srcOrd="1" destOrd="0" presId="urn:microsoft.com/office/officeart/2005/8/layout/chevron2"/>
    <dgm:cxn modelId="{AD4C3267-CA4A-433C-9DF5-12250B23F5AB}" type="presParOf" srcId="{8F20C94D-08D9-49C4-AB85-E936E0B67E35}" destId="{B4D925C9-A3E0-4801-8B69-827B12657BA8}" srcOrd="2" destOrd="0" presId="urn:microsoft.com/office/officeart/2005/8/layout/chevron2"/>
    <dgm:cxn modelId="{7677EF90-209A-4723-B4B9-5BC52409FAC7}" type="presParOf" srcId="{B4D925C9-A3E0-4801-8B69-827B12657BA8}" destId="{956CDEF2-0A0E-40AF-BFFD-42EDA568D99C}" srcOrd="0" destOrd="0" presId="urn:microsoft.com/office/officeart/2005/8/layout/chevron2"/>
    <dgm:cxn modelId="{642028F4-06E5-408F-B7C8-1F0F247C39C4}" type="presParOf" srcId="{B4D925C9-A3E0-4801-8B69-827B12657BA8}" destId="{1AEB4BE0-B52F-4AB9-B25B-5ED9BC3A9F04}" srcOrd="1" destOrd="0" presId="urn:microsoft.com/office/officeart/2005/8/layout/chevron2"/>
    <dgm:cxn modelId="{3EA5D802-902D-41E2-8C79-2228126A7A83}" type="presParOf" srcId="{8F20C94D-08D9-49C4-AB85-E936E0B67E35}" destId="{9F89EA0E-82AF-46D3-97AD-09E33790855E}" srcOrd="3" destOrd="0" presId="urn:microsoft.com/office/officeart/2005/8/layout/chevron2"/>
    <dgm:cxn modelId="{F2ADEFA2-88EC-453B-8D4F-A6BC61013320}" type="presParOf" srcId="{8F20C94D-08D9-49C4-AB85-E936E0B67E35}" destId="{69372B90-24EB-4D7D-896E-8837120C01A5}" srcOrd="4" destOrd="0" presId="urn:microsoft.com/office/officeart/2005/8/layout/chevron2"/>
    <dgm:cxn modelId="{052989CC-5A25-4994-9348-1D56815730D7}" type="presParOf" srcId="{69372B90-24EB-4D7D-896E-8837120C01A5}" destId="{6987656B-08ED-4865-86B5-F34EC5892C89}" srcOrd="0" destOrd="0" presId="urn:microsoft.com/office/officeart/2005/8/layout/chevron2"/>
    <dgm:cxn modelId="{8E039AA2-D048-44A1-B950-EFFF7575E80E}" type="presParOf" srcId="{69372B90-24EB-4D7D-896E-8837120C01A5}" destId="{C3433834-C207-4D31-BCFE-CDFB77678EDF}" srcOrd="1" destOrd="0" presId="urn:microsoft.com/office/officeart/2005/8/layout/chevron2"/>
    <dgm:cxn modelId="{D07B5606-50EB-4407-B24D-D44D6DB36A5F}" type="presParOf" srcId="{8F20C94D-08D9-49C4-AB85-E936E0B67E35}" destId="{A3EA6390-CDAF-4511-9EFD-85B4637BB847}" srcOrd="5" destOrd="0" presId="urn:microsoft.com/office/officeart/2005/8/layout/chevron2"/>
    <dgm:cxn modelId="{2AE42C5C-21C6-4827-83BA-2A1D73549B9D}" type="presParOf" srcId="{8F20C94D-08D9-49C4-AB85-E936E0B67E35}" destId="{C8430B76-E821-4F05-A1E5-B564CEF158B7}" srcOrd="6" destOrd="0" presId="urn:microsoft.com/office/officeart/2005/8/layout/chevron2"/>
    <dgm:cxn modelId="{6B7C3CBD-AB8B-46D6-B722-C7E371EBE62A}" type="presParOf" srcId="{C8430B76-E821-4F05-A1E5-B564CEF158B7}" destId="{6FFE884E-5C79-47AA-B5FF-D1545296CC29}" srcOrd="0" destOrd="0" presId="urn:microsoft.com/office/officeart/2005/8/layout/chevron2"/>
    <dgm:cxn modelId="{BF9D68C7-55EF-4CEF-8E25-C5E712AE2EF8}" type="presParOf" srcId="{C8430B76-E821-4F05-A1E5-B564CEF158B7}" destId="{4D3DD9BE-932A-4533-95C1-AF5C86764B1E}"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F75824-7CF1-4A7E-A27A-8DAEEE62645E}">
      <dsp:nvSpPr>
        <dsp:cNvPr id="0" name=""/>
        <dsp:cNvSpPr/>
      </dsp:nvSpPr>
      <dsp:spPr>
        <a:xfrm>
          <a:off x="-6125176" y="-937410"/>
          <a:ext cx="7293488" cy="7293488"/>
        </a:xfrm>
        <a:prstGeom prst="blockArc">
          <a:avLst>
            <a:gd name="adj1" fmla="val 18900000"/>
            <a:gd name="adj2" fmla="val 2700000"/>
            <a:gd name="adj3" fmla="val 296"/>
          </a:avLst>
        </a:pr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F203E6-E9C5-41C9-BC9C-61DF6D602011}">
      <dsp:nvSpPr>
        <dsp:cNvPr id="0" name=""/>
        <dsp:cNvSpPr/>
      </dsp:nvSpPr>
      <dsp:spPr>
        <a:xfrm>
          <a:off x="752110" y="541866"/>
          <a:ext cx="10353532" cy="1083733"/>
        </a:xfrm>
        <a:prstGeom prst="rect">
          <a:avLst/>
        </a:prstGeom>
        <a:gradFill rotWithShape="0">
          <a:gsLst>
            <a:gs pos="0">
              <a:schemeClr val="accent2">
                <a:hueOff val="0"/>
                <a:satOff val="0"/>
                <a:lumOff val="0"/>
                <a:alphaOff val="0"/>
                <a:tint val="67000"/>
                <a:satMod val="105000"/>
                <a:lumMod val="110000"/>
              </a:schemeClr>
            </a:gs>
            <a:gs pos="50000">
              <a:schemeClr val="accent2">
                <a:hueOff val="0"/>
                <a:satOff val="0"/>
                <a:lumOff val="0"/>
                <a:alphaOff val="0"/>
                <a:tint val="73000"/>
                <a:satMod val="103000"/>
                <a:lumMod val="105000"/>
              </a:schemeClr>
            </a:gs>
            <a:gs pos="100000">
              <a:schemeClr val="accent2">
                <a:hueOff val="0"/>
                <a:satOff val="0"/>
                <a:lumOff val="0"/>
                <a:alphaOff val="0"/>
                <a:tint val="81000"/>
                <a:satMod val="109000"/>
                <a:lumMod val="105000"/>
              </a:schemeClr>
            </a:gs>
          </a:gsLst>
          <a:lin ang="5400000" scaled="0"/>
        </a:gradFill>
        <a:ln>
          <a:solidFill>
            <a:srgbClr val="FF66FF"/>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60213" tIns="53340" rIns="53340" bIns="53340" numCol="1" spcCol="1270" anchor="ctr" anchorCtr="0">
          <a:noAutofit/>
        </a:bodyPr>
        <a:lstStyle/>
        <a:p>
          <a:pPr marL="0" lvl="0" indent="0" algn="l" defTabSz="933450">
            <a:lnSpc>
              <a:spcPct val="90000"/>
            </a:lnSpc>
            <a:spcBef>
              <a:spcPct val="0"/>
            </a:spcBef>
            <a:spcAft>
              <a:spcPct val="35000"/>
            </a:spcAft>
            <a:buNone/>
          </a:pPr>
          <a:r>
            <a:rPr lang="es-ES" sz="2100" kern="1200" dirty="0">
              <a:latin typeface="Times New Roman" panose="02020603050405020304" pitchFamily="18" charset="0"/>
              <a:cs typeface="Times New Roman" panose="02020603050405020304" pitchFamily="18" charset="0"/>
            </a:rPr>
            <a:t>A nivel mundial en países como Estados Unidos se reporta un 31,1%, en Latinoamérica el porcentaje se sitúa alrededor del 38,9%, en Ecuador el parto por cesárea representó el 48,97%.</a:t>
          </a:r>
        </a:p>
      </dsp:txBody>
      <dsp:txXfrm>
        <a:off x="752110" y="541866"/>
        <a:ext cx="10353532" cy="1083733"/>
      </dsp:txXfrm>
    </dsp:sp>
    <dsp:sp modelId="{74816036-58F1-4555-9A0B-CDDF1C8C0E8E}">
      <dsp:nvSpPr>
        <dsp:cNvPr id="0" name=""/>
        <dsp:cNvSpPr/>
      </dsp:nvSpPr>
      <dsp:spPr>
        <a:xfrm>
          <a:off x="74777" y="406400"/>
          <a:ext cx="1354666" cy="1354666"/>
        </a:xfrm>
        <a:prstGeom prst="ellipse">
          <a:avLst/>
        </a:prstGeom>
        <a:gradFill rotWithShape="0">
          <a:gsLst>
            <a:gs pos="0">
              <a:schemeClr val="lt1">
                <a:hueOff val="0"/>
                <a:satOff val="0"/>
                <a:lumOff val="0"/>
                <a:alphaOff val="0"/>
                <a:tint val="67000"/>
                <a:satMod val="105000"/>
                <a:lumMod val="110000"/>
              </a:schemeClr>
            </a:gs>
            <a:gs pos="50000">
              <a:schemeClr val="lt1">
                <a:hueOff val="0"/>
                <a:satOff val="0"/>
                <a:lumOff val="0"/>
                <a:alphaOff val="0"/>
                <a:tint val="73000"/>
                <a:satMod val="103000"/>
                <a:lumMod val="105000"/>
              </a:schemeClr>
            </a:gs>
            <a:gs pos="100000">
              <a:schemeClr val="lt1">
                <a:hueOff val="0"/>
                <a:satOff val="0"/>
                <a:lumOff val="0"/>
                <a:alphaOff val="0"/>
                <a:tint val="81000"/>
                <a:satMod val="109000"/>
                <a:lumMod val="105000"/>
              </a:schemeClr>
            </a:gs>
          </a:gsLst>
          <a:lin ang="5400000" scaled="0"/>
        </a:gradFill>
        <a:ln w="6350" cap="flat"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6BD87C64-F7EE-48B6-90D6-B46567448EC9}">
      <dsp:nvSpPr>
        <dsp:cNvPr id="0" name=""/>
        <dsp:cNvSpPr/>
      </dsp:nvSpPr>
      <dsp:spPr>
        <a:xfrm>
          <a:off x="1146048" y="2167466"/>
          <a:ext cx="9959595" cy="1083733"/>
        </a:xfrm>
        <a:prstGeom prst="rect">
          <a:avLst/>
        </a:prstGeom>
        <a:gradFill rotWithShape="0">
          <a:gsLst>
            <a:gs pos="0">
              <a:schemeClr val="accent2">
                <a:hueOff val="-727682"/>
                <a:satOff val="-41964"/>
                <a:lumOff val="4314"/>
                <a:alphaOff val="0"/>
                <a:tint val="67000"/>
                <a:satMod val="105000"/>
                <a:lumMod val="110000"/>
              </a:schemeClr>
            </a:gs>
            <a:gs pos="50000">
              <a:schemeClr val="accent2">
                <a:hueOff val="-727682"/>
                <a:satOff val="-41964"/>
                <a:lumOff val="4314"/>
                <a:alphaOff val="0"/>
                <a:tint val="73000"/>
                <a:satMod val="103000"/>
                <a:lumMod val="105000"/>
              </a:schemeClr>
            </a:gs>
            <a:gs pos="100000">
              <a:schemeClr val="accent2">
                <a:hueOff val="-727682"/>
                <a:satOff val="-41964"/>
                <a:lumOff val="4314"/>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60213" tIns="53340" rIns="53340" bIns="53340" numCol="1" spcCol="1270" anchor="ctr" anchorCtr="0">
          <a:noAutofit/>
        </a:bodyPr>
        <a:lstStyle/>
        <a:p>
          <a:pPr marL="0" lvl="0" indent="0" algn="l" defTabSz="933450">
            <a:lnSpc>
              <a:spcPct val="90000"/>
            </a:lnSpc>
            <a:spcBef>
              <a:spcPct val="0"/>
            </a:spcBef>
            <a:spcAft>
              <a:spcPct val="35000"/>
            </a:spcAft>
            <a:buNone/>
          </a:pPr>
          <a:r>
            <a:rPr lang="es-ES" sz="2100" kern="1200" dirty="0">
              <a:latin typeface="Times New Roman" panose="02020603050405020304" pitchFamily="18" charset="0"/>
              <a:cs typeface="Times New Roman" panose="02020603050405020304" pitchFamily="18" charset="0"/>
            </a:rPr>
            <a:t>En la provincia de Imbabura representa el 31,09% del total de partos. </a:t>
          </a:r>
        </a:p>
        <a:p>
          <a:pPr marL="0" lvl="0" indent="0" algn="l" defTabSz="933450">
            <a:lnSpc>
              <a:spcPct val="90000"/>
            </a:lnSpc>
            <a:spcBef>
              <a:spcPct val="0"/>
            </a:spcBef>
            <a:spcAft>
              <a:spcPct val="35000"/>
            </a:spcAft>
            <a:buNone/>
          </a:pPr>
          <a:r>
            <a:rPr lang="es-ES" sz="2100" kern="1200" dirty="0">
              <a:latin typeface="Times New Roman" panose="02020603050405020304" pitchFamily="18" charset="0"/>
              <a:cs typeface="Times New Roman" panose="02020603050405020304" pitchFamily="18" charset="0"/>
            </a:rPr>
            <a:t>En el Hospital San Vicente de Paúl (periodo Enero- Junio 2017) , se realizaron 579 cesáreas </a:t>
          </a:r>
        </a:p>
      </dsp:txBody>
      <dsp:txXfrm>
        <a:off x="1146048" y="2167466"/>
        <a:ext cx="9959595" cy="1083733"/>
      </dsp:txXfrm>
    </dsp:sp>
    <dsp:sp modelId="{197CFFFD-1C0B-4A12-8589-3EF2D02D00F9}">
      <dsp:nvSpPr>
        <dsp:cNvPr id="0" name=""/>
        <dsp:cNvSpPr/>
      </dsp:nvSpPr>
      <dsp:spPr>
        <a:xfrm>
          <a:off x="468714" y="2032000"/>
          <a:ext cx="1354666" cy="1354666"/>
        </a:xfrm>
        <a:prstGeom prst="ellipse">
          <a:avLst/>
        </a:prstGeom>
        <a:gradFill rotWithShape="0">
          <a:gsLst>
            <a:gs pos="0">
              <a:schemeClr val="lt1">
                <a:hueOff val="0"/>
                <a:satOff val="0"/>
                <a:lumOff val="0"/>
                <a:alphaOff val="0"/>
                <a:tint val="67000"/>
                <a:satMod val="105000"/>
                <a:lumMod val="110000"/>
              </a:schemeClr>
            </a:gs>
            <a:gs pos="50000">
              <a:schemeClr val="lt1">
                <a:hueOff val="0"/>
                <a:satOff val="0"/>
                <a:lumOff val="0"/>
                <a:alphaOff val="0"/>
                <a:tint val="73000"/>
                <a:satMod val="103000"/>
                <a:lumMod val="105000"/>
              </a:schemeClr>
            </a:gs>
            <a:gs pos="100000">
              <a:schemeClr val="lt1">
                <a:hueOff val="0"/>
                <a:satOff val="0"/>
                <a:lumOff val="0"/>
                <a:alphaOff val="0"/>
                <a:tint val="81000"/>
                <a:satMod val="109000"/>
                <a:lumMod val="105000"/>
              </a:schemeClr>
            </a:gs>
          </a:gsLst>
          <a:lin ang="5400000" scaled="0"/>
        </a:gradFill>
        <a:ln w="6350" cap="flat" cmpd="sng" algn="ctr">
          <a:solidFill>
            <a:schemeClr val="accent2">
              <a:hueOff val="-727682"/>
              <a:satOff val="-41964"/>
              <a:lumOff val="4314"/>
              <a:alphaOff val="0"/>
            </a:schemeClr>
          </a:solidFill>
          <a:prstDash val="solid"/>
        </a:ln>
        <a:effectLst/>
      </dsp:spPr>
      <dsp:style>
        <a:lnRef idx="1">
          <a:scrgbClr r="0" g="0" b="0"/>
        </a:lnRef>
        <a:fillRef idx="2">
          <a:scrgbClr r="0" g="0" b="0"/>
        </a:fillRef>
        <a:effectRef idx="0">
          <a:scrgbClr r="0" g="0" b="0"/>
        </a:effectRef>
        <a:fontRef idx="minor"/>
      </dsp:style>
    </dsp:sp>
    <dsp:sp modelId="{F22FB773-C664-4B6A-8733-03494A2CED1E}">
      <dsp:nvSpPr>
        <dsp:cNvPr id="0" name=""/>
        <dsp:cNvSpPr/>
      </dsp:nvSpPr>
      <dsp:spPr>
        <a:xfrm>
          <a:off x="752110" y="3793066"/>
          <a:ext cx="10353532" cy="1083733"/>
        </a:xfrm>
        <a:prstGeom prst="rect">
          <a:avLst/>
        </a:prstGeom>
        <a:gradFill rotWithShape="0">
          <a:gsLst>
            <a:gs pos="0">
              <a:schemeClr val="accent2">
                <a:hueOff val="-1455363"/>
                <a:satOff val="-83928"/>
                <a:lumOff val="8628"/>
                <a:alphaOff val="0"/>
                <a:tint val="67000"/>
                <a:satMod val="105000"/>
                <a:lumMod val="110000"/>
              </a:schemeClr>
            </a:gs>
            <a:gs pos="50000">
              <a:schemeClr val="accent2">
                <a:hueOff val="-1455363"/>
                <a:satOff val="-83928"/>
                <a:lumOff val="8628"/>
                <a:alphaOff val="0"/>
                <a:tint val="73000"/>
                <a:satMod val="103000"/>
                <a:lumMod val="105000"/>
              </a:schemeClr>
            </a:gs>
            <a:gs pos="100000">
              <a:schemeClr val="accent2">
                <a:hueOff val="-1455363"/>
                <a:satOff val="-83928"/>
                <a:lumOff val="8628"/>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60213" tIns="45720" rIns="45720" bIns="45720" numCol="1" spcCol="1270" anchor="ctr" anchorCtr="0">
          <a:noAutofit/>
        </a:bodyPr>
        <a:lstStyle/>
        <a:p>
          <a:pPr marL="0" lvl="0" indent="0" algn="l" defTabSz="800100">
            <a:lnSpc>
              <a:spcPct val="90000"/>
            </a:lnSpc>
            <a:spcBef>
              <a:spcPct val="0"/>
            </a:spcBef>
            <a:spcAft>
              <a:spcPct val="35000"/>
            </a:spcAft>
            <a:buNone/>
          </a:pPr>
          <a:endParaRPr lang="es-ES" sz="1800" kern="1200" dirty="0">
            <a:latin typeface="Times New Roman" panose="02020603050405020304" pitchFamily="18" charset="0"/>
            <a:cs typeface="Times New Roman" panose="02020603050405020304" pitchFamily="18" charset="0"/>
          </a:endParaRPr>
        </a:p>
        <a:p>
          <a:pPr marL="0" lvl="0" indent="0" algn="l" defTabSz="800100">
            <a:lnSpc>
              <a:spcPct val="90000"/>
            </a:lnSpc>
            <a:spcBef>
              <a:spcPct val="0"/>
            </a:spcBef>
            <a:spcAft>
              <a:spcPct val="35000"/>
            </a:spcAft>
            <a:buNone/>
          </a:pPr>
          <a:r>
            <a:rPr lang="es-ES" sz="1800" kern="1200" dirty="0">
              <a:latin typeface="Times New Roman" panose="02020603050405020304" pitchFamily="18" charset="0"/>
              <a:cs typeface="Times New Roman" panose="02020603050405020304" pitchFamily="18" charset="0"/>
            </a:rPr>
            <a:t>Esta operación abarca un sinnúmero de complicaciones que se pueden presentar posteriormente (Infección del sitio quirúrgico).</a:t>
          </a:r>
        </a:p>
        <a:p>
          <a:pPr marL="0" lvl="0" indent="0" algn="l" defTabSz="800100">
            <a:lnSpc>
              <a:spcPct val="90000"/>
            </a:lnSpc>
            <a:spcBef>
              <a:spcPct val="0"/>
            </a:spcBef>
            <a:spcAft>
              <a:spcPct val="35000"/>
            </a:spcAft>
            <a:buNone/>
          </a:pPr>
          <a:r>
            <a:rPr lang="es-ES" sz="1800" kern="1200" dirty="0">
              <a:latin typeface="Times New Roman" panose="02020603050405020304" pitchFamily="18" charset="0"/>
              <a:cs typeface="Times New Roman" panose="02020603050405020304" pitchFamily="18" charset="0"/>
            </a:rPr>
            <a:t>Factores como un mal cuidado por parte de las pacientes y la escasa educación.</a:t>
          </a:r>
        </a:p>
        <a:p>
          <a:pPr marL="0" lvl="0" indent="0" algn="l" defTabSz="800100">
            <a:lnSpc>
              <a:spcPct val="90000"/>
            </a:lnSpc>
            <a:spcBef>
              <a:spcPct val="0"/>
            </a:spcBef>
            <a:spcAft>
              <a:spcPct val="35000"/>
            </a:spcAft>
            <a:buNone/>
          </a:pPr>
          <a:endParaRPr lang="es-ES" sz="1800" kern="1200" dirty="0">
            <a:latin typeface="Times New Roman" panose="02020603050405020304" pitchFamily="18" charset="0"/>
            <a:cs typeface="Times New Roman" panose="02020603050405020304" pitchFamily="18" charset="0"/>
          </a:endParaRPr>
        </a:p>
      </dsp:txBody>
      <dsp:txXfrm>
        <a:off x="752110" y="3793066"/>
        <a:ext cx="10353532" cy="1083733"/>
      </dsp:txXfrm>
    </dsp:sp>
    <dsp:sp modelId="{B221CC0E-8A4D-46CE-9880-33DC752AECCF}">
      <dsp:nvSpPr>
        <dsp:cNvPr id="0" name=""/>
        <dsp:cNvSpPr/>
      </dsp:nvSpPr>
      <dsp:spPr>
        <a:xfrm>
          <a:off x="74777" y="3657600"/>
          <a:ext cx="1354666" cy="1354666"/>
        </a:xfrm>
        <a:prstGeom prst="ellipse">
          <a:avLst/>
        </a:prstGeom>
        <a:gradFill rotWithShape="0">
          <a:gsLst>
            <a:gs pos="0">
              <a:schemeClr val="lt1">
                <a:hueOff val="0"/>
                <a:satOff val="0"/>
                <a:lumOff val="0"/>
                <a:alphaOff val="0"/>
                <a:tint val="67000"/>
                <a:satMod val="105000"/>
                <a:lumMod val="110000"/>
              </a:schemeClr>
            </a:gs>
            <a:gs pos="50000">
              <a:schemeClr val="lt1">
                <a:hueOff val="0"/>
                <a:satOff val="0"/>
                <a:lumOff val="0"/>
                <a:alphaOff val="0"/>
                <a:tint val="73000"/>
                <a:satMod val="103000"/>
                <a:lumMod val="105000"/>
              </a:schemeClr>
            </a:gs>
            <a:gs pos="100000">
              <a:schemeClr val="lt1">
                <a:hueOff val="0"/>
                <a:satOff val="0"/>
                <a:lumOff val="0"/>
                <a:alphaOff val="0"/>
                <a:tint val="81000"/>
                <a:satMod val="109000"/>
                <a:lumMod val="105000"/>
              </a:schemeClr>
            </a:gs>
          </a:gsLst>
          <a:lin ang="5400000" scaled="0"/>
        </a:gradFill>
        <a:ln w="6350" cap="flat" cmpd="sng" algn="ctr">
          <a:solidFill>
            <a:schemeClr val="accent2">
              <a:hueOff val="-1455363"/>
              <a:satOff val="-83928"/>
              <a:lumOff val="8628"/>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8E7E7B-AB71-4853-89EF-E096DBDDE554}">
      <dsp:nvSpPr>
        <dsp:cNvPr id="0" name=""/>
        <dsp:cNvSpPr/>
      </dsp:nvSpPr>
      <dsp:spPr>
        <a:xfrm rot="5400000">
          <a:off x="-219471" y="219479"/>
          <a:ext cx="1463145" cy="1024202"/>
        </a:xfrm>
        <a:prstGeom prst="chevron">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b="1" kern="1200" dirty="0">
              <a:latin typeface="Times New Roman" panose="02020603050405020304" pitchFamily="18" charset="0"/>
              <a:cs typeface="Times New Roman" panose="02020603050405020304" pitchFamily="18" charset="0"/>
            </a:rPr>
            <a:t>MÉTODOS</a:t>
          </a:r>
        </a:p>
      </dsp:txBody>
      <dsp:txXfrm rot="-5400000">
        <a:off x="1" y="512108"/>
        <a:ext cx="1024202" cy="438943"/>
      </dsp:txXfrm>
    </dsp:sp>
    <dsp:sp modelId="{9659FC6B-F03F-47FC-B770-F729848B0109}">
      <dsp:nvSpPr>
        <dsp:cNvPr id="0" name=""/>
        <dsp:cNvSpPr/>
      </dsp:nvSpPr>
      <dsp:spPr>
        <a:xfrm rot="5400000">
          <a:off x="2784196" y="-1759986"/>
          <a:ext cx="951044" cy="4471032"/>
        </a:xfrm>
        <a:prstGeom prst="round2SameRect">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ES" sz="1600" kern="1200" dirty="0">
              <a:latin typeface="Times New Roman" panose="02020603050405020304" pitchFamily="18" charset="0"/>
              <a:cs typeface="Times New Roman" panose="02020603050405020304" pitchFamily="18" charset="0"/>
            </a:rPr>
            <a:t>Deductivo </a:t>
          </a:r>
        </a:p>
        <a:p>
          <a:pPr marL="171450" lvl="1" indent="-171450" algn="l" defTabSz="711200">
            <a:lnSpc>
              <a:spcPct val="90000"/>
            </a:lnSpc>
            <a:spcBef>
              <a:spcPct val="0"/>
            </a:spcBef>
            <a:spcAft>
              <a:spcPct val="15000"/>
            </a:spcAft>
            <a:buChar char="•"/>
          </a:pPr>
          <a:r>
            <a:rPr lang="es-ES" sz="1600" kern="1200" dirty="0">
              <a:latin typeface="Times New Roman" panose="02020603050405020304" pitchFamily="18" charset="0"/>
              <a:cs typeface="Times New Roman" panose="02020603050405020304" pitchFamily="18" charset="0"/>
            </a:rPr>
            <a:t>Bibliográfico</a:t>
          </a:r>
        </a:p>
        <a:p>
          <a:pPr marL="171450" lvl="1" indent="-171450" algn="l" defTabSz="711200">
            <a:lnSpc>
              <a:spcPct val="90000"/>
            </a:lnSpc>
            <a:spcBef>
              <a:spcPct val="0"/>
            </a:spcBef>
            <a:spcAft>
              <a:spcPct val="15000"/>
            </a:spcAft>
            <a:buChar char="•"/>
          </a:pPr>
          <a:r>
            <a:rPr lang="es-ES" sz="1600" kern="1200" dirty="0">
              <a:latin typeface="Times New Roman" panose="02020603050405020304" pitchFamily="18" charset="0"/>
              <a:cs typeface="Times New Roman" panose="02020603050405020304" pitchFamily="18" charset="0"/>
            </a:rPr>
            <a:t>Empírico</a:t>
          </a:r>
        </a:p>
      </dsp:txBody>
      <dsp:txXfrm rot="-5400000">
        <a:off x="1024202" y="46434"/>
        <a:ext cx="4424606" cy="858192"/>
      </dsp:txXfrm>
    </dsp:sp>
    <dsp:sp modelId="{EEBECDA8-F38B-4670-A18F-F4CF74925902}">
      <dsp:nvSpPr>
        <dsp:cNvPr id="0" name=""/>
        <dsp:cNvSpPr/>
      </dsp:nvSpPr>
      <dsp:spPr>
        <a:xfrm rot="5400000">
          <a:off x="-219471" y="1537981"/>
          <a:ext cx="1463145" cy="1024202"/>
        </a:xfrm>
        <a:prstGeom prst="chevron">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b="1" kern="1200">
              <a:latin typeface="Times New Roman" panose="02020603050405020304" pitchFamily="18" charset="0"/>
              <a:cs typeface="Times New Roman" panose="02020603050405020304" pitchFamily="18" charset="0"/>
            </a:rPr>
            <a:t>TECNICAS E INSTRUMENTOS</a:t>
          </a:r>
          <a:endParaRPr lang="es-ES" sz="900" b="1" kern="1200" dirty="0">
            <a:latin typeface="Times New Roman" panose="02020603050405020304" pitchFamily="18" charset="0"/>
            <a:cs typeface="Times New Roman" panose="02020603050405020304" pitchFamily="18" charset="0"/>
          </a:endParaRPr>
        </a:p>
      </dsp:txBody>
      <dsp:txXfrm rot="-5400000">
        <a:off x="1" y="1830610"/>
        <a:ext cx="1024202" cy="438943"/>
      </dsp:txXfrm>
    </dsp:sp>
    <dsp:sp modelId="{FDA41E68-D3B0-4A36-9A0C-740C0FF73CC8}">
      <dsp:nvSpPr>
        <dsp:cNvPr id="0" name=""/>
        <dsp:cNvSpPr/>
      </dsp:nvSpPr>
      <dsp:spPr>
        <a:xfrm rot="5400000">
          <a:off x="2784196" y="-441484"/>
          <a:ext cx="951044" cy="4471032"/>
        </a:xfrm>
        <a:prstGeom prst="round2SameRect">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ES" sz="1600" kern="1200" dirty="0">
              <a:latin typeface="Times New Roman" panose="02020603050405020304" pitchFamily="18" charset="0"/>
              <a:cs typeface="Times New Roman" panose="02020603050405020304" pitchFamily="18" charset="0"/>
            </a:rPr>
            <a:t>Encuesta</a:t>
          </a:r>
        </a:p>
        <a:p>
          <a:pPr marL="171450" lvl="1" indent="-171450" algn="l" defTabSz="711200">
            <a:lnSpc>
              <a:spcPct val="90000"/>
            </a:lnSpc>
            <a:spcBef>
              <a:spcPct val="0"/>
            </a:spcBef>
            <a:spcAft>
              <a:spcPct val="15000"/>
            </a:spcAft>
            <a:buChar char="•"/>
          </a:pPr>
          <a:r>
            <a:rPr lang="es-ES" sz="1600" kern="1200" dirty="0">
              <a:latin typeface="Times New Roman" panose="02020603050405020304" pitchFamily="18" charset="0"/>
              <a:cs typeface="Times New Roman" panose="02020603050405020304" pitchFamily="18" charset="0"/>
            </a:rPr>
            <a:t>Cuestionario </a:t>
          </a:r>
        </a:p>
      </dsp:txBody>
      <dsp:txXfrm rot="-5400000">
        <a:off x="1024202" y="1364936"/>
        <a:ext cx="4424606" cy="858192"/>
      </dsp:txXfrm>
    </dsp:sp>
    <dsp:sp modelId="{C010BD65-FBB2-45A5-8C8C-22730315F9CC}">
      <dsp:nvSpPr>
        <dsp:cNvPr id="0" name=""/>
        <dsp:cNvSpPr/>
      </dsp:nvSpPr>
      <dsp:spPr>
        <a:xfrm rot="5400000">
          <a:off x="-219471" y="2856483"/>
          <a:ext cx="1463145" cy="1024202"/>
        </a:xfrm>
        <a:prstGeom prst="chevron">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b="1" kern="1200">
              <a:latin typeface="Times New Roman" panose="02020603050405020304" pitchFamily="18" charset="0"/>
              <a:cs typeface="Times New Roman" panose="02020603050405020304" pitchFamily="18" charset="0"/>
            </a:rPr>
            <a:t>VARIABLES </a:t>
          </a:r>
          <a:endParaRPr lang="es-ES" sz="900" b="1" kern="1200" dirty="0">
            <a:latin typeface="Times New Roman" panose="02020603050405020304" pitchFamily="18" charset="0"/>
            <a:cs typeface="Times New Roman" panose="02020603050405020304" pitchFamily="18" charset="0"/>
          </a:endParaRPr>
        </a:p>
      </dsp:txBody>
      <dsp:txXfrm rot="-5400000">
        <a:off x="1" y="3149112"/>
        <a:ext cx="1024202" cy="438943"/>
      </dsp:txXfrm>
    </dsp:sp>
    <dsp:sp modelId="{1E97D5ED-0908-4EE0-B6FD-1412E678665D}">
      <dsp:nvSpPr>
        <dsp:cNvPr id="0" name=""/>
        <dsp:cNvSpPr/>
      </dsp:nvSpPr>
      <dsp:spPr>
        <a:xfrm rot="5400000">
          <a:off x="2784196" y="877017"/>
          <a:ext cx="951044" cy="4471032"/>
        </a:xfrm>
        <a:prstGeom prst="round2SameRect">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Font typeface="Symbol" panose="05050102010706020507" pitchFamily="18" charset="2"/>
            <a:buChar char=""/>
          </a:pPr>
          <a:r>
            <a:rPr lang="es-ES" sz="1500" kern="1200" dirty="0">
              <a:latin typeface="Times New Roman" panose="02020603050405020304" pitchFamily="18" charset="0"/>
              <a:cs typeface="Times New Roman" panose="02020603050405020304" pitchFamily="18" charset="0"/>
            </a:rPr>
            <a:t>Características sociodemográficas </a:t>
          </a:r>
        </a:p>
        <a:p>
          <a:pPr marL="114300" lvl="1" indent="-114300" algn="l" defTabSz="666750">
            <a:lnSpc>
              <a:spcPct val="90000"/>
            </a:lnSpc>
            <a:spcBef>
              <a:spcPct val="0"/>
            </a:spcBef>
            <a:spcAft>
              <a:spcPct val="15000"/>
            </a:spcAft>
            <a:buFont typeface="Symbol" panose="05050102010706020507" pitchFamily="18" charset="2"/>
            <a:buChar char=""/>
          </a:pPr>
          <a:r>
            <a:rPr lang="es-ES" sz="1500" kern="1200" dirty="0">
              <a:latin typeface="Times New Roman" panose="02020603050405020304" pitchFamily="18" charset="0"/>
              <a:cs typeface="Times New Roman" panose="02020603050405020304" pitchFamily="18" charset="0"/>
            </a:rPr>
            <a:t>Conocimientos </a:t>
          </a:r>
          <a:endParaRPr lang="es-EC" sz="1500" kern="1200" dirty="0">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Font typeface="Symbol" panose="05050102010706020507" pitchFamily="18" charset="2"/>
            <a:buChar char=""/>
          </a:pPr>
          <a:r>
            <a:rPr lang="es-ES" sz="1500" kern="1200" dirty="0">
              <a:latin typeface="Times New Roman" panose="02020603050405020304" pitchFamily="18" charset="0"/>
              <a:cs typeface="Times New Roman" panose="02020603050405020304" pitchFamily="18" charset="0"/>
            </a:rPr>
            <a:t>Prácticas  y actitudes</a:t>
          </a:r>
          <a:endParaRPr lang="es-EC" sz="1500" kern="1200" dirty="0">
            <a:latin typeface="Times New Roman" panose="02020603050405020304" pitchFamily="18" charset="0"/>
            <a:cs typeface="Times New Roman" panose="02020603050405020304" pitchFamily="18" charset="0"/>
          </a:endParaRPr>
        </a:p>
      </dsp:txBody>
      <dsp:txXfrm rot="-5400000">
        <a:off x="1024202" y="2683437"/>
        <a:ext cx="4424606" cy="858192"/>
      </dsp:txXfrm>
    </dsp:sp>
    <dsp:sp modelId="{4F31686A-FEE5-4C4B-A249-8D024FCDF7B7}">
      <dsp:nvSpPr>
        <dsp:cNvPr id="0" name=""/>
        <dsp:cNvSpPr/>
      </dsp:nvSpPr>
      <dsp:spPr>
        <a:xfrm rot="5400000">
          <a:off x="-219471" y="4174985"/>
          <a:ext cx="1463145" cy="1024202"/>
        </a:xfrm>
        <a:prstGeom prst="chevron">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S" sz="900" b="1" kern="1200">
              <a:latin typeface="Times New Roman" panose="02020603050405020304" pitchFamily="18" charset="0"/>
              <a:cs typeface="Times New Roman" panose="02020603050405020304" pitchFamily="18" charset="0"/>
            </a:rPr>
            <a:t>PROCEDIMIENTO</a:t>
          </a:r>
          <a:endParaRPr lang="es-ES" sz="900" b="1" kern="1200" dirty="0">
            <a:latin typeface="Times New Roman" panose="02020603050405020304" pitchFamily="18" charset="0"/>
            <a:cs typeface="Times New Roman" panose="02020603050405020304" pitchFamily="18" charset="0"/>
          </a:endParaRPr>
        </a:p>
      </dsp:txBody>
      <dsp:txXfrm rot="-5400000">
        <a:off x="1" y="4467614"/>
        <a:ext cx="1024202" cy="438943"/>
      </dsp:txXfrm>
    </dsp:sp>
    <dsp:sp modelId="{1D0509CA-03BF-4EF6-9B9E-98AD2DEC40C5}">
      <dsp:nvSpPr>
        <dsp:cNvPr id="0" name=""/>
        <dsp:cNvSpPr/>
      </dsp:nvSpPr>
      <dsp:spPr>
        <a:xfrm rot="5400000">
          <a:off x="2784196" y="2227930"/>
          <a:ext cx="951044" cy="4471032"/>
        </a:xfrm>
        <a:prstGeom prst="round2SameRect">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EC" sz="1600" kern="1200" dirty="0">
              <a:latin typeface="Times New Roman" panose="02020603050405020304" pitchFamily="18" charset="0"/>
              <a:cs typeface="Times New Roman" panose="02020603050405020304" pitchFamily="18" charset="0"/>
            </a:rPr>
            <a:t>Microsoft Office Excel </a:t>
          </a:r>
          <a:endParaRPr lang="es-ES" sz="1600" kern="1200" dirty="0">
            <a:latin typeface="Times New Roman" panose="02020603050405020304" pitchFamily="18" charset="0"/>
            <a:cs typeface="Times New Roman" panose="02020603050405020304" pitchFamily="18" charset="0"/>
          </a:endParaRPr>
        </a:p>
        <a:p>
          <a:pPr marL="171450" lvl="1" indent="-171450" algn="l" defTabSz="711200">
            <a:lnSpc>
              <a:spcPct val="90000"/>
            </a:lnSpc>
            <a:spcBef>
              <a:spcPct val="0"/>
            </a:spcBef>
            <a:spcAft>
              <a:spcPct val="15000"/>
            </a:spcAft>
            <a:buChar char="•"/>
          </a:pPr>
          <a:r>
            <a:rPr lang="es-ES" sz="1600" kern="1200" dirty="0">
              <a:latin typeface="Times New Roman" panose="02020603050405020304" pitchFamily="18" charset="0"/>
              <a:cs typeface="Times New Roman" panose="02020603050405020304" pitchFamily="18" charset="0"/>
            </a:rPr>
            <a:t>SPSS</a:t>
          </a:r>
        </a:p>
      </dsp:txBody>
      <dsp:txXfrm rot="-5400000">
        <a:off x="1024202" y="4034350"/>
        <a:ext cx="4424606" cy="85819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BC3964-FF27-4D07-8037-DF4B8188BA51}">
      <dsp:nvSpPr>
        <dsp:cNvPr id="0" name=""/>
        <dsp:cNvSpPr/>
      </dsp:nvSpPr>
      <dsp:spPr>
        <a:xfrm>
          <a:off x="0" y="10458"/>
          <a:ext cx="11055077" cy="191880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s-EC" sz="2000" kern="1200">
              <a:latin typeface="Times New Roman" panose="02020603050405020304" pitchFamily="18" charset="0"/>
              <a:cs typeface="Times New Roman" panose="02020603050405020304" pitchFamily="18" charset="0"/>
            </a:rPr>
            <a:t>La cesárea es un procedimiento quirúrgico que se realiza en mujeres de edad reproductiva, las que son sometidas a cesárea en el Hospital San Vicente de Paúl, en su mayoría son primíparas, su edad oscila entre 15 a 35 años, el estado civil predomino las casadas y unión libre, correlacionándose con la étnica que prevaleció la mestiza, asociando que también por la residencia de la población el porcentaje del 17,2% corresponde a la etnia indígena, su nivel de escolaridad esta entre secundaria y superior, concluyendo que la incidencia de cesáreas se considera como un problema de salud pública.  </a:t>
          </a:r>
          <a:endParaRPr lang="es-EC" sz="2000" kern="1200" dirty="0">
            <a:latin typeface="Times New Roman" panose="02020603050405020304" pitchFamily="18" charset="0"/>
            <a:cs typeface="Times New Roman" panose="02020603050405020304" pitchFamily="18" charset="0"/>
          </a:endParaRPr>
        </a:p>
      </dsp:txBody>
      <dsp:txXfrm>
        <a:off x="93668" y="104126"/>
        <a:ext cx="10867741" cy="1731464"/>
      </dsp:txXfrm>
    </dsp:sp>
    <dsp:sp modelId="{02AE76E3-6D1D-4671-8C37-AEF4EB1200F2}">
      <dsp:nvSpPr>
        <dsp:cNvPr id="0" name=""/>
        <dsp:cNvSpPr/>
      </dsp:nvSpPr>
      <dsp:spPr>
        <a:xfrm>
          <a:off x="0" y="2178855"/>
          <a:ext cx="11055077" cy="191880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s-EC" sz="2000" kern="1200" dirty="0">
              <a:latin typeface="Times New Roman" panose="02020603050405020304" pitchFamily="18" charset="0"/>
              <a:cs typeface="Times New Roman" panose="02020603050405020304" pitchFamily="18" charset="0"/>
            </a:rPr>
            <a:t>En cuanto a los conocimientos que poseen las pacientes post cesárea, solo reconocen a las complicaciones referentes a la herida quirúrgica como signo de alarma, dejando de lado a otros como fiebre, dolor abdominal, cefalea y el sangrado vaginal; al igual que el tiempo en que debe tomar un baño y el uso de la faja, en lo referente a la “dieta” que no es más que el cuidado general post parto en un determinado tiempo, las pacientes establecen diferentes preferencias en lo que concerniente al periodo de práctica.</a:t>
          </a:r>
        </a:p>
      </dsp:txBody>
      <dsp:txXfrm>
        <a:off x="93668" y="2272523"/>
        <a:ext cx="10867741" cy="1731464"/>
      </dsp:txXfrm>
    </dsp:sp>
    <dsp:sp modelId="{64728CF3-AB7C-4C4C-9A97-AA0A0AB6866E}">
      <dsp:nvSpPr>
        <dsp:cNvPr id="0" name=""/>
        <dsp:cNvSpPr/>
      </dsp:nvSpPr>
      <dsp:spPr>
        <a:xfrm>
          <a:off x="0" y="3905658"/>
          <a:ext cx="11055077"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0999" tIns="25400" rIns="142240" bIns="25400" numCol="1" spcCol="1270" anchor="t" anchorCtr="0">
          <a:noAutofit/>
        </a:bodyPr>
        <a:lstStyle/>
        <a:p>
          <a:pPr marL="171450" lvl="1" indent="-171450" algn="l" defTabSz="711200">
            <a:lnSpc>
              <a:spcPct val="90000"/>
            </a:lnSpc>
            <a:spcBef>
              <a:spcPct val="0"/>
            </a:spcBef>
            <a:spcAft>
              <a:spcPct val="20000"/>
            </a:spcAft>
            <a:buChar char="•"/>
          </a:pPr>
          <a:endParaRPr lang="es-EC" sz="1600" kern="1200">
            <a:solidFill>
              <a:schemeClr val="tx1"/>
            </a:solidFill>
          </a:endParaRPr>
        </a:p>
      </dsp:txBody>
      <dsp:txXfrm>
        <a:off x="0" y="3905658"/>
        <a:ext cx="11055077" cy="3312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A9BA87-276D-461F-B670-45B79F6081F3}">
      <dsp:nvSpPr>
        <dsp:cNvPr id="0" name=""/>
        <dsp:cNvSpPr/>
      </dsp:nvSpPr>
      <dsp:spPr>
        <a:xfrm>
          <a:off x="0" y="145001"/>
          <a:ext cx="10286451" cy="2176638"/>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es-EC" sz="2200" kern="1200" dirty="0">
              <a:latin typeface="Times New Roman" panose="02020603050405020304" pitchFamily="18" charset="0"/>
              <a:cs typeface="Times New Roman" panose="02020603050405020304" pitchFamily="18" charset="0"/>
            </a:rPr>
            <a:t>Dentro de las prácticas de la limpieza de la herida quirúrgica, existe un desconocimiento por parte de las pacientes post cesárea, refieren que se debe realizar varias veces al día, con la utilización de soluciones que según  normas establecidas no están permitidas  como es el uso de alcohol, o no son recomendadas como el agua de plantas medicinales, en lo referente a  la actividad física, describen que se debe realizar inmediatamente, sin tomar en cuenta las condiciones en las que se encuentran.</a:t>
          </a:r>
        </a:p>
      </dsp:txBody>
      <dsp:txXfrm>
        <a:off x="106255" y="251256"/>
        <a:ext cx="10073941" cy="1964128"/>
      </dsp:txXfrm>
    </dsp:sp>
    <dsp:sp modelId="{D7DA32A7-2DDF-4249-84B0-51837ED4120A}">
      <dsp:nvSpPr>
        <dsp:cNvPr id="0" name=""/>
        <dsp:cNvSpPr/>
      </dsp:nvSpPr>
      <dsp:spPr>
        <a:xfrm>
          <a:off x="0" y="2321640"/>
          <a:ext cx="10286451"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6595" tIns="27940" rIns="156464" bIns="27940" numCol="1" spcCol="1270" anchor="t" anchorCtr="0">
          <a:noAutofit/>
        </a:bodyPr>
        <a:lstStyle/>
        <a:p>
          <a:pPr marL="171450" lvl="1" indent="-171450" algn="l" defTabSz="755650">
            <a:lnSpc>
              <a:spcPct val="90000"/>
            </a:lnSpc>
            <a:spcBef>
              <a:spcPct val="0"/>
            </a:spcBef>
            <a:spcAft>
              <a:spcPct val="20000"/>
            </a:spcAft>
            <a:buChar char="•"/>
          </a:pPr>
          <a:endParaRPr lang="es-EC" sz="1700" kern="1200">
            <a:solidFill>
              <a:schemeClr val="tx1"/>
            </a:solidFill>
          </a:endParaRPr>
        </a:p>
      </dsp:txBody>
      <dsp:txXfrm>
        <a:off x="0" y="2321640"/>
        <a:ext cx="10286451" cy="364320"/>
      </dsp:txXfrm>
    </dsp:sp>
    <dsp:sp modelId="{21507D9F-97D1-416F-B685-78BC7C7D89D9}">
      <dsp:nvSpPr>
        <dsp:cNvPr id="0" name=""/>
        <dsp:cNvSpPr/>
      </dsp:nvSpPr>
      <dsp:spPr>
        <a:xfrm>
          <a:off x="0" y="2685960"/>
          <a:ext cx="10286451" cy="2176638"/>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es-EC" sz="2200" kern="1200" dirty="0">
              <a:latin typeface="Times New Roman" panose="02020603050405020304" pitchFamily="18" charset="0"/>
              <a:cs typeface="Times New Roman" panose="02020603050405020304" pitchFamily="18" charset="0"/>
            </a:rPr>
            <a:t>Un porcentaje alto de mujeres que fueron realizadas la cesárea no poseen los conocimientos sobre los cuidados; por lo tanto, el aporte de la Carrera de Enfermería de la Universidad Técnica del Norte, con la elaboración de la Guía de prácticas saludables de autocuidado, aportara a las pacientes atendidas en el servicio de Ginecología del Hospital San Vicente de Paúl, para la construcción de conocimiento, con lo que se espera bajar los índices de complicaciones post cesárea</a:t>
          </a:r>
          <a:r>
            <a:rPr lang="es-EC" sz="2200" kern="1200" dirty="0"/>
            <a:t>. </a:t>
          </a:r>
        </a:p>
      </dsp:txBody>
      <dsp:txXfrm>
        <a:off x="106255" y="2792215"/>
        <a:ext cx="10073941" cy="1964128"/>
      </dsp:txXfrm>
    </dsp:sp>
    <dsp:sp modelId="{8DACE07F-7E58-4128-9D0F-654612C4645B}">
      <dsp:nvSpPr>
        <dsp:cNvPr id="0" name=""/>
        <dsp:cNvSpPr/>
      </dsp:nvSpPr>
      <dsp:spPr>
        <a:xfrm>
          <a:off x="0" y="4862598"/>
          <a:ext cx="10286451"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6595" tIns="27940" rIns="156464" bIns="27940" numCol="1" spcCol="1270" anchor="t" anchorCtr="0">
          <a:noAutofit/>
        </a:bodyPr>
        <a:lstStyle/>
        <a:p>
          <a:pPr marL="171450" lvl="1" indent="-171450" algn="l" defTabSz="755650">
            <a:lnSpc>
              <a:spcPct val="90000"/>
            </a:lnSpc>
            <a:spcBef>
              <a:spcPct val="0"/>
            </a:spcBef>
            <a:spcAft>
              <a:spcPct val="20000"/>
            </a:spcAft>
            <a:buChar char="•"/>
          </a:pPr>
          <a:endParaRPr lang="es-EC" sz="1700" kern="1200">
            <a:solidFill>
              <a:schemeClr val="tx1"/>
            </a:solidFill>
          </a:endParaRPr>
        </a:p>
      </dsp:txBody>
      <dsp:txXfrm>
        <a:off x="0" y="4862598"/>
        <a:ext cx="10286451" cy="36432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EA9B58-D82C-4F44-A0A4-198531EAFAE3}">
      <dsp:nvSpPr>
        <dsp:cNvPr id="0" name=""/>
        <dsp:cNvSpPr/>
      </dsp:nvSpPr>
      <dsp:spPr>
        <a:xfrm>
          <a:off x="0" y="167700"/>
          <a:ext cx="2136308" cy="5867515"/>
        </a:xfrm>
        <a:prstGeom prst="roundRect">
          <a:avLst>
            <a:gd name="adj" fmla="val 10000"/>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EC" sz="2000" kern="1200" dirty="0">
              <a:latin typeface="Times New Roman" panose="02020603050405020304" pitchFamily="18" charset="0"/>
              <a:cs typeface="Times New Roman" panose="02020603050405020304" pitchFamily="18" charset="0"/>
            </a:rPr>
            <a:t>Al personal de salud del hospital tomar en cuenta las características de cada paciente al momento de brindar educación, ya que cada una de ellas cuenta con diferentes niveles de instrucción educativa y necesidades que tienen que ser resueltas</a:t>
          </a:r>
        </a:p>
      </dsp:txBody>
      <dsp:txXfrm>
        <a:off x="62570" y="230270"/>
        <a:ext cx="2011168" cy="5742375"/>
      </dsp:txXfrm>
    </dsp:sp>
    <dsp:sp modelId="{659E80A7-4AA3-41A5-98A4-1C691D0DBB08}">
      <dsp:nvSpPr>
        <dsp:cNvPr id="0" name=""/>
        <dsp:cNvSpPr/>
      </dsp:nvSpPr>
      <dsp:spPr>
        <a:xfrm>
          <a:off x="2351160" y="2836556"/>
          <a:ext cx="455486" cy="529804"/>
        </a:xfrm>
        <a:prstGeom prst="rightArrow">
          <a:avLst>
            <a:gd name="adj1" fmla="val 60000"/>
            <a:gd name="adj2" fmla="val 50000"/>
          </a:avLst>
        </a:prstGeom>
        <a:gradFill rotWithShape="0">
          <a:gsLst>
            <a:gs pos="0">
              <a:schemeClr val="accent2">
                <a:tint val="60000"/>
                <a:hueOff val="0"/>
                <a:satOff val="0"/>
                <a:lumOff val="0"/>
                <a:alphaOff val="0"/>
                <a:tint val="94000"/>
                <a:satMod val="103000"/>
                <a:lumMod val="102000"/>
              </a:schemeClr>
            </a:gs>
            <a:gs pos="50000">
              <a:schemeClr val="accent2">
                <a:tint val="60000"/>
                <a:hueOff val="0"/>
                <a:satOff val="0"/>
                <a:lumOff val="0"/>
                <a:alphaOff val="0"/>
                <a:shade val="100000"/>
                <a:satMod val="110000"/>
                <a:lumMod val="100000"/>
              </a:schemeClr>
            </a:gs>
            <a:gs pos="100000">
              <a:schemeClr val="accent2">
                <a:tint val="60000"/>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s-ES" sz="2400" kern="1200">
            <a:solidFill>
              <a:schemeClr val="tx1"/>
            </a:solidFill>
            <a:latin typeface="Times New Roman" panose="02020603050405020304" pitchFamily="18" charset="0"/>
            <a:cs typeface="Times New Roman" panose="02020603050405020304" pitchFamily="18" charset="0"/>
          </a:endParaRPr>
        </a:p>
      </dsp:txBody>
      <dsp:txXfrm>
        <a:off x="2351160" y="2942517"/>
        <a:ext cx="318840" cy="317882"/>
      </dsp:txXfrm>
    </dsp:sp>
    <dsp:sp modelId="{3B256CB8-D6E6-4A44-9374-B25E43D3BF43}">
      <dsp:nvSpPr>
        <dsp:cNvPr id="0" name=""/>
        <dsp:cNvSpPr/>
      </dsp:nvSpPr>
      <dsp:spPr>
        <a:xfrm>
          <a:off x="2995717" y="204903"/>
          <a:ext cx="2136308" cy="5793110"/>
        </a:xfrm>
        <a:prstGeom prst="roundRect">
          <a:avLst>
            <a:gd name="adj" fmla="val 10000"/>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s-EC" sz="1800" kern="1200" dirty="0">
              <a:latin typeface="Times New Roman" panose="02020603050405020304" pitchFamily="18" charset="0"/>
              <a:cs typeface="Times New Roman" panose="02020603050405020304" pitchFamily="18" charset="0"/>
            </a:rPr>
            <a:t>Al personal, estudiantes e internos de enfermería, deben proporcionar a las mujeres post cesárea información clara y precisa sobre los cuidados que tienen que tener, los signos de alarma y como reconocerlos, con mayor énfasis en las primíparas, como también acoplarse a las costumbres y prácticas propias de las mujeres, guiándolas en la toma correcta de decisiones.</a:t>
          </a:r>
        </a:p>
        <a:p>
          <a:pPr marL="171450" lvl="1" indent="-171450" algn="l" defTabSz="711200">
            <a:lnSpc>
              <a:spcPct val="90000"/>
            </a:lnSpc>
            <a:spcBef>
              <a:spcPct val="0"/>
            </a:spcBef>
            <a:spcAft>
              <a:spcPct val="15000"/>
            </a:spcAft>
            <a:buChar char="•"/>
          </a:pPr>
          <a:endParaRPr lang="es-EC" sz="1600" kern="1200">
            <a:solidFill>
              <a:schemeClr val="tx1"/>
            </a:solidFill>
            <a:latin typeface="Times New Roman" panose="02020603050405020304" pitchFamily="18" charset="0"/>
            <a:cs typeface="Times New Roman" panose="02020603050405020304" pitchFamily="18" charset="0"/>
          </a:endParaRPr>
        </a:p>
      </dsp:txBody>
      <dsp:txXfrm>
        <a:off x="3058287" y="267473"/>
        <a:ext cx="2011168" cy="5667970"/>
      </dsp:txXfrm>
    </dsp:sp>
    <dsp:sp modelId="{4D550002-48E9-4DCA-9E9A-198ED006F97D}">
      <dsp:nvSpPr>
        <dsp:cNvPr id="0" name=""/>
        <dsp:cNvSpPr/>
      </dsp:nvSpPr>
      <dsp:spPr>
        <a:xfrm>
          <a:off x="5345656" y="2836556"/>
          <a:ext cx="452897" cy="529804"/>
        </a:xfrm>
        <a:prstGeom prst="rightArrow">
          <a:avLst>
            <a:gd name="adj1" fmla="val 60000"/>
            <a:gd name="adj2" fmla="val 50000"/>
          </a:avLst>
        </a:prstGeom>
        <a:gradFill rotWithShape="0">
          <a:gsLst>
            <a:gs pos="0">
              <a:schemeClr val="accent2">
                <a:tint val="60000"/>
                <a:hueOff val="0"/>
                <a:satOff val="0"/>
                <a:lumOff val="0"/>
                <a:alphaOff val="0"/>
                <a:tint val="94000"/>
                <a:satMod val="103000"/>
                <a:lumMod val="102000"/>
              </a:schemeClr>
            </a:gs>
            <a:gs pos="50000">
              <a:schemeClr val="accent2">
                <a:tint val="60000"/>
                <a:hueOff val="0"/>
                <a:satOff val="0"/>
                <a:lumOff val="0"/>
                <a:alphaOff val="0"/>
                <a:shade val="100000"/>
                <a:satMod val="110000"/>
                <a:lumMod val="100000"/>
              </a:schemeClr>
            </a:gs>
            <a:gs pos="100000">
              <a:schemeClr val="accent2">
                <a:tint val="60000"/>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s-ES" sz="2400" kern="1200">
            <a:solidFill>
              <a:schemeClr val="tx1"/>
            </a:solidFill>
            <a:latin typeface="Times New Roman" panose="02020603050405020304" pitchFamily="18" charset="0"/>
            <a:cs typeface="Times New Roman" panose="02020603050405020304" pitchFamily="18" charset="0"/>
          </a:endParaRPr>
        </a:p>
      </dsp:txBody>
      <dsp:txXfrm>
        <a:off x="5345656" y="2942517"/>
        <a:ext cx="317028" cy="317882"/>
      </dsp:txXfrm>
    </dsp:sp>
    <dsp:sp modelId="{947EE332-1C10-4340-84E5-907660BB06E6}">
      <dsp:nvSpPr>
        <dsp:cNvPr id="0" name=""/>
        <dsp:cNvSpPr/>
      </dsp:nvSpPr>
      <dsp:spPr>
        <a:xfrm>
          <a:off x="5986548" y="189293"/>
          <a:ext cx="2136308" cy="5824329"/>
        </a:xfrm>
        <a:prstGeom prst="roundRect">
          <a:avLst>
            <a:gd name="adj" fmla="val 10000"/>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s-EC" sz="2000" kern="1200" dirty="0">
              <a:latin typeface="Times New Roman" panose="02020603050405020304" pitchFamily="18" charset="0"/>
              <a:cs typeface="Times New Roman" panose="02020603050405020304" pitchFamily="18" charset="0"/>
            </a:rPr>
            <a:t>Estimular a las mujeres que están pasando por este periodo para que se adhieran a prácticas saludables brindadas sobre todo por el personal de salud mediante charlas educativas y consejería. </a:t>
          </a:r>
        </a:p>
        <a:p>
          <a:pPr marL="171450" lvl="1" indent="-171450" algn="l" defTabSz="711200">
            <a:lnSpc>
              <a:spcPct val="90000"/>
            </a:lnSpc>
            <a:spcBef>
              <a:spcPct val="0"/>
            </a:spcBef>
            <a:spcAft>
              <a:spcPct val="15000"/>
            </a:spcAft>
            <a:buChar char="•"/>
          </a:pPr>
          <a:endParaRPr lang="es-EC" sz="1600" kern="1200">
            <a:solidFill>
              <a:schemeClr val="tx1"/>
            </a:solidFill>
            <a:latin typeface="Times New Roman" panose="02020603050405020304" pitchFamily="18" charset="0"/>
            <a:cs typeface="Times New Roman" panose="02020603050405020304" pitchFamily="18" charset="0"/>
          </a:endParaRPr>
        </a:p>
      </dsp:txBody>
      <dsp:txXfrm>
        <a:off x="6049118" y="251863"/>
        <a:ext cx="2011168" cy="5699189"/>
      </dsp:txXfrm>
    </dsp:sp>
    <dsp:sp modelId="{9A8B6A3F-D9E8-410F-9800-EE131F0420FD}">
      <dsp:nvSpPr>
        <dsp:cNvPr id="0" name=""/>
        <dsp:cNvSpPr/>
      </dsp:nvSpPr>
      <dsp:spPr>
        <a:xfrm>
          <a:off x="8336487" y="2836556"/>
          <a:ext cx="452897" cy="529804"/>
        </a:xfrm>
        <a:prstGeom prst="rightArrow">
          <a:avLst>
            <a:gd name="adj1" fmla="val 60000"/>
            <a:gd name="adj2" fmla="val 50000"/>
          </a:avLst>
        </a:prstGeom>
        <a:gradFill rotWithShape="0">
          <a:gsLst>
            <a:gs pos="0">
              <a:schemeClr val="accent2">
                <a:tint val="60000"/>
                <a:hueOff val="0"/>
                <a:satOff val="0"/>
                <a:lumOff val="0"/>
                <a:alphaOff val="0"/>
                <a:tint val="94000"/>
                <a:satMod val="103000"/>
                <a:lumMod val="102000"/>
              </a:schemeClr>
            </a:gs>
            <a:gs pos="50000">
              <a:schemeClr val="accent2">
                <a:tint val="60000"/>
                <a:hueOff val="0"/>
                <a:satOff val="0"/>
                <a:lumOff val="0"/>
                <a:alphaOff val="0"/>
                <a:shade val="100000"/>
                <a:satMod val="110000"/>
                <a:lumMod val="100000"/>
              </a:schemeClr>
            </a:gs>
            <a:gs pos="100000">
              <a:schemeClr val="accent2">
                <a:tint val="60000"/>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s-ES" sz="2400" kern="1200">
            <a:solidFill>
              <a:schemeClr val="tx1"/>
            </a:solidFill>
            <a:latin typeface="Times New Roman" panose="02020603050405020304" pitchFamily="18" charset="0"/>
            <a:cs typeface="Times New Roman" panose="02020603050405020304" pitchFamily="18" charset="0"/>
          </a:endParaRPr>
        </a:p>
      </dsp:txBody>
      <dsp:txXfrm>
        <a:off x="8336487" y="2942517"/>
        <a:ext cx="317028" cy="317882"/>
      </dsp:txXfrm>
    </dsp:sp>
    <dsp:sp modelId="{805B8231-F7B6-4EE7-8A86-5252C5FEBD06}">
      <dsp:nvSpPr>
        <dsp:cNvPr id="0" name=""/>
        <dsp:cNvSpPr/>
      </dsp:nvSpPr>
      <dsp:spPr>
        <a:xfrm>
          <a:off x="8977379" y="192242"/>
          <a:ext cx="2136308" cy="5818432"/>
        </a:xfrm>
        <a:prstGeom prst="roundRect">
          <a:avLst>
            <a:gd name="adj" fmla="val 10000"/>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C" sz="1800" kern="1200" dirty="0">
              <a:latin typeface="Times New Roman" panose="02020603050405020304" pitchFamily="18" charset="0"/>
              <a:cs typeface="Times New Roman" panose="02020603050405020304" pitchFamily="18" charset="0"/>
            </a:rPr>
            <a:t>A los directivos del servicio de Ginecología del Hospital San Vicente de Paúl, se solicita que se implemente la guía de prácticas saludables de autocuidado como instrumento de apoyo educativo, dirigido a las pacientes post cesárea, a fin de prevenir complicaciones futuras. </a:t>
          </a:r>
        </a:p>
      </dsp:txBody>
      <dsp:txXfrm>
        <a:off x="9039949" y="254812"/>
        <a:ext cx="2011168" cy="56932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27CA44-B1AD-4303-B0EA-80FBEEC918B2}">
      <dsp:nvSpPr>
        <dsp:cNvPr id="0" name=""/>
        <dsp:cNvSpPr/>
      </dsp:nvSpPr>
      <dsp:spPr>
        <a:xfrm>
          <a:off x="2709117" y="1541563"/>
          <a:ext cx="591258" cy="91440"/>
        </a:xfrm>
        <a:custGeom>
          <a:avLst/>
          <a:gdLst/>
          <a:ahLst/>
          <a:cxnLst/>
          <a:rect l="0" t="0" r="0" b="0"/>
          <a:pathLst>
            <a:path>
              <a:moveTo>
                <a:pt x="0" y="45720"/>
              </a:moveTo>
              <a:lnTo>
                <a:pt x="591258" y="45720"/>
              </a:lnTo>
            </a:path>
          </a:pathLst>
        </a:custGeom>
        <a:noFill/>
        <a:ln w="6350"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solidFill>
              <a:schemeClr val="tx1"/>
            </a:solidFill>
            <a:latin typeface="Times New Roman" panose="02020603050405020304" pitchFamily="18" charset="0"/>
            <a:cs typeface="Times New Roman" panose="02020603050405020304" pitchFamily="18" charset="0"/>
          </a:endParaRPr>
        </a:p>
      </dsp:txBody>
      <dsp:txXfrm>
        <a:off x="2989200" y="1584174"/>
        <a:ext cx="31092" cy="6218"/>
      </dsp:txXfrm>
    </dsp:sp>
    <dsp:sp modelId="{C154DD77-CEB1-4322-B737-FD52394140FB}">
      <dsp:nvSpPr>
        <dsp:cNvPr id="0" name=""/>
        <dsp:cNvSpPr/>
      </dsp:nvSpPr>
      <dsp:spPr>
        <a:xfrm>
          <a:off x="7182" y="776163"/>
          <a:ext cx="2703734" cy="1622240"/>
        </a:xfrm>
        <a:prstGeom prst="rect">
          <a:avLst/>
        </a:prstGeom>
        <a:gradFill rotWithShape="0">
          <a:gsLst>
            <a:gs pos="0">
              <a:schemeClr val="lt1">
                <a:hueOff val="0"/>
                <a:satOff val="0"/>
                <a:lumOff val="0"/>
                <a:alphaOff val="0"/>
                <a:tint val="67000"/>
                <a:satMod val="105000"/>
                <a:lumMod val="110000"/>
              </a:schemeClr>
            </a:gs>
            <a:gs pos="50000">
              <a:schemeClr val="lt1">
                <a:hueOff val="0"/>
                <a:satOff val="0"/>
                <a:lumOff val="0"/>
                <a:alphaOff val="0"/>
                <a:tint val="73000"/>
                <a:satMod val="103000"/>
                <a:lumMod val="105000"/>
              </a:schemeClr>
            </a:gs>
            <a:gs pos="100000">
              <a:schemeClr val="l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s-ES" sz="1900" kern="1200">
              <a:latin typeface="Times New Roman" panose="02020603050405020304" pitchFamily="18" charset="0"/>
              <a:cs typeface="Times New Roman" panose="02020603050405020304" pitchFamily="18" charset="0"/>
            </a:rPr>
            <a:t>El incremento de la cesárea, ha sido motivo de estudios debido al aumento en el porcentaje recomendado</a:t>
          </a:r>
          <a:endParaRPr lang="es-ES" sz="1900" kern="1200" dirty="0">
            <a:latin typeface="Times New Roman" panose="02020603050405020304" pitchFamily="18" charset="0"/>
            <a:cs typeface="Times New Roman" panose="02020603050405020304" pitchFamily="18" charset="0"/>
          </a:endParaRPr>
        </a:p>
      </dsp:txBody>
      <dsp:txXfrm>
        <a:off x="7182" y="776163"/>
        <a:ext cx="2703734" cy="1622240"/>
      </dsp:txXfrm>
    </dsp:sp>
    <dsp:sp modelId="{E4415D62-EF07-4A74-9EBA-B640F5436F2D}">
      <dsp:nvSpPr>
        <dsp:cNvPr id="0" name=""/>
        <dsp:cNvSpPr/>
      </dsp:nvSpPr>
      <dsp:spPr>
        <a:xfrm>
          <a:off x="6034710" y="1541563"/>
          <a:ext cx="591258" cy="91440"/>
        </a:xfrm>
        <a:custGeom>
          <a:avLst/>
          <a:gdLst/>
          <a:ahLst/>
          <a:cxnLst/>
          <a:rect l="0" t="0" r="0" b="0"/>
          <a:pathLst>
            <a:path>
              <a:moveTo>
                <a:pt x="0" y="45720"/>
              </a:moveTo>
              <a:lnTo>
                <a:pt x="591258" y="45720"/>
              </a:lnTo>
            </a:path>
          </a:pathLst>
        </a:custGeom>
        <a:noFill/>
        <a:ln w="6350"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solidFill>
              <a:schemeClr val="tx1"/>
            </a:solidFill>
            <a:latin typeface="Times New Roman" panose="02020603050405020304" pitchFamily="18" charset="0"/>
            <a:cs typeface="Times New Roman" panose="02020603050405020304" pitchFamily="18" charset="0"/>
          </a:endParaRPr>
        </a:p>
      </dsp:txBody>
      <dsp:txXfrm>
        <a:off x="6314793" y="1584174"/>
        <a:ext cx="31092" cy="6218"/>
      </dsp:txXfrm>
    </dsp:sp>
    <dsp:sp modelId="{F904F7EF-47D4-43C8-ABD0-22B1362C7C5B}">
      <dsp:nvSpPr>
        <dsp:cNvPr id="0" name=""/>
        <dsp:cNvSpPr/>
      </dsp:nvSpPr>
      <dsp:spPr>
        <a:xfrm>
          <a:off x="3332776" y="776163"/>
          <a:ext cx="2703734" cy="1622240"/>
        </a:xfrm>
        <a:prstGeom prst="rect">
          <a:avLst/>
        </a:prstGeom>
        <a:gradFill rotWithShape="0">
          <a:gsLst>
            <a:gs pos="0">
              <a:schemeClr val="lt1">
                <a:hueOff val="0"/>
                <a:satOff val="0"/>
                <a:lumOff val="0"/>
                <a:alphaOff val="0"/>
                <a:tint val="67000"/>
                <a:satMod val="105000"/>
                <a:lumMod val="110000"/>
              </a:schemeClr>
            </a:gs>
            <a:gs pos="50000">
              <a:schemeClr val="lt1">
                <a:hueOff val="0"/>
                <a:satOff val="0"/>
                <a:lumOff val="0"/>
                <a:alphaOff val="0"/>
                <a:tint val="73000"/>
                <a:satMod val="103000"/>
                <a:lumMod val="105000"/>
              </a:schemeClr>
            </a:gs>
            <a:gs pos="100000">
              <a:schemeClr val="l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s-ES" sz="1900" kern="1200">
              <a:latin typeface="Times New Roman" panose="02020603050405020304" pitchFamily="18" charset="0"/>
              <a:cs typeface="Times New Roman" panose="02020603050405020304" pitchFamily="18" charset="0"/>
            </a:rPr>
            <a:t>Implementar un plan especial, con el fin de tratar a las pacientes y prevenir complicaciones </a:t>
          </a:r>
          <a:endParaRPr lang="es-ES" sz="1900" kern="1200" dirty="0">
            <a:latin typeface="Times New Roman" panose="02020603050405020304" pitchFamily="18" charset="0"/>
            <a:cs typeface="Times New Roman" panose="02020603050405020304" pitchFamily="18" charset="0"/>
          </a:endParaRPr>
        </a:p>
      </dsp:txBody>
      <dsp:txXfrm>
        <a:off x="3332776" y="776163"/>
        <a:ext cx="2703734" cy="1622240"/>
      </dsp:txXfrm>
    </dsp:sp>
    <dsp:sp modelId="{62BF1A02-E6F0-4A63-832B-28BE1403EC8E}">
      <dsp:nvSpPr>
        <dsp:cNvPr id="0" name=""/>
        <dsp:cNvSpPr/>
      </dsp:nvSpPr>
      <dsp:spPr>
        <a:xfrm>
          <a:off x="1359049" y="2396604"/>
          <a:ext cx="6651187" cy="591258"/>
        </a:xfrm>
        <a:custGeom>
          <a:avLst/>
          <a:gdLst/>
          <a:ahLst/>
          <a:cxnLst/>
          <a:rect l="0" t="0" r="0" b="0"/>
          <a:pathLst>
            <a:path>
              <a:moveTo>
                <a:pt x="6651187" y="0"/>
              </a:moveTo>
              <a:lnTo>
                <a:pt x="6651187" y="312729"/>
              </a:lnTo>
              <a:lnTo>
                <a:pt x="0" y="312729"/>
              </a:lnTo>
              <a:lnTo>
                <a:pt x="0" y="591258"/>
              </a:lnTo>
            </a:path>
          </a:pathLst>
        </a:custGeom>
        <a:noFill/>
        <a:ln w="6350"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solidFill>
              <a:schemeClr val="tx1"/>
            </a:solidFill>
            <a:latin typeface="Times New Roman" panose="02020603050405020304" pitchFamily="18" charset="0"/>
            <a:cs typeface="Times New Roman" panose="02020603050405020304" pitchFamily="18" charset="0"/>
          </a:endParaRPr>
        </a:p>
      </dsp:txBody>
      <dsp:txXfrm>
        <a:off x="4517638" y="2689124"/>
        <a:ext cx="334009" cy="6218"/>
      </dsp:txXfrm>
    </dsp:sp>
    <dsp:sp modelId="{F5B2FB6F-8F2A-4B4D-A338-C63B9E07417B}">
      <dsp:nvSpPr>
        <dsp:cNvPr id="0" name=""/>
        <dsp:cNvSpPr/>
      </dsp:nvSpPr>
      <dsp:spPr>
        <a:xfrm>
          <a:off x="6658369" y="776163"/>
          <a:ext cx="2703734" cy="1622240"/>
        </a:xfrm>
        <a:prstGeom prst="rect">
          <a:avLst/>
        </a:prstGeom>
        <a:gradFill rotWithShape="0">
          <a:gsLst>
            <a:gs pos="0">
              <a:schemeClr val="lt1">
                <a:hueOff val="0"/>
                <a:satOff val="0"/>
                <a:lumOff val="0"/>
                <a:alphaOff val="0"/>
                <a:tint val="67000"/>
                <a:satMod val="105000"/>
                <a:lumMod val="110000"/>
              </a:schemeClr>
            </a:gs>
            <a:gs pos="50000">
              <a:schemeClr val="lt1">
                <a:hueOff val="0"/>
                <a:satOff val="0"/>
                <a:lumOff val="0"/>
                <a:alphaOff val="0"/>
                <a:tint val="73000"/>
                <a:satMod val="103000"/>
                <a:lumMod val="105000"/>
              </a:schemeClr>
            </a:gs>
            <a:gs pos="100000">
              <a:schemeClr val="l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s-ES" sz="1900" kern="1200">
              <a:latin typeface="Times New Roman" panose="02020603050405020304" pitchFamily="18" charset="0"/>
              <a:cs typeface="Times New Roman" panose="02020603050405020304" pitchFamily="18" charset="0"/>
            </a:rPr>
            <a:t>Las principales beneficiarias de esta investigación son las mujeres que han sido realizadas la cesárea</a:t>
          </a:r>
          <a:endParaRPr lang="es-ES" sz="1900" kern="1200" dirty="0">
            <a:latin typeface="Times New Roman" panose="02020603050405020304" pitchFamily="18" charset="0"/>
            <a:cs typeface="Times New Roman" panose="02020603050405020304" pitchFamily="18" charset="0"/>
          </a:endParaRPr>
        </a:p>
      </dsp:txBody>
      <dsp:txXfrm>
        <a:off x="6658369" y="776163"/>
        <a:ext cx="2703734" cy="1622240"/>
      </dsp:txXfrm>
    </dsp:sp>
    <dsp:sp modelId="{79CE15DA-883E-4953-A656-9CBAD7E959F2}">
      <dsp:nvSpPr>
        <dsp:cNvPr id="0" name=""/>
        <dsp:cNvSpPr/>
      </dsp:nvSpPr>
      <dsp:spPr>
        <a:xfrm>
          <a:off x="2709117" y="3785663"/>
          <a:ext cx="591258" cy="91440"/>
        </a:xfrm>
        <a:custGeom>
          <a:avLst/>
          <a:gdLst/>
          <a:ahLst/>
          <a:cxnLst/>
          <a:rect l="0" t="0" r="0" b="0"/>
          <a:pathLst>
            <a:path>
              <a:moveTo>
                <a:pt x="0" y="45720"/>
              </a:moveTo>
              <a:lnTo>
                <a:pt x="591258" y="45720"/>
              </a:lnTo>
            </a:path>
          </a:pathLst>
        </a:custGeom>
        <a:noFill/>
        <a:ln w="6350"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ES" sz="500" kern="1200">
            <a:solidFill>
              <a:schemeClr val="tx1"/>
            </a:solidFill>
            <a:latin typeface="Times New Roman" panose="02020603050405020304" pitchFamily="18" charset="0"/>
            <a:cs typeface="Times New Roman" panose="02020603050405020304" pitchFamily="18" charset="0"/>
          </a:endParaRPr>
        </a:p>
      </dsp:txBody>
      <dsp:txXfrm>
        <a:off x="2989200" y="3828274"/>
        <a:ext cx="31092" cy="6218"/>
      </dsp:txXfrm>
    </dsp:sp>
    <dsp:sp modelId="{36F88E09-9FBB-457A-9294-09D08FEE28B2}">
      <dsp:nvSpPr>
        <dsp:cNvPr id="0" name=""/>
        <dsp:cNvSpPr/>
      </dsp:nvSpPr>
      <dsp:spPr>
        <a:xfrm>
          <a:off x="7182" y="3020262"/>
          <a:ext cx="2703734" cy="1622240"/>
        </a:xfrm>
        <a:prstGeom prst="rect">
          <a:avLst/>
        </a:prstGeom>
        <a:gradFill rotWithShape="0">
          <a:gsLst>
            <a:gs pos="0">
              <a:schemeClr val="lt1">
                <a:hueOff val="0"/>
                <a:satOff val="0"/>
                <a:lumOff val="0"/>
                <a:alphaOff val="0"/>
                <a:tint val="67000"/>
                <a:satMod val="105000"/>
                <a:lumMod val="110000"/>
              </a:schemeClr>
            </a:gs>
            <a:gs pos="50000">
              <a:schemeClr val="lt1">
                <a:hueOff val="0"/>
                <a:satOff val="0"/>
                <a:lumOff val="0"/>
                <a:alphaOff val="0"/>
                <a:tint val="73000"/>
                <a:satMod val="103000"/>
                <a:lumMod val="105000"/>
              </a:schemeClr>
            </a:gs>
            <a:gs pos="100000">
              <a:schemeClr val="l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s-ES" sz="1900" kern="1200">
              <a:latin typeface="Times New Roman" panose="02020603050405020304" pitchFamily="18" charset="0"/>
              <a:cs typeface="Times New Roman" panose="02020603050405020304" pitchFamily="18" charset="0"/>
            </a:rPr>
            <a:t>Identificar el nivel de conocimiento y los cuidados que después del procedimiento.</a:t>
          </a:r>
          <a:endParaRPr lang="es-ES" sz="1900" kern="1200" dirty="0">
            <a:latin typeface="Times New Roman" panose="02020603050405020304" pitchFamily="18" charset="0"/>
            <a:cs typeface="Times New Roman" panose="02020603050405020304" pitchFamily="18" charset="0"/>
          </a:endParaRPr>
        </a:p>
      </dsp:txBody>
      <dsp:txXfrm>
        <a:off x="7182" y="3020262"/>
        <a:ext cx="2703734" cy="1622240"/>
      </dsp:txXfrm>
    </dsp:sp>
    <dsp:sp modelId="{F881B6C6-CB7D-451F-8407-A58649BE9B1C}">
      <dsp:nvSpPr>
        <dsp:cNvPr id="0" name=""/>
        <dsp:cNvSpPr/>
      </dsp:nvSpPr>
      <dsp:spPr>
        <a:xfrm>
          <a:off x="3332776" y="3020262"/>
          <a:ext cx="2703734" cy="1622240"/>
        </a:xfrm>
        <a:prstGeom prst="rect">
          <a:avLst/>
        </a:prstGeom>
        <a:gradFill rotWithShape="0">
          <a:gsLst>
            <a:gs pos="0">
              <a:schemeClr val="lt1">
                <a:hueOff val="0"/>
                <a:satOff val="0"/>
                <a:lumOff val="0"/>
                <a:alphaOff val="0"/>
                <a:tint val="67000"/>
                <a:satMod val="105000"/>
                <a:lumMod val="110000"/>
              </a:schemeClr>
            </a:gs>
            <a:gs pos="50000">
              <a:schemeClr val="lt1">
                <a:hueOff val="0"/>
                <a:satOff val="0"/>
                <a:lumOff val="0"/>
                <a:alphaOff val="0"/>
                <a:tint val="73000"/>
                <a:satMod val="103000"/>
                <a:lumMod val="105000"/>
              </a:schemeClr>
            </a:gs>
            <a:gs pos="100000">
              <a:schemeClr val="l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s-ES" sz="1900" kern="1200">
              <a:latin typeface="Times New Roman" panose="02020603050405020304" pitchFamily="18" charset="0"/>
              <a:cs typeface="Times New Roman" panose="02020603050405020304" pitchFamily="18" charset="0"/>
            </a:rPr>
            <a:t>Implementar buenas prácticas a través de la promoción de la salud. </a:t>
          </a:r>
          <a:endParaRPr lang="es-ES" sz="1900" kern="1200" dirty="0">
            <a:latin typeface="Times New Roman" panose="02020603050405020304" pitchFamily="18" charset="0"/>
            <a:cs typeface="Times New Roman" panose="02020603050405020304" pitchFamily="18" charset="0"/>
          </a:endParaRPr>
        </a:p>
      </dsp:txBody>
      <dsp:txXfrm>
        <a:off x="3332776" y="3020262"/>
        <a:ext cx="2703734" cy="16222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AB2A29-6484-46BA-9CB3-C54CD34B09AA}">
      <dsp:nvSpPr>
        <dsp:cNvPr id="0" name=""/>
        <dsp:cNvSpPr/>
      </dsp:nvSpPr>
      <dsp:spPr>
        <a:xfrm>
          <a:off x="2485655" y="0"/>
          <a:ext cx="8655005" cy="2354791"/>
        </a:xfrm>
        <a:prstGeom prst="rightArrow">
          <a:avLst>
            <a:gd name="adj1" fmla="val 75000"/>
            <a:gd name="adj2" fmla="val 50000"/>
          </a:avLst>
        </a:prstGeom>
        <a:solidFill>
          <a:schemeClr val="lt1">
            <a:alpha val="90000"/>
            <a:tint val="40000"/>
            <a:hueOff val="0"/>
            <a:satOff val="0"/>
            <a:lumOff val="0"/>
            <a:alphaOff val="0"/>
          </a:schemeClr>
        </a:solidFill>
        <a:ln w="6350" cap="flat" cmpd="sng" algn="ctr">
          <a:solidFill>
            <a:schemeClr val="accent2">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Font typeface="Arial" panose="020B0604020202020204" pitchFamily="34" charset="0"/>
            <a:buChar char="•"/>
          </a:pPr>
          <a:endParaRPr lang="es-ES" sz="2400" kern="1200" dirty="0"/>
        </a:p>
        <a:p>
          <a:pPr marL="228600" lvl="1" indent="-228600" algn="just" defTabSz="1066800">
            <a:lnSpc>
              <a:spcPct val="90000"/>
            </a:lnSpc>
            <a:spcBef>
              <a:spcPct val="0"/>
            </a:spcBef>
            <a:spcAft>
              <a:spcPct val="15000"/>
            </a:spcAft>
            <a:buFont typeface="Arial" panose="020B0604020202020204" pitchFamily="34" charset="0"/>
            <a:buChar char="•"/>
          </a:pPr>
          <a:r>
            <a:rPr lang="es-ES" sz="2400" kern="1200" dirty="0">
              <a:latin typeface="Times New Roman" panose="02020603050405020304" pitchFamily="18" charset="0"/>
              <a:ea typeface="Calibri" panose="020F0502020204030204" pitchFamily="34" charset="0"/>
              <a:cs typeface="Times New Roman" panose="02020603050405020304" pitchFamily="18" charset="0"/>
            </a:rPr>
            <a:t>Determinar los conocimientos, actitudes y prácticas de autocuidado post cesárea en pacientes atendidas en el Hospital San Vicente de Paúl.</a:t>
          </a:r>
          <a:endParaRPr lang="es-ES" sz="2400" kern="1200" dirty="0"/>
        </a:p>
        <a:p>
          <a:pPr marL="228600" lvl="1" indent="-228600" algn="l" defTabSz="1066800">
            <a:lnSpc>
              <a:spcPct val="90000"/>
            </a:lnSpc>
            <a:spcBef>
              <a:spcPct val="0"/>
            </a:spcBef>
            <a:spcAft>
              <a:spcPct val="15000"/>
            </a:spcAft>
            <a:buChar char="•"/>
          </a:pPr>
          <a:endParaRPr lang="es-EC" sz="2400" kern="1200" dirty="0">
            <a:latin typeface="Times New Roman" panose="02020603050405020304" pitchFamily="18" charset="0"/>
            <a:ea typeface="Calibri" panose="020F0502020204030204" pitchFamily="34" charset="0"/>
            <a:cs typeface="Times New Roman" panose="02020603050405020304" pitchFamily="18" charset="0"/>
          </a:endParaRPr>
        </a:p>
      </dsp:txBody>
      <dsp:txXfrm>
        <a:off x="2485655" y="294349"/>
        <a:ext cx="7771958" cy="1766093"/>
      </dsp:txXfrm>
    </dsp:sp>
    <dsp:sp modelId="{0E8611A5-5D47-45EC-9A58-6DA05C609737}">
      <dsp:nvSpPr>
        <dsp:cNvPr id="0" name=""/>
        <dsp:cNvSpPr/>
      </dsp:nvSpPr>
      <dsp:spPr>
        <a:xfrm>
          <a:off x="0" y="0"/>
          <a:ext cx="2482591" cy="2354791"/>
        </a:xfrm>
        <a:prstGeom prst="roundRect">
          <a:avLst/>
        </a:prstGeom>
        <a:gradFill rotWithShape="0">
          <a:gsLst>
            <a:gs pos="0">
              <a:schemeClr val="lt1">
                <a:hueOff val="0"/>
                <a:satOff val="0"/>
                <a:lumOff val="0"/>
                <a:alphaOff val="0"/>
                <a:tint val="67000"/>
                <a:satMod val="105000"/>
                <a:lumMod val="110000"/>
              </a:schemeClr>
            </a:gs>
            <a:gs pos="50000">
              <a:schemeClr val="lt1">
                <a:hueOff val="0"/>
                <a:satOff val="0"/>
                <a:lumOff val="0"/>
                <a:alphaOff val="0"/>
                <a:tint val="73000"/>
                <a:satMod val="103000"/>
                <a:lumMod val="105000"/>
              </a:schemeClr>
            </a:gs>
            <a:gs pos="100000">
              <a:schemeClr val="lt1">
                <a:hueOff val="0"/>
                <a:satOff val="0"/>
                <a:lumOff val="0"/>
                <a:alphaOff val="0"/>
                <a:tint val="81000"/>
                <a:satMod val="109000"/>
                <a:lumMod val="105000"/>
              </a:schemeClr>
            </a:gs>
          </a:gsLst>
          <a:lin ang="5400000" scaled="0"/>
        </a:gradFill>
        <a:ln>
          <a:solidFill>
            <a:srgbClr val="FF0000"/>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s-EC" sz="2800" b="1" kern="1200" dirty="0">
              <a:latin typeface="Times New Roman" panose="02020603050405020304" pitchFamily="18" charset="0"/>
              <a:ea typeface="Calibri" panose="020F0502020204030204" pitchFamily="34" charset="0"/>
              <a:cs typeface="Times New Roman" panose="02020603050405020304" pitchFamily="18" charset="0"/>
            </a:rPr>
            <a:t>Objetivo General</a:t>
          </a:r>
          <a:endParaRPr lang="es-ES" sz="2800" kern="1200" dirty="0"/>
        </a:p>
      </dsp:txBody>
      <dsp:txXfrm>
        <a:off x="114951" y="114951"/>
        <a:ext cx="2252689" cy="2124889"/>
      </dsp:txXfrm>
    </dsp:sp>
    <dsp:sp modelId="{EA5157C4-BF16-4826-A8C0-8813F7FE0DB3}">
      <dsp:nvSpPr>
        <dsp:cNvPr id="0" name=""/>
        <dsp:cNvSpPr/>
      </dsp:nvSpPr>
      <dsp:spPr>
        <a:xfrm>
          <a:off x="2556196" y="2590922"/>
          <a:ext cx="8580545" cy="2827092"/>
        </a:xfrm>
        <a:prstGeom prst="rightArrow">
          <a:avLst>
            <a:gd name="adj1" fmla="val 75000"/>
            <a:gd name="adj2" fmla="val 50000"/>
          </a:avLst>
        </a:prstGeom>
        <a:solidFill>
          <a:schemeClr val="lt1">
            <a:alpha val="90000"/>
            <a:tint val="40000"/>
            <a:hueOff val="0"/>
            <a:satOff val="0"/>
            <a:lumOff val="0"/>
            <a:alphaOff val="0"/>
          </a:schemeClr>
        </a:solidFill>
        <a:ln w="6350" cap="flat" cmpd="sng" algn="ctr">
          <a:solidFill>
            <a:schemeClr val="accent2">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Font typeface="Symbol" panose="05050102010706020507" pitchFamily="18" charset="2"/>
            <a:buChar char=""/>
          </a:pPr>
          <a:endParaRPr lang="es-ES" sz="1800" kern="1200" dirty="0"/>
        </a:p>
        <a:p>
          <a:pPr marL="171450" lvl="1" indent="-171450" algn="just" defTabSz="800100">
            <a:lnSpc>
              <a:spcPct val="90000"/>
            </a:lnSpc>
            <a:spcBef>
              <a:spcPct val="0"/>
            </a:spcBef>
            <a:spcAft>
              <a:spcPct val="15000"/>
            </a:spcAft>
            <a:buFont typeface="Symbol" panose="05050102010706020507" pitchFamily="18" charset="2"/>
            <a:buChar char=""/>
          </a:pPr>
          <a:r>
            <a:rPr lang="es-EC" sz="1800" kern="1200" dirty="0">
              <a:latin typeface="Times New Roman" panose="02020603050405020304" pitchFamily="18" charset="0"/>
              <a:ea typeface="Calibri" panose="020F0502020204030204" pitchFamily="34" charset="0"/>
              <a:cs typeface="Times New Roman" panose="02020603050405020304" pitchFamily="18" charset="0"/>
            </a:rPr>
            <a:t>Conocer las características sociodemográficas de las pacientes intervenidas de cesárea en el Hospital San Vicente de Paúl.</a:t>
          </a:r>
          <a:endParaRPr lang="es-ES" sz="1800" kern="1200" dirty="0"/>
        </a:p>
        <a:p>
          <a:pPr marL="171450" lvl="1" indent="-171450" algn="just" defTabSz="800100">
            <a:lnSpc>
              <a:spcPct val="90000"/>
            </a:lnSpc>
            <a:spcBef>
              <a:spcPct val="0"/>
            </a:spcBef>
            <a:spcAft>
              <a:spcPct val="15000"/>
            </a:spcAft>
            <a:buFont typeface="Symbol" panose="05050102010706020507" pitchFamily="18" charset="2"/>
            <a:buChar char=""/>
          </a:pPr>
          <a:r>
            <a:rPr lang="es-EC" sz="1800" kern="1200" dirty="0">
              <a:latin typeface="Times New Roman" panose="02020603050405020304" pitchFamily="18" charset="0"/>
              <a:ea typeface="Calibri" panose="020F0502020204030204" pitchFamily="34" charset="0"/>
              <a:cs typeface="Times New Roman" panose="02020603050405020304" pitchFamily="18" charset="0"/>
            </a:rPr>
            <a:t>Identificar los conocimientos sobre autocuidado post cesárea.</a:t>
          </a:r>
          <a:endParaRPr lang="es-ES" sz="1800" kern="1200" dirty="0"/>
        </a:p>
        <a:p>
          <a:pPr marL="171450" lvl="1" indent="-171450" algn="just" defTabSz="800100">
            <a:lnSpc>
              <a:spcPct val="90000"/>
            </a:lnSpc>
            <a:spcBef>
              <a:spcPct val="0"/>
            </a:spcBef>
            <a:spcAft>
              <a:spcPct val="15000"/>
            </a:spcAft>
            <a:buFont typeface="Symbol" panose="05050102010706020507" pitchFamily="18" charset="2"/>
            <a:buChar char=""/>
          </a:pPr>
          <a:r>
            <a:rPr lang="es-EC" sz="1800" kern="1200" dirty="0">
              <a:latin typeface="Times New Roman" panose="02020603050405020304" pitchFamily="18" charset="0"/>
              <a:ea typeface="Calibri" panose="020F0502020204030204" pitchFamily="34" charset="0"/>
              <a:cs typeface="Times New Roman" panose="02020603050405020304" pitchFamily="18" charset="0"/>
            </a:rPr>
            <a:t>Detallar las actitudes y prácticas de las pacientes que facilitan o limitan el proceso de recuperación.</a:t>
          </a:r>
          <a:endParaRPr lang="es-ES" sz="1800" kern="1200" dirty="0"/>
        </a:p>
        <a:p>
          <a:pPr marL="171450" lvl="1" indent="-171450" algn="just" defTabSz="800100">
            <a:lnSpc>
              <a:spcPct val="90000"/>
            </a:lnSpc>
            <a:spcBef>
              <a:spcPct val="0"/>
            </a:spcBef>
            <a:spcAft>
              <a:spcPct val="15000"/>
            </a:spcAft>
            <a:buFont typeface="Symbol" panose="05050102010706020507" pitchFamily="18" charset="2"/>
            <a:buChar char=""/>
          </a:pPr>
          <a:r>
            <a:rPr lang="es-EC" sz="1800" kern="1200" dirty="0">
              <a:latin typeface="Times New Roman" panose="02020603050405020304" pitchFamily="18" charset="0"/>
              <a:ea typeface="Calibri" panose="020F0502020204030204" pitchFamily="34" charset="0"/>
              <a:cs typeface="Times New Roman" panose="02020603050405020304" pitchFamily="18" charset="0"/>
            </a:rPr>
            <a:t>Difundir prácticas saludables a través de una guía de capacitación dirigida a la mujer post cesárea.</a:t>
          </a:r>
          <a:endParaRPr lang="es-ES" sz="1800" kern="1200" dirty="0"/>
        </a:p>
        <a:p>
          <a:pPr marL="171450" lvl="1" indent="-171450" algn="l" defTabSz="800100">
            <a:lnSpc>
              <a:spcPct val="90000"/>
            </a:lnSpc>
            <a:spcBef>
              <a:spcPct val="0"/>
            </a:spcBef>
            <a:spcAft>
              <a:spcPct val="15000"/>
            </a:spcAft>
            <a:buFont typeface="Symbol" panose="05050102010706020507" pitchFamily="18" charset="2"/>
            <a:buChar char=""/>
          </a:pPr>
          <a:endParaRPr lang="es-EC" sz="1800" kern="1200" dirty="0">
            <a:latin typeface="Times New Roman" panose="02020603050405020304" pitchFamily="18" charset="0"/>
            <a:ea typeface="Calibri" panose="020F0502020204030204" pitchFamily="34" charset="0"/>
            <a:cs typeface="Times New Roman" panose="02020603050405020304" pitchFamily="18" charset="0"/>
          </a:endParaRPr>
        </a:p>
        <a:p>
          <a:pPr marL="171450" lvl="1" indent="-171450" algn="l" defTabSz="800100">
            <a:lnSpc>
              <a:spcPct val="90000"/>
            </a:lnSpc>
            <a:spcBef>
              <a:spcPct val="0"/>
            </a:spcBef>
            <a:spcAft>
              <a:spcPct val="15000"/>
            </a:spcAft>
            <a:buFont typeface="Symbol" panose="05050102010706020507" pitchFamily="18" charset="2"/>
            <a:buChar char=""/>
          </a:pPr>
          <a:endParaRPr lang="es-EC" sz="1800" kern="1200" dirty="0"/>
        </a:p>
      </dsp:txBody>
      <dsp:txXfrm>
        <a:off x="2556196" y="2944309"/>
        <a:ext cx="7520386" cy="2120319"/>
      </dsp:txXfrm>
    </dsp:sp>
    <dsp:sp modelId="{92F021A8-61BC-4C9C-86F2-FB6298F8CB1B}">
      <dsp:nvSpPr>
        <dsp:cNvPr id="0" name=""/>
        <dsp:cNvSpPr/>
      </dsp:nvSpPr>
      <dsp:spPr>
        <a:xfrm>
          <a:off x="0" y="2778682"/>
          <a:ext cx="2552277" cy="2354791"/>
        </a:xfrm>
        <a:prstGeom prst="roundRect">
          <a:avLst/>
        </a:prstGeom>
        <a:gradFill rotWithShape="0">
          <a:gsLst>
            <a:gs pos="0">
              <a:schemeClr val="lt1">
                <a:hueOff val="0"/>
                <a:satOff val="0"/>
                <a:lumOff val="0"/>
                <a:alphaOff val="0"/>
                <a:tint val="67000"/>
                <a:satMod val="105000"/>
                <a:lumMod val="110000"/>
              </a:schemeClr>
            </a:gs>
            <a:gs pos="50000">
              <a:schemeClr val="lt1">
                <a:hueOff val="0"/>
                <a:satOff val="0"/>
                <a:lumOff val="0"/>
                <a:alphaOff val="0"/>
                <a:tint val="73000"/>
                <a:satMod val="103000"/>
                <a:lumMod val="105000"/>
              </a:schemeClr>
            </a:gs>
            <a:gs pos="100000">
              <a:schemeClr val="lt1">
                <a:hueOff val="0"/>
                <a:satOff val="0"/>
                <a:lumOff val="0"/>
                <a:alphaOff val="0"/>
                <a:tint val="81000"/>
                <a:satMod val="109000"/>
                <a:lumMod val="105000"/>
              </a:schemeClr>
            </a:gs>
          </a:gsLst>
          <a:lin ang="5400000" scaled="0"/>
        </a:gradFill>
        <a:ln>
          <a:solidFill>
            <a:srgbClr val="FF0000"/>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s-EC" sz="2800" b="1" kern="1200" dirty="0">
              <a:latin typeface="Times New Roman" panose="02020603050405020304" pitchFamily="18" charset="0"/>
              <a:ea typeface="Calibri" panose="020F0502020204030204" pitchFamily="34" charset="0"/>
              <a:cs typeface="Times New Roman" panose="02020603050405020304" pitchFamily="18" charset="0"/>
            </a:rPr>
            <a:t>Objetivos Específicos </a:t>
          </a:r>
          <a:endParaRPr lang="es-ES" sz="2800" kern="1200" dirty="0"/>
        </a:p>
      </dsp:txBody>
      <dsp:txXfrm>
        <a:off x="114951" y="2893633"/>
        <a:ext cx="2322375" cy="21248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FFE36E-EC02-4AED-965B-3AA49F045CD3}">
      <dsp:nvSpPr>
        <dsp:cNvPr id="0" name=""/>
        <dsp:cNvSpPr/>
      </dsp:nvSpPr>
      <dsp:spPr>
        <a:xfrm>
          <a:off x="2684199" y="0"/>
          <a:ext cx="5373188" cy="5373188"/>
        </a:xfrm>
        <a:prstGeom prst="triangle">
          <a:avLst/>
        </a:prstGeom>
        <a:gradFill rotWithShape="0">
          <a:gsLst>
            <a:gs pos="0">
              <a:schemeClr val="lt1">
                <a:hueOff val="0"/>
                <a:satOff val="0"/>
                <a:lumOff val="0"/>
                <a:alphaOff val="0"/>
                <a:tint val="67000"/>
                <a:satMod val="105000"/>
                <a:lumMod val="110000"/>
              </a:schemeClr>
            </a:gs>
            <a:gs pos="50000">
              <a:schemeClr val="lt1">
                <a:hueOff val="0"/>
                <a:satOff val="0"/>
                <a:lumOff val="0"/>
                <a:alphaOff val="0"/>
                <a:tint val="73000"/>
                <a:satMod val="103000"/>
                <a:lumMod val="105000"/>
              </a:schemeClr>
            </a:gs>
            <a:gs pos="100000">
              <a:schemeClr val="lt1">
                <a:hueOff val="0"/>
                <a:satOff val="0"/>
                <a:lumOff val="0"/>
                <a:alphaOff val="0"/>
                <a:tint val="81000"/>
                <a:satMod val="109000"/>
                <a:lumMod val="105000"/>
              </a:schemeClr>
            </a:gs>
          </a:gsLst>
          <a:lin ang="5400000" scaled="0"/>
        </a:gradFill>
        <a:ln>
          <a:solidFill>
            <a:srgbClr val="FF0000"/>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50F0694-3A8A-4D6B-BA8D-4CBCB45E5512}">
      <dsp:nvSpPr>
        <dsp:cNvPr id="0" name=""/>
        <dsp:cNvSpPr/>
      </dsp:nvSpPr>
      <dsp:spPr>
        <a:xfrm>
          <a:off x="5370793" y="538992"/>
          <a:ext cx="3492572" cy="1294298"/>
        </a:xfrm>
        <a:prstGeom prst="roundRect">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ES" sz="1600" kern="1200" dirty="0">
              <a:latin typeface="Times New Roman" panose="02020603050405020304" pitchFamily="18" charset="0"/>
              <a:cs typeface="Times New Roman" panose="02020603050405020304" pitchFamily="18" charset="0"/>
            </a:rPr>
            <a:t>¿Cuáles son las características sociodemográficas de las pacientes intervenidas de cesárea en el Hospital San Vicente de Paúl?</a:t>
          </a:r>
          <a:endParaRPr lang="es-EC" sz="1600" kern="1200" dirty="0">
            <a:latin typeface="Times New Roman" panose="02020603050405020304" pitchFamily="18" charset="0"/>
            <a:cs typeface="Times New Roman" panose="02020603050405020304" pitchFamily="18" charset="0"/>
          </a:endParaRPr>
        </a:p>
      </dsp:txBody>
      <dsp:txXfrm>
        <a:off x="5433975" y="602174"/>
        <a:ext cx="3366208" cy="1167934"/>
      </dsp:txXfrm>
    </dsp:sp>
    <dsp:sp modelId="{C11282DD-B7F8-4DA3-A047-589328351B06}">
      <dsp:nvSpPr>
        <dsp:cNvPr id="0" name=""/>
        <dsp:cNvSpPr/>
      </dsp:nvSpPr>
      <dsp:spPr>
        <a:xfrm>
          <a:off x="5370793" y="1940466"/>
          <a:ext cx="3492572" cy="857401"/>
        </a:xfrm>
        <a:prstGeom prst="roundRect">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latin typeface="Times New Roman" panose="02020603050405020304" pitchFamily="18" charset="0"/>
              <a:cs typeface="Times New Roman" panose="02020603050405020304" pitchFamily="18" charset="0"/>
            </a:rPr>
            <a:t>¿Cuáles son los conocimientos sobre autocuidado post cesárea? </a:t>
          </a:r>
          <a:endParaRPr lang="es-EC" sz="1600" kern="1200" dirty="0">
            <a:latin typeface="Times New Roman" panose="02020603050405020304" pitchFamily="18" charset="0"/>
            <a:cs typeface="Times New Roman" panose="02020603050405020304" pitchFamily="18" charset="0"/>
          </a:endParaRPr>
        </a:p>
      </dsp:txBody>
      <dsp:txXfrm>
        <a:off x="5412648" y="1982321"/>
        <a:ext cx="3408862" cy="773691"/>
      </dsp:txXfrm>
    </dsp:sp>
    <dsp:sp modelId="{11471120-DE5E-464A-9C67-B9B9FEEF3D5C}">
      <dsp:nvSpPr>
        <dsp:cNvPr id="0" name=""/>
        <dsp:cNvSpPr/>
      </dsp:nvSpPr>
      <dsp:spPr>
        <a:xfrm>
          <a:off x="5331048" y="2905042"/>
          <a:ext cx="3492572" cy="857401"/>
        </a:xfrm>
        <a:prstGeom prst="roundRect">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ES" sz="1600" kern="1200" dirty="0">
              <a:latin typeface="Times New Roman" panose="02020603050405020304" pitchFamily="18" charset="0"/>
              <a:cs typeface="Times New Roman" panose="02020603050405020304" pitchFamily="18" charset="0"/>
            </a:rPr>
            <a:t>¿Cuáles son las actitudes y prácticas de las pacientes que facilitan o limitan el proceso de recuperación?</a:t>
          </a:r>
          <a:endParaRPr lang="es-EC" sz="2400" kern="1200" dirty="0">
            <a:latin typeface="Times New Roman" panose="02020603050405020304" pitchFamily="18" charset="0"/>
            <a:cs typeface="Times New Roman" panose="02020603050405020304" pitchFamily="18" charset="0"/>
          </a:endParaRPr>
        </a:p>
      </dsp:txBody>
      <dsp:txXfrm>
        <a:off x="5372903" y="2946897"/>
        <a:ext cx="3408862" cy="773691"/>
      </dsp:txXfrm>
    </dsp:sp>
    <dsp:sp modelId="{B9E9B062-0512-4BB5-B146-47BE6052EB89}">
      <dsp:nvSpPr>
        <dsp:cNvPr id="0" name=""/>
        <dsp:cNvSpPr/>
      </dsp:nvSpPr>
      <dsp:spPr>
        <a:xfrm>
          <a:off x="5331048" y="3869619"/>
          <a:ext cx="3492572" cy="857401"/>
        </a:xfrm>
        <a:prstGeom prst="roundRect">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s-ES" sz="1600" kern="1200" dirty="0">
              <a:latin typeface="Times New Roman" panose="02020603050405020304" pitchFamily="18" charset="0"/>
              <a:cs typeface="Times New Roman" panose="02020603050405020304" pitchFamily="18" charset="0"/>
            </a:rPr>
            <a:t>¿Para qué difundir prácticas saludables dirigida a la mujer post cesárea?</a:t>
          </a:r>
          <a:endParaRPr lang="es-EC" sz="1600" kern="1200" dirty="0">
            <a:latin typeface="Times New Roman" panose="02020603050405020304" pitchFamily="18" charset="0"/>
            <a:cs typeface="Times New Roman" panose="02020603050405020304" pitchFamily="18" charset="0"/>
          </a:endParaRPr>
        </a:p>
      </dsp:txBody>
      <dsp:txXfrm>
        <a:off x="5372903" y="3911474"/>
        <a:ext cx="3408862" cy="7736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EB9739-FA39-4290-B680-2078D4680141}">
      <dsp:nvSpPr>
        <dsp:cNvPr id="0" name=""/>
        <dsp:cNvSpPr/>
      </dsp:nvSpPr>
      <dsp:spPr>
        <a:xfrm>
          <a:off x="6155" y="0"/>
          <a:ext cx="2160108" cy="54186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Arial" panose="020B0604020202020204" pitchFamily="34" charset="0"/>
            <a:buNone/>
          </a:pPr>
          <a:r>
            <a:rPr lang="es-EC" sz="1300" b="1" kern="1200" dirty="0">
              <a:latin typeface="Times New Roman" panose="02020603050405020304" pitchFamily="18" charset="0"/>
              <a:ea typeface="Calibri" panose="020F0502020204030204" pitchFamily="34" charset="0"/>
              <a:cs typeface="Times New Roman" panose="02020603050405020304" pitchFamily="18" charset="0"/>
            </a:rPr>
            <a:t>CESÁREA: TENDENCIAS Y RESULTADOS</a:t>
          </a:r>
        </a:p>
        <a:p>
          <a:pPr marL="0" lvl="0" indent="0" algn="ctr" defTabSz="577850">
            <a:lnSpc>
              <a:spcPct val="90000"/>
            </a:lnSpc>
            <a:spcBef>
              <a:spcPct val="0"/>
            </a:spcBef>
            <a:spcAft>
              <a:spcPct val="35000"/>
            </a:spcAft>
            <a:buFont typeface="Arial" panose="020B0604020202020204" pitchFamily="34" charset="0"/>
            <a:buNone/>
          </a:pPr>
          <a:r>
            <a:rPr lang="es-EC" sz="1300" b="1" kern="1200" dirty="0">
              <a:latin typeface="Times New Roman" panose="02020603050405020304" pitchFamily="18" charset="0"/>
              <a:ea typeface="Calibri" panose="020F0502020204030204" pitchFamily="34" charset="0"/>
              <a:cs typeface="Times New Roman" panose="02020603050405020304" pitchFamily="18" charset="0"/>
            </a:rPr>
            <a:t>(México, 2014)</a:t>
          </a:r>
          <a:endParaRPr lang="es-ES" sz="1300" b="1" kern="1200" dirty="0">
            <a:latin typeface="Times New Roman" panose="02020603050405020304" pitchFamily="18" charset="0"/>
            <a:cs typeface="Times New Roman" panose="02020603050405020304" pitchFamily="18" charset="0"/>
          </a:endParaRPr>
        </a:p>
      </dsp:txBody>
      <dsp:txXfrm>
        <a:off x="6155" y="0"/>
        <a:ext cx="2160108" cy="1625600"/>
      </dsp:txXfrm>
    </dsp:sp>
    <dsp:sp modelId="{5D5EF6F2-50B0-4617-83A1-FB87118442F7}">
      <dsp:nvSpPr>
        <dsp:cNvPr id="0" name=""/>
        <dsp:cNvSpPr/>
      </dsp:nvSpPr>
      <dsp:spPr>
        <a:xfrm>
          <a:off x="222166" y="1627187"/>
          <a:ext cx="1728087" cy="163380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s-ES" sz="1500" kern="1200">
              <a:latin typeface="Times New Roman" panose="02020603050405020304" pitchFamily="18" charset="0"/>
              <a:cs typeface="Times New Roman" panose="02020603050405020304" pitchFamily="18" charset="0"/>
            </a:rPr>
            <a:t>No se ha conseguido unificar el criterio de los médicos en relación con cuándo indicar la intervención </a:t>
          </a:r>
          <a:endParaRPr lang="es-ES" sz="1500" kern="1200" dirty="0">
            <a:latin typeface="Times New Roman" panose="02020603050405020304" pitchFamily="18" charset="0"/>
            <a:cs typeface="Times New Roman" panose="02020603050405020304" pitchFamily="18" charset="0"/>
          </a:endParaRPr>
        </a:p>
      </dsp:txBody>
      <dsp:txXfrm>
        <a:off x="270018" y="1675039"/>
        <a:ext cx="1632383" cy="1538098"/>
      </dsp:txXfrm>
    </dsp:sp>
    <dsp:sp modelId="{B9AB6D77-BA64-437C-976E-DDD7D36657E8}">
      <dsp:nvSpPr>
        <dsp:cNvPr id="0" name=""/>
        <dsp:cNvSpPr/>
      </dsp:nvSpPr>
      <dsp:spPr>
        <a:xfrm>
          <a:off x="222166" y="3512343"/>
          <a:ext cx="1728087" cy="163380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s-ES" sz="1500" kern="1200">
              <a:latin typeface="Times New Roman" panose="02020603050405020304" pitchFamily="18" charset="0"/>
              <a:cs typeface="Times New Roman" panose="02020603050405020304" pitchFamily="18" charset="0"/>
            </a:rPr>
            <a:t>Como también determinar con claridad los beneficios y el riesgo de esta intervención </a:t>
          </a:r>
          <a:endParaRPr lang="es-ES" sz="1500" kern="1200" dirty="0">
            <a:latin typeface="Times New Roman" panose="02020603050405020304" pitchFamily="18" charset="0"/>
            <a:cs typeface="Times New Roman" panose="02020603050405020304" pitchFamily="18" charset="0"/>
          </a:endParaRPr>
        </a:p>
      </dsp:txBody>
      <dsp:txXfrm>
        <a:off x="270018" y="3560195"/>
        <a:ext cx="1632383" cy="1538098"/>
      </dsp:txXfrm>
    </dsp:sp>
    <dsp:sp modelId="{2D03925E-D45D-43A8-93D2-60AAD2429C8A}">
      <dsp:nvSpPr>
        <dsp:cNvPr id="0" name=""/>
        <dsp:cNvSpPr/>
      </dsp:nvSpPr>
      <dsp:spPr>
        <a:xfrm>
          <a:off x="2328272" y="0"/>
          <a:ext cx="2160108" cy="54186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Arial" panose="020B0604020202020204" pitchFamily="34" charset="0"/>
            <a:buNone/>
          </a:pPr>
          <a:endParaRPr lang="es-EC" sz="1300" kern="1200" dirty="0">
            <a:latin typeface="Times New Roman" panose="02020603050405020304" pitchFamily="18" charset="0"/>
            <a:ea typeface="Calibri" panose="020F0502020204030204" pitchFamily="34" charset="0"/>
            <a:cs typeface="Times New Roman" panose="02020603050405020304" pitchFamily="18" charset="0"/>
          </a:endParaRPr>
        </a:p>
        <a:p>
          <a:pPr marL="0" lvl="0" indent="0" algn="ctr" defTabSz="577850">
            <a:lnSpc>
              <a:spcPct val="90000"/>
            </a:lnSpc>
            <a:spcBef>
              <a:spcPct val="0"/>
            </a:spcBef>
            <a:spcAft>
              <a:spcPct val="35000"/>
            </a:spcAft>
            <a:buFont typeface="Arial" panose="020B0604020202020204" pitchFamily="34" charset="0"/>
            <a:buNone/>
          </a:pPr>
          <a:r>
            <a:rPr lang="es-EC" sz="1300" b="1" kern="1200" dirty="0">
              <a:latin typeface="Times New Roman" panose="02020603050405020304" pitchFamily="18" charset="0"/>
              <a:ea typeface="Calibri" panose="020F0502020204030204" pitchFamily="34" charset="0"/>
              <a:cs typeface="Times New Roman" panose="02020603050405020304" pitchFamily="18" charset="0"/>
            </a:rPr>
            <a:t>OPERACIÓN CESÁREA. UNA VISIÓN HISTÓRICA, EPIDEMIOLÓGICA Y ÉTICA PARA DISMINUIR SU INCIDENCIA</a:t>
          </a:r>
        </a:p>
        <a:p>
          <a:pPr marL="0" lvl="0" indent="0" algn="ctr" defTabSz="577850">
            <a:lnSpc>
              <a:spcPct val="90000"/>
            </a:lnSpc>
            <a:spcBef>
              <a:spcPct val="0"/>
            </a:spcBef>
            <a:spcAft>
              <a:spcPct val="35000"/>
            </a:spcAft>
            <a:buFont typeface="Arial" panose="020B0604020202020204" pitchFamily="34" charset="0"/>
            <a:buNone/>
          </a:pPr>
          <a:r>
            <a:rPr lang="es-EC" sz="1300" b="1" kern="1200" dirty="0">
              <a:latin typeface="Times New Roman" panose="02020603050405020304" pitchFamily="18" charset="0"/>
              <a:ea typeface="Calibri" panose="020F0502020204030204" pitchFamily="34" charset="0"/>
              <a:cs typeface="Times New Roman" panose="02020603050405020304" pitchFamily="18" charset="0"/>
            </a:rPr>
            <a:t>(México, 2015).</a:t>
          </a:r>
          <a:r>
            <a:rPr lang="es-EC" sz="1300" kern="1200" dirty="0">
              <a:latin typeface="Times New Roman" panose="02020603050405020304" pitchFamily="18" charset="0"/>
              <a:ea typeface="Calibri" panose="020F0502020204030204" pitchFamily="34" charset="0"/>
              <a:cs typeface="Times New Roman" panose="02020603050405020304" pitchFamily="18" charset="0"/>
            </a:rPr>
            <a:t>	</a:t>
          </a:r>
          <a:endParaRPr lang="es-ES" sz="1300" kern="1200" dirty="0">
            <a:latin typeface="Times New Roman" panose="02020603050405020304" pitchFamily="18" charset="0"/>
            <a:cs typeface="Times New Roman" panose="02020603050405020304" pitchFamily="18" charset="0"/>
          </a:endParaRPr>
        </a:p>
      </dsp:txBody>
      <dsp:txXfrm>
        <a:off x="2328272" y="0"/>
        <a:ext cx="2160108" cy="1625600"/>
      </dsp:txXfrm>
    </dsp:sp>
    <dsp:sp modelId="{4554092C-E7D0-473A-981A-9736D52154B4}">
      <dsp:nvSpPr>
        <dsp:cNvPr id="0" name=""/>
        <dsp:cNvSpPr/>
      </dsp:nvSpPr>
      <dsp:spPr>
        <a:xfrm>
          <a:off x="2544283" y="1627187"/>
          <a:ext cx="1728087" cy="163380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s-ES" sz="1500" kern="1200">
              <a:latin typeface="Times New Roman" panose="02020603050405020304" pitchFamily="18" charset="0"/>
              <a:cs typeface="Times New Roman" panose="02020603050405020304" pitchFamily="18" charset="0"/>
            </a:rPr>
            <a:t>Esta “epidemia” reporta tasas que superan el 50%, </a:t>
          </a:r>
          <a:endParaRPr lang="es-ES" sz="1500" kern="1200" dirty="0">
            <a:latin typeface="Times New Roman" panose="02020603050405020304" pitchFamily="18" charset="0"/>
            <a:cs typeface="Times New Roman" panose="02020603050405020304" pitchFamily="18" charset="0"/>
          </a:endParaRPr>
        </a:p>
      </dsp:txBody>
      <dsp:txXfrm>
        <a:off x="2592135" y="1675039"/>
        <a:ext cx="1632383" cy="1538098"/>
      </dsp:txXfrm>
    </dsp:sp>
    <dsp:sp modelId="{219BEA79-F965-4A72-A123-92BCD1C3492E}">
      <dsp:nvSpPr>
        <dsp:cNvPr id="0" name=""/>
        <dsp:cNvSpPr/>
      </dsp:nvSpPr>
      <dsp:spPr>
        <a:xfrm>
          <a:off x="2544283" y="3512343"/>
          <a:ext cx="1728087" cy="163380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s-ES" sz="1500" kern="1200">
              <a:latin typeface="Times New Roman" panose="02020603050405020304" pitchFamily="18" charset="0"/>
              <a:cs typeface="Times New Roman" panose="02020603050405020304" pitchFamily="18" charset="0"/>
            </a:rPr>
            <a:t>Los factores económicos, socioculturales, médico-legales y biomédicos dificultan disminuir las tasas de cesárea</a:t>
          </a:r>
          <a:endParaRPr lang="es-ES" sz="1500" kern="1200" dirty="0">
            <a:latin typeface="Times New Roman" panose="02020603050405020304" pitchFamily="18" charset="0"/>
            <a:cs typeface="Times New Roman" panose="02020603050405020304" pitchFamily="18" charset="0"/>
          </a:endParaRPr>
        </a:p>
      </dsp:txBody>
      <dsp:txXfrm>
        <a:off x="2592135" y="3560195"/>
        <a:ext cx="1632383" cy="1538098"/>
      </dsp:txXfrm>
    </dsp:sp>
    <dsp:sp modelId="{EE672C42-0CAA-4387-BF08-5F4567487649}">
      <dsp:nvSpPr>
        <dsp:cNvPr id="0" name=""/>
        <dsp:cNvSpPr/>
      </dsp:nvSpPr>
      <dsp:spPr>
        <a:xfrm>
          <a:off x="4650389" y="0"/>
          <a:ext cx="2160108" cy="54186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EC" sz="1300" b="1" kern="1200" dirty="0">
              <a:latin typeface="Times New Roman" panose="02020603050405020304" pitchFamily="18" charset="0"/>
              <a:ea typeface="Calibri" panose="020F0502020204030204" pitchFamily="34" charset="0"/>
              <a:cs typeface="Times New Roman" panose="02020603050405020304" pitchFamily="18" charset="0"/>
            </a:rPr>
            <a:t>INFECCIÓN DEL SITIO QUIRÚRGICO POST CESÁREA</a:t>
          </a:r>
        </a:p>
        <a:p>
          <a:pPr marL="0" lvl="0" indent="0" algn="ctr" defTabSz="577850">
            <a:lnSpc>
              <a:spcPct val="90000"/>
            </a:lnSpc>
            <a:spcBef>
              <a:spcPct val="0"/>
            </a:spcBef>
            <a:spcAft>
              <a:spcPct val="35000"/>
            </a:spcAft>
            <a:buNone/>
          </a:pPr>
          <a:r>
            <a:rPr lang="es-ES" sz="1300" b="1" kern="1200" dirty="0">
              <a:latin typeface="Times New Roman" panose="02020603050405020304" pitchFamily="18" charset="0"/>
              <a:cs typeface="Times New Roman" panose="02020603050405020304" pitchFamily="18" charset="0"/>
            </a:rPr>
            <a:t>(Cuba, 2015)</a:t>
          </a:r>
        </a:p>
      </dsp:txBody>
      <dsp:txXfrm>
        <a:off x="4650389" y="0"/>
        <a:ext cx="2160108" cy="1625600"/>
      </dsp:txXfrm>
    </dsp:sp>
    <dsp:sp modelId="{1145C72D-EBDF-42AA-BD56-4CF752BB0F6C}">
      <dsp:nvSpPr>
        <dsp:cNvPr id="0" name=""/>
        <dsp:cNvSpPr/>
      </dsp:nvSpPr>
      <dsp:spPr>
        <a:xfrm>
          <a:off x="4866400" y="1627187"/>
          <a:ext cx="1728087" cy="163380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s-ES" sz="1500" kern="1200" dirty="0">
              <a:latin typeface="Times New Roman" panose="02020603050405020304" pitchFamily="18" charset="0"/>
              <a:cs typeface="Times New Roman" panose="02020603050405020304" pitchFamily="18" charset="0"/>
            </a:rPr>
            <a:t>Cerca de la mitad de las infecciones se presentan durante la primera semana después de la cirugía</a:t>
          </a:r>
        </a:p>
      </dsp:txBody>
      <dsp:txXfrm>
        <a:off x="4914252" y="1675039"/>
        <a:ext cx="1632383" cy="1538098"/>
      </dsp:txXfrm>
    </dsp:sp>
    <dsp:sp modelId="{527FE678-4D78-42EB-A987-39144FCA8433}">
      <dsp:nvSpPr>
        <dsp:cNvPr id="0" name=""/>
        <dsp:cNvSpPr/>
      </dsp:nvSpPr>
      <dsp:spPr>
        <a:xfrm>
          <a:off x="4866400" y="3512343"/>
          <a:ext cx="1728087" cy="1633802"/>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s-ES" sz="1500" kern="1200" dirty="0">
              <a:latin typeface="Times New Roman" panose="02020603050405020304" pitchFamily="18" charset="0"/>
              <a:cs typeface="Times New Roman" panose="02020603050405020304" pitchFamily="18" charset="0"/>
            </a:rPr>
            <a:t>La presencia de factores de riesgo exige mantener una vigilancia epidemiológica</a:t>
          </a:r>
        </a:p>
      </dsp:txBody>
      <dsp:txXfrm>
        <a:off x="4914252" y="3560195"/>
        <a:ext cx="1632383" cy="1538098"/>
      </dsp:txXfrm>
    </dsp:sp>
    <dsp:sp modelId="{79E57A83-16CA-4177-93E8-D87A4C835EBE}">
      <dsp:nvSpPr>
        <dsp:cNvPr id="0" name=""/>
        <dsp:cNvSpPr/>
      </dsp:nvSpPr>
      <dsp:spPr>
        <a:xfrm>
          <a:off x="6972506" y="0"/>
          <a:ext cx="2160108" cy="54186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Arial" panose="020B0604020202020204" pitchFamily="34" charset="0"/>
            <a:buNone/>
          </a:pPr>
          <a:r>
            <a:rPr lang="es-EC" sz="1300" b="1" kern="1200" dirty="0">
              <a:latin typeface="Times New Roman" panose="02020603050405020304" pitchFamily="18" charset="0"/>
              <a:ea typeface="Calibri" panose="020F0502020204030204" pitchFamily="34" charset="0"/>
              <a:cs typeface="Times New Roman" panose="02020603050405020304" pitchFamily="18" charset="0"/>
            </a:rPr>
            <a:t>SIGNIFICADOS DURANTE EL PUERPERIO: A PARTIR DE PRÁCTICAS Y CREENCIAS CULTURALES.</a:t>
          </a:r>
          <a:r>
            <a:rPr lang="es-EC" sz="1300" kern="1200" dirty="0">
              <a:latin typeface="Times New Roman" panose="02020603050405020304" pitchFamily="18" charset="0"/>
              <a:ea typeface="Calibri" panose="020F0502020204030204" pitchFamily="34" charset="0"/>
              <a:cs typeface="Times New Roman" panose="02020603050405020304" pitchFamily="18" charset="0"/>
            </a:rPr>
            <a:t>	</a:t>
          </a:r>
        </a:p>
        <a:p>
          <a:pPr marL="0" lvl="0" indent="0" algn="ctr" defTabSz="577850">
            <a:lnSpc>
              <a:spcPct val="90000"/>
            </a:lnSpc>
            <a:spcBef>
              <a:spcPct val="0"/>
            </a:spcBef>
            <a:spcAft>
              <a:spcPct val="35000"/>
            </a:spcAft>
            <a:buFont typeface="Arial" panose="020B0604020202020204" pitchFamily="34" charset="0"/>
            <a:buNone/>
          </a:pPr>
          <a:r>
            <a:rPr lang="es-EC" sz="1300" b="1" kern="1200" dirty="0">
              <a:latin typeface="Times New Roman" panose="02020603050405020304" pitchFamily="18" charset="0"/>
              <a:cs typeface="Times New Roman" panose="02020603050405020304" pitchFamily="18" charset="0"/>
            </a:rPr>
            <a:t>(Colombia,2013)</a:t>
          </a:r>
          <a:endParaRPr lang="es-ES" sz="1300" b="1" kern="1200" dirty="0">
            <a:latin typeface="Times New Roman" panose="02020603050405020304" pitchFamily="18" charset="0"/>
            <a:cs typeface="Times New Roman" panose="02020603050405020304" pitchFamily="18" charset="0"/>
          </a:endParaRPr>
        </a:p>
      </dsp:txBody>
      <dsp:txXfrm>
        <a:off x="6972506" y="0"/>
        <a:ext cx="2160108" cy="1625600"/>
      </dsp:txXfrm>
    </dsp:sp>
    <dsp:sp modelId="{188A79F5-55DD-4ED4-803B-E095A367845F}">
      <dsp:nvSpPr>
        <dsp:cNvPr id="0" name=""/>
        <dsp:cNvSpPr/>
      </dsp:nvSpPr>
      <dsp:spPr>
        <a:xfrm>
          <a:off x="9294623" y="0"/>
          <a:ext cx="2160108" cy="54186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Font typeface="Arial" panose="020B0604020202020204" pitchFamily="34" charset="0"/>
            <a:buNone/>
          </a:pPr>
          <a:r>
            <a:rPr lang="es-EC" sz="1300" b="1" kern="1200" dirty="0">
              <a:latin typeface="Times New Roman" panose="02020603050405020304" pitchFamily="18" charset="0"/>
              <a:ea typeface="Calibri" panose="020F0502020204030204" pitchFamily="34" charset="0"/>
              <a:cs typeface="Times New Roman" panose="02020603050405020304" pitchFamily="18" charset="0"/>
            </a:rPr>
            <a:t>LA MUJER EN POSPARTO: UN FENÓMENO DE INTERÉS E INTERVENCIÓN PARA LA DISCIPLINA DE ENFERMERÍA.</a:t>
          </a:r>
        </a:p>
        <a:p>
          <a:pPr marL="0" lvl="0" indent="0" algn="ctr" defTabSz="577850">
            <a:lnSpc>
              <a:spcPct val="90000"/>
            </a:lnSpc>
            <a:spcBef>
              <a:spcPct val="0"/>
            </a:spcBef>
            <a:spcAft>
              <a:spcPct val="35000"/>
            </a:spcAft>
            <a:buFont typeface="Arial" panose="020B0604020202020204" pitchFamily="34" charset="0"/>
            <a:buNone/>
          </a:pPr>
          <a:r>
            <a:rPr lang="es-EC" sz="1300" b="1" kern="1200" dirty="0">
              <a:latin typeface="Times New Roman" panose="02020603050405020304" pitchFamily="18" charset="0"/>
              <a:cs typeface="Times New Roman" panose="02020603050405020304" pitchFamily="18" charset="0"/>
            </a:rPr>
            <a:t>(Colombia,2014)</a:t>
          </a:r>
          <a:endParaRPr lang="es-ES" sz="1300" b="1" kern="1200" dirty="0">
            <a:latin typeface="Times New Roman" panose="02020603050405020304" pitchFamily="18" charset="0"/>
            <a:cs typeface="Times New Roman" panose="02020603050405020304" pitchFamily="18" charset="0"/>
          </a:endParaRPr>
        </a:p>
      </dsp:txBody>
      <dsp:txXfrm>
        <a:off x="9294623" y="0"/>
        <a:ext cx="2160108" cy="16256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5EC723-8F10-462F-AEC4-8DD88AF7705C}">
      <dsp:nvSpPr>
        <dsp:cNvPr id="0" name=""/>
        <dsp:cNvSpPr/>
      </dsp:nvSpPr>
      <dsp:spPr>
        <a:xfrm>
          <a:off x="2660933" y="1364"/>
          <a:ext cx="2502385" cy="1251192"/>
        </a:xfrm>
        <a:prstGeom prst="roundRect">
          <a:avLst>
            <a:gd name="adj" fmla="val 10000"/>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latin typeface="Times New Roman" panose="02020603050405020304" pitchFamily="18" charset="0"/>
              <a:cs typeface="Times New Roman" panose="02020603050405020304" pitchFamily="18" charset="0"/>
            </a:rPr>
            <a:t>El Hospital San Vicente de Paúl se encuentra ubicado en la Provincia </a:t>
          </a:r>
          <a:r>
            <a:rPr lang="es-ES" sz="1600" kern="1200">
              <a:latin typeface="Times New Roman" panose="02020603050405020304" pitchFamily="18" charset="0"/>
              <a:cs typeface="Times New Roman" panose="02020603050405020304" pitchFamily="18" charset="0"/>
            </a:rPr>
            <a:t>de Imbabura </a:t>
          </a:r>
          <a:r>
            <a:rPr lang="es-ES" sz="1600" kern="1200" dirty="0">
              <a:latin typeface="Times New Roman" panose="02020603050405020304" pitchFamily="18" charset="0"/>
              <a:cs typeface="Times New Roman" panose="02020603050405020304" pitchFamily="18" charset="0"/>
            </a:rPr>
            <a:t>ciudad </a:t>
          </a:r>
          <a:r>
            <a:rPr lang="es-ES" sz="1600" kern="1200">
              <a:latin typeface="Times New Roman" panose="02020603050405020304" pitchFamily="18" charset="0"/>
              <a:cs typeface="Times New Roman" panose="02020603050405020304" pitchFamily="18" charset="0"/>
            </a:rPr>
            <a:t>de Ibarra, </a:t>
          </a:r>
          <a:r>
            <a:rPr lang="es-ES" sz="1600" kern="1200" dirty="0">
              <a:latin typeface="Times New Roman" panose="02020603050405020304" pitchFamily="18" charset="0"/>
              <a:cs typeface="Times New Roman" panose="02020603050405020304" pitchFamily="18" charset="0"/>
            </a:rPr>
            <a:t>parroquia El Sagrario</a:t>
          </a:r>
        </a:p>
      </dsp:txBody>
      <dsp:txXfrm>
        <a:off x="2697579" y="38010"/>
        <a:ext cx="2429093" cy="1177900"/>
      </dsp:txXfrm>
    </dsp:sp>
    <dsp:sp modelId="{A64FCBFC-8D8F-49FA-820C-04F2329EEC24}">
      <dsp:nvSpPr>
        <dsp:cNvPr id="0" name=""/>
        <dsp:cNvSpPr/>
      </dsp:nvSpPr>
      <dsp:spPr>
        <a:xfrm rot="3600000">
          <a:off x="4293246" y="2197308"/>
          <a:ext cx="1303871" cy="437917"/>
        </a:xfrm>
        <a:prstGeom prst="leftRightArrow">
          <a:avLst>
            <a:gd name="adj1" fmla="val 60000"/>
            <a:gd name="adj2" fmla="val 50000"/>
          </a:avLst>
        </a:prstGeom>
        <a:gradFill rotWithShape="0">
          <a:gsLst>
            <a:gs pos="0">
              <a:schemeClr val="accent2">
                <a:tint val="60000"/>
                <a:hueOff val="0"/>
                <a:satOff val="0"/>
                <a:lumOff val="0"/>
                <a:alphaOff val="0"/>
                <a:tint val="94000"/>
                <a:satMod val="103000"/>
                <a:lumMod val="102000"/>
              </a:schemeClr>
            </a:gs>
            <a:gs pos="50000">
              <a:schemeClr val="accent2">
                <a:tint val="60000"/>
                <a:hueOff val="0"/>
                <a:satOff val="0"/>
                <a:lumOff val="0"/>
                <a:alphaOff val="0"/>
                <a:shade val="100000"/>
                <a:satMod val="110000"/>
                <a:lumMod val="100000"/>
              </a:schemeClr>
            </a:gs>
            <a:gs pos="100000">
              <a:schemeClr val="accent2">
                <a:tint val="60000"/>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ES" sz="1300" kern="1200">
            <a:solidFill>
              <a:schemeClr val="tx1"/>
            </a:solidFill>
            <a:latin typeface="Times New Roman" panose="02020603050405020304" pitchFamily="18" charset="0"/>
            <a:cs typeface="Times New Roman" panose="02020603050405020304" pitchFamily="18" charset="0"/>
          </a:endParaRPr>
        </a:p>
      </dsp:txBody>
      <dsp:txXfrm>
        <a:off x="4424621" y="2284891"/>
        <a:ext cx="1041121" cy="262751"/>
      </dsp:txXfrm>
    </dsp:sp>
    <dsp:sp modelId="{BF1D4216-F5BD-4128-9990-65EA60EC355A}">
      <dsp:nvSpPr>
        <dsp:cNvPr id="0" name=""/>
        <dsp:cNvSpPr/>
      </dsp:nvSpPr>
      <dsp:spPr>
        <a:xfrm>
          <a:off x="4727045" y="3579976"/>
          <a:ext cx="2502385" cy="1251192"/>
        </a:xfrm>
        <a:prstGeom prst="roundRect">
          <a:avLst>
            <a:gd name="adj" fmla="val 10000"/>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a:latin typeface="Times New Roman" panose="02020603050405020304" pitchFamily="18" charset="0"/>
              <a:cs typeface="Times New Roman" panose="02020603050405020304" pitchFamily="18" charset="0"/>
            </a:rPr>
            <a:t>Hospital de referencia y contra referencia, calificado en el segundo nivel de atención</a:t>
          </a:r>
          <a:endParaRPr lang="es-ES" sz="1600" kern="1200" dirty="0">
            <a:latin typeface="Times New Roman" panose="02020603050405020304" pitchFamily="18" charset="0"/>
            <a:cs typeface="Times New Roman" panose="02020603050405020304" pitchFamily="18" charset="0"/>
          </a:endParaRPr>
        </a:p>
      </dsp:txBody>
      <dsp:txXfrm>
        <a:off x="4763691" y="3616622"/>
        <a:ext cx="2429093" cy="1177900"/>
      </dsp:txXfrm>
    </dsp:sp>
    <dsp:sp modelId="{096B2D8D-1ECF-4B33-9412-254181489E06}">
      <dsp:nvSpPr>
        <dsp:cNvPr id="0" name=""/>
        <dsp:cNvSpPr/>
      </dsp:nvSpPr>
      <dsp:spPr>
        <a:xfrm rot="10800000">
          <a:off x="3260190" y="3986614"/>
          <a:ext cx="1303871" cy="437917"/>
        </a:xfrm>
        <a:prstGeom prst="leftRightArrow">
          <a:avLst>
            <a:gd name="adj1" fmla="val 60000"/>
            <a:gd name="adj2" fmla="val 50000"/>
          </a:avLst>
        </a:prstGeom>
        <a:gradFill rotWithShape="0">
          <a:gsLst>
            <a:gs pos="0">
              <a:schemeClr val="accent2">
                <a:tint val="60000"/>
                <a:hueOff val="0"/>
                <a:satOff val="0"/>
                <a:lumOff val="0"/>
                <a:alphaOff val="0"/>
                <a:tint val="94000"/>
                <a:satMod val="103000"/>
                <a:lumMod val="102000"/>
              </a:schemeClr>
            </a:gs>
            <a:gs pos="50000">
              <a:schemeClr val="accent2">
                <a:tint val="60000"/>
                <a:hueOff val="0"/>
                <a:satOff val="0"/>
                <a:lumOff val="0"/>
                <a:alphaOff val="0"/>
                <a:shade val="100000"/>
                <a:satMod val="110000"/>
                <a:lumMod val="100000"/>
              </a:schemeClr>
            </a:gs>
            <a:gs pos="100000">
              <a:schemeClr val="accent2">
                <a:tint val="60000"/>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ES" sz="1300" kern="1200">
            <a:solidFill>
              <a:schemeClr val="tx1"/>
            </a:solidFill>
            <a:latin typeface="Times New Roman" panose="02020603050405020304" pitchFamily="18" charset="0"/>
            <a:cs typeface="Times New Roman" panose="02020603050405020304" pitchFamily="18" charset="0"/>
          </a:endParaRPr>
        </a:p>
      </dsp:txBody>
      <dsp:txXfrm rot="10800000">
        <a:off x="3391565" y="4074197"/>
        <a:ext cx="1041121" cy="262751"/>
      </dsp:txXfrm>
    </dsp:sp>
    <dsp:sp modelId="{340A8F7C-E670-42FF-9257-BADC3FBB6C7E}">
      <dsp:nvSpPr>
        <dsp:cNvPr id="0" name=""/>
        <dsp:cNvSpPr/>
      </dsp:nvSpPr>
      <dsp:spPr>
        <a:xfrm>
          <a:off x="594820" y="3579976"/>
          <a:ext cx="2502385" cy="1251192"/>
        </a:xfrm>
        <a:prstGeom prst="roundRect">
          <a:avLst>
            <a:gd name="adj" fmla="val 10000"/>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latin typeface="Times New Roman" panose="02020603050405020304" pitchFamily="18" charset="0"/>
              <a:cs typeface="Times New Roman" panose="02020603050405020304" pitchFamily="18" charset="0"/>
            </a:rPr>
            <a:t>Cuenta con un edificio de aproximadamente 15.000 metros cuadrados distribuidos en cinco pisos</a:t>
          </a:r>
        </a:p>
      </dsp:txBody>
      <dsp:txXfrm>
        <a:off x="631466" y="3616622"/>
        <a:ext cx="2429093" cy="1177900"/>
      </dsp:txXfrm>
    </dsp:sp>
    <dsp:sp modelId="{3E62D02E-6342-4D41-BBCB-292F222C0642}">
      <dsp:nvSpPr>
        <dsp:cNvPr id="0" name=""/>
        <dsp:cNvSpPr/>
      </dsp:nvSpPr>
      <dsp:spPr>
        <a:xfrm rot="18000000">
          <a:off x="2227133" y="2197308"/>
          <a:ext cx="1303871" cy="437917"/>
        </a:xfrm>
        <a:prstGeom prst="leftRightArrow">
          <a:avLst>
            <a:gd name="adj1" fmla="val 60000"/>
            <a:gd name="adj2" fmla="val 50000"/>
          </a:avLst>
        </a:prstGeom>
        <a:gradFill rotWithShape="0">
          <a:gsLst>
            <a:gs pos="0">
              <a:schemeClr val="accent2">
                <a:tint val="60000"/>
                <a:hueOff val="0"/>
                <a:satOff val="0"/>
                <a:lumOff val="0"/>
                <a:alphaOff val="0"/>
                <a:tint val="94000"/>
                <a:satMod val="103000"/>
                <a:lumMod val="102000"/>
              </a:schemeClr>
            </a:gs>
            <a:gs pos="50000">
              <a:schemeClr val="accent2">
                <a:tint val="60000"/>
                <a:hueOff val="0"/>
                <a:satOff val="0"/>
                <a:lumOff val="0"/>
                <a:alphaOff val="0"/>
                <a:shade val="100000"/>
                <a:satMod val="110000"/>
                <a:lumMod val="100000"/>
              </a:schemeClr>
            </a:gs>
            <a:gs pos="100000">
              <a:schemeClr val="accent2">
                <a:tint val="60000"/>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ES" sz="1300" kern="1200">
            <a:solidFill>
              <a:schemeClr val="tx1"/>
            </a:solidFill>
            <a:latin typeface="Times New Roman" panose="02020603050405020304" pitchFamily="18" charset="0"/>
            <a:cs typeface="Times New Roman" panose="02020603050405020304" pitchFamily="18" charset="0"/>
          </a:endParaRPr>
        </a:p>
      </dsp:txBody>
      <dsp:txXfrm>
        <a:off x="2358508" y="2284891"/>
        <a:ext cx="1041121" cy="26275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2C4EDD-A71E-4813-8CE1-B626C5659E7D}">
      <dsp:nvSpPr>
        <dsp:cNvPr id="0" name=""/>
        <dsp:cNvSpPr/>
      </dsp:nvSpPr>
      <dsp:spPr>
        <a:xfrm>
          <a:off x="614238" y="0"/>
          <a:ext cx="6961366" cy="6188766"/>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EB56FC-719C-4AB0-96E3-0705FA5E9B02}">
      <dsp:nvSpPr>
        <dsp:cNvPr id="0" name=""/>
        <dsp:cNvSpPr/>
      </dsp:nvSpPr>
      <dsp:spPr>
        <a:xfrm>
          <a:off x="1343646" y="1775507"/>
          <a:ext cx="5502550" cy="2717264"/>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s-EC" sz="1600" kern="1200" dirty="0">
              <a:latin typeface="Times New Roman" panose="02020603050405020304" pitchFamily="18" charset="0"/>
              <a:cs typeface="Times New Roman" panose="02020603050405020304" pitchFamily="18" charset="0"/>
            </a:rPr>
            <a:t>	</a:t>
          </a:r>
          <a:endParaRPr lang="es-EC" sz="2000" kern="1200" dirty="0">
            <a:latin typeface="Times New Roman" panose="02020603050405020304" pitchFamily="18" charset="0"/>
            <a:cs typeface="Times New Roman" panose="02020603050405020304" pitchFamily="18" charset="0"/>
          </a:endParaRPr>
        </a:p>
        <a:p>
          <a:pPr marL="171450" lvl="1" indent="-171450" algn="l" defTabSz="711200">
            <a:lnSpc>
              <a:spcPct val="90000"/>
            </a:lnSpc>
            <a:spcBef>
              <a:spcPct val="0"/>
            </a:spcBef>
            <a:spcAft>
              <a:spcPct val="15000"/>
            </a:spcAft>
            <a:buChar char="•"/>
          </a:pPr>
          <a:r>
            <a:rPr lang="es-EC" sz="1600" kern="1200" dirty="0">
              <a:latin typeface="Times New Roman" panose="02020603050405020304" pitchFamily="18" charset="0"/>
              <a:cs typeface="Times New Roman" panose="02020603050405020304" pitchFamily="18" charset="0"/>
            </a:rPr>
            <a:t>Historia de la cesárea </a:t>
          </a:r>
        </a:p>
        <a:p>
          <a:pPr marL="171450" lvl="1" indent="-171450" algn="l" defTabSz="711200">
            <a:lnSpc>
              <a:spcPct val="90000"/>
            </a:lnSpc>
            <a:spcBef>
              <a:spcPct val="0"/>
            </a:spcBef>
            <a:spcAft>
              <a:spcPct val="15000"/>
            </a:spcAft>
            <a:buChar char="•"/>
          </a:pPr>
          <a:r>
            <a:rPr lang="es-EC" sz="1600" kern="1200" dirty="0">
              <a:latin typeface="Times New Roman" panose="02020603050405020304" pitchFamily="18" charset="0"/>
              <a:cs typeface="Times New Roman" panose="02020603050405020304" pitchFamily="18" charset="0"/>
            </a:rPr>
            <a:t>Concepto de cesárea	</a:t>
          </a:r>
        </a:p>
        <a:p>
          <a:pPr marL="171450" lvl="1" indent="-171450" algn="l" defTabSz="711200">
            <a:lnSpc>
              <a:spcPct val="90000"/>
            </a:lnSpc>
            <a:spcBef>
              <a:spcPct val="0"/>
            </a:spcBef>
            <a:spcAft>
              <a:spcPct val="15000"/>
            </a:spcAft>
            <a:buChar char="•"/>
          </a:pPr>
          <a:r>
            <a:rPr lang="es-EC" sz="1600" kern="1200" dirty="0">
              <a:latin typeface="Times New Roman" panose="02020603050405020304" pitchFamily="18" charset="0"/>
              <a:cs typeface="Times New Roman" panose="02020603050405020304" pitchFamily="18" charset="0"/>
            </a:rPr>
            <a:t>Indicaciones 	</a:t>
          </a:r>
        </a:p>
        <a:p>
          <a:pPr marL="171450" lvl="1" indent="-171450" algn="l" defTabSz="711200">
            <a:lnSpc>
              <a:spcPct val="90000"/>
            </a:lnSpc>
            <a:spcBef>
              <a:spcPct val="0"/>
            </a:spcBef>
            <a:spcAft>
              <a:spcPct val="15000"/>
            </a:spcAft>
            <a:buChar char="•"/>
          </a:pPr>
          <a:r>
            <a:rPr lang="es-EC" sz="1600" kern="1200" dirty="0">
              <a:latin typeface="Times New Roman" panose="02020603050405020304" pitchFamily="18" charset="0"/>
              <a:cs typeface="Times New Roman" panose="02020603050405020304" pitchFamily="18" charset="0"/>
            </a:rPr>
            <a:t>Complicaciones		</a:t>
          </a:r>
        </a:p>
        <a:p>
          <a:pPr marL="171450" lvl="1" indent="-171450" algn="l" defTabSz="711200">
            <a:lnSpc>
              <a:spcPct val="90000"/>
            </a:lnSpc>
            <a:spcBef>
              <a:spcPct val="0"/>
            </a:spcBef>
            <a:spcAft>
              <a:spcPct val="15000"/>
            </a:spcAft>
            <a:buChar char="•"/>
          </a:pPr>
          <a:r>
            <a:rPr lang="es-EC" sz="1600" kern="1200" dirty="0">
              <a:latin typeface="Times New Roman" panose="02020603050405020304" pitchFamily="18" charset="0"/>
              <a:cs typeface="Times New Roman" panose="02020603050405020304" pitchFamily="18" charset="0"/>
            </a:rPr>
            <a:t>Mortalidad materna post cesárea	</a:t>
          </a:r>
        </a:p>
        <a:p>
          <a:pPr marL="171450" lvl="1" indent="-171450" algn="l" defTabSz="711200">
            <a:lnSpc>
              <a:spcPct val="90000"/>
            </a:lnSpc>
            <a:spcBef>
              <a:spcPct val="0"/>
            </a:spcBef>
            <a:spcAft>
              <a:spcPct val="15000"/>
            </a:spcAft>
            <a:buChar char="•"/>
          </a:pPr>
          <a:r>
            <a:rPr lang="es-EC" sz="1600" kern="1200" dirty="0">
              <a:latin typeface="Times New Roman" panose="02020603050405020304" pitchFamily="18" charset="0"/>
              <a:cs typeface="Times New Roman" panose="02020603050405020304" pitchFamily="18" charset="0"/>
            </a:rPr>
            <a:t>Cambios anatómicos y fisiológicos post cesárea </a:t>
          </a:r>
        </a:p>
        <a:p>
          <a:pPr marL="171450" lvl="1" indent="-171450" algn="l" defTabSz="711200">
            <a:lnSpc>
              <a:spcPct val="90000"/>
            </a:lnSpc>
            <a:spcBef>
              <a:spcPct val="0"/>
            </a:spcBef>
            <a:spcAft>
              <a:spcPct val="15000"/>
            </a:spcAft>
            <a:buChar char="•"/>
          </a:pPr>
          <a:r>
            <a:rPr lang="es-EC" sz="1600" kern="1200" dirty="0">
              <a:latin typeface="Times New Roman" panose="02020603050405020304" pitchFamily="18" charset="0"/>
              <a:cs typeface="Times New Roman" panose="02020603050405020304" pitchFamily="18" charset="0"/>
            </a:rPr>
            <a:t>Cuidados post operatorios	</a:t>
          </a:r>
        </a:p>
        <a:p>
          <a:pPr marL="171450" lvl="1" indent="-171450" algn="l" defTabSz="711200">
            <a:lnSpc>
              <a:spcPct val="90000"/>
            </a:lnSpc>
            <a:spcBef>
              <a:spcPct val="0"/>
            </a:spcBef>
            <a:spcAft>
              <a:spcPct val="15000"/>
            </a:spcAft>
            <a:buChar char="•"/>
          </a:pPr>
          <a:r>
            <a:rPr lang="es-EC" sz="1600" kern="1200">
              <a:latin typeface="Times New Roman" panose="02020603050405020304" pitchFamily="18" charset="0"/>
              <a:cs typeface="Times New Roman" panose="02020603050405020304" pitchFamily="18" charset="0"/>
            </a:rPr>
            <a:t>Conocimientos actitudes y prácticas de autocuidado	</a:t>
          </a:r>
        </a:p>
      </dsp:txBody>
      <dsp:txXfrm>
        <a:off x="1476292" y="1908153"/>
        <a:ext cx="5237258" cy="245197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86B76F-00D9-4233-97E5-72B6E167B6DF}">
      <dsp:nvSpPr>
        <dsp:cNvPr id="0" name=""/>
        <dsp:cNvSpPr/>
      </dsp:nvSpPr>
      <dsp:spPr>
        <a:xfrm>
          <a:off x="1015999" y="1070223"/>
          <a:ext cx="6096000" cy="3278220"/>
        </a:xfrm>
        <a:prstGeom prst="round2DiagRect">
          <a:avLst>
            <a:gd name="adj1" fmla="val 0"/>
            <a:gd name="adj2" fmla="val 16670"/>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0FEA5FC-7A0E-40AA-A56E-C22F38B341AF}">
      <dsp:nvSpPr>
        <dsp:cNvPr id="0" name=""/>
        <dsp:cNvSpPr/>
      </dsp:nvSpPr>
      <dsp:spPr>
        <a:xfrm>
          <a:off x="4063999" y="1417913"/>
          <a:ext cx="812" cy="2582840"/>
        </a:xfrm>
        <a:prstGeom prst="line">
          <a:avLst/>
        </a:prstGeom>
        <a:noFill/>
        <a:ln w="6350" cap="flat" cmpd="sng" algn="ctr">
          <a:solidFill>
            <a:schemeClr val="accent2">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D3959ED3-6B4D-4900-BF1A-31B5CB6D80F3}">
      <dsp:nvSpPr>
        <dsp:cNvPr id="0" name=""/>
        <dsp:cNvSpPr/>
      </dsp:nvSpPr>
      <dsp:spPr>
        <a:xfrm>
          <a:off x="1219199" y="1318573"/>
          <a:ext cx="2641600" cy="27815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Font typeface="+mj-lt"/>
            <a:buNone/>
          </a:pPr>
          <a:endParaRPr lang="es-ES" sz="1600" b="0" kern="1200" dirty="0">
            <a:latin typeface="Times New Roman" panose="02020603050405020304" pitchFamily="18" charset="0"/>
            <a:cs typeface="Times New Roman" panose="02020603050405020304" pitchFamily="18" charset="0"/>
          </a:endParaRPr>
        </a:p>
        <a:p>
          <a:pPr marL="0" lvl="0" indent="0" algn="l" defTabSz="711200">
            <a:lnSpc>
              <a:spcPct val="90000"/>
            </a:lnSpc>
            <a:spcBef>
              <a:spcPct val="0"/>
            </a:spcBef>
            <a:spcAft>
              <a:spcPct val="35000"/>
            </a:spcAft>
            <a:buFont typeface="+mj-lt"/>
            <a:buNone/>
          </a:pPr>
          <a:r>
            <a:rPr lang="es-EC" sz="1600" b="0" kern="1200" dirty="0">
              <a:latin typeface="Times New Roman" panose="02020603050405020304" pitchFamily="18" charset="0"/>
              <a:cs typeface="Times New Roman" panose="02020603050405020304" pitchFamily="18" charset="0"/>
            </a:rPr>
            <a:t>Constitución de la República del Ecuador </a:t>
          </a:r>
        </a:p>
        <a:p>
          <a:pPr marL="0" lvl="0" indent="0" algn="l" defTabSz="711200">
            <a:lnSpc>
              <a:spcPct val="90000"/>
            </a:lnSpc>
            <a:spcBef>
              <a:spcPct val="0"/>
            </a:spcBef>
            <a:spcAft>
              <a:spcPct val="35000"/>
            </a:spcAft>
            <a:buFont typeface="+mj-lt"/>
            <a:buNone/>
          </a:pPr>
          <a:r>
            <a:rPr lang="es-EC" sz="1600" b="0" kern="1200">
              <a:latin typeface="Times New Roman" panose="02020603050405020304" pitchFamily="18" charset="0"/>
              <a:cs typeface="Times New Roman" panose="02020603050405020304" pitchFamily="18" charset="0"/>
            </a:rPr>
            <a:t>Plan Nacional del Buen Vivir </a:t>
          </a:r>
          <a:endParaRPr lang="es-EC" sz="1600" b="0" kern="1200" dirty="0">
            <a:latin typeface="Times New Roman" panose="02020603050405020304" pitchFamily="18" charset="0"/>
            <a:cs typeface="Times New Roman" panose="02020603050405020304" pitchFamily="18" charset="0"/>
          </a:endParaRPr>
        </a:p>
        <a:p>
          <a:pPr marL="0" lvl="0" indent="0" algn="l" defTabSz="711200">
            <a:lnSpc>
              <a:spcPct val="90000"/>
            </a:lnSpc>
            <a:spcBef>
              <a:spcPct val="0"/>
            </a:spcBef>
            <a:spcAft>
              <a:spcPct val="35000"/>
            </a:spcAft>
            <a:buFont typeface="+mj-lt"/>
            <a:buNone/>
          </a:pPr>
          <a:r>
            <a:rPr lang="es-EC" sz="1600" b="0" kern="1200" dirty="0">
              <a:latin typeface="Times New Roman" panose="02020603050405020304" pitchFamily="18" charset="0"/>
              <a:cs typeface="Times New Roman" panose="02020603050405020304" pitchFamily="18" charset="0"/>
            </a:rPr>
            <a:t>Guía de práctica clínica: Atención del parto por cesárea</a:t>
          </a:r>
        </a:p>
        <a:p>
          <a:pPr marL="0" lvl="0" indent="0" algn="l" defTabSz="711200">
            <a:lnSpc>
              <a:spcPct val="90000"/>
            </a:lnSpc>
            <a:spcBef>
              <a:spcPct val="0"/>
            </a:spcBef>
            <a:spcAft>
              <a:spcPct val="35000"/>
            </a:spcAft>
            <a:buFont typeface="+mj-lt"/>
            <a:buNone/>
          </a:pPr>
          <a:r>
            <a:rPr lang="es-EC" sz="1600" b="0" kern="1200" dirty="0">
              <a:latin typeface="Times New Roman" panose="02020603050405020304" pitchFamily="18" charset="0"/>
              <a:cs typeface="Times New Roman" panose="02020603050405020304" pitchFamily="18" charset="0"/>
            </a:rPr>
            <a:t>Modelo de atención integral de salud (MAIS)</a:t>
          </a:r>
        </a:p>
        <a:p>
          <a:pPr marL="0" lvl="0" indent="0" algn="l" defTabSz="711200">
            <a:lnSpc>
              <a:spcPct val="90000"/>
            </a:lnSpc>
            <a:spcBef>
              <a:spcPct val="0"/>
            </a:spcBef>
            <a:spcAft>
              <a:spcPct val="35000"/>
            </a:spcAft>
            <a:buFont typeface="+mj-lt"/>
            <a:buNone/>
          </a:pPr>
          <a:r>
            <a:rPr lang="es-EC" sz="1600" b="0" kern="1200">
              <a:latin typeface="Times New Roman" panose="02020603050405020304" pitchFamily="18" charset="0"/>
              <a:cs typeface="Times New Roman" panose="02020603050405020304" pitchFamily="18" charset="0"/>
            </a:rPr>
            <a:t> </a:t>
          </a:r>
          <a:endParaRPr lang="es-EC" sz="1600" b="0" kern="1200" dirty="0">
            <a:latin typeface="Times New Roman" panose="02020603050405020304" pitchFamily="18" charset="0"/>
            <a:cs typeface="Times New Roman" panose="02020603050405020304" pitchFamily="18" charset="0"/>
          </a:endParaRPr>
        </a:p>
      </dsp:txBody>
      <dsp:txXfrm>
        <a:off x="1219199" y="1318573"/>
        <a:ext cx="2641600" cy="2781520"/>
      </dsp:txXfrm>
    </dsp:sp>
    <dsp:sp modelId="{742B15FD-C259-4F80-8274-3F8588531E9C}">
      <dsp:nvSpPr>
        <dsp:cNvPr id="0" name=""/>
        <dsp:cNvSpPr/>
      </dsp:nvSpPr>
      <dsp:spPr>
        <a:xfrm>
          <a:off x="4267199" y="1318573"/>
          <a:ext cx="2641600" cy="27815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Font typeface="+mj-lt"/>
            <a:buNone/>
          </a:pPr>
          <a:endParaRPr lang="es-ES" sz="1600" b="0" kern="1200" dirty="0">
            <a:latin typeface="Times New Roman" panose="02020603050405020304" pitchFamily="18" charset="0"/>
            <a:cs typeface="Times New Roman" panose="02020603050405020304" pitchFamily="18" charset="0"/>
          </a:endParaRPr>
        </a:p>
        <a:p>
          <a:pPr marL="0" lvl="0" indent="0" algn="l" defTabSz="711200">
            <a:lnSpc>
              <a:spcPct val="90000"/>
            </a:lnSpc>
            <a:spcBef>
              <a:spcPct val="0"/>
            </a:spcBef>
            <a:spcAft>
              <a:spcPct val="35000"/>
            </a:spcAft>
            <a:buFont typeface="+mj-lt"/>
            <a:buNone/>
          </a:pPr>
          <a:r>
            <a:rPr lang="es-EC" sz="1600" b="0" kern="1200" dirty="0">
              <a:latin typeface="Times New Roman" panose="02020603050405020304" pitchFamily="18" charset="0"/>
              <a:cs typeface="Times New Roman" panose="02020603050405020304" pitchFamily="18" charset="0"/>
            </a:rPr>
            <a:t>Código de Helsinki</a:t>
          </a:r>
        </a:p>
        <a:p>
          <a:pPr marL="0" lvl="0" indent="0" algn="l" defTabSz="711200">
            <a:lnSpc>
              <a:spcPct val="90000"/>
            </a:lnSpc>
            <a:spcBef>
              <a:spcPct val="0"/>
            </a:spcBef>
            <a:spcAft>
              <a:spcPct val="35000"/>
            </a:spcAft>
            <a:buFont typeface="+mj-lt"/>
            <a:buNone/>
          </a:pPr>
          <a:r>
            <a:rPr lang="es-EC" sz="1600" b="0" kern="1200">
              <a:latin typeface="Times New Roman" panose="02020603050405020304" pitchFamily="18" charset="0"/>
              <a:cs typeface="Times New Roman" panose="02020603050405020304" pitchFamily="18" charset="0"/>
            </a:rPr>
            <a:t>Ley de derechos y amparo del paciente</a:t>
          </a:r>
          <a:endParaRPr lang="es-EC" sz="1600" b="0" kern="1200" dirty="0">
            <a:latin typeface="Times New Roman" panose="02020603050405020304" pitchFamily="18" charset="0"/>
            <a:cs typeface="Times New Roman" panose="02020603050405020304" pitchFamily="18" charset="0"/>
          </a:endParaRPr>
        </a:p>
        <a:p>
          <a:pPr marL="0" lvl="0" indent="0" algn="l" defTabSz="711200">
            <a:lnSpc>
              <a:spcPct val="90000"/>
            </a:lnSpc>
            <a:spcBef>
              <a:spcPct val="0"/>
            </a:spcBef>
            <a:spcAft>
              <a:spcPct val="35000"/>
            </a:spcAft>
            <a:buFont typeface="+mj-lt"/>
            <a:buNone/>
          </a:pPr>
          <a:r>
            <a:rPr lang="es-EC" sz="1600" b="0" kern="1200" dirty="0">
              <a:latin typeface="Times New Roman" panose="02020603050405020304" pitchFamily="18" charset="0"/>
              <a:cs typeface="Times New Roman" panose="02020603050405020304" pitchFamily="18" charset="0"/>
            </a:rPr>
            <a:t>Modelo de autocuidado de Dorotea Orem </a:t>
          </a:r>
        </a:p>
      </dsp:txBody>
      <dsp:txXfrm>
        <a:off x="4267199" y="1318573"/>
        <a:ext cx="2641600" cy="2781520"/>
      </dsp:txXfrm>
    </dsp:sp>
    <dsp:sp modelId="{E72278E5-896E-4582-BCA6-46C26A23FBA3}">
      <dsp:nvSpPr>
        <dsp:cNvPr id="0" name=""/>
        <dsp:cNvSpPr/>
      </dsp:nvSpPr>
      <dsp:spPr>
        <a:xfrm rot="16200000">
          <a:off x="-1280120" y="1505953"/>
          <a:ext cx="3576240" cy="1016000"/>
        </a:xfrm>
        <a:prstGeom prst="rightArrow">
          <a:avLst>
            <a:gd name="adj1" fmla="val 49830"/>
            <a:gd name="adj2" fmla="val 60660"/>
          </a:avLst>
        </a:prstGeom>
        <a:solidFill>
          <a:schemeClr val="accent2">
            <a:tint val="40000"/>
            <a:hueOff val="0"/>
            <a:satOff val="0"/>
            <a:lumOff val="0"/>
            <a:alphaOff val="0"/>
          </a:schemeClr>
        </a:solid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txBody>
        <a:bodyPr spcFirstLastPara="0" vert="horz" wrap="square" lIns="91440" tIns="91440" rIns="91440" bIns="91440" numCol="1" spcCol="1270" anchor="ctr" anchorCtr="0">
          <a:noAutofit/>
        </a:bodyPr>
        <a:lstStyle/>
        <a:p>
          <a:pPr marL="0" lvl="0" indent="0" algn="r" defTabSz="1066800">
            <a:lnSpc>
              <a:spcPct val="90000"/>
            </a:lnSpc>
            <a:spcBef>
              <a:spcPct val="0"/>
            </a:spcBef>
            <a:spcAft>
              <a:spcPct val="35000"/>
            </a:spcAft>
            <a:buNone/>
          </a:pPr>
          <a:r>
            <a:rPr lang="es-ES" sz="2400" kern="1200" dirty="0">
              <a:latin typeface="Times New Roman" panose="02020603050405020304" pitchFamily="18" charset="0"/>
              <a:cs typeface="Times New Roman" panose="02020603050405020304" pitchFamily="18" charset="0"/>
            </a:rPr>
            <a:t>Marco Legal</a:t>
          </a:r>
        </a:p>
      </dsp:txBody>
      <dsp:txXfrm>
        <a:off x="-1126567" y="1914370"/>
        <a:ext cx="3269135" cy="506272"/>
      </dsp:txXfrm>
    </dsp:sp>
    <dsp:sp modelId="{50115A8F-5DA3-4D77-A658-71B944D4FF14}">
      <dsp:nvSpPr>
        <dsp:cNvPr id="0" name=""/>
        <dsp:cNvSpPr/>
      </dsp:nvSpPr>
      <dsp:spPr>
        <a:xfrm rot="5400000">
          <a:off x="5831879" y="2896713"/>
          <a:ext cx="3576240" cy="1016000"/>
        </a:xfrm>
        <a:prstGeom prst="rightArrow">
          <a:avLst>
            <a:gd name="adj1" fmla="val 49830"/>
            <a:gd name="adj2" fmla="val 60660"/>
          </a:avLst>
        </a:prstGeom>
        <a:solidFill>
          <a:schemeClr val="accent2">
            <a:tint val="40000"/>
            <a:hueOff val="0"/>
            <a:satOff val="0"/>
            <a:lumOff val="0"/>
            <a:alphaOff val="0"/>
          </a:schemeClr>
        </a:solid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txBody>
        <a:bodyPr spcFirstLastPara="0" vert="horz" wrap="square" lIns="91440" tIns="91440" rIns="91440" bIns="91440" numCol="1" spcCol="1270" anchor="ctr" anchorCtr="0">
          <a:noAutofit/>
        </a:bodyPr>
        <a:lstStyle/>
        <a:p>
          <a:pPr marL="0" lvl="0" indent="0" algn="r" defTabSz="1066800">
            <a:lnSpc>
              <a:spcPct val="90000"/>
            </a:lnSpc>
            <a:spcBef>
              <a:spcPct val="0"/>
            </a:spcBef>
            <a:spcAft>
              <a:spcPct val="35000"/>
            </a:spcAft>
            <a:buNone/>
          </a:pPr>
          <a:r>
            <a:rPr lang="es-ES" sz="2400" kern="1200" dirty="0">
              <a:latin typeface="Times New Roman" panose="02020603050405020304" pitchFamily="18" charset="0"/>
              <a:cs typeface="Times New Roman" panose="02020603050405020304" pitchFamily="18" charset="0"/>
            </a:rPr>
            <a:t>Marco Ético </a:t>
          </a:r>
        </a:p>
      </dsp:txBody>
      <dsp:txXfrm>
        <a:off x="5985432" y="2998025"/>
        <a:ext cx="3269135" cy="50627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D7651E-8D52-4C6C-B3C5-74A9F8C960A7}">
      <dsp:nvSpPr>
        <dsp:cNvPr id="0" name=""/>
        <dsp:cNvSpPr/>
      </dsp:nvSpPr>
      <dsp:spPr>
        <a:xfrm rot="5400000">
          <a:off x="-203737" y="209138"/>
          <a:ext cx="1358252" cy="950776"/>
        </a:xfrm>
        <a:prstGeom prst="chevron">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s-ES" sz="1050" b="1" kern="1200">
              <a:latin typeface="Times New Roman" panose="02020603050405020304" pitchFamily="18" charset="0"/>
              <a:cs typeface="Times New Roman" panose="02020603050405020304" pitchFamily="18" charset="0"/>
            </a:rPr>
            <a:t>TIPO DE INVESTIGACIÓN </a:t>
          </a:r>
          <a:endParaRPr lang="es-ES" sz="1050" b="1" kern="1200" dirty="0">
            <a:latin typeface="Times New Roman" panose="02020603050405020304" pitchFamily="18" charset="0"/>
            <a:cs typeface="Times New Roman" panose="02020603050405020304" pitchFamily="18" charset="0"/>
          </a:endParaRPr>
        </a:p>
      </dsp:txBody>
      <dsp:txXfrm rot="-5400000">
        <a:off x="1" y="480788"/>
        <a:ext cx="950776" cy="407476"/>
      </dsp:txXfrm>
    </dsp:sp>
    <dsp:sp modelId="{5C57F2CF-2AB1-46BC-84C8-4F2DB732CB26}">
      <dsp:nvSpPr>
        <dsp:cNvPr id="0" name=""/>
        <dsp:cNvSpPr/>
      </dsp:nvSpPr>
      <dsp:spPr>
        <a:xfrm rot="5400000">
          <a:off x="2628941" y="-1672764"/>
          <a:ext cx="883328" cy="4239658"/>
        </a:xfrm>
        <a:prstGeom prst="round2Same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Font typeface="Symbol" panose="05050102010706020507" pitchFamily="18" charset="2"/>
            <a:buChar char=""/>
          </a:pPr>
          <a:r>
            <a:rPr lang="es-EC" sz="1700" kern="1200" dirty="0">
              <a:latin typeface="Times New Roman" panose="02020603050405020304" pitchFamily="18" charset="0"/>
              <a:cs typeface="Times New Roman" panose="02020603050405020304" pitchFamily="18" charset="0"/>
            </a:rPr>
            <a:t>Descriptivo </a:t>
          </a:r>
          <a:endParaRPr lang="es-ES" sz="1700" kern="1200" dirty="0">
            <a:latin typeface="Times New Roman" panose="02020603050405020304" pitchFamily="18" charset="0"/>
            <a:cs typeface="Times New Roman" panose="02020603050405020304" pitchFamily="18" charset="0"/>
          </a:endParaRPr>
        </a:p>
        <a:p>
          <a:pPr marL="171450" lvl="1" indent="-171450" algn="l" defTabSz="755650">
            <a:lnSpc>
              <a:spcPct val="90000"/>
            </a:lnSpc>
            <a:spcBef>
              <a:spcPct val="0"/>
            </a:spcBef>
            <a:spcAft>
              <a:spcPct val="15000"/>
            </a:spcAft>
            <a:buFont typeface="Symbol" panose="05050102010706020507" pitchFamily="18" charset="2"/>
            <a:buChar char=""/>
          </a:pPr>
          <a:r>
            <a:rPr lang="es-EC" sz="1700" kern="1200" dirty="0">
              <a:latin typeface="Times New Roman" panose="02020603050405020304" pitchFamily="18" charset="0"/>
              <a:cs typeface="Times New Roman" panose="02020603050405020304" pitchFamily="18" charset="0"/>
            </a:rPr>
            <a:t>Transversal</a:t>
          </a:r>
        </a:p>
        <a:p>
          <a:pPr marL="171450" lvl="1" indent="-171450" algn="l" defTabSz="755650">
            <a:lnSpc>
              <a:spcPct val="90000"/>
            </a:lnSpc>
            <a:spcBef>
              <a:spcPct val="0"/>
            </a:spcBef>
            <a:spcAft>
              <a:spcPct val="15000"/>
            </a:spcAft>
            <a:buFont typeface="Symbol" panose="05050102010706020507" pitchFamily="18" charset="2"/>
            <a:buChar char=""/>
          </a:pPr>
          <a:r>
            <a:rPr lang="es-EC" sz="1700" kern="1200" dirty="0">
              <a:latin typeface="Times New Roman" panose="02020603050405020304" pitchFamily="18" charset="0"/>
              <a:cs typeface="Times New Roman" panose="02020603050405020304" pitchFamily="18" charset="0"/>
            </a:rPr>
            <a:t>Analítico </a:t>
          </a:r>
        </a:p>
      </dsp:txBody>
      <dsp:txXfrm rot="-5400000">
        <a:off x="950777" y="48521"/>
        <a:ext cx="4196537" cy="797086"/>
      </dsp:txXfrm>
    </dsp:sp>
    <dsp:sp modelId="{956CDEF2-0A0E-40AF-BFFD-42EDA568D99C}">
      <dsp:nvSpPr>
        <dsp:cNvPr id="0" name=""/>
        <dsp:cNvSpPr/>
      </dsp:nvSpPr>
      <dsp:spPr>
        <a:xfrm rot="5400000">
          <a:off x="-203737" y="1422103"/>
          <a:ext cx="1358252" cy="950776"/>
        </a:xfrm>
        <a:prstGeom prst="chevron">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Font typeface="+mj-lt"/>
            <a:buNone/>
          </a:pPr>
          <a:r>
            <a:rPr lang="es-ES" sz="800" b="1" kern="1200">
              <a:latin typeface="Times New Roman" panose="02020603050405020304" pitchFamily="18" charset="0"/>
              <a:cs typeface="Times New Roman" panose="02020603050405020304" pitchFamily="18" charset="0"/>
            </a:rPr>
            <a:t>DISEÑO DE LA INVESTIGACIÓN </a:t>
          </a:r>
          <a:endParaRPr lang="es-ES" sz="800" b="1" kern="1200" dirty="0">
            <a:latin typeface="Times New Roman" panose="02020603050405020304" pitchFamily="18" charset="0"/>
            <a:cs typeface="Times New Roman" panose="02020603050405020304" pitchFamily="18" charset="0"/>
          </a:endParaRPr>
        </a:p>
      </dsp:txBody>
      <dsp:txXfrm rot="-5400000">
        <a:off x="1" y="1693753"/>
        <a:ext cx="950776" cy="407476"/>
      </dsp:txXfrm>
    </dsp:sp>
    <dsp:sp modelId="{1AEB4BE0-B52F-4AB9-B25B-5ED9BC3A9F04}">
      <dsp:nvSpPr>
        <dsp:cNvPr id="0" name=""/>
        <dsp:cNvSpPr/>
      </dsp:nvSpPr>
      <dsp:spPr>
        <a:xfrm rot="5400000">
          <a:off x="2629173" y="-460031"/>
          <a:ext cx="882864" cy="4239658"/>
        </a:xfrm>
        <a:prstGeom prst="round2Same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Font typeface="Symbol" panose="05050102010706020507" pitchFamily="18" charset="2"/>
            <a:buChar char=""/>
          </a:pPr>
          <a:r>
            <a:rPr lang="es-ES" sz="1700" kern="1200" dirty="0">
              <a:latin typeface="Times New Roman" panose="02020603050405020304" pitchFamily="18" charset="0"/>
              <a:cs typeface="Times New Roman" panose="02020603050405020304" pitchFamily="18" charset="0"/>
            </a:rPr>
            <a:t>No experimental</a:t>
          </a:r>
        </a:p>
        <a:p>
          <a:pPr marL="171450" lvl="1" indent="-171450" algn="l" defTabSz="755650">
            <a:lnSpc>
              <a:spcPct val="90000"/>
            </a:lnSpc>
            <a:spcBef>
              <a:spcPct val="0"/>
            </a:spcBef>
            <a:spcAft>
              <a:spcPct val="15000"/>
            </a:spcAft>
            <a:buFont typeface="Symbol" panose="05050102010706020507" pitchFamily="18" charset="2"/>
            <a:buChar char=""/>
          </a:pPr>
          <a:r>
            <a:rPr lang="es-EC" sz="1700" kern="1200" dirty="0">
              <a:latin typeface="Times New Roman" panose="02020603050405020304" pitchFamily="18" charset="0"/>
              <a:cs typeface="Times New Roman" panose="02020603050405020304" pitchFamily="18" charset="0"/>
            </a:rPr>
            <a:t>Cuantitativo</a:t>
          </a:r>
          <a:endParaRPr lang="es-ES" sz="1700" kern="1200" dirty="0">
            <a:latin typeface="Times New Roman" panose="02020603050405020304" pitchFamily="18" charset="0"/>
            <a:cs typeface="Times New Roman" panose="02020603050405020304" pitchFamily="18" charset="0"/>
          </a:endParaRPr>
        </a:p>
      </dsp:txBody>
      <dsp:txXfrm rot="-5400000">
        <a:off x="950776" y="1261464"/>
        <a:ext cx="4196560" cy="796668"/>
      </dsp:txXfrm>
    </dsp:sp>
    <dsp:sp modelId="{6987656B-08ED-4865-86B5-F34EC5892C89}">
      <dsp:nvSpPr>
        <dsp:cNvPr id="0" name=""/>
        <dsp:cNvSpPr/>
      </dsp:nvSpPr>
      <dsp:spPr>
        <a:xfrm rot="5400000">
          <a:off x="-203737" y="2635069"/>
          <a:ext cx="1358252" cy="950776"/>
        </a:xfrm>
        <a:prstGeom prst="chevron">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b="1" kern="1200">
              <a:latin typeface="Times New Roman" panose="02020603050405020304" pitchFamily="18" charset="0"/>
              <a:cs typeface="Times New Roman" panose="02020603050405020304" pitchFamily="18" charset="0"/>
            </a:rPr>
            <a:t>POBLACION Y MUESTRA</a:t>
          </a:r>
          <a:endParaRPr lang="es-ES" sz="800" b="1" kern="1200" dirty="0">
            <a:latin typeface="Times New Roman" panose="02020603050405020304" pitchFamily="18" charset="0"/>
            <a:cs typeface="Times New Roman" panose="02020603050405020304" pitchFamily="18" charset="0"/>
          </a:endParaRPr>
        </a:p>
      </dsp:txBody>
      <dsp:txXfrm rot="-5400000">
        <a:off x="1" y="2906719"/>
        <a:ext cx="950776" cy="407476"/>
      </dsp:txXfrm>
    </dsp:sp>
    <dsp:sp modelId="{C3433834-C207-4D31-BCFE-CDFB77678EDF}">
      <dsp:nvSpPr>
        <dsp:cNvPr id="0" name=""/>
        <dsp:cNvSpPr/>
      </dsp:nvSpPr>
      <dsp:spPr>
        <a:xfrm rot="5400000">
          <a:off x="2629173" y="752934"/>
          <a:ext cx="882864" cy="4239658"/>
        </a:xfrm>
        <a:prstGeom prst="round2Same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s-ES" sz="1700" kern="1200" dirty="0">
              <a:latin typeface="Times New Roman" panose="02020603050405020304" pitchFamily="18" charset="0"/>
              <a:cs typeface="Times New Roman" panose="02020603050405020304" pitchFamily="18" charset="0"/>
            </a:rPr>
            <a:t>Población: muestreo a conveniencia, 64 mujeres</a:t>
          </a:r>
        </a:p>
      </dsp:txBody>
      <dsp:txXfrm rot="-5400000">
        <a:off x="950776" y="2474429"/>
        <a:ext cx="4196560" cy="796668"/>
      </dsp:txXfrm>
    </dsp:sp>
    <dsp:sp modelId="{6FFE884E-5C79-47AA-B5FF-D1545296CC29}">
      <dsp:nvSpPr>
        <dsp:cNvPr id="0" name=""/>
        <dsp:cNvSpPr/>
      </dsp:nvSpPr>
      <dsp:spPr>
        <a:xfrm rot="5400000">
          <a:off x="-203737" y="3848035"/>
          <a:ext cx="1358252" cy="950776"/>
        </a:xfrm>
        <a:prstGeom prst="chevron">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b="1" kern="1200">
              <a:latin typeface="Times New Roman" panose="02020603050405020304" pitchFamily="18" charset="0"/>
              <a:cs typeface="Times New Roman" panose="02020603050405020304" pitchFamily="18" charset="0"/>
            </a:rPr>
            <a:t>CRITERIOS </a:t>
          </a:r>
          <a:endParaRPr lang="es-ES" sz="800" b="1" kern="1200" dirty="0">
            <a:latin typeface="Times New Roman" panose="02020603050405020304" pitchFamily="18" charset="0"/>
            <a:cs typeface="Times New Roman" panose="02020603050405020304" pitchFamily="18" charset="0"/>
          </a:endParaRPr>
        </a:p>
      </dsp:txBody>
      <dsp:txXfrm rot="-5400000">
        <a:off x="1" y="4119685"/>
        <a:ext cx="950776" cy="407476"/>
      </dsp:txXfrm>
    </dsp:sp>
    <dsp:sp modelId="{4D3DD9BE-932A-4533-95C1-AF5C86764B1E}">
      <dsp:nvSpPr>
        <dsp:cNvPr id="0" name=""/>
        <dsp:cNvSpPr/>
      </dsp:nvSpPr>
      <dsp:spPr>
        <a:xfrm rot="5400000">
          <a:off x="2629173" y="1965900"/>
          <a:ext cx="882864" cy="4239658"/>
        </a:xfrm>
        <a:prstGeom prst="round2Same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s-ES" sz="1700" kern="1200" dirty="0">
              <a:latin typeface="Times New Roman" panose="02020603050405020304" pitchFamily="18" charset="0"/>
              <a:cs typeface="Times New Roman" panose="02020603050405020304" pitchFamily="18" charset="0"/>
            </a:rPr>
            <a:t>Inclusión: aceptaron</a:t>
          </a:r>
        </a:p>
        <a:p>
          <a:pPr marL="171450" lvl="1" indent="-171450" algn="l" defTabSz="755650">
            <a:lnSpc>
              <a:spcPct val="90000"/>
            </a:lnSpc>
            <a:spcBef>
              <a:spcPct val="0"/>
            </a:spcBef>
            <a:spcAft>
              <a:spcPct val="15000"/>
            </a:spcAft>
            <a:buChar char="•"/>
          </a:pPr>
          <a:r>
            <a:rPr lang="es-ES" sz="1700" kern="1200" dirty="0">
              <a:latin typeface="Times New Roman" panose="02020603050405020304" pitchFamily="18" charset="0"/>
              <a:cs typeface="Times New Roman" panose="02020603050405020304" pitchFamily="18" charset="0"/>
            </a:rPr>
            <a:t>Exclusión: No aceptaron </a:t>
          </a:r>
        </a:p>
      </dsp:txBody>
      <dsp:txXfrm rot="-5400000">
        <a:off x="950776" y="3687395"/>
        <a:ext cx="4196560" cy="796668"/>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9D5577-9278-4FEC-8679-4EDFFCB514C0}" type="datetimeFigureOut">
              <a:rPr lang="es-EC" smtClean="0"/>
              <a:t>12/10/2017</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9A8BE7-B3D2-4DCB-B648-8800AB4971FF}" type="slidenum">
              <a:rPr lang="es-EC" smtClean="0"/>
              <a:t>‹Nº›</a:t>
            </a:fld>
            <a:endParaRPr lang="es-EC"/>
          </a:p>
        </p:txBody>
      </p:sp>
    </p:spTree>
    <p:extLst>
      <p:ext uri="{BB962C8B-B14F-4D97-AF65-F5344CB8AC3E}">
        <p14:creationId xmlns:p14="http://schemas.microsoft.com/office/powerpoint/2010/main" val="901085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839A8BE7-B3D2-4DCB-B648-8800AB4971FF}" type="slidenum">
              <a:rPr lang="es-EC" smtClean="0"/>
              <a:t>12</a:t>
            </a:fld>
            <a:endParaRPr lang="es-EC"/>
          </a:p>
        </p:txBody>
      </p:sp>
    </p:spTree>
    <p:extLst>
      <p:ext uri="{BB962C8B-B14F-4D97-AF65-F5344CB8AC3E}">
        <p14:creationId xmlns:p14="http://schemas.microsoft.com/office/powerpoint/2010/main" val="41363525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839A8BE7-B3D2-4DCB-B648-8800AB4971FF}" type="slidenum">
              <a:rPr lang="es-EC" smtClean="0"/>
              <a:t>21</a:t>
            </a:fld>
            <a:endParaRPr lang="es-EC"/>
          </a:p>
        </p:txBody>
      </p:sp>
    </p:spTree>
    <p:extLst>
      <p:ext uri="{BB962C8B-B14F-4D97-AF65-F5344CB8AC3E}">
        <p14:creationId xmlns:p14="http://schemas.microsoft.com/office/powerpoint/2010/main" val="3956035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839A8BE7-B3D2-4DCB-B648-8800AB4971FF}" type="slidenum">
              <a:rPr lang="es-EC" smtClean="0"/>
              <a:t>22</a:t>
            </a:fld>
            <a:endParaRPr lang="es-EC"/>
          </a:p>
        </p:txBody>
      </p:sp>
    </p:spTree>
    <p:extLst>
      <p:ext uri="{BB962C8B-B14F-4D97-AF65-F5344CB8AC3E}">
        <p14:creationId xmlns:p14="http://schemas.microsoft.com/office/powerpoint/2010/main" val="1217588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839A8BE7-B3D2-4DCB-B648-8800AB4971FF}" type="slidenum">
              <a:rPr lang="es-EC" smtClean="0"/>
              <a:t>23</a:t>
            </a:fld>
            <a:endParaRPr lang="es-EC"/>
          </a:p>
        </p:txBody>
      </p:sp>
    </p:spTree>
    <p:extLst>
      <p:ext uri="{BB962C8B-B14F-4D97-AF65-F5344CB8AC3E}">
        <p14:creationId xmlns:p14="http://schemas.microsoft.com/office/powerpoint/2010/main" val="1810016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839A8BE7-B3D2-4DCB-B648-8800AB4971FF}" type="slidenum">
              <a:rPr lang="es-EC" smtClean="0"/>
              <a:t>24</a:t>
            </a:fld>
            <a:endParaRPr lang="es-EC"/>
          </a:p>
        </p:txBody>
      </p:sp>
    </p:spTree>
    <p:extLst>
      <p:ext uri="{BB962C8B-B14F-4D97-AF65-F5344CB8AC3E}">
        <p14:creationId xmlns:p14="http://schemas.microsoft.com/office/powerpoint/2010/main" val="2405554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839A8BE7-B3D2-4DCB-B648-8800AB4971FF}" type="slidenum">
              <a:rPr lang="es-EC" smtClean="0"/>
              <a:t>13</a:t>
            </a:fld>
            <a:endParaRPr lang="es-EC"/>
          </a:p>
        </p:txBody>
      </p:sp>
    </p:spTree>
    <p:extLst>
      <p:ext uri="{BB962C8B-B14F-4D97-AF65-F5344CB8AC3E}">
        <p14:creationId xmlns:p14="http://schemas.microsoft.com/office/powerpoint/2010/main" val="2406709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839A8BE7-B3D2-4DCB-B648-8800AB4971FF}" type="slidenum">
              <a:rPr lang="es-EC" smtClean="0"/>
              <a:t>14</a:t>
            </a:fld>
            <a:endParaRPr lang="es-EC"/>
          </a:p>
        </p:txBody>
      </p:sp>
    </p:spTree>
    <p:extLst>
      <p:ext uri="{BB962C8B-B14F-4D97-AF65-F5344CB8AC3E}">
        <p14:creationId xmlns:p14="http://schemas.microsoft.com/office/powerpoint/2010/main" val="1955836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839A8BE7-B3D2-4DCB-B648-8800AB4971FF}" type="slidenum">
              <a:rPr lang="es-EC" smtClean="0"/>
              <a:t>15</a:t>
            </a:fld>
            <a:endParaRPr lang="es-EC"/>
          </a:p>
        </p:txBody>
      </p:sp>
    </p:spTree>
    <p:extLst>
      <p:ext uri="{BB962C8B-B14F-4D97-AF65-F5344CB8AC3E}">
        <p14:creationId xmlns:p14="http://schemas.microsoft.com/office/powerpoint/2010/main" val="722359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839A8BE7-B3D2-4DCB-B648-8800AB4971FF}" type="slidenum">
              <a:rPr lang="es-EC" smtClean="0"/>
              <a:t>16</a:t>
            </a:fld>
            <a:endParaRPr lang="es-EC"/>
          </a:p>
        </p:txBody>
      </p:sp>
    </p:spTree>
    <p:extLst>
      <p:ext uri="{BB962C8B-B14F-4D97-AF65-F5344CB8AC3E}">
        <p14:creationId xmlns:p14="http://schemas.microsoft.com/office/powerpoint/2010/main" val="682565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839A8BE7-B3D2-4DCB-B648-8800AB4971FF}" type="slidenum">
              <a:rPr lang="es-EC" smtClean="0"/>
              <a:t>17</a:t>
            </a:fld>
            <a:endParaRPr lang="es-EC"/>
          </a:p>
        </p:txBody>
      </p:sp>
    </p:spTree>
    <p:extLst>
      <p:ext uri="{BB962C8B-B14F-4D97-AF65-F5344CB8AC3E}">
        <p14:creationId xmlns:p14="http://schemas.microsoft.com/office/powerpoint/2010/main" val="1752283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kern="1200" dirty="0">
                <a:solidFill>
                  <a:schemeClr val="tx1"/>
                </a:solidFill>
                <a:effectLst/>
                <a:latin typeface="+mn-lt"/>
                <a:ea typeface="+mn-ea"/>
                <a:cs typeface="+mn-cs"/>
              </a:rPr>
              <a:t> </a:t>
            </a:r>
            <a:endParaRPr lang="es-EC" dirty="0"/>
          </a:p>
        </p:txBody>
      </p:sp>
      <p:sp>
        <p:nvSpPr>
          <p:cNvPr id="4" name="Marcador de número de diapositiva 3"/>
          <p:cNvSpPr>
            <a:spLocks noGrp="1"/>
          </p:cNvSpPr>
          <p:nvPr>
            <p:ph type="sldNum" sz="quarter" idx="10"/>
          </p:nvPr>
        </p:nvSpPr>
        <p:spPr/>
        <p:txBody>
          <a:bodyPr/>
          <a:lstStyle/>
          <a:p>
            <a:fld id="{839A8BE7-B3D2-4DCB-B648-8800AB4971FF}" type="slidenum">
              <a:rPr lang="es-EC" smtClean="0"/>
              <a:t>18</a:t>
            </a:fld>
            <a:endParaRPr lang="es-EC"/>
          </a:p>
        </p:txBody>
      </p:sp>
    </p:spTree>
    <p:extLst>
      <p:ext uri="{BB962C8B-B14F-4D97-AF65-F5344CB8AC3E}">
        <p14:creationId xmlns:p14="http://schemas.microsoft.com/office/powerpoint/2010/main" val="787733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dirty="0"/>
          </a:p>
        </p:txBody>
      </p:sp>
      <p:sp>
        <p:nvSpPr>
          <p:cNvPr id="4" name="Marcador de número de diapositiva 3"/>
          <p:cNvSpPr>
            <a:spLocks noGrp="1"/>
          </p:cNvSpPr>
          <p:nvPr>
            <p:ph type="sldNum" sz="quarter" idx="10"/>
          </p:nvPr>
        </p:nvSpPr>
        <p:spPr/>
        <p:txBody>
          <a:bodyPr/>
          <a:lstStyle/>
          <a:p>
            <a:fld id="{839A8BE7-B3D2-4DCB-B648-8800AB4971FF}" type="slidenum">
              <a:rPr lang="es-EC" smtClean="0"/>
              <a:t>19</a:t>
            </a:fld>
            <a:endParaRPr lang="es-EC"/>
          </a:p>
        </p:txBody>
      </p:sp>
    </p:spTree>
    <p:extLst>
      <p:ext uri="{BB962C8B-B14F-4D97-AF65-F5344CB8AC3E}">
        <p14:creationId xmlns:p14="http://schemas.microsoft.com/office/powerpoint/2010/main" val="681235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kern="1200" dirty="0">
                <a:solidFill>
                  <a:schemeClr val="tx1"/>
                </a:solidFill>
                <a:effectLst/>
                <a:latin typeface="+mn-lt"/>
                <a:ea typeface="+mn-ea"/>
                <a:cs typeface="+mn-cs"/>
              </a:rPr>
              <a:t>.</a:t>
            </a:r>
            <a:endParaRPr lang="es-EC" dirty="0"/>
          </a:p>
        </p:txBody>
      </p:sp>
      <p:sp>
        <p:nvSpPr>
          <p:cNvPr id="4" name="Marcador de número de diapositiva 3"/>
          <p:cNvSpPr>
            <a:spLocks noGrp="1"/>
          </p:cNvSpPr>
          <p:nvPr>
            <p:ph type="sldNum" sz="quarter" idx="10"/>
          </p:nvPr>
        </p:nvSpPr>
        <p:spPr/>
        <p:txBody>
          <a:bodyPr/>
          <a:lstStyle/>
          <a:p>
            <a:fld id="{839A8BE7-B3D2-4DCB-B648-8800AB4971FF}" type="slidenum">
              <a:rPr lang="es-EC" smtClean="0"/>
              <a:t>20</a:t>
            </a:fld>
            <a:endParaRPr lang="es-EC"/>
          </a:p>
        </p:txBody>
      </p:sp>
    </p:spTree>
    <p:extLst>
      <p:ext uri="{BB962C8B-B14F-4D97-AF65-F5344CB8AC3E}">
        <p14:creationId xmlns:p14="http://schemas.microsoft.com/office/powerpoint/2010/main" val="1476469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160E7E3-96A6-4E2D-917F-5414B26522BD}" type="datetimeFigureOut">
              <a:rPr lang="es-EC" smtClean="0"/>
              <a:t>12/10/2017</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98B4FB5C-433B-4B68-97D6-B485ADA1BF27}" type="slidenum">
              <a:rPr lang="es-EC" smtClean="0"/>
              <a:t>‹Nº›</a:t>
            </a:fld>
            <a:endParaRPr lang="es-EC"/>
          </a:p>
        </p:txBody>
      </p:sp>
    </p:spTree>
    <p:extLst>
      <p:ext uri="{BB962C8B-B14F-4D97-AF65-F5344CB8AC3E}">
        <p14:creationId xmlns:p14="http://schemas.microsoft.com/office/powerpoint/2010/main" val="76637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60E7E3-96A6-4E2D-917F-5414B26522BD}" type="datetimeFigureOut">
              <a:rPr lang="es-EC" smtClean="0"/>
              <a:t>12/10/2017</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98B4FB5C-433B-4B68-97D6-B485ADA1BF27}" type="slidenum">
              <a:rPr lang="es-EC" smtClean="0"/>
              <a:t>‹Nº›</a:t>
            </a:fld>
            <a:endParaRPr lang="es-EC"/>
          </a:p>
        </p:txBody>
      </p:sp>
    </p:spTree>
    <p:extLst>
      <p:ext uri="{BB962C8B-B14F-4D97-AF65-F5344CB8AC3E}">
        <p14:creationId xmlns:p14="http://schemas.microsoft.com/office/powerpoint/2010/main" val="966877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2160E7E3-96A6-4E2D-917F-5414B26522BD}" type="datetimeFigureOut">
              <a:rPr lang="es-EC" smtClean="0"/>
              <a:t>12/10/2017</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98B4FB5C-433B-4B68-97D6-B485ADA1BF27}" type="slidenum">
              <a:rPr lang="es-EC" smtClean="0"/>
              <a:t>‹Nº›</a:t>
            </a:fld>
            <a:endParaRPr lang="es-EC"/>
          </a:p>
        </p:txBody>
      </p:sp>
    </p:spTree>
    <p:extLst>
      <p:ext uri="{BB962C8B-B14F-4D97-AF65-F5344CB8AC3E}">
        <p14:creationId xmlns:p14="http://schemas.microsoft.com/office/powerpoint/2010/main" val="1061291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60E7E3-96A6-4E2D-917F-5414B26522BD}" type="datetimeFigureOut">
              <a:rPr lang="es-EC" smtClean="0"/>
              <a:t>12/10/2017</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98B4FB5C-433B-4B68-97D6-B485ADA1BF27}" type="slidenum">
              <a:rPr lang="es-EC" smtClean="0"/>
              <a:t>‹Nº›</a:t>
            </a:fld>
            <a:endParaRPr lang="es-EC"/>
          </a:p>
        </p:txBody>
      </p:sp>
    </p:spTree>
    <p:extLst>
      <p:ext uri="{BB962C8B-B14F-4D97-AF65-F5344CB8AC3E}">
        <p14:creationId xmlns:p14="http://schemas.microsoft.com/office/powerpoint/2010/main" val="1107084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2160E7E3-96A6-4E2D-917F-5414B26522BD}" type="datetimeFigureOut">
              <a:rPr lang="es-EC" smtClean="0"/>
              <a:t>12/10/2017</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98B4FB5C-433B-4B68-97D6-B485ADA1BF27}" type="slidenum">
              <a:rPr lang="es-EC" smtClean="0"/>
              <a:t>‹Nº›</a:t>
            </a:fld>
            <a:endParaRPr lang="es-EC"/>
          </a:p>
        </p:txBody>
      </p:sp>
    </p:spTree>
    <p:extLst>
      <p:ext uri="{BB962C8B-B14F-4D97-AF65-F5344CB8AC3E}">
        <p14:creationId xmlns:p14="http://schemas.microsoft.com/office/powerpoint/2010/main" val="1198844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160E7E3-96A6-4E2D-917F-5414B26522BD}" type="datetimeFigureOut">
              <a:rPr lang="es-EC" smtClean="0"/>
              <a:t>12/10/2017</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98B4FB5C-433B-4B68-97D6-B485ADA1BF27}" type="slidenum">
              <a:rPr lang="es-EC" smtClean="0"/>
              <a:t>‹Nº›</a:t>
            </a:fld>
            <a:endParaRPr lang="es-EC"/>
          </a:p>
        </p:txBody>
      </p:sp>
    </p:spTree>
    <p:extLst>
      <p:ext uri="{BB962C8B-B14F-4D97-AF65-F5344CB8AC3E}">
        <p14:creationId xmlns:p14="http://schemas.microsoft.com/office/powerpoint/2010/main" val="544284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45127" y="2507550"/>
            <a:ext cx="5156200" cy="3680525"/>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7550"/>
            <a:ext cx="5181601" cy="3680525"/>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p:cNvSpPr>
            <a:spLocks noGrp="1"/>
          </p:cNvSpPr>
          <p:nvPr>
            <p:ph type="dt" sz="half" idx="10"/>
          </p:nvPr>
        </p:nvSpPr>
        <p:spPr/>
        <p:txBody>
          <a:bodyPr/>
          <a:lstStyle/>
          <a:p>
            <a:fld id="{2160E7E3-96A6-4E2D-917F-5414B26522BD}" type="datetimeFigureOut">
              <a:rPr lang="es-EC" smtClean="0"/>
              <a:t>12/10/2017</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98B4FB5C-433B-4B68-97D6-B485ADA1BF27}" type="slidenum">
              <a:rPr lang="es-EC" smtClean="0"/>
              <a:t>‹Nº›</a:t>
            </a:fld>
            <a:endParaRPr lang="es-EC"/>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41784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160E7E3-96A6-4E2D-917F-5414B26522BD}" type="datetimeFigureOut">
              <a:rPr lang="es-EC" smtClean="0"/>
              <a:t>12/10/2017</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98B4FB5C-433B-4B68-97D6-B485ADA1BF27}" type="slidenum">
              <a:rPr lang="es-EC" smtClean="0"/>
              <a:t>‹Nº›</a:t>
            </a:fld>
            <a:endParaRPr lang="es-EC"/>
          </a:p>
        </p:txBody>
      </p:sp>
      <p:sp>
        <p:nvSpPr>
          <p:cNvPr id="6" name="Title 5"/>
          <p:cNvSpPr>
            <a:spLocks noGrp="1"/>
          </p:cNvSpPr>
          <p:nvPr>
            <p:ph type="title"/>
          </p:nvPr>
        </p:nvSpPr>
        <p:spPr/>
        <p:txBody>
          <a:bodyPr/>
          <a:lstStyle/>
          <a:p>
            <a:r>
              <a:rPr lang="es-ES"/>
              <a:t>Haga clic para modificar el estilo de título del patrón</a:t>
            </a:r>
            <a:endParaRPr lang="en-US"/>
          </a:p>
        </p:txBody>
      </p:sp>
    </p:spTree>
    <p:extLst>
      <p:ext uri="{BB962C8B-B14F-4D97-AF65-F5344CB8AC3E}">
        <p14:creationId xmlns:p14="http://schemas.microsoft.com/office/powerpoint/2010/main" val="3318856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60E7E3-96A6-4E2D-917F-5414B26522BD}" type="datetimeFigureOut">
              <a:rPr lang="es-EC" smtClean="0"/>
              <a:t>12/10/2017</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98B4FB5C-433B-4B68-97D6-B485ADA1BF27}" type="slidenum">
              <a:rPr lang="es-EC" smtClean="0"/>
              <a:t>‹Nº›</a:t>
            </a:fld>
            <a:endParaRPr lang="es-EC"/>
          </a:p>
        </p:txBody>
      </p:sp>
    </p:spTree>
    <p:extLst>
      <p:ext uri="{BB962C8B-B14F-4D97-AF65-F5344CB8AC3E}">
        <p14:creationId xmlns:p14="http://schemas.microsoft.com/office/powerpoint/2010/main" val="1135068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2160E7E3-96A6-4E2D-917F-5414B26522BD}" type="datetimeFigureOut">
              <a:rPr lang="es-EC" smtClean="0"/>
              <a:t>12/10/2017</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98B4FB5C-433B-4B68-97D6-B485ADA1BF27}" type="slidenum">
              <a:rPr lang="es-EC" smtClean="0"/>
              <a:t>‹Nº›</a:t>
            </a:fld>
            <a:endParaRPr lang="es-EC"/>
          </a:p>
        </p:txBody>
      </p:sp>
    </p:spTree>
    <p:extLst>
      <p:ext uri="{BB962C8B-B14F-4D97-AF65-F5344CB8AC3E}">
        <p14:creationId xmlns:p14="http://schemas.microsoft.com/office/powerpoint/2010/main" val="3765493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2160E7E3-96A6-4E2D-917F-5414B26522BD}" type="datetimeFigureOut">
              <a:rPr lang="es-EC" smtClean="0"/>
              <a:t>12/10/2017</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98B4FB5C-433B-4B68-97D6-B485ADA1BF27}" type="slidenum">
              <a:rPr lang="es-EC" smtClean="0"/>
              <a:t>‹Nº›</a:t>
            </a:fld>
            <a:endParaRPr lang="es-EC"/>
          </a:p>
        </p:txBody>
      </p:sp>
    </p:spTree>
    <p:extLst>
      <p:ext uri="{BB962C8B-B14F-4D97-AF65-F5344CB8AC3E}">
        <p14:creationId xmlns:p14="http://schemas.microsoft.com/office/powerpoint/2010/main" val="2495930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2160E7E3-96A6-4E2D-917F-5414B26522BD}" type="datetimeFigureOut">
              <a:rPr lang="es-EC" smtClean="0"/>
              <a:t>12/10/2017</a:t>
            </a:fld>
            <a:endParaRPr lang="es-EC"/>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s-EC"/>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98B4FB5C-433B-4B68-97D6-B485ADA1BF27}" type="slidenum">
              <a:rPr lang="es-EC" smtClean="0"/>
              <a:t>‹Nº›</a:t>
            </a:fld>
            <a:endParaRPr lang="es-EC"/>
          </a:p>
        </p:txBody>
      </p:sp>
    </p:spTree>
    <p:extLst>
      <p:ext uri="{BB962C8B-B14F-4D97-AF65-F5344CB8AC3E}">
        <p14:creationId xmlns:p14="http://schemas.microsoft.com/office/powerpoint/2010/main" val="2627052496"/>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5.png"/><Relationship Id="rId7" Type="http://schemas.openxmlformats.org/officeDocument/2006/relationships/diagramColors" Target="../diagrams/colors8.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10.xml"/><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chart" Target="../charts/chart6.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chart" Target="../charts/chart7.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chart" Target="../charts/chart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chart" Target="../charts/chart9.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chart" Target="../charts/chart10.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chart" Target="../charts/chart1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chart" Target="../charts/chart1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jpeg"/><Relationship Id="rId7" Type="http://schemas.openxmlformats.org/officeDocument/2006/relationships/diagramColors" Target="../diagrams/colors6.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028" name="Picture 4" descr="Imagen relacionada">
            <a:extLst>
              <a:ext uri="{FF2B5EF4-FFF2-40B4-BE49-F238E27FC236}">
                <a16:creationId xmlns:a16="http://schemas.microsoft.com/office/drawing/2014/main" id="{EAFC99CE-2878-4538-B259-7E910032E54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a:extLst>
              <a:ext uri="{FF2B5EF4-FFF2-40B4-BE49-F238E27FC236}">
                <a16:creationId xmlns:a16="http://schemas.microsoft.com/office/drawing/2014/main" id="{C3711266-D5E4-4516-99B4-BB28F977C68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C"/>
          </a:p>
        </p:txBody>
      </p:sp>
      <p:sp>
        <p:nvSpPr>
          <p:cNvPr id="7" name="Rectángulo 6">
            <a:extLst>
              <a:ext uri="{FF2B5EF4-FFF2-40B4-BE49-F238E27FC236}">
                <a16:creationId xmlns:a16="http://schemas.microsoft.com/office/drawing/2014/main" id="{2E8B97EF-151D-4B5D-B10E-75A484B3A1E1}"/>
              </a:ext>
            </a:extLst>
          </p:cNvPr>
          <p:cNvSpPr/>
          <p:nvPr/>
        </p:nvSpPr>
        <p:spPr>
          <a:xfrm>
            <a:off x="354874" y="1783579"/>
            <a:ext cx="11482252" cy="1477328"/>
          </a:xfrm>
          <a:prstGeom prst="rect">
            <a:avLst/>
          </a:prstGeom>
        </p:spPr>
        <p:txBody>
          <a:bodyPr wrap="square">
            <a:spAutoFit/>
          </a:bodyPr>
          <a:lstStyle/>
          <a:p>
            <a:pPr lvl="0" algn="ctr" eaLnBrk="0" fontAlgn="base" hangingPunct="0">
              <a:spcBef>
                <a:spcPct val="0"/>
              </a:spcBef>
              <a:spcAft>
                <a:spcPct val="0"/>
              </a:spcAft>
            </a:pPr>
            <a:r>
              <a:rPr kumimoji="0" lang="es-ES" altLang="es-EC" sz="20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UNIVERSIDAD T</a:t>
            </a:r>
            <a:r>
              <a:rPr lang="es-ES" altLang="es-EC" sz="2000" b="1" dirty="0">
                <a:latin typeface="Times New Roman" panose="02020603050405020304" pitchFamily="18" charset="0"/>
                <a:ea typeface="Calibri" panose="020F0502020204030204" pitchFamily="34" charset="0"/>
                <a:cs typeface="Times New Roman" panose="02020603050405020304" pitchFamily="18" charset="0"/>
              </a:rPr>
              <a:t>É</a:t>
            </a:r>
            <a:r>
              <a:rPr kumimoji="0" lang="es-ES" altLang="es-EC" sz="20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CNICA DEL NORTE</a:t>
            </a:r>
            <a:endParaRPr kumimoji="0" lang="es-EC" altLang="es-EC"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lvl="0" algn="ctr" eaLnBrk="0" fontAlgn="base" hangingPunct="0">
              <a:spcBef>
                <a:spcPct val="0"/>
              </a:spcBef>
              <a:spcAft>
                <a:spcPct val="0"/>
              </a:spcAft>
            </a:pPr>
            <a:r>
              <a:rPr kumimoji="0" lang="es-ES" altLang="es-EC" sz="20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FACULTAD CIENCIAS DE LA SALUD</a:t>
            </a:r>
            <a:endParaRPr kumimoji="0" lang="es-EC" altLang="es-EC"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lvl="0" algn="ctr" eaLnBrk="0" fontAlgn="base" hangingPunct="0">
              <a:spcBef>
                <a:spcPct val="0"/>
              </a:spcBef>
              <a:spcAft>
                <a:spcPct val="0"/>
              </a:spcAft>
            </a:pPr>
            <a:r>
              <a:rPr kumimoji="0" lang="es-ES" altLang="es-EC" sz="20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CARRERA DE ENFERMERÍA</a:t>
            </a:r>
          </a:p>
          <a:p>
            <a:pPr lvl="0" algn="ctr" eaLnBrk="0" fontAlgn="base" hangingPunct="0">
              <a:spcBef>
                <a:spcPct val="0"/>
              </a:spcBef>
              <a:spcAft>
                <a:spcPct val="0"/>
              </a:spcAft>
            </a:pPr>
            <a:endParaRPr kumimoji="0" lang="es-EC" altLang="es-EC"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lvl="0" algn="ctr" eaLnBrk="0" fontAlgn="base" hangingPunct="0">
              <a:spcBef>
                <a:spcPct val="0"/>
              </a:spcBef>
              <a:spcAft>
                <a:spcPct val="0"/>
              </a:spcAft>
            </a:pPr>
            <a:r>
              <a:rPr kumimoji="0" lang="es-ES" altLang="es-EC" sz="1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TESIS PREVIO A LA OBTENCIÓN DEL TÍTULO LICENCIATURA EN ENFERMERÍA </a:t>
            </a:r>
            <a:endParaRPr kumimoji="0" lang="es-EC" altLang="es-EC"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6" name="Rectángulo 5">
            <a:extLst>
              <a:ext uri="{FF2B5EF4-FFF2-40B4-BE49-F238E27FC236}">
                <a16:creationId xmlns:a16="http://schemas.microsoft.com/office/drawing/2014/main" id="{5BCBB653-E678-490F-9D19-276419326E33}"/>
              </a:ext>
            </a:extLst>
          </p:cNvPr>
          <p:cNvSpPr/>
          <p:nvPr/>
        </p:nvSpPr>
        <p:spPr>
          <a:xfrm>
            <a:off x="866775" y="3042167"/>
            <a:ext cx="10970351" cy="3277820"/>
          </a:xfrm>
          <a:prstGeom prst="rect">
            <a:avLst/>
          </a:prstGeom>
        </p:spPr>
        <p:txBody>
          <a:bodyPr wrap="square">
            <a:spAutoFit/>
          </a:bodyPr>
          <a:lstStyle/>
          <a:p>
            <a:pPr algn="just">
              <a:lnSpc>
                <a:spcPct val="150000"/>
              </a:lnSpc>
              <a:spcAft>
                <a:spcPts val="0"/>
              </a:spcAft>
            </a:pPr>
            <a:r>
              <a:rPr lang="es-ES" b="1" dirty="0">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ES" b="1" dirty="0">
                <a:latin typeface="Times New Roman" panose="02020603050405020304" pitchFamily="18" charset="0"/>
                <a:ea typeface="Calibri" panose="020F0502020204030204" pitchFamily="34" charset="0"/>
                <a:cs typeface="Times New Roman" panose="02020603050405020304" pitchFamily="18" charset="0"/>
              </a:rPr>
              <a:t>TEMA</a:t>
            </a:r>
            <a:r>
              <a:rPr lang="es-ES" dirty="0">
                <a:latin typeface="Times New Roman" panose="02020603050405020304" pitchFamily="18" charset="0"/>
                <a:ea typeface="Calibri" panose="020F0502020204030204" pitchFamily="34" charset="0"/>
                <a:cs typeface="Times New Roman" panose="02020603050405020304" pitchFamily="18" charset="0"/>
              </a:rPr>
              <a:t>:  Conocimientos, actitudes y prácticas de autocuidado post cesárea en pacientes atendidas del Hospital San Vicente de Paúl, diciembre 2016- febrero 2017</a:t>
            </a:r>
          </a:p>
          <a:p>
            <a:pPr algn="r"/>
            <a:endParaRPr lang="es-ES" b="1" dirty="0"/>
          </a:p>
          <a:p>
            <a:pPr algn="r"/>
            <a:r>
              <a:rPr lang="es-ES" b="1" dirty="0">
                <a:latin typeface="Times New Roman" panose="02020603050405020304" pitchFamily="18" charset="0"/>
                <a:cs typeface="Times New Roman" panose="02020603050405020304" pitchFamily="18" charset="0"/>
              </a:rPr>
              <a:t>AUTORA: </a:t>
            </a:r>
            <a:r>
              <a:rPr lang="es-ES" dirty="0">
                <a:latin typeface="Times New Roman" panose="02020603050405020304" pitchFamily="18" charset="0"/>
                <a:cs typeface="Times New Roman" panose="02020603050405020304" pitchFamily="18" charset="0"/>
              </a:rPr>
              <a:t>Sandoval Simbaña Magaly Lizbeth</a:t>
            </a:r>
          </a:p>
          <a:p>
            <a:pPr algn="r"/>
            <a:endParaRPr lang="es-EC" dirty="0">
              <a:latin typeface="Times New Roman" panose="02020603050405020304" pitchFamily="18" charset="0"/>
              <a:cs typeface="Times New Roman" panose="02020603050405020304" pitchFamily="18" charset="0"/>
            </a:endParaRPr>
          </a:p>
          <a:p>
            <a:pPr algn="r"/>
            <a:r>
              <a:rPr lang="es-ES" b="1" dirty="0">
                <a:latin typeface="Times New Roman" panose="02020603050405020304" pitchFamily="18" charset="0"/>
                <a:cs typeface="Times New Roman" panose="02020603050405020304" pitchFamily="18" charset="0"/>
              </a:rPr>
              <a:t>DIRECTORA DE TESIS: </a:t>
            </a:r>
            <a:r>
              <a:rPr lang="es-ES" dirty="0">
                <a:latin typeface="Times New Roman" panose="02020603050405020304" pitchFamily="18" charset="0"/>
                <a:cs typeface="Times New Roman" panose="02020603050405020304" pitchFamily="18" charset="0"/>
              </a:rPr>
              <a:t>Mgtr. Laura Mafla Herrería</a:t>
            </a:r>
            <a:endParaRPr lang="es-EC" dirty="0">
              <a:latin typeface="Times New Roman" panose="02020603050405020304" pitchFamily="18" charset="0"/>
              <a:cs typeface="Times New Roman" panose="02020603050405020304" pitchFamily="18" charset="0"/>
            </a:endParaRPr>
          </a:p>
          <a:p>
            <a:pPr algn="ctr">
              <a:lnSpc>
                <a:spcPct val="150000"/>
              </a:lnSpc>
            </a:pPr>
            <a:endParaRPr lang="es-EC" dirty="0"/>
          </a:p>
          <a:p>
            <a:pPr algn="ctr">
              <a:lnSpc>
                <a:spcPct val="150000"/>
              </a:lnSpc>
            </a:pPr>
            <a:r>
              <a:rPr lang="es-EC" dirty="0">
                <a:latin typeface="Times New Roman" panose="02020603050405020304" pitchFamily="18" charset="0"/>
                <a:cs typeface="Times New Roman" panose="02020603050405020304" pitchFamily="18" charset="0"/>
              </a:rPr>
              <a:t>Ibarra, 2017</a:t>
            </a:r>
          </a:p>
        </p:txBody>
      </p:sp>
      <p:pic>
        <p:nvPicPr>
          <p:cNvPr id="1026" name="Picture 2" descr="Resultado de imagen para universidad tecnica del norte">
            <a:extLst>
              <a:ext uri="{FF2B5EF4-FFF2-40B4-BE49-F238E27FC236}">
                <a16:creationId xmlns:a16="http://schemas.microsoft.com/office/drawing/2014/main" id="{77A41093-84E6-43E0-BFC5-FDF3B7DF88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3841" y="175418"/>
            <a:ext cx="1481759" cy="1491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9700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4" descr="Imagen relacionada">
            <a:extLst>
              <a:ext uri="{FF2B5EF4-FFF2-40B4-BE49-F238E27FC236}">
                <a16:creationId xmlns:a16="http://schemas.microsoft.com/office/drawing/2014/main" id="{3F5DDC18-7643-4268-BEB0-F4D2F401E90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Resultado de imagen para derechos pacientes">
            <a:extLst>
              <a:ext uri="{FF2B5EF4-FFF2-40B4-BE49-F238E27FC236}">
                <a16:creationId xmlns:a16="http://schemas.microsoft.com/office/drawing/2014/main" id="{810E6BFB-9F3C-4110-B76A-2009F53C89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75788" y="2205243"/>
            <a:ext cx="2790825" cy="26860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Diagrama 4">
            <a:extLst>
              <a:ext uri="{FF2B5EF4-FFF2-40B4-BE49-F238E27FC236}">
                <a16:creationId xmlns:a16="http://schemas.microsoft.com/office/drawing/2014/main" id="{308FE3B4-D1ED-453C-9C69-EF8A98BE2361}"/>
              </a:ext>
            </a:extLst>
          </p:cNvPr>
          <p:cNvGraphicFramePr/>
          <p:nvPr>
            <p:extLst>
              <p:ext uri="{D42A27DB-BD31-4B8C-83A1-F6EECF244321}">
                <p14:modId xmlns:p14="http://schemas.microsoft.com/office/powerpoint/2010/main" val="1248687579"/>
              </p:ext>
            </p:extLst>
          </p:nvPr>
        </p:nvGraphicFramePr>
        <p:xfrm>
          <a:off x="2031999" y="719666"/>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1 Título">
            <a:extLst>
              <a:ext uri="{FF2B5EF4-FFF2-40B4-BE49-F238E27FC236}">
                <a16:creationId xmlns:a16="http://schemas.microsoft.com/office/drawing/2014/main" id="{7F68BB41-A59C-4568-9A7B-50B029874E3B}"/>
              </a:ext>
            </a:extLst>
          </p:cNvPr>
          <p:cNvSpPr txBox="1">
            <a:spLocks/>
          </p:cNvSpPr>
          <p:nvPr/>
        </p:nvSpPr>
        <p:spPr>
          <a:xfrm>
            <a:off x="291547" y="247588"/>
            <a:ext cx="4737433" cy="720080"/>
          </a:xfrm>
          <a:prstGeom prst="rect">
            <a:avLst/>
          </a:prstGeom>
        </p:spPr>
        <p:txBody>
          <a:bodyPr vert="horz" lIns="91440" tIns="45720" rIns="91440" bIns="45720" rtlCol="0"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C"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rPr>
              <a:t>MARCO LEGAL Y ÉTICO  </a:t>
            </a:r>
            <a:endParaRPr lang="es-ES"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endParaRPr>
          </a:p>
        </p:txBody>
      </p:sp>
    </p:spTree>
    <p:extLst>
      <p:ext uri="{BB962C8B-B14F-4D97-AF65-F5344CB8AC3E}">
        <p14:creationId xmlns:p14="http://schemas.microsoft.com/office/powerpoint/2010/main" val="2289620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7" name="Picture 4" descr="Imagen relacionada">
            <a:extLst>
              <a:ext uri="{FF2B5EF4-FFF2-40B4-BE49-F238E27FC236}">
                <a16:creationId xmlns:a16="http://schemas.microsoft.com/office/drawing/2014/main" id="{5E494DE5-E7A6-4B41-A02F-1256FEEA7F2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Diagrama 5">
            <a:extLst>
              <a:ext uri="{FF2B5EF4-FFF2-40B4-BE49-F238E27FC236}">
                <a16:creationId xmlns:a16="http://schemas.microsoft.com/office/drawing/2014/main" id="{81315007-DD86-4E24-8679-2FF6A5013F16}"/>
              </a:ext>
            </a:extLst>
          </p:cNvPr>
          <p:cNvGraphicFramePr/>
          <p:nvPr>
            <p:extLst>
              <p:ext uri="{D42A27DB-BD31-4B8C-83A1-F6EECF244321}">
                <p14:modId xmlns:p14="http://schemas.microsoft.com/office/powerpoint/2010/main" val="3036123023"/>
              </p:ext>
            </p:extLst>
          </p:nvPr>
        </p:nvGraphicFramePr>
        <p:xfrm>
          <a:off x="545156" y="1233824"/>
          <a:ext cx="5190435" cy="5007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a 7">
            <a:extLst>
              <a:ext uri="{FF2B5EF4-FFF2-40B4-BE49-F238E27FC236}">
                <a16:creationId xmlns:a16="http://schemas.microsoft.com/office/drawing/2014/main" id="{E6EC99AC-E75E-44CE-861C-38CB65254C69}"/>
              </a:ext>
            </a:extLst>
          </p:cNvPr>
          <p:cNvGraphicFramePr/>
          <p:nvPr>
            <p:extLst>
              <p:ext uri="{D42A27DB-BD31-4B8C-83A1-F6EECF244321}">
                <p14:modId xmlns:p14="http://schemas.microsoft.com/office/powerpoint/2010/main" val="4180988388"/>
              </p:ext>
            </p:extLst>
          </p:nvPr>
        </p:nvGraphicFramePr>
        <p:xfrm>
          <a:off x="5977772" y="905735"/>
          <a:ext cx="5495235" cy="541866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Rectángulo 8">
            <a:extLst>
              <a:ext uri="{FF2B5EF4-FFF2-40B4-BE49-F238E27FC236}">
                <a16:creationId xmlns:a16="http://schemas.microsoft.com/office/drawing/2014/main" id="{98C13593-75C9-406F-9342-05F98E1546A5}"/>
              </a:ext>
            </a:extLst>
          </p:cNvPr>
          <p:cNvSpPr/>
          <p:nvPr/>
        </p:nvSpPr>
        <p:spPr>
          <a:xfrm>
            <a:off x="4904556" y="186124"/>
            <a:ext cx="2890882" cy="372025"/>
          </a:xfrm>
          <a:prstGeom prst="rect">
            <a:avLst/>
          </a:prstGeom>
        </p:spPr>
        <p:txBody>
          <a:bodyPr wrap="square">
            <a:spAutoFit/>
          </a:bodyPr>
          <a:lstStyle/>
          <a:p>
            <a:pPr algn="ctr">
              <a:lnSpc>
                <a:spcPct val="106000"/>
              </a:lnSpc>
              <a:spcBef>
                <a:spcPts val="1200"/>
              </a:spcBef>
              <a:spcAft>
                <a:spcPts val="0"/>
              </a:spcAft>
            </a:pPr>
            <a:r>
              <a:rPr lang="es-ES" kern="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Times New Roman" panose="02020603050405020304" pitchFamily="18" charset="0"/>
                <a:cs typeface="Times New Roman" panose="02020603050405020304" pitchFamily="18" charset="0"/>
              </a:rPr>
              <a:t>CAPÍTULO III</a:t>
            </a:r>
            <a:endParaRPr lang="es-EC" sz="2000" kern="0" dirty="0">
              <a:ln w="0"/>
              <a:solidFill>
                <a:schemeClr val="accent1"/>
              </a:solidFill>
              <a:effectLst>
                <a:outerShdw blurRad="38100" dist="25400" dir="5400000" algn="ctr" rotWithShape="0">
                  <a:srgbClr val="6E747A">
                    <a:alpha val="43000"/>
                  </a:srgbClr>
                </a:outerShdw>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10" name="1 Título">
            <a:extLst>
              <a:ext uri="{FF2B5EF4-FFF2-40B4-BE49-F238E27FC236}">
                <a16:creationId xmlns:a16="http://schemas.microsoft.com/office/drawing/2014/main" id="{9974996D-93D3-4FBB-A7E5-746AA1E47439}"/>
              </a:ext>
            </a:extLst>
          </p:cNvPr>
          <p:cNvSpPr txBox="1">
            <a:spLocks/>
          </p:cNvSpPr>
          <p:nvPr/>
        </p:nvSpPr>
        <p:spPr>
          <a:xfrm>
            <a:off x="92765" y="371902"/>
            <a:ext cx="5473149" cy="720080"/>
          </a:xfrm>
          <a:prstGeom prst="rect">
            <a:avLst/>
          </a:prstGeom>
        </p:spPr>
        <p:txBody>
          <a:bodyPr vert="horz" lIns="91440" tIns="45720" rIns="91440" bIns="45720" rtlCol="0"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C"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rPr>
              <a:t>METODOLOGÍA DE LA INVESTIGACIÓN</a:t>
            </a:r>
            <a:endParaRPr lang="es-ES"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endParaRPr>
          </a:p>
        </p:txBody>
      </p:sp>
    </p:spTree>
    <p:extLst>
      <p:ext uri="{BB962C8B-B14F-4D97-AF65-F5344CB8AC3E}">
        <p14:creationId xmlns:p14="http://schemas.microsoft.com/office/powerpoint/2010/main" val="2087779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4" descr="Imagen relacionada">
            <a:extLst>
              <a:ext uri="{FF2B5EF4-FFF2-40B4-BE49-F238E27FC236}">
                <a16:creationId xmlns:a16="http://schemas.microsoft.com/office/drawing/2014/main" id="{66DEB0C4-42BB-4A2D-AD58-6EF3AF67011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313"/>
          <a:stretch/>
        </p:blipFill>
        <p:spPr bwMode="auto">
          <a:xfrm>
            <a:off x="-1" y="39756"/>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a:extLst>
              <a:ext uri="{FF2B5EF4-FFF2-40B4-BE49-F238E27FC236}">
                <a16:creationId xmlns:a16="http://schemas.microsoft.com/office/drawing/2014/main" id="{CA65EE3B-77D3-4BEF-8652-8DDE21039C14}"/>
              </a:ext>
            </a:extLst>
          </p:cNvPr>
          <p:cNvSpPr txBox="1"/>
          <p:nvPr/>
        </p:nvSpPr>
        <p:spPr>
          <a:xfrm>
            <a:off x="8215086" y="1362449"/>
            <a:ext cx="3251200" cy="2585323"/>
          </a:xfrm>
          <a:prstGeom prst="rect">
            <a:avLst/>
          </a:prstGeom>
          <a:solidFill>
            <a:srgbClr val="FFCCFF"/>
          </a:solidFill>
          <a:ln w="28575">
            <a:prstDash val="dash"/>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s-ES" dirty="0">
                <a:latin typeface="Times New Roman" panose="02020603050405020304" pitchFamily="18" charset="0"/>
                <a:cs typeface="Times New Roman" panose="02020603050405020304" pitchFamily="18" charset="0"/>
              </a:rPr>
              <a:t>Ruiz Sánchez, Cesárea: Tendencias y resultados.</a:t>
            </a:r>
          </a:p>
          <a:p>
            <a:pPr algn="just"/>
            <a:r>
              <a:rPr lang="es-ES" dirty="0">
                <a:latin typeface="Times New Roman" panose="02020603050405020304" pitchFamily="18" charset="0"/>
                <a:cs typeface="Times New Roman" panose="02020603050405020304" pitchFamily="18" charset="0"/>
              </a:rPr>
              <a:t> Scielo. 2014 Marzo</a:t>
            </a:r>
          </a:p>
          <a:p>
            <a:pPr algn="just"/>
            <a:endParaRPr lang="es-ES" dirty="0">
              <a:latin typeface="Times New Roman" panose="02020603050405020304" pitchFamily="18" charset="0"/>
              <a:cs typeface="Times New Roman" panose="02020603050405020304" pitchFamily="18" charset="0"/>
            </a:endParaRPr>
          </a:p>
          <a:p>
            <a:pPr algn="just"/>
            <a:r>
              <a:rPr lang="es-ES" dirty="0">
                <a:latin typeface="Times New Roman" panose="02020603050405020304" pitchFamily="18" charset="0"/>
                <a:cs typeface="Times New Roman" panose="02020603050405020304" pitchFamily="18" charset="0"/>
              </a:rPr>
              <a:t>Condición materna que determina la vía de nacimiento.</a:t>
            </a:r>
          </a:p>
          <a:p>
            <a:pPr algn="just"/>
            <a:endParaRPr lang="es-ES" dirty="0">
              <a:latin typeface="Times New Roman" panose="02020603050405020304" pitchFamily="18" charset="0"/>
              <a:cs typeface="Times New Roman" panose="02020603050405020304" pitchFamily="18" charset="0"/>
            </a:endParaRPr>
          </a:p>
          <a:p>
            <a:pPr algn="just"/>
            <a:endParaRPr lang="es-ES" dirty="0">
              <a:latin typeface="Times New Roman" panose="02020603050405020304" pitchFamily="18" charset="0"/>
              <a:cs typeface="Times New Roman" panose="02020603050405020304" pitchFamily="18" charset="0"/>
            </a:endParaRPr>
          </a:p>
          <a:p>
            <a:pPr algn="just"/>
            <a:endParaRPr lang="es-ES" dirty="0">
              <a:latin typeface="Times New Roman" panose="02020603050405020304" pitchFamily="18" charset="0"/>
              <a:cs typeface="Times New Roman" panose="02020603050405020304" pitchFamily="18" charset="0"/>
            </a:endParaRPr>
          </a:p>
        </p:txBody>
      </p:sp>
      <p:sp>
        <p:nvSpPr>
          <p:cNvPr id="9" name="Rectángulo 8">
            <a:extLst>
              <a:ext uri="{FF2B5EF4-FFF2-40B4-BE49-F238E27FC236}">
                <a16:creationId xmlns:a16="http://schemas.microsoft.com/office/drawing/2014/main" id="{554580BC-A815-4B7C-A694-3B6348688406}"/>
              </a:ext>
            </a:extLst>
          </p:cNvPr>
          <p:cNvSpPr/>
          <p:nvPr/>
        </p:nvSpPr>
        <p:spPr>
          <a:xfrm>
            <a:off x="4904556" y="186124"/>
            <a:ext cx="2890882" cy="372025"/>
          </a:xfrm>
          <a:prstGeom prst="rect">
            <a:avLst/>
          </a:prstGeom>
        </p:spPr>
        <p:txBody>
          <a:bodyPr wrap="square">
            <a:spAutoFit/>
          </a:bodyPr>
          <a:lstStyle/>
          <a:p>
            <a:pPr algn="ctr">
              <a:lnSpc>
                <a:spcPct val="106000"/>
              </a:lnSpc>
              <a:spcBef>
                <a:spcPts val="1200"/>
              </a:spcBef>
              <a:spcAft>
                <a:spcPts val="0"/>
              </a:spcAft>
            </a:pPr>
            <a:r>
              <a:rPr lang="es-ES" kern="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Times New Roman" panose="02020603050405020304" pitchFamily="18" charset="0"/>
                <a:cs typeface="Times New Roman" panose="02020603050405020304" pitchFamily="18" charset="0"/>
              </a:rPr>
              <a:t>CAPÍTULO IV</a:t>
            </a:r>
            <a:endParaRPr lang="es-EC" sz="2000" kern="0" dirty="0">
              <a:ln w="0"/>
              <a:solidFill>
                <a:schemeClr val="accent1"/>
              </a:solidFill>
              <a:effectLst>
                <a:outerShdw blurRad="38100" dist="25400" dir="5400000" algn="ctr" rotWithShape="0">
                  <a:srgbClr val="6E747A">
                    <a:alpha val="43000"/>
                  </a:srgbClr>
                </a:outerShdw>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10" name="1 Título">
            <a:extLst>
              <a:ext uri="{FF2B5EF4-FFF2-40B4-BE49-F238E27FC236}">
                <a16:creationId xmlns:a16="http://schemas.microsoft.com/office/drawing/2014/main" id="{E8F9A19A-66B6-4FF6-8F3B-37830BE3D01C}"/>
              </a:ext>
            </a:extLst>
          </p:cNvPr>
          <p:cNvSpPr txBox="1">
            <a:spLocks/>
          </p:cNvSpPr>
          <p:nvPr/>
        </p:nvSpPr>
        <p:spPr>
          <a:xfrm>
            <a:off x="92765" y="371902"/>
            <a:ext cx="5473149" cy="720080"/>
          </a:xfrm>
          <a:prstGeom prst="rect">
            <a:avLst/>
          </a:prstGeom>
        </p:spPr>
        <p:txBody>
          <a:bodyPr vert="horz" lIns="91440" tIns="45720" rIns="91440" bIns="45720" rtlCol="0"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C"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rPr>
              <a:t>RESULTADOS DE LA INVESTIGACIÓN</a:t>
            </a:r>
            <a:endParaRPr lang="es-ES"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endParaRPr>
          </a:p>
        </p:txBody>
      </p:sp>
      <p:sp>
        <p:nvSpPr>
          <p:cNvPr id="5" name="Rectángulo 4">
            <a:extLst>
              <a:ext uri="{FF2B5EF4-FFF2-40B4-BE49-F238E27FC236}">
                <a16:creationId xmlns:a16="http://schemas.microsoft.com/office/drawing/2014/main" id="{0471A8E4-FB28-428A-8436-9BD12D8DC3B8}"/>
              </a:ext>
            </a:extLst>
          </p:cNvPr>
          <p:cNvSpPr/>
          <p:nvPr/>
        </p:nvSpPr>
        <p:spPr>
          <a:xfrm>
            <a:off x="3388555" y="1209968"/>
            <a:ext cx="4354718" cy="507831"/>
          </a:xfrm>
          <a:prstGeom prst="rect">
            <a:avLst/>
          </a:prstGeom>
        </p:spPr>
        <p:txBody>
          <a:bodyPr wrap="none">
            <a:spAutoFit/>
          </a:bodyPr>
          <a:lstStyle/>
          <a:p>
            <a:pPr algn="ctr">
              <a:lnSpc>
                <a:spcPct val="150000"/>
              </a:lnSpc>
              <a:spcAft>
                <a:spcPts val="0"/>
              </a:spcAft>
            </a:pPr>
            <a:r>
              <a:rPr lang="es-ES" b="1" dirty="0">
                <a:latin typeface="Times New Roman" panose="02020603050405020304" pitchFamily="18" charset="0"/>
                <a:ea typeface="Calibri" panose="020F0502020204030204" pitchFamily="34" charset="0"/>
                <a:cs typeface="Times New Roman" panose="02020603050405020304" pitchFamily="18" charset="0"/>
              </a:rPr>
              <a:t>Gráfico 1: Población distribuida por Edad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1" name="Gráfico 10">
            <a:extLst>
              <a:ext uri="{FF2B5EF4-FFF2-40B4-BE49-F238E27FC236}">
                <a16:creationId xmlns:a16="http://schemas.microsoft.com/office/drawing/2014/main" id="{00000000-0008-0000-0200-000002000000}"/>
              </a:ext>
            </a:extLst>
          </p:cNvPr>
          <p:cNvGraphicFramePr/>
          <p:nvPr>
            <p:extLst>
              <p:ext uri="{D42A27DB-BD31-4B8C-83A1-F6EECF244321}">
                <p14:modId xmlns:p14="http://schemas.microsoft.com/office/powerpoint/2010/main" val="4147713525"/>
              </p:ext>
            </p:extLst>
          </p:nvPr>
        </p:nvGraphicFramePr>
        <p:xfrm>
          <a:off x="543339" y="1835784"/>
          <a:ext cx="6946033" cy="441924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27267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4" descr="Imagen relacionada">
            <a:extLst>
              <a:ext uri="{FF2B5EF4-FFF2-40B4-BE49-F238E27FC236}">
                <a16:creationId xmlns:a16="http://schemas.microsoft.com/office/drawing/2014/main" id="{8B572650-953F-401E-98BF-D9212139F7B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Gráfico 4">
            <a:extLst>
              <a:ext uri="{FF2B5EF4-FFF2-40B4-BE49-F238E27FC236}">
                <a16:creationId xmlns:a16="http://schemas.microsoft.com/office/drawing/2014/main" id="{00000000-0008-0000-0300-000002000000}"/>
              </a:ext>
            </a:extLst>
          </p:cNvPr>
          <p:cNvGraphicFramePr/>
          <p:nvPr>
            <p:extLst>
              <p:ext uri="{D42A27DB-BD31-4B8C-83A1-F6EECF244321}">
                <p14:modId xmlns:p14="http://schemas.microsoft.com/office/powerpoint/2010/main" val="1433093594"/>
              </p:ext>
            </p:extLst>
          </p:nvPr>
        </p:nvGraphicFramePr>
        <p:xfrm>
          <a:off x="795130" y="1188453"/>
          <a:ext cx="6175513" cy="4699436"/>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ángulo 1">
            <a:extLst>
              <a:ext uri="{FF2B5EF4-FFF2-40B4-BE49-F238E27FC236}">
                <a16:creationId xmlns:a16="http://schemas.microsoft.com/office/drawing/2014/main" id="{A5440DFD-338C-46C8-BFF7-B58D9C4CD953}"/>
              </a:ext>
            </a:extLst>
          </p:cNvPr>
          <p:cNvSpPr/>
          <p:nvPr/>
        </p:nvSpPr>
        <p:spPr>
          <a:xfrm>
            <a:off x="3511826" y="340311"/>
            <a:ext cx="4925387" cy="507831"/>
          </a:xfrm>
          <a:prstGeom prst="rect">
            <a:avLst/>
          </a:prstGeom>
        </p:spPr>
        <p:txBody>
          <a:bodyPr wrap="none">
            <a:spAutoFit/>
          </a:bodyPr>
          <a:lstStyle/>
          <a:p>
            <a:pPr algn="ctr">
              <a:lnSpc>
                <a:spcPct val="150000"/>
              </a:lnSpc>
              <a:spcAft>
                <a:spcPts val="800"/>
              </a:spcAft>
            </a:pPr>
            <a:r>
              <a:rPr lang="es-ES" b="1" dirty="0">
                <a:latin typeface="Times New Roman" panose="02020603050405020304" pitchFamily="18" charset="0"/>
                <a:ea typeface="Calibri" panose="020F0502020204030204" pitchFamily="34" charset="0"/>
                <a:cs typeface="Times New Roman" panose="02020603050405020304" pitchFamily="18" charset="0"/>
              </a:rPr>
              <a:t>Gráfico 2: Población distribuida por estado civil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B13B5664-47A0-49D4-8B71-EEA5709815E0}"/>
              </a:ext>
            </a:extLst>
          </p:cNvPr>
          <p:cNvSpPr txBox="1"/>
          <p:nvPr/>
        </p:nvSpPr>
        <p:spPr>
          <a:xfrm>
            <a:off x="8215086" y="1362449"/>
            <a:ext cx="3251200" cy="2308324"/>
          </a:xfrm>
          <a:prstGeom prst="rect">
            <a:avLst/>
          </a:prstGeom>
          <a:solidFill>
            <a:srgbClr val="FFCCFF"/>
          </a:solidFill>
          <a:ln w="28575">
            <a:prstDash val="dash"/>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s-ES" dirty="0">
                <a:latin typeface="Times New Roman" panose="02020603050405020304" pitchFamily="18" charset="0"/>
                <a:cs typeface="Times New Roman" panose="02020603050405020304" pitchFamily="18" charset="0"/>
              </a:rPr>
              <a:t>Aguilar Alarcón </a:t>
            </a:r>
          </a:p>
          <a:p>
            <a:pPr algn="just"/>
            <a:r>
              <a:rPr lang="es-ES" dirty="0">
                <a:latin typeface="Times New Roman" panose="02020603050405020304" pitchFamily="18" charset="0"/>
                <a:cs typeface="Times New Roman" panose="02020603050405020304" pitchFamily="18" charset="0"/>
              </a:rPr>
              <a:t>Perfil de la madre adolescente primípara, en el servicio de puerperio de un hospital nacional de Lima. </a:t>
            </a:r>
          </a:p>
          <a:p>
            <a:pPr algn="just"/>
            <a:r>
              <a:rPr lang="es-ES" dirty="0">
                <a:latin typeface="Times New Roman" panose="02020603050405020304" pitchFamily="18" charset="0"/>
                <a:cs typeface="Times New Roman" panose="02020603050405020304" pitchFamily="18" charset="0"/>
              </a:rPr>
              <a:t>Herediana. 2014 Noviembre</a:t>
            </a:r>
          </a:p>
          <a:p>
            <a:pPr algn="just"/>
            <a:endParaRPr lang="es-ES" dirty="0">
              <a:latin typeface="Times New Roman" panose="02020603050405020304" pitchFamily="18" charset="0"/>
              <a:cs typeface="Times New Roman" panose="02020603050405020304" pitchFamily="18" charset="0"/>
            </a:endParaRPr>
          </a:p>
          <a:p>
            <a:pPr algn="just"/>
            <a:endParaRPr lang="es-E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0568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Imagen relacionada">
            <a:extLst>
              <a:ext uri="{FF2B5EF4-FFF2-40B4-BE49-F238E27FC236}">
                <a16:creationId xmlns:a16="http://schemas.microsoft.com/office/drawing/2014/main" id="{8B572650-953F-401E-98BF-D9212139F7B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B13B5664-47A0-49D4-8B71-EEA5709815E0}"/>
              </a:ext>
            </a:extLst>
          </p:cNvPr>
          <p:cNvSpPr txBox="1"/>
          <p:nvPr/>
        </p:nvSpPr>
        <p:spPr>
          <a:xfrm>
            <a:off x="8215086" y="1362449"/>
            <a:ext cx="3251200" cy="2031325"/>
          </a:xfrm>
          <a:prstGeom prst="rect">
            <a:avLst/>
          </a:prstGeom>
          <a:solidFill>
            <a:srgbClr val="FFCCFF"/>
          </a:solidFill>
          <a:ln w="28575">
            <a:prstDash val="dash"/>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s-ES" dirty="0">
                <a:latin typeface="Times New Roman" panose="02020603050405020304" pitchFamily="18" charset="0"/>
                <a:ea typeface="Calibri" panose="020F0502020204030204" pitchFamily="34" charset="0"/>
                <a:cs typeface="Times New Roman" panose="02020603050405020304" pitchFamily="18" charset="0"/>
              </a:rPr>
              <a:t>Organización Mundial de la Salud. </a:t>
            </a:r>
          </a:p>
          <a:p>
            <a:pPr algn="just"/>
            <a:r>
              <a:rPr lang="es-ES" dirty="0">
                <a:latin typeface="Times New Roman" panose="02020603050405020304" pitchFamily="18" charset="0"/>
                <a:ea typeface="Calibri" panose="020F0502020204030204" pitchFamily="34" charset="0"/>
                <a:cs typeface="Times New Roman" panose="02020603050405020304" pitchFamily="18" charset="0"/>
              </a:rPr>
              <a:t>La salud de los Pueblos indígenas. 2015 Octubre</a:t>
            </a:r>
          </a:p>
          <a:p>
            <a:pPr algn="just"/>
            <a:endParaRPr lang="es-ES" dirty="0">
              <a:latin typeface="Times New Roman" panose="02020603050405020304" pitchFamily="18" charset="0"/>
              <a:cs typeface="Times New Roman" panose="02020603050405020304" pitchFamily="18" charset="0"/>
            </a:endParaRPr>
          </a:p>
          <a:p>
            <a:pPr algn="just"/>
            <a:r>
              <a:rPr lang="es-ES" dirty="0">
                <a:latin typeface="Times New Roman" panose="02020603050405020304" pitchFamily="18" charset="0"/>
                <a:cs typeface="Times New Roman" panose="02020603050405020304" pitchFamily="18" charset="0"/>
              </a:rPr>
              <a:t>80% de la población utiliza los sistemas curativos tradicionales </a:t>
            </a:r>
          </a:p>
        </p:txBody>
      </p:sp>
      <p:graphicFrame>
        <p:nvGraphicFramePr>
          <p:cNvPr id="6" name="Gráfico 5">
            <a:extLst>
              <a:ext uri="{FF2B5EF4-FFF2-40B4-BE49-F238E27FC236}">
                <a16:creationId xmlns:a16="http://schemas.microsoft.com/office/drawing/2014/main" id="{00000000-0008-0000-0400-000002000000}"/>
              </a:ext>
            </a:extLst>
          </p:cNvPr>
          <p:cNvGraphicFramePr/>
          <p:nvPr>
            <p:extLst>
              <p:ext uri="{D42A27DB-BD31-4B8C-83A1-F6EECF244321}">
                <p14:modId xmlns:p14="http://schemas.microsoft.com/office/powerpoint/2010/main" val="348959638"/>
              </p:ext>
            </p:extLst>
          </p:nvPr>
        </p:nvGraphicFramePr>
        <p:xfrm>
          <a:off x="722243" y="1437205"/>
          <a:ext cx="6327914" cy="4764812"/>
        </p:xfrm>
        <a:graphic>
          <a:graphicData uri="http://schemas.openxmlformats.org/drawingml/2006/chart">
            <c:chart xmlns:c="http://schemas.openxmlformats.org/drawingml/2006/chart" xmlns:r="http://schemas.openxmlformats.org/officeDocument/2006/relationships" r:id="rId4"/>
          </a:graphicData>
        </a:graphic>
      </p:graphicFrame>
      <p:sp>
        <p:nvSpPr>
          <p:cNvPr id="3" name="Rectángulo 2">
            <a:extLst>
              <a:ext uri="{FF2B5EF4-FFF2-40B4-BE49-F238E27FC236}">
                <a16:creationId xmlns:a16="http://schemas.microsoft.com/office/drawing/2014/main" id="{18444FF9-1EAF-418E-82B0-B7A27E2AD690}"/>
              </a:ext>
            </a:extLst>
          </p:cNvPr>
          <p:cNvSpPr/>
          <p:nvPr/>
        </p:nvSpPr>
        <p:spPr>
          <a:xfrm>
            <a:off x="2515444" y="488255"/>
            <a:ext cx="5835893" cy="385939"/>
          </a:xfrm>
          <a:prstGeom prst="rect">
            <a:avLst/>
          </a:prstGeom>
        </p:spPr>
        <p:txBody>
          <a:bodyPr wrap="none">
            <a:spAutoFit/>
          </a:bodyPr>
          <a:lstStyle/>
          <a:p>
            <a:pPr algn="ctr">
              <a:lnSpc>
                <a:spcPct val="106000"/>
              </a:lnSpc>
              <a:spcAft>
                <a:spcPts val="0"/>
              </a:spcAft>
            </a:pPr>
            <a:r>
              <a:rPr lang="es-ES" b="1" dirty="0">
                <a:latin typeface="Times New Roman" panose="02020603050405020304" pitchFamily="18" charset="0"/>
                <a:ea typeface="Calibri" panose="020F0502020204030204" pitchFamily="34" charset="0"/>
                <a:cs typeface="Times New Roman" panose="02020603050405020304" pitchFamily="18" charset="0"/>
              </a:rPr>
              <a:t>Gráfico 3: Población distribuida por Identificación étnica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98100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7" name="Picture 4" descr="Imagen relacionada">
            <a:extLst>
              <a:ext uri="{FF2B5EF4-FFF2-40B4-BE49-F238E27FC236}">
                <a16:creationId xmlns:a16="http://schemas.microsoft.com/office/drawing/2014/main" id="{8B572650-953F-401E-98BF-D9212139F7B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a:extLst>
              <a:ext uri="{FF2B5EF4-FFF2-40B4-BE49-F238E27FC236}">
                <a16:creationId xmlns:a16="http://schemas.microsoft.com/office/drawing/2014/main" id="{0FCA986E-9A2C-4C18-959B-4FA2ECADE553}"/>
              </a:ext>
            </a:extLst>
          </p:cNvPr>
          <p:cNvSpPr/>
          <p:nvPr/>
        </p:nvSpPr>
        <p:spPr>
          <a:xfrm>
            <a:off x="1081629" y="279272"/>
            <a:ext cx="10471741" cy="369332"/>
          </a:xfrm>
          <a:prstGeom prst="rect">
            <a:avLst/>
          </a:prstGeom>
        </p:spPr>
        <p:txBody>
          <a:bodyPr wrap="square">
            <a:spAutoFit/>
          </a:bodyPr>
          <a:lstStyle/>
          <a:p>
            <a:pPr algn="ctr">
              <a:spcAft>
                <a:spcPts val="0"/>
              </a:spcAft>
            </a:pPr>
            <a:r>
              <a:rPr lang="es-ES" b="1" dirty="0">
                <a:latin typeface="Times New Roman" panose="02020603050405020304" pitchFamily="18" charset="0"/>
                <a:ea typeface="Calibri" panose="020F0502020204030204" pitchFamily="34" charset="0"/>
                <a:cs typeface="Times New Roman" panose="02020603050405020304" pitchFamily="18" charset="0"/>
              </a:rPr>
              <a:t>Gráfico 4: Número de Hijos de las pacientes realizadas la cesárea en el Hospital San Vicente de Paúl</a:t>
            </a:r>
            <a:endParaRPr lang="es-EC" sz="1100" i="1"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Gráfico 7">
            <a:extLst>
              <a:ext uri="{FF2B5EF4-FFF2-40B4-BE49-F238E27FC236}">
                <a16:creationId xmlns:a16="http://schemas.microsoft.com/office/drawing/2014/main" id="{00000000-0008-0000-0500-000002000000}"/>
              </a:ext>
            </a:extLst>
          </p:cNvPr>
          <p:cNvGraphicFramePr/>
          <p:nvPr>
            <p:extLst>
              <p:ext uri="{D42A27DB-BD31-4B8C-83A1-F6EECF244321}">
                <p14:modId xmlns:p14="http://schemas.microsoft.com/office/powerpoint/2010/main" val="680990856"/>
              </p:ext>
            </p:extLst>
          </p:nvPr>
        </p:nvGraphicFramePr>
        <p:xfrm>
          <a:off x="577100" y="1099457"/>
          <a:ext cx="5740399" cy="4662714"/>
        </p:xfrm>
        <a:graphic>
          <a:graphicData uri="http://schemas.openxmlformats.org/drawingml/2006/chart">
            <c:chart xmlns:c="http://schemas.openxmlformats.org/drawingml/2006/chart" xmlns:r="http://schemas.openxmlformats.org/officeDocument/2006/relationships" r:id="rId4"/>
          </a:graphicData>
        </a:graphic>
      </p:graphicFrame>
      <p:sp>
        <p:nvSpPr>
          <p:cNvPr id="9" name="CuadroTexto 8">
            <a:extLst>
              <a:ext uri="{FF2B5EF4-FFF2-40B4-BE49-F238E27FC236}">
                <a16:creationId xmlns:a16="http://schemas.microsoft.com/office/drawing/2014/main" id="{E0AF35FD-7937-42AD-9BE9-245F2A39AECE}"/>
              </a:ext>
            </a:extLst>
          </p:cNvPr>
          <p:cNvSpPr txBox="1"/>
          <p:nvPr/>
        </p:nvSpPr>
        <p:spPr>
          <a:xfrm>
            <a:off x="7445829" y="1770742"/>
            <a:ext cx="3251200" cy="2031325"/>
          </a:xfrm>
          <a:prstGeom prst="rect">
            <a:avLst/>
          </a:prstGeom>
          <a:solidFill>
            <a:srgbClr val="FFCCFF"/>
          </a:solidFill>
          <a:ln w="28575">
            <a:prstDash val="dash"/>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s-ES" dirty="0">
                <a:latin typeface="Times New Roman" panose="02020603050405020304" pitchFamily="18" charset="0"/>
                <a:cs typeface="Times New Roman" panose="02020603050405020304" pitchFamily="18" charset="0"/>
              </a:rPr>
              <a:t>Ruiz Sánchez, Cesárea: Tendencias y resultados.</a:t>
            </a:r>
          </a:p>
          <a:p>
            <a:pPr algn="just"/>
            <a:r>
              <a:rPr lang="es-ES" dirty="0">
                <a:latin typeface="Times New Roman" panose="02020603050405020304" pitchFamily="18" charset="0"/>
                <a:cs typeface="Times New Roman" panose="02020603050405020304" pitchFamily="18" charset="0"/>
              </a:rPr>
              <a:t> Scielo. 2014 Marzo</a:t>
            </a:r>
          </a:p>
          <a:p>
            <a:pPr algn="just"/>
            <a:endParaRPr lang="es-ES" dirty="0">
              <a:latin typeface="Times New Roman" panose="02020603050405020304" pitchFamily="18" charset="0"/>
              <a:cs typeface="Times New Roman" panose="02020603050405020304" pitchFamily="18" charset="0"/>
            </a:endParaRPr>
          </a:p>
          <a:p>
            <a:pPr algn="just"/>
            <a:r>
              <a:rPr lang="es-ES" dirty="0">
                <a:latin typeface="Times New Roman" panose="02020603050405020304" pitchFamily="18" charset="0"/>
                <a:cs typeface="Times New Roman" panose="02020603050405020304" pitchFamily="18" charset="0"/>
              </a:rPr>
              <a:t>Las mujeres </a:t>
            </a:r>
            <a:r>
              <a:rPr lang="es-ES" dirty="0" err="1">
                <a:latin typeface="Times New Roman" panose="02020603050405020304" pitchFamily="18" charset="0"/>
                <a:cs typeface="Times New Roman" panose="02020603050405020304" pitchFamily="18" charset="0"/>
              </a:rPr>
              <a:t>primigestas</a:t>
            </a:r>
            <a:r>
              <a:rPr lang="es-ES" dirty="0">
                <a:latin typeface="Times New Roman" panose="02020603050405020304" pitchFamily="18" charset="0"/>
                <a:cs typeface="Times New Roman" panose="02020603050405020304" pitchFamily="18" charset="0"/>
              </a:rPr>
              <a:t> tienen una mayor proporción de partos por cesárea </a:t>
            </a:r>
          </a:p>
        </p:txBody>
      </p:sp>
    </p:spTree>
    <p:extLst>
      <p:ext uri="{BB962C8B-B14F-4D97-AF65-F5344CB8AC3E}">
        <p14:creationId xmlns:p14="http://schemas.microsoft.com/office/powerpoint/2010/main" val="3084181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Picture 4" descr="Imagen relacionada">
            <a:extLst>
              <a:ext uri="{FF2B5EF4-FFF2-40B4-BE49-F238E27FC236}">
                <a16:creationId xmlns:a16="http://schemas.microsoft.com/office/drawing/2014/main" id="{8B572650-953F-401E-98BF-D9212139F7B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ángulo 7">
            <a:extLst>
              <a:ext uri="{FF2B5EF4-FFF2-40B4-BE49-F238E27FC236}">
                <a16:creationId xmlns:a16="http://schemas.microsoft.com/office/drawing/2014/main" id="{B9D08222-A81F-48F2-B0B0-30849E43AED2}"/>
              </a:ext>
            </a:extLst>
          </p:cNvPr>
          <p:cNvSpPr/>
          <p:nvPr/>
        </p:nvSpPr>
        <p:spPr>
          <a:xfrm>
            <a:off x="573314" y="816631"/>
            <a:ext cx="11205028" cy="1156983"/>
          </a:xfrm>
          <a:prstGeom prst="rect">
            <a:avLst/>
          </a:prstGeom>
        </p:spPr>
        <p:txBody>
          <a:bodyPr wrap="square">
            <a:spAutoFit/>
          </a:bodyPr>
          <a:lstStyle/>
          <a:p>
            <a:pPr>
              <a:lnSpc>
                <a:spcPct val="107000"/>
              </a:lnSpc>
              <a:spcAft>
                <a:spcPts val="800"/>
              </a:spcAft>
            </a:pPr>
            <a:r>
              <a:rPr lang="es-ES" b="1" dirty="0">
                <a:latin typeface="Times New Roman" panose="02020603050405020304" pitchFamily="18" charset="0"/>
                <a:ea typeface="Calibri" panose="020F0502020204030204" pitchFamily="34" charset="0"/>
                <a:cs typeface="Times New Roman" panose="02020603050405020304" pitchFamily="18" charset="0"/>
              </a:rPr>
              <a:t>Gráfico 5: </a:t>
            </a:r>
            <a:r>
              <a:rPr lang="es-EC" b="1" dirty="0">
                <a:latin typeface="Times New Roman" panose="02020603050405020304" pitchFamily="18" charset="0"/>
                <a:ea typeface="Calibri" panose="020F0502020204030204" pitchFamily="34" charset="0"/>
                <a:cs typeface="Times New Roman" panose="02020603050405020304" pitchFamily="18" charset="0"/>
              </a:rPr>
              <a:t>Conocimientos de las pacientes realizadas la cesárea sobre los signos de alarma relacionados con el nivel de educación </a:t>
            </a:r>
          </a:p>
          <a:p>
            <a:pPr algn="ctr">
              <a:lnSpc>
                <a:spcPct val="150000"/>
              </a:lnSpc>
              <a:spcAft>
                <a:spcPts val="0"/>
              </a:spcAft>
            </a:pP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DFA67785-53D8-4F0F-A558-ABEF9C067C36}"/>
              </a:ext>
            </a:extLst>
          </p:cNvPr>
          <p:cNvSpPr txBox="1"/>
          <p:nvPr/>
        </p:nvSpPr>
        <p:spPr>
          <a:xfrm>
            <a:off x="7817931" y="1810110"/>
            <a:ext cx="3251200" cy="1754326"/>
          </a:xfrm>
          <a:prstGeom prst="rect">
            <a:avLst/>
          </a:prstGeom>
          <a:solidFill>
            <a:srgbClr val="FFCCFF"/>
          </a:solidFill>
          <a:ln w="28575">
            <a:prstDash val="dash"/>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s-ES" dirty="0">
                <a:latin typeface="Times New Roman" panose="02020603050405020304" pitchFamily="18" charset="0"/>
                <a:cs typeface="Times New Roman" panose="02020603050405020304" pitchFamily="18" charset="0"/>
              </a:rPr>
              <a:t>Aguiar da Cruz </a:t>
            </a:r>
          </a:p>
          <a:p>
            <a:pPr algn="just"/>
            <a:r>
              <a:rPr lang="es-ES" dirty="0">
                <a:latin typeface="Times New Roman" panose="02020603050405020304" pitchFamily="18" charset="0"/>
                <a:cs typeface="Times New Roman" panose="02020603050405020304" pitchFamily="18" charset="0"/>
              </a:rPr>
              <a:t>Infección de herida operatoria tras cesárea en un hospital público. </a:t>
            </a:r>
          </a:p>
          <a:p>
            <a:pPr algn="just"/>
            <a:r>
              <a:rPr lang="es-ES" dirty="0">
                <a:latin typeface="Times New Roman" panose="02020603050405020304" pitchFamily="18" charset="0"/>
                <a:cs typeface="Times New Roman" panose="02020603050405020304" pitchFamily="18" charset="0"/>
              </a:rPr>
              <a:t>Enfermería Global. 2013 Enero</a:t>
            </a:r>
          </a:p>
          <a:p>
            <a:pPr algn="just"/>
            <a:endParaRPr lang="es-ES" dirty="0">
              <a:latin typeface="Times New Roman" panose="02020603050405020304" pitchFamily="18" charset="0"/>
              <a:cs typeface="Times New Roman" panose="02020603050405020304" pitchFamily="18" charset="0"/>
            </a:endParaRPr>
          </a:p>
        </p:txBody>
      </p:sp>
      <p:sp>
        <p:nvSpPr>
          <p:cNvPr id="6" name="Rectángulo 5">
            <a:extLst>
              <a:ext uri="{FF2B5EF4-FFF2-40B4-BE49-F238E27FC236}">
                <a16:creationId xmlns:a16="http://schemas.microsoft.com/office/drawing/2014/main" id="{7A114853-F443-4CE2-9900-7CB2B787AA6C}"/>
              </a:ext>
            </a:extLst>
          </p:cNvPr>
          <p:cNvSpPr/>
          <p:nvPr/>
        </p:nvSpPr>
        <p:spPr>
          <a:xfrm>
            <a:off x="362857" y="377150"/>
            <a:ext cx="11625943" cy="36933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s-ES" b="1" dirty="0">
                <a:latin typeface="Times New Roman" panose="02020603050405020304" pitchFamily="18" charset="0"/>
                <a:ea typeface="Calibri" panose="020F0502020204030204" pitchFamily="34" charset="0"/>
              </a:rPr>
              <a:t>Conocimientos sobre autocuidado post cesárea de las pacientes atendidas en el Hospital San Vicente de Paúl</a:t>
            </a:r>
            <a:endParaRPr lang="es-EC" dirty="0"/>
          </a:p>
        </p:txBody>
      </p:sp>
      <p:graphicFrame>
        <p:nvGraphicFramePr>
          <p:cNvPr id="10" name="Gráfico 9">
            <a:extLst>
              <a:ext uri="{FF2B5EF4-FFF2-40B4-BE49-F238E27FC236}">
                <a16:creationId xmlns:a16="http://schemas.microsoft.com/office/drawing/2014/main" id="{A5789FAB-29BC-4649-9EAA-84B065C2893F}"/>
              </a:ext>
            </a:extLst>
          </p:cNvPr>
          <p:cNvGraphicFramePr/>
          <p:nvPr>
            <p:extLst>
              <p:ext uri="{D42A27DB-BD31-4B8C-83A1-F6EECF244321}">
                <p14:modId xmlns:p14="http://schemas.microsoft.com/office/powerpoint/2010/main" val="4169975965"/>
              </p:ext>
            </p:extLst>
          </p:nvPr>
        </p:nvGraphicFramePr>
        <p:xfrm>
          <a:off x="573314" y="1616766"/>
          <a:ext cx="6535406" cy="494306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632178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6" name="Picture 4" descr="Imagen relacionada">
            <a:extLst>
              <a:ext uri="{FF2B5EF4-FFF2-40B4-BE49-F238E27FC236}">
                <a16:creationId xmlns:a16="http://schemas.microsoft.com/office/drawing/2014/main" id="{8B572650-953F-401E-98BF-D9212139F7B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a:extLst>
              <a:ext uri="{FF2B5EF4-FFF2-40B4-BE49-F238E27FC236}">
                <a16:creationId xmlns:a16="http://schemas.microsoft.com/office/drawing/2014/main" id="{3C75770B-5BBD-45ED-9799-348B07626962}"/>
              </a:ext>
            </a:extLst>
          </p:cNvPr>
          <p:cNvSpPr/>
          <p:nvPr/>
        </p:nvSpPr>
        <p:spPr>
          <a:xfrm>
            <a:off x="566057" y="292157"/>
            <a:ext cx="11350172" cy="923330"/>
          </a:xfrm>
          <a:prstGeom prst="rect">
            <a:avLst/>
          </a:prstGeom>
        </p:spPr>
        <p:txBody>
          <a:bodyPr wrap="square">
            <a:spAutoFit/>
          </a:bodyPr>
          <a:lstStyle/>
          <a:p>
            <a:pPr algn="ctr">
              <a:lnSpc>
                <a:spcPct val="150000"/>
              </a:lnSpc>
              <a:spcAft>
                <a:spcPts val="0"/>
              </a:spcAft>
            </a:pPr>
            <a:r>
              <a:rPr lang="es-ES" b="1" dirty="0">
                <a:latin typeface="Times New Roman" panose="02020603050405020304" pitchFamily="18" charset="0"/>
                <a:ea typeface="Calibri" panose="020F0502020204030204" pitchFamily="34" charset="0"/>
                <a:cs typeface="Times New Roman" panose="02020603050405020304" pitchFamily="18" charset="0"/>
              </a:rPr>
              <a:t>Gráfico 6: Higiene General: según el conocimiento de las mujeres post cesárea, en cuanto tiempo consideran correcto que se debe de tomar un baño.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F233AA29-5F1B-4968-9FD2-8BB1EAED2020}"/>
              </a:ext>
            </a:extLst>
          </p:cNvPr>
          <p:cNvSpPr txBox="1"/>
          <p:nvPr/>
        </p:nvSpPr>
        <p:spPr>
          <a:xfrm>
            <a:off x="7757885" y="1700226"/>
            <a:ext cx="3251200" cy="2308324"/>
          </a:xfrm>
          <a:prstGeom prst="rect">
            <a:avLst/>
          </a:prstGeom>
          <a:solidFill>
            <a:srgbClr val="FFCCFF"/>
          </a:solidFill>
          <a:ln w="28575">
            <a:prstDash val="dash"/>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s-ES" dirty="0">
                <a:latin typeface="Times New Roman" panose="02020603050405020304" pitchFamily="18" charset="0"/>
                <a:cs typeface="Times New Roman" panose="02020603050405020304" pitchFamily="18" charset="0"/>
              </a:rPr>
              <a:t>Moreno Mojica</a:t>
            </a:r>
          </a:p>
          <a:p>
            <a:pPr algn="just"/>
            <a:r>
              <a:rPr lang="es-ES" dirty="0">
                <a:latin typeface="Times New Roman" panose="02020603050405020304" pitchFamily="18" charset="0"/>
                <a:cs typeface="Times New Roman" panose="02020603050405020304" pitchFamily="18" charset="0"/>
              </a:rPr>
              <a:t>La mujer en posparto: un fenómeno de interés e intervención para la disciplina de enfermería. </a:t>
            </a:r>
          </a:p>
          <a:p>
            <a:pPr algn="just"/>
            <a:r>
              <a:rPr lang="es-ES" dirty="0">
                <a:latin typeface="Times New Roman" panose="02020603050405020304" pitchFamily="18" charset="0"/>
                <a:cs typeface="Times New Roman" panose="02020603050405020304" pitchFamily="18" charset="0"/>
              </a:rPr>
              <a:t>Revista Cuidarte. 2014 Diciembre</a:t>
            </a:r>
          </a:p>
          <a:p>
            <a:pPr algn="just"/>
            <a:endParaRPr lang="es-ES" dirty="0">
              <a:latin typeface="Times New Roman" panose="02020603050405020304" pitchFamily="18" charset="0"/>
              <a:cs typeface="Times New Roman" panose="02020603050405020304" pitchFamily="18" charset="0"/>
            </a:endParaRPr>
          </a:p>
        </p:txBody>
      </p:sp>
      <p:graphicFrame>
        <p:nvGraphicFramePr>
          <p:cNvPr id="10" name="Gráfico 9">
            <a:extLst>
              <a:ext uri="{FF2B5EF4-FFF2-40B4-BE49-F238E27FC236}">
                <a16:creationId xmlns:a16="http://schemas.microsoft.com/office/drawing/2014/main" id="{00000000-0008-0000-0E00-000002000000}"/>
              </a:ext>
            </a:extLst>
          </p:cNvPr>
          <p:cNvGraphicFramePr/>
          <p:nvPr>
            <p:extLst>
              <p:ext uri="{D42A27DB-BD31-4B8C-83A1-F6EECF244321}">
                <p14:modId xmlns:p14="http://schemas.microsoft.com/office/powerpoint/2010/main" val="2103811263"/>
              </p:ext>
            </p:extLst>
          </p:nvPr>
        </p:nvGraphicFramePr>
        <p:xfrm>
          <a:off x="566057" y="1368287"/>
          <a:ext cx="6325073" cy="507227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75861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Picture 4" descr="Imagen relacionada">
            <a:extLst>
              <a:ext uri="{FF2B5EF4-FFF2-40B4-BE49-F238E27FC236}">
                <a16:creationId xmlns:a16="http://schemas.microsoft.com/office/drawing/2014/main" id="{8B572650-953F-401E-98BF-D9212139F7B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a:extLst>
              <a:ext uri="{FF2B5EF4-FFF2-40B4-BE49-F238E27FC236}">
                <a16:creationId xmlns:a16="http://schemas.microsoft.com/office/drawing/2014/main" id="{E81D2289-B83E-4592-BDB1-0CA9B73867CD}"/>
              </a:ext>
            </a:extLst>
          </p:cNvPr>
          <p:cNvSpPr/>
          <p:nvPr/>
        </p:nvSpPr>
        <p:spPr>
          <a:xfrm>
            <a:off x="689112" y="306271"/>
            <a:ext cx="10880035" cy="679545"/>
          </a:xfrm>
          <a:prstGeom prst="rect">
            <a:avLst/>
          </a:prstGeom>
        </p:spPr>
        <p:txBody>
          <a:bodyPr wrap="square">
            <a:spAutoFit/>
          </a:bodyPr>
          <a:lstStyle/>
          <a:p>
            <a:pPr algn="ctr">
              <a:lnSpc>
                <a:spcPct val="106000"/>
              </a:lnSpc>
              <a:spcAft>
                <a:spcPts val="0"/>
              </a:spcAft>
            </a:pPr>
            <a:r>
              <a:rPr lang="es-ES" b="1" dirty="0">
                <a:latin typeface="Times New Roman" panose="02020603050405020304" pitchFamily="18" charset="0"/>
                <a:ea typeface="Calibri" panose="020F0502020204030204" pitchFamily="34" charset="0"/>
                <a:cs typeface="Times New Roman" panose="02020603050405020304" pitchFamily="18" charset="0"/>
              </a:rPr>
              <a:t>Gráfico 7: Según sus conocimientos, consideran necesario el uso de faja la mujer post cesárea atendida en el Hospital San Vicente de Paúl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Gráfico 2">
            <a:extLst>
              <a:ext uri="{FF2B5EF4-FFF2-40B4-BE49-F238E27FC236}">
                <a16:creationId xmlns:a16="http://schemas.microsoft.com/office/drawing/2014/main" id="{00000000-0008-0000-1000-000002000000}"/>
              </a:ext>
            </a:extLst>
          </p:cNvPr>
          <p:cNvGraphicFramePr/>
          <p:nvPr>
            <p:extLst>
              <p:ext uri="{D42A27DB-BD31-4B8C-83A1-F6EECF244321}">
                <p14:modId xmlns:p14="http://schemas.microsoft.com/office/powerpoint/2010/main" val="3246690776"/>
              </p:ext>
            </p:extLst>
          </p:nvPr>
        </p:nvGraphicFramePr>
        <p:xfrm>
          <a:off x="854766" y="1275522"/>
          <a:ext cx="6592956" cy="4820478"/>
        </p:xfrm>
        <a:graphic>
          <a:graphicData uri="http://schemas.openxmlformats.org/drawingml/2006/chart">
            <c:chart xmlns:c="http://schemas.openxmlformats.org/drawingml/2006/chart" xmlns:r="http://schemas.openxmlformats.org/officeDocument/2006/relationships" r:id="rId4"/>
          </a:graphicData>
        </a:graphic>
      </p:graphicFrame>
      <p:sp>
        <p:nvSpPr>
          <p:cNvPr id="4" name="CuadroTexto 3">
            <a:extLst>
              <a:ext uri="{FF2B5EF4-FFF2-40B4-BE49-F238E27FC236}">
                <a16:creationId xmlns:a16="http://schemas.microsoft.com/office/drawing/2014/main" id="{A75CF538-ABD6-4FE1-85F3-481A31584EB4}"/>
              </a:ext>
            </a:extLst>
          </p:cNvPr>
          <p:cNvSpPr txBox="1"/>
          <p:nvPr/>
        </p:nvSpPr>
        <p:spPr>
          <a:xfrm>
            <a:off x="7757885" y="1700226"/>
            <a:ext cx="3251200" cy="1754326"/>
          </a:xfrm>
          <a:prstGeom prst="rect">
            <a:avLst/>
          </a:prstGeom>
          <a:solidFill>
            <a:srgbClr val="FFCCFF"/>
          </a:solidFill>
          <a:ln w="28575">
            <a:prstDash val="dash"/>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s-ES" dirty="0">
                <a:latin typeface="Times New Roman" panose="02020603050405020304" pitchFamily="18" charset="0"/>
                <a:ea typeface="Calibri" panose="020F0502020204030204" pitchFamily="34" charset="0"/>
              </a:rPr>
              <a:t>Prieto B. </a:t>
            </a:r>
          </a:p>
          <a:p>
            <a:pPr algn="just"/>
            <a:r>
              <a:rPr lang="es-ES" dirty="0">
                <a:latin typeface="Times New Roman" panose="02020603050405020304" pitchFamily="18" charset="0"/>
                <a:ea typeface="Calibri" panose="020F0502020204030204" pitchFamily="34" charset="0"/>
              </a:rPr>
              <a:t>Significados durante el puerperio: a partir de prácticas y creencias culturales.</a:t>
            </a:r>
          </a:p>
          <a:p>
            <a:pPr algn="just"/>
            <a:r>
              <a:rPr lang="es-ES" dirty="0">
                <a:latin typeface="Times New Roman" panose="02020603050405020304" pitchFamily="18" charset="0"/>
                <a:ea typeface="Calibri" panose="020F0502020204030204" pitchFamily="34" charset="0"/>
              </a:rPr>
              <a:t> Scielo. 2013 Abril</a:t>
            </a:r>
          </a:p>
          <a:p>
            <a:pPr algn="just"/>
            <a:endParaRPr lang="es-ES" dirty="0">
              <a:latin typeface="Times New Roman" panose="02020603050405020304" pitchFamily="18" charset="0"/>
            </a:endParaRPr>
          </a:p>
        </p:txBody>
      </p:sp>
    </p:spTree>
    <p:extLst>
      <p:ext uri="{BB962C8B-B14F-4D97-AF65-F5344CB8AC3E}">
        <p14:creationId xmlns:p14="http://schemas.microsoft.com/office/powerpoint/2010/main" val="1318512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6" name="Picture 4" descr="Imagen relacionada">
            <a:extLst>
              <a:ext uri="{FF2B5EF4-FFF2-40B4-BE49-F238E27FC236}">
                <a16:creationId xmlns:a16="http://schemas.microsoft.com/office/drawing/2014/main" id="{8B572650-953F-401E-98BF-D9212139F7B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162FB265-7E19-4C94-87DA-20B998ED2771}"/>
              </a:ext>
            </a:extLst>
          </p:cNvPr>
          <p:cNvSpPr txBox="1"/>
          <p:nvPr/>
        </p:nvSpPr>
        <p:spPr>
          <a:xfrm>
            <a:off x="7757885" y="1700226"/>
            <a:ext cx="3251200" cy="1754326"/>
          </a:xfrm>
          <a:prstGeom prst="rect">
            <a:avLst/>
          </a:prstGeom>
          <a:solidFill>
            <a:srgbClr val="FFCCFF"/>
          </a:solidFill>
          <a:ln w="28575">
            <a:prstDash val="dash"/>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s-ES" dirty="0">
                <a:latin typeface="Times New Roman" panose="02020603050405020304" pitchFamily="18" charset="0"/>
                <a:ea typeface="Calibri" panose="020F0502020204030204" pitchFamily="34" charset="0"/>
              </a:rPr>
              <a:t>Prieto B. </a:t>
            </a:r>
          </a:p>
          <a:p>
            <a:pPr algn="just"/>
            <a:r>
              <a:rPr lang="es-ES" dirty="0">
                <a:latin typeface="Times New Roman" panose="02020603050405020304" pitchFamily="18" charset="0"/>
                <a:ea typeface="Calibri" panose="020F0502020204030204" pitchFamily="34" charset="0"/>
              </a:rPr>
              <a:t>Significados durante el puerperio: a partir de prácticas y creencias culturales.</a:t>
            </a:r>
          </a:p>
          <a:p>
            <a:pPr algn="just"/>
            <a:r>
              <a:rPr lang="es-ES" dirty="0">
                <a:latin typeface="Times New Roman" panose="02020603050405020304" pitchFamily="18" charset="0"/>
                <a:ea typeface="Calibri" panose="020F0502020204030204" pitchFamily="34" charset="0"/>
              </a:rPr>
              <a:t> Scielo. 2013 Abril</a:t>
            </a:r>
          </a:p>
          <a:p>
            <a:pPr algn="just"/>
            <a:endParaRPr lang="es-ES" dirty="0">
              <a:latin typeface="Times New Roman" panose="02020603050405020304" pitchFamily="18" charset="0"/>
            </a:endParaRPr>
          </a:p>
        </p:txBody>
      </p:sp>
      <p:sp>
        <p:nvSpPr>
          <p:cNvPr id="3" name="Rectángulo 2">
            <a:extLst>
              <a:ext uri="{FF2B5EF4-FFF2-40B4-BE49-F238E27FC236}">
                <a16:creationId xmlns:a16="http://schemas.microsoft.com/office/drawing/2014/main" id="{FB10DD16-430F-4FF5-9B9E-8A9F7214D1C2}"/>
              </a:ext>
            </a:extLst>
          </p:cNvPr>
          <p:cNvSpPr/>
          <p:nvPr/>
        </p:nvSpPr>
        <p:spPr>
          <a:xfrm>
            <a:off x="874642" y="153409"/>
            <a:ext cx="10522227" cy="923330"/>
          </a:xfrm>
          <a:prstGeom prst="rect">
            <a:avLst/>
          </a:prstGeom>
        </p:spPr>
        <p:txBody>
          <a:bodyPr wrap="square">
            <a:spAutoFit/>
          </a:bodyPr>
          <a:lstStyle/>
          <a:p>
            <a:pPr algn="ctr">
              <a:lnSpc>
                <a:spcPct val="150000"/>
              </a:lnSpc>
              <a:spcAft>
                <a:spcPts val="0"/>
              </a:spcAft>
            </a:pPr>
            <a:r>
              <a:rPr lang="es-ES" b="1" dirty="0">
                <a:latin typeface="Times New Roman" panose="02020603050405020304" pitchFamily="18" charset="0"/>
                <a:ea typeface="Calibri" panose="020F0502020204030204" pitchFamily="34" charset="0"/>
                <a:cs typeface="Times New Roman" panose="02020603050405020304" pitchFamily="18" charset="0"/>
              </a:rPr>
              <a:t>Gráfico 8: Según su conocimiento, qué tipo de alimentación consume las pacientes post cesárea en su domicilio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Gráfico 6">
            <a:extLst>
              <a:ext uri="{FF2B5EF4-FFF2-40B4-BE49-F238E27FC236}">
                <a16:creationId xmlns:a16="http://schemas.microsoft.com/office/drawing/2014/main" id="{00000000-0008-0000-1100-000002000000}"/>
              </a:ext>
            </a:extLst>
          </p:cNvPr>
          <p:cNvGraphicFramePr/>
          <p:nvPr>
            <p:extLst>
              <p:ext uri="{D42A27DB-BD31-4B8C-83A1-F6EECF244321}">
                <p14:modId xmlns:p14="http://schemas.microsoft.com/office/powerpoint/2010/main" val="2951561657"/>
              </p:ext>
            </p:extLst>
          </p:nvPr>
        </p:nvGraphicFramePr>
        <p:xfrm>
          <a:off x="616225" y="1328529"/>
          <a:ext cx="6341165" cy="487348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25107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7" name="Picture 4" descr="Imagen relacionada">
            <a:extLst>
              <a:ext uri="{FF2B5EF4-FFF2-40B4-BE49-F238E27FC236}">
                <a16:creationId xmlns:a16="http://schemas.microsoft.com/office/drawing/2014/main" id="{1A73C058-4E2B-43EE-9882-1228B68A039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a:extLst>
              <a:ext uri="{FF2B5EF4-FFF2-40B4-BE49-F238E27FC236}">
                <a16:creationId xmlns:a16="http://schemas.microsoft.com/office/drawing/2014/main" id="{556BF56A-793E-4E13-95C3-1CCCF2F76A75}"/>
              </a:ext>
            </a:extLst>
          </p:cNvPr>
          <p:cNvSpPr/>
          <p:nvPr/>
        </p:nvSpPr>
        <p:spPr>
          <a:xfrm>
            <a:off x="4374469" y="204017"/>
            <a:ext cx="2890882" cy="372025"/>
          </a:xfrm>
          <a:prstGeom prst="rect">
            <a:avLst/>
          </a:prstGeom>
        </p:spPr>
        <p:txBody>
          <a:bodyPr wrap="square">
            <a:spAutoFit/>
          </a:bodyPr>
          <a:lstStyle/>
          <a:p>
            <a:pPr algn="ctr">
              <a:lnSpc>
                <a:spcPct val="106000"/>
              </a:lnSpc>
              <a:spcBef>
                <a:spcPts val="1200"/>
              </a:spcBef>
              <a:spcAft>
                <a:spcPts val="0"/>
              </a:spcAft>
            </a:pPr>
            <a:r>
              <a:rPr lang="es-ES" kern="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Times New Roman" panose="02020603050405020304" pitchFamily="18" charset="0"/>
                <a:cs typeface="Times New Roman" panose="02020603050405020304" pitchFamily="18" charset="0"/>
              </a:rPr>
              <a:t>CAPÍTULO I</a:t>
            </a:r>
            <a:endParaRPr lang="es-EC" sz="2000" kern="0" dirty="0">
              <a:ln w="0"/>
              <a:solidFill>
                <a:schemeClr val="accent1"/>
              </a:solidFill>
              <a:effectLst>
                <a:outerShdw blurRad="38100" dist="25400" dir="5400000" algn="ctr" rotWithShape="0">
                  <a:srgbClr val="6E747A">
                    <a:alpha val="43000"/>
                  </a:srgbClr>
                </a:outerShdw>
              </a:effectLst>
              <a:latin typeface="Calibri Light" panose="020F0302020204030204" pitchFamily="34" charset="0"/>
              <a:ea typeface="Times New Roman" panose="02020603050405020304" pitchFamily="18" charset="0"/>
              <a:cs typeface="Times New Roman" panose="02020603050405020304" pitchFamily="18" charset="0"/>
            </a:endParaRPr>
          </a:p>
        </p:txBody>
      </p:sp>
      <p:graphicFrame>
        <p:nvGraphicFramePr>
          <p:cNvPr id="5" name="Diagrama 4">
            <a:extLst>
              <a:ext uri="{FF2B5EF4-FFF2-40B4-BE49-F238E27FC236}">
                <a16:creationId xmlns:a16="http://schemas.microsoft.com/office/drawing/2014/main" id="{ABC90666-351C-4F06-BAB0-414FD7F7261A}"/>
              </a:ext>
            </a:extLst>
          </p:cNvPr>
          <p:cNvGraphicFramePr/>
          <p:nvPr>
            <p:extLst>
              <p:ext uri="{D42A27DB-BD31-4B8C-83A1-F6EECF244321}">
                <p14:modId xmlns:p14="http://schemas.microsoft.com/office/powerpoint/2010/main" val="3750712230"/>
              </p:ext>
            </p:extLst>
          </p:nvPr>
        </p:nvGraphicFramePr>
        <p:xfrm>
          <a:off x="229700" y="926126"/>
          <a:ext cx="11180421"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1 Título">
            <a:extLst>
              <a:ext uri="{FF2B5EF4-FFF2-40B4-BE49-F238E27FC236}">
                <a16:creationId xmlns:a16="http://schemas.microsoft.com/office/drawing/2014/main" id="{8FE4AC57-AC8D-4936-A273-E12EC3C18DAE}"/>
              </a:ext>
            </a:extLst>
          </p:cNvPr>
          <p:cNvSpPr txBox="1">
            <a:spLocks/>
          </p:cNvSpPr>
          <p:nvPr/>
        </p:nvSpPr>
        <p:spPr>
          <a:xfrm>
            <a:off x="161560" y="566086"/>
            <a:ext cx="8280920" cy="720080"/>
          </a:xfrm>
          <a:prstGeom prst="rect">
            <a:avLst/>
          </a:prstGeom>
        </p:spPr>
        <p:txBody>
          <a:bodyPr vert="horz" lIns="91440" tIns="45720" rIns="91440" bIns="45720" rtlCol="0"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C"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rPr>
              <a:t>EL PROBLEMA DE INVESTIGACIÓN  </a:t>
            </a:r>
            <a:endParaRPr lang="es-ES"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endParaRPr>
          </a:p>
        </p:txBody>
      </p:sp>
    </p:spTree>
    <p:extLst>
      <p:ext uri="{BB962C8B-B14F-4D97-AF65-F5344CB8AC3E}">
        <p14:creationId xmlns:p14="http://schemas.microsoft.com/office/powerpoint/2010/main" val="528135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Picture 4" descr="Imagen relacionada">
            <a:extLst>
              <a:ext uri="{FF2B5EF4-FFF2-40B4-BE49-F238E27FC236}">
                <a16:creationId xmlns:a16="http://schemas.microsoft.com/office/drawing/2014/main" id="{8B572650-953F-401E-98BF-D9212139F7B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a:extLst>
              <a:ext uri="{FF2B5EF4-FFF2-40B4-BE49-F238E27FC236}">
                <a16:creationId xmlns:a16="http://schemas.microsoft.com/office/drawing/2014/main" id="{56917550-EB55-4A5B-A2F9-A9F89FF1FA4B}"/>
              </a:ext>
            </a:extLst>
          </p:cNvPr>
          <p:cNvSpPr/>
          <p:nvPr/>
        </p:nvSpPr>
        <p:spPr>
          <a:xfrm>
            <a:off x="473606" y="321468"/>
            <a:ext cx="11625943" cy="36933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s-ES" b="1" dirty="0">
                <a:latin typeface="Times New Roman" panose="02020603050405020304" pitchFamily="18" charset="0"/>
                <a:ea typeface="Calibri" panose="020F0502020204030204" pitchFamily="34" charset="0"/>
              </a:rPr>
              <a:t>Prácticas y actitudes sobre autocuidado post cesárea de las pacientes atendidas en el Hospital San Vicente de Paúl</a:t>
            </a:r>
            <a:endParaRPr lang="es-EC" dirty="0"/>
          </a:p>
        </p:txBody>
      </p:sp>
      <p:sp>
        <p:nvSpPr>
          <p:cNvPr id="8" name="Rectángulo 7">
            <a:extLst>
              <a:ext uri="{FF2B5EF4-FFF2-40B4-BE49-F238E27FC236}">
                <a16:creationId xmlns:a16="http://schemas.microsoft.com/office/drawing/2014/main" id="{F74AF7CA-2F52-4422-93FB-AE54BB44EEFE}"/>
              </a:ext>
            </a:extLst>
          </p:cNvPr>
          <p:cNvSpPr/>
          <p:nvPr/>
        </p:nvSpPr>
        <p:spPr>
          <a:xfrm>
            <a:off x="167798" y="908641"/>
            <a:ext cx="11509829" cy="646331"/>
          </a:xfrm>
          <a:prstGeom prst="rect">
            <a:avLst/>
          </a:prstGeom>
        </p:spPr>
        <p:txBody>
          <a:bodyPr wrap="square">
            <a:spAutoFit/>
          </a:bodyPr>
          <a:lstStyle/>
          <a:p>
            <a:pPr algn="ctr">
              <a:spcAft>
                <a:spcPts val="1000"/>
              </a:spcAft>
            </a:pPr>
            <a:r>
              <a:rPr lang="es-ES" b="1" dirty="0">
                <a:latin typeface="Times New Roman" panose="02020603050405020304" pitchFamily="18" charset="0"/>
                <a:ea typeface="Calibri" panose="020F0502020204030204" pitchFamily="34" charset="0"/>
                <a:cs typeface="Times New Roman" panose="02020603050405020304" pitchFamily="18" charset="0"/>
              </a:rPr>
              <a:t>Gráfico 9: Tiempo en el cual la mujer post cesárea consideran propicio para la recuperación  del proceso quirúrgico </a:t>
            </a:r>
            <a:r>
              <a:rPr lang="es-ES" b="1" dirty="0">
                <a:latin typeface="Times New Roman" panose="02020603050405020304" pitchFamily="18" charset="0"/>
                <a:ea typeface="Calibri" panose="020F0502020204030204" pitchFamily="34" charset="0"/>
              </a:rPr>
              <a:t>relacionado con la edad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CuadroTexto 9">
            <a:extLst>
              <a:ext uri="{FF2B5EF4-FFF2-40B4-BE49-F238E27FC236}">
                <a16:creationId xmlns:a16="http://schemas.microsoft.com/office/drawing/2014/main" id="{267AF898-2166-4982-89AA-54B3F7AB1E30}"/>
              </a:ext>
            </a:extLst>
          </p:cNvPr>
          <p:cNvSpPr txBox="1"/>
          <p:nvPr/>
        </p:nvSpPr>
        <p:spPr>
          <a:xfrm>
            <a:off x="7757885" y="1700226"/>
            <a:ext cx="3251200" cy="2308324"/>
          </a:xfrm>
          <a:prstGeom prst="rect">
            <a:avLst/>
          </a:prstGeom>
          <a:solidFill>
            <a:srgbClr val="FFCCFF"/>
          </a:solidFill>
          <a:ln w="28575">
            <a:prstDash val="dash"/>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s-ES" dirty="0">
                <a:latin typeface="Times New Roman" panose="02020603050405020304" pitchFamily="18" charset="0"/>
                <a:cs typeface="Times New Roman" panose="02020603050405020304" pitchFamily="18" charset="0"/>
              </a:rPr>
              <a:t>Moreno Mojica</a:t>
            </a:r>
          </a:p>
          <a:p>
            <a:pPr algn="just"/>
            <a:r>
              <a:rPr lang="es-ES" dirty="0">
                <a:latin typeface="Times New Roman" panose="02020603050405020304" pitchFamily="18" charset="0"/>
                <a:cs typeface="Times New Roman" panose="02020603050405020304" pitchFamily="18" charset="0"/>
              </a:rPr>
              <a:t>La mujer en posparto: un fenómeno de interés e intervención para la disciplina de enfermería. </a:t>
            </a:r>
          </a:p>
          <a:p>
            <a:pPr algn="just"/>
            <a:r>
              <a:rPr lang="es-ES" dirty="0">
                <a:latin typeface="Times New Roman" panose="02020603050405020304" pitchFamily="18" charset="0"/>
                <a:cs typeface="Times New Roman" panose="02020603050405020304" pitchFamily="18" charset="0"/>
              </a:rPr>
              <a:t>Revista Cuidarte. 2014 Diciembre</a:t>
            </a:r>
          </a:p>
          <a:p>
            <a:pPr algn="just"/>
            <a:endParaRPr lang="es-ES" dirty="0">
              <a:latin typeface="Times New Roman" panose="02020603050405020304" pitchFamily="18" charset="0"/>
              <a:cs typeface="Times New Roman" panose="02020603050405020304" pitchFamily="18" charset="0"/>
            </a:endParaRPr>
          </a:p>
        </p:txBody>
      </p:sp>
      <p:pic>
        <p:nvPicPr>
          <p:cNvPr id="7" name="Imagen 6">
            <a:extLst>
              <a:ext uri="{FF2B5EF4-FFF2-40B4-BE49-F238E27FC236}">
                <a16:creationId xmlns:a16="http://schemas.microsoft.com/office/drawing/2014/main" id="{F60325E3-2FF7-4BE3-88A8-B359B2863748}"/>
              </a:ext>
            </a:extLst>
          </p:cNvPr>
          <p:cNvPicPr/>
          <p:nvPr/>
        </p:nvPicPr>
        <p:blipFill rotWithShape="1">
          <a:blip r:embed="rId4"/>
          <a:srcRect l="29104" t="36707" r="37559" b="13721"/>
          <a:stretch/>
        </p:blipFill>
        <p:spPr bwMode="auto">
          <a:xfrm>
            <a:off x="605044" y="1599441"/>
            <a:ext cx="6842677" cy="514591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51032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n relacionada">
            <a:extLst>
              <a:ext uri="{FF2B5EF4-FFF2-40B4-BE49-F238E27FC236}">
                <a16:creationId xmlns:a16="http://schemas.microsoft.com/office/drawing/2014/main" id="{8B572650-953F-401E-98BF-D9212139F7B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Gráfico 3">
            <a:extLst>
              <a:ext uri="{FF2B5EF4-FFF2-40B4-BE49-F238E27FC236}">
                <a16:creationId xmlns:a16="http://schemas.microsoft.com/office/drawing/2014/main" id="{00000000-0008-0000-0F00-000002000000}"/>
              </a:ext>
            </a:extLst>
          </p:cNvPr>
          <p:cNvGraphicFramePr/>
          <p:nvPr>
            <p:extLst/>
          </p:nvPr>
        </p:nvGraphicFramePr>
        <p:xfrm>
          <a:off x="695107" y="1338951"/>
          <a:ext cx="6367670" cy="4979503"/>
        </p:xfrm>
        <a:graphic>
          <a:graphicData uri="http://schemas.openxmlformats.org/drawingml/2006/chart">
            <c:chart xmlns:c="http://schemas.openxmlformats.org/drawingml/2006/chart" xmlns:r="http://schemas.openxmlformats.org/officeDocument/2006/relationships" r:id="rId4"/>
          </a:graphicData>
        </a:graphic>
      </p:graphicFrame>
      <p:sp>
        <p:nvSpPr>
          <p:cNvPr id="7" name="CuadroTexto 6">
            <a:extLst>
              <a:ext uri="{FF2B5EF4-FFF2-40B4-BE49-F238E27FC236}">
                <a16:creationId xmlns:a16="http://schemas.microsoft.com/office/drawing/2014/main" id="{9083531B-767F-40A8-8482-DC7BF7C5D4B8}"/>
              </a:ext>
            </a:extLst>
          </p:cNvPr>
          <p:cNvSpPr txBox="1"/>
          <p:nvPr/>
        </p:nvSpPr>
        <p:spPr>
          <a:xfrm>
            <a:off x="7757885" y="1700226"/>
            <a:ext cx="3251200" cy="1754326"/>
          </a:xfrm>
          <a:prstGeom prst="rect">
            <a:avLst/>
          </a:prstGeom>
          <a:solidFill>
            <a:srgbClr val="FFCCFF"/>
          </a:solidFill>
          <a:ln w="28575">
            <a:prstDash val="dash"/>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s-ES" dirty="0">
                <a:latin typeface="Times New Roman" panose="02020603050405020304" pitchFamily="18" charset="0"/>
                <a:ea typeface="Calibri" panose="020F0502020204030204" pitchFamily="34" charset="0"/>
              </a:rPr>
              <a:t>Prieto B. </a:t>
            </a:r>
          </a:p>
          <a:p>
            <a:pPr algn="just"/>
            <a:r>
              <a:rPr lang="es-ES" dirty="0">
                <a:latin typeface="Times New Roman" panose="02020603050405020304" pitchFamily="18" charset="0"/>
                <a:ea typeface="Calibri" panose="020F0502020204030204" pitchFamily="34" charset="0"/>
              </a:rPr>
              <a:t>Significados durante el puerperio: a partir de prácticas y creencias culturales.</a:t>
            </a:r>
          </a:p>
          <a:p>
            <a:pPr algn="just"/>
            <a:r>
              <a:rPr lang="es-ES" dirty="0">
                <a:latin typeface="Times New Roman" panose="02020603050405020304" pitchFamily="18" charset="0"/>
                <a:ea typeface="Calibri" panose="020F0502020204030204" pitchFamily="34" charset="0"/>
              </a:rPr>
              <a:t> Scielo. 2013 Abril</a:t>
            </a:r>
          </a:p>
          <a:p>
            <a:pPr algn="just"/>
            <a:endParaRPr lang="es-ES" dirty="0">
              <a:latin typeface="Times New Roman" panose="02020603050405020304" pitchFamily="18" charset="0"/>
            </a:endParaRPr>
          </a:p>
        </p:txBody>
      </p:sp>
      <p:sp>
        <p:nvSpPr>
          <p:cNvPr id="3" name="Rectángulo 2">
            <a:extLst>
              <a:ext uri="{FF2B5EF4-FFF2-40B4-BE49-F238E27FC236}">
                <a16:creationId xmlns:a16="http://schemas.microsoft.com/office/drawing/2014/main" id="{410061D2-F8AA-4384-B42E-60177D74EA94}"/>
              </a:ext>
            </a:extLst>
          </p:cNvPr>
          <p:cNvSpPr/>
          <p:nvPr/>
        </p:nvSpPr>
        <p:spPr>
          <a:xfrm>
            <a:off x="1558234" y="733848"/>
            <a:ext cx="9706113" cy="507831"/>
          </a:xfrm>
          <a:prstGeom prst="rect">
            <a:avLst/>
          </a:prstGeom>
        </p:spPr>
        <p:txBody>
          <a:bodyPr wrap="square">
            <a:spAutoFit/>
          </a:bodyPr>
          <a:lstStyle/>
          <a:p>
            <a:pPr algn="just">
              <a:lnSpc>
                <a:spcPct val="150000"/>
              </a:lnSpc>
              <a:spcAft>
                <a:spcPts val="1000"/>
              </a:spcAft>
            </a:pPr>
            <a:r>
              <a:rPr lang="es-ES" b="1" dirty="0">
                <a:latin typeface="Times New Roman" panose="02020603050405020304" pitchFamily="18" charset="0"/>
                <a:ea typeface="Calibri" panose="020F0502020204030204" pitchFamily="34" charset="0"/>
                <a:cs typeface="Times New Roman" panose="02020603050405020304" pitchFamily="18" charset="0"/>
              </a:rPr>
              <a:t>Gráfico 10: Según prácticas de las mujeres post cesárea, con que creen que es correcto bañarse.</a:t>
            </a:r>
            <a:endParaRPr lang="es-EC" sz="1100"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7223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7" name="Picture 4" descr="Imagen relacionada">
            <a:extLst>
              <a:ext uri="{FF2B5EF4-FFF2-40B4-BE49-F238E27FC236}">
                <a16:creationId xmlns:a16="http://schemas.microsoft.com/office/drawing/2014/main" id="{8B572650-953F-401E-98BF-D9212139F7B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Gráfico 4">
            <a:extLst>
              <a:ext uri="{FF2B5EF4-FFF2-40B4-BE49-F238E27FC236}">
                <a16:creationId xmlns:a16="http://schemas.microsoft.com/office/drawing/2014/main" id="{00000000-0008-0000-1300-000002000000}"/>
              </a:ext>
            </a:extLst>
          </p:cNvPr>
          <p:cNvGraphicFramePr/>
          <p:nvPr>
            <p:extLst>
              <p:ext uri="{D42A27DB-BD31-4B8C-83A1-F6EECF244321}">
                <p14:modId xmlns:p14="http://schemas.microsoft.com/office/powerpoint/2010/main" val="3573960840"/>
              </p:ext>
            </p:extLst>
          </p:nvPr>
        </p:nvGraphicFramePr>
        <p:xfrm>
          <a:off x="362856" y="1893873"/>
          <a:ext cx="5666883" cy="4241884"/>
        </p:xfrm>
        <a:graphic>
          <a:graphicData uri="http://schemas.openxmlformats.org/drawingml/2006/chart">
            <c:chart xmlns:c="http://schemas.openxmlformats.org/drawingml/2006/chart" xmlns:r="http://schemas.openxmlformats.org/officeDocument/2006/relationships" r:id="rId4"/>
          </a:graphicData>
        </a:graphic>
      </p:graphicFrame>
      <p:sp>
        <p:nvSpPr>
          <p:cNvPr id="6" name="CuadroTexto 5">
            <a:extLst>
              <a:ext uri="{FF2B5EF4-FFF2-40B4-BE49-F238E27FC236}">
                <a16:creationId xmlns:a16="http://schemas.microsoft.com/office/drawing/2014/main" id="{D17D0577-4F90-4EA0-9D7E-C88D9AF62454}"/>
              </a:ext>
            </a:extLst>
          </p:cNvPr>
          <p:cNvSpPr txBox="1"/>
          <p:nvPr/>
        </p:nvSpPr>
        <p:spPr>
          <a:xfrm>
            <a:off x="7559102" y="2349583"/>
            <a:ext cx="3251200" cy="1477328"/>
          </a:xfrm>
          <a:prstGeom prst="rect">
            <a:avLst/>
          </a:prstGeom>
          <a:solidFill>
            <a:srgbClr val="FFCCFF"/>
          </a:solidFill>
          <a:ln w="28575">
            <a:prstDash val="dash"/>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s-ES" dirty="0">
                <a:latin typeface="Times New Roman" panose="02020603050405020304" pitchFamily="18" charset="0"/>
                <a:cs typeface="Times New Roman" panose="02020603050405020304" pitchFamily="18" charset="0"/>
              </a:rPr>
              <a:t>Ministerio de Salud Pública. Atención del parto por cesárea: Guía Práctica Clínica. Ministerio de Salud Pública. 2016.</a:t>
            </a:r>
          </a:p>
          <a:p>
            <a:pPr algn="just"/>
            <a:endParaRPr lang="es-ES" dirty="0">
              <a:latin typeface="Times New Roman" panose="02020603050405020304" pitchFamily="18" charset="0"/>
              <a:cs typeface="Times New Roman" panose="02020603050405020304" pitchFamily="18" charset="0"/>
            </a:endParaRPr>
          </a:p>
        </p:txBody>
      </p:sp>
      <p:sp>
        <p:nvSpPr>
          <p:cNvPr id="9" name="Rectángulo 8">
            <a:extLst>
              <a:ext uri="{FF2B5EF4-FFF2-40B4-BE49-F238E27FC236}">
                <a16:creationId xmlns:a16="http://schemas.microsoft.com/office/drawing/2014/main" id="{D30859BE-F07C-48F6-A048-D2D1BAB2BAB7}"/>
              </a:ext>
            </a:extLst>
          </p:cNvPr>
          <p:cNvSpPr/>
          <p:nvPr/>
        </p:nvSpPr>
        <p:spPr>
          <a:xfrm>
            <a:off x="781878" y="277523"/>
            <a:ext cx="10495721" cy="923330"/>
          </a:xfrm>
          <a:prstGeom prst="rect">
            <a:avLst/>
          </a:prstGeom>
        </p:spPr>
        <p:txBody>
          <a:bodyPr wrap="square">
            <a:spAutoFit/>
          </a:bodyPr>
          <a:lstStyle/>
          <a:p>
            <a:pPr algn="ctr">
              <a:lnSpc>
                <a:spcPct val="150000"/>
              </a:lnSpc>
              <a:spcAft>
                <a:spcPts val="0"/>
              </a:spcAft>
            </a:pPr>
            <a:r>
              <a:rPr lang="es-ES" b="1" dirty="0">
                <a:latin typeface="Times New Roman" panose="02020603050405020304" pitchFamily="18" charset="0"/>
                <a:ea typeface="Calibri" panose="020F0502020204030204" pitchFamily="34" charset="0"/>
                <a:cs typeface="Times New Roman" panose="02020603050405020304" pitchFamily="18" charset="0"/>
              </a:rPr>
              <a:t>Gráfico 11: Según las prácticas de las mujeres post cesárea en el hogar cuantas veces cree que se debe limpiar la herida quirúrgica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52995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7" name="Picture 4" descr="Imagen relacionada">
            <a:extLst>
              <a:ext uri="{FF2B5EF4-FFF2-40B4-BE49-F238E27FC236}">
                <a16:creationId xmlns:a16="http://schemas.microsoft.com/office/drawing/2014/main" id="{8B572650-953F-401E-98BF-D9212139F7B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Gráfico 4">
            <a:extLst>
              <a:ext uri="{FF2B5EF4-FFF2-40B4-BE49-F238E27FC236}">
                <a16:creationId xmlns:a16="http://schemas.microsoft.com/office/drawing/2014/main" id="{00000000-0008-0000-1400-000002000000}"/>
              </a:ext>
            </a:extLst>
          </p:cNvPr>
          <p:cNvGraphicFramePr/>
          <p:nvPr>
            <p:extLst>
              <p:ext uri="{D42A27DB-BD31-4B8C-83A1-F6EECF244321}">
                <p14:modId xmlns:p14="http://schemas.microsoft.com/office/powerpoint/2010/main" val="3168131158"/>
              </p:ext>
            </p:extLst>
          </p:nvPr>
        </p:nvGraphicFramePr>
        <p:xfrm>
          <a:off x="477077" y="1355035"/>
          <a:ext cx="5857461" cy="4807226"/>
        </p:xfrm>
        <a:graphic>
          <a:graphicData uri="http://schemas.openxmlformats.org/drawingml/2006/chart">
            <c:chart xmlns:c="http://schemas.openxmlformats.org/drawingml/2006/chart" xmlns:r="http://schemas.openxmlformats.org/officeDocument/2006/relationships" r:id="rId4"/>
          </a:graphicData>
        </a:graphic>
      </p:graphicFrame>
      <p:sp>
        <p:nvSpPr>
          <p:cNvPr id="6" name="CuadroTexto 5">
            <a:extLst>
              <a:ext uri="{FF2B5EF4-FFF2-40B4-BE49-F238E27FC236}">
                <a16:creationId xmlns:a16="http://schemas.microsoft.com/office/drawing/2014/main" id="{1CF0D41E-FE4F-4C0D-8546-E8C2427DE94B}"/>
              </a:ext>
            </a:extLst>
          </p:cNvPr>
          <p:cNvSpPr txBox="1"/>
          <p:nvPr/>
        </p:nvSpPr>
        <p:spPr>
          <a:xfrm>
            <a:off x="7559102" y="2349583"/>
            <a:ext cx="3251200" cy="1477328"/>
          </a:xfrm>
          <a:prstGeom prst="rect">
            <a:avLst/>
          </a:prstGeom>
          <a:solidFill>
            <a:srgbClr val="FFCCFF"/>
          </a:solidFill>
          <a:ln w="28575">
            <a:prstDash val="dash"/>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s-ES" dirty="0">
                <a:latin typeface="Times New Roman" panose="02020603050405020304" pitchFamily="18" charset="0"/>
                <a:cs typeface="Times New Roman" panose="02020603050405020304" pitchFamily="18" charset="0"/>
              </a:rPr>
              <a:t>Ministerio de Salud Pública. Atención del parto por cesárea: Guía Práctica Clínica. Ministerio de Salud Pública. 2016.</a:t>
            </a:r>
          </a:p>
          <a:p>
            <a:pPr algn="just"/>
            <a:endParaRPr lang="es-ES" dirty="0">
              <a:latin typeface="Times New Roman" panose="02020603050405020304" pitchFamily="18" charset="0"/>
              <a:cs typeface="Times New Roman" panose="02020603050405020304" pitchFamily="18" charset="0"/>
            </a:endParaRPr>
          </a:p>
        </p:txBody>
      </p:sp>
      <p:sp>
        <p:nvSpPr>
          <p:cNvPr id="4" name="Rectángulo 3">
            <a:extLst>
              <a:ext uri="{FF2B5EF4-FFF2-40B4-BE49-F238E27FC236}">
                <a16:creationId xmlns:a16="http://schemas.microsoft.com/office/drawing/2014/main" id="{969DB31C-F30A-4615-89C0-103ACEF3273C}"/>
              </a:ext>
            </a:extLst>
          </p:cNvPr>
          <p:cNvSpPr/>
          <p:nvPr/>
        </p:nvSpPr>
        <p:spPr>
          <a:xfrm>
            <a:off x="850819" y="109152"/>
            <a:ext cx="10360519" cy="923330"/>
          </a:xfrm>
          <a:prstGeom prst="rect">
            <a:avLst/>
          </a:prstGeom>
        </p:spPr>
        <p:txBody>
          <a:bodyPr wrap="square">
            <a:spAutoFit/>
          </a:bodyPr>
          <a:lstStyle/>
          <a:p>
            <a:pPr algn="ctr">
              <a:lnSpc>
                <a:spcPct val="150000"/>
              </a:lnSpc>
              <a:spcAft>
                <a:spcPts val="0"/>
              </a:spcAft>
            </a:pPr>
            <a:r>
              <a:rPr lang="es-ES" b="1" dirty="0">
                <a:latin typeface="Times New Roman" panose="02020603050405020304" pitchFamily="18" charset="0"/>
                <a:ea typeface="Calibri" panose="020F0502020204030204" pitchFamily="34" charset="0"/>
                <a:cs typeface="Times New Roman" panose="02020603050405020304" pitchFamily="18" charset="0"/>
              </a:rPr>
              <a:t>Gráfico 12: Dentro de las prácticas realizadas por las pacientes post cesáreas, que utilizan para la limpieza de la herida quirúrgica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8946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6" name="Picture 4" descr="Imagen relacionada">
            <a:extLst>
              <a:ext uri="{FF2B5EF4-FFF2-40B4-BE49-F238E27FC236}">
                <a16:creationId xmlns:a16="http://schemas.microsoft.com/office/drawing/2014/main" id="{8B572650-953F-401E-98BF-D9212139F7B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313"/>
          <a:stretch/>
        </p:blipFill>
        <p:spPr bwMode="auto">
          <a:xfrm>
            <a:off x="-1" y="13252"/>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E39F7B4E-C621-4142-A6E6-507F574B58BB}"/>
              </a:ext>
            </a:extLst>
          </p:cNvPr>
          <p:cNvSpPr txBox="1"/>
          <p:nvPr/>
        </p:nvSpPr>
        <p:spPr>
          <a:xfrm>
            <a:off x="7466337" y="1991774"/>
            <a:ext cx="3251200" cy="1754326"/>
          </a:xfrm>
          <a:prstGeom prst="rect">
            <a:avLst/>
          </a:prstGeom>
          <a:solidFill>
            <a:srgbClr val="FFCCFF"/>
          </a:solidFill>
          <a:ln w="28575">
            <a:prstDash val="dash"/>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s-ES" dirty="0">
                <a:latin typeface="Times New Roman" panose="02020603050405020304" pitchFamily="18" charset="0"/>
                <a:cs typeface="Times New Roman" panose="02020603050405020304" pitchFamily="18" charset="0"/>
              </a:rPr>
              <a:t>Redondo Aguilar</a:t>
            </a:r>
          </a:p>
          <a:p>
            <a:pPr algn="just"/>
            <a:r>
              <a:rPr lang="es-ES" dirty="0">
                <a:latin typeface="Times New Roman" panose="02020603050405020304" pitchFamily="18" charset="0"/>
                <a:cs typeface="Times New Roman" panose="02020603050405020304" pitchFamily="18" charset="0"/>
              </a:rPr>
              <a:t>Seguridad del alta a las 48 horas en las mujeres intervenidas de cesárea. </a:t>
            </a:r>
          </a:p>
          <a:p>
            <a:pPr algn="just"/>
            <a:r>
              <a:rPr lang="es-ES" dirty="0">
                <a:latin typeface="Times New Roman" panose="02020603050405020304" pitchFamily="18" charset="0"/>
                <a:cs typeface="Times New Roman" panose="02020603050405020304" pitchFamily="18" charset="0"/>
              </a:rPr>
              <a:t>Scielo. 2017 Febrero.</a:t>
            </a:r>
          </a:p>
          <a:p>
            <a:pPr algn="just"/>
            <a:endParaRPr lang="es-ES" dirty="0">
              <a:latin typeface="Times New Roman" panose="02020603050405020304" pitchFamily="18" charset="0"/>
              <a:cs typeface="Times New Roman" panose="02020603050405020304" pitchFamily="18" charset="0"/>
            </a:endParaRPr>
          </a:p>
        </p:txBody>
      </p:sp>
      <p:sp>
        <p:nvSpPr>
          <p:cNvPr id="3" name="Rectángulo 2">
            <a:extLst>
              <a:ext uri="{FF2B5EF4-FFF2-40B4-BE49-F238E27FC236}">
                <a16:creationId xmlns:a16="http://schemas.microsoft.com/office/drawing/2014/main" id="{0634EDDA-F2FC-4807-94CA-8203210617D9}"/>
              </a:ext>
            </a:extLst>
          </p:cNvPr>
          <p:cNvSpPr/>
          <p:nvPr/>
        </p:nvSpPr>
        <p:spPr>
          <a:xfrm>
            <a:off x="954157" y="96583"/>
            <a:ext cx="10124660" cy="507831"/>
          </a:xfrm>
          <a:prstGeom prst="rect">
            <a:avLst/>
          </a:prstGeom>
        </p:spPr>
        <p:txBody>
          <a:bodyPr wrap="square">
            <a:spAutoFit/>
          </a:bodyPr>
          <a:lstStyle/>
          <a:p>
            <a:pPr algn="ctr">
              <a:lnSpc>
                <a:spcPct val="150000"/>
              </a:lnSpc>
              <a:spcAft>
                <a:spcPts val="0"/>
              </a:spcAft>
            </a:pPr>
            <a:r>
              <a:rPr lang="es-ES" b="1" dirty="0">
                <a:latin typeface="Times New Roman" panose="02020603050405020304" pitchFamily="18" charset="0"/>
                <a:ea typeface="Calibri" panose="020F0502020204030204" pitchFamily="34" charset="0"/>
                <a:cs typeface="Times New Roman" panose="02020603050405020304" pitchFamily="18" charset="0"/>
              </a:rPr>
              <a:t>Gráfico 13: Tiempo en que la mujer post cesárea consideran correcto realizar actividad física.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Gráfico 6">
            <a:extLst>
              <a:ext uri="{FF2B5EF4-FFF2-40B4-BE49-F238E27FC236}">
                <a16:creationId xmlns:a16="http://schemas.microsoft.com/office/drawing/2014/main" id="{00000000-0008-0000-1500-000002000000}"/>
              </a:ext>
            </a:extLst>
          </p:cNvPr>
          <p:cNvGraphicFramePr/>
          <p:nvPr>
            <p:extLst>
              <p:ext uri="{D42A27DB-BD31-4B8C-83A1-F6EECF244321}">
                <p14:modId xmlns:p14="http://schemas.microsoft.com/office/powerpoint/2010/main" val="3603817814"/>
              </p:ext>
            </p:extLst>
          </p:nvPr>
        </p:nvGraphicFramePr>
        <p:xfrm>
          <a:off x="424069" y="791623"/>
          <a:ext cx="6520069" cy="556941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35389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Picture 4" descr="Imagen relacionada">
            <a:extLst>
              <a:ext uri="{FF2B5EF4-FFF2-40B4-BE49-F238E27FC236}">
                <a16:creationId xmlns:a16="http://schemas.microsoft.com/office/drawing/2014/main" id="{8B572650-953F-401E-98BF-D9212139F7B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Diagrama 5">
            <a:extLst>
              <a:ext uri="{FF2B5EF4-FFF2-40B4-BE49-F238E27FC236}">
                <a16:creationId xmlns:a16="http://schemas.microsoft.com/office/drawing/2014/main" id="{E373B6C0-50CD-4B49-83B8-360A35BB0699}"/>
              </a:ext>
            </a:extLst>
          </p:cNvPr>
          <p:cNvGraphicFramePr/>
          <p:nvPr>
            <p:extLst>
              <p:ext uri="{D42A27DB-BD31-4B8C-83A1-F6EECF244321}">
                <p14:modId xmlns:p14="http://schemas.microsoft.com/office/powerpoint/2010/main" val="1837843582"/>
              </p:ext>
            </p:extLst>
          </p:nvPr>
        </p:nvGraphicFramePr>
        <p:xfrm>
          <a:off x="593584" y="1250145"/>
          <a:ext cx="11055077" cy="42473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ángulo 6">
            <a:extLst>
              <a:ext uri="{FF2B5EF4-FFF2-40B4-BE49-F238E27FC236}">
                <a16:creationId xmlns:a16="http://schemas.microsoft.com/office/drawing/2014/main" id="{A7F93421-9B84-4261-AA3A-FA5BF96148F8}"/>
              </a:ext>
            </a:extLst>
          </p:cNvPr>
          <p:cNvSpPr/>
          <p:nvPr/>
        </p:nvSpPr>
        <p:spPr>
          <a:xfrm>
            <a:off x="4904556" y="186124"/>
            <a:ext cx="2890882" cy="372025"/>
          </a:xfrm>
          <a:prstGeom prst="rect">
            <a:avLst/>
          </a:prstGeom>
        </p:spPr>
        <p:txBody>
          <a:bodyPr wrap="square">
            <a:spAutoFit/>
          </a:bodyPr>
          <a:lstStyle/>
          <a:p>
            <a:pPr algn="ctr">
              <a:lnSpc>
                <a:spcPct val="106000"/>
              </a:lnSpc>
              <a:spcBef>
                <a:spcPts val="1200"/>
              </a:spcBef>
              <a:spcAft>
                <a:spcPts val="0"/>
              </a:spcAft>
            </a:pPr>
            <a:r>
              <a:rPr lang="es-ES" kern="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Times New Roman" panose="02020603050405020304" pitchFamily="18" charset="0"/>
                <a:cs typeface="Times New Roman" panose="02020603050405020304" pitchFamily="18" charset="0"/>
              </a:rPr>
              <a:t>CAPÍTULO V</a:t>
            </a:r>
            <a:endParaRPr lang="es-EC" sz="2000" kern="0" dirty="0">
              <a:ln w="0"/>
              <a:solidFill>
                <a:schemeClr val="accent1"/>
              </a:solidFill>
              <a:effectLst>
                <a:outerShdw blurRad="38100" dist="25400" dir="5400000" algn="ctr" rotWithShape="0">
                  <a:srgbClr val="6E747A">
                    <a:alpha val="43000"/>
                  </a:srgbClr>
                </a:outerShdw>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8" name="1 Título">
            <a:extLst>
              <a:ext uri="{FF2B5EF4-FFF2-40B4-BE49-F238E27FC236}">
                <a16:creationId xmlns:a16="http://schemas.microsoft.com/office/drawing/2014/main" id="{7FF62DB7-330B-467A-9583-3BB2AAF68D8F}"/>
              </a:ext>
            </a:extLst>
          </p:cNvPr>
          <p:cNvSpPr txBox="1">
            <a:spLocks/>
          </p:cNvSpPr>
          <p:nvPr/>
        </p:nvSpPr>
        <p:spPr>
          <a:xfrm>
            <a:off x="92765" y="371902"/>
            <a:ext cx="5473149" cy="720080"/>
          </a:xfrm>
          <a:prstGeom prst="rect">
            <a:avLst/>
          </a:prstGeom>
        </p:spPr>
        <p:txBody>
          <a:bodyPr vert="horz" lIns="91440" tIns="45720" rIns="91440" bIns="45720" rtlCol="0"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C"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rPr>
              <a:t>CONCLUSIONES </a:t>
            </a:r>
            <a:endParaRPr lang="es-ES"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endParaRPr>
          </a:p>
        </p:txBody>
      </p:sp>
    </p:spTree>
    <p:extLst>
      <p:ext uri="{BB962C8B-B14F-4D97-AF65-F5344CB8AC3E}">
        <p14:creationId xmlns:p14="http://schemas.microsoft.com/office/powerpoint/2010/main" val="6074709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Picture 4" descr="Imagen relacionada">
            <a:extLst>
              <a:ext uri="{FF2B5EF4-FFF2-40B4-BE49-F238E27FC236}">
                <a16:creationId xmlns:a16="http://schemas.microsoft.com/office/drawing/2014/main" id="{8B572650-953F-401E-98BF-D9212139F7B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Diagrama 6">
            <a:extLst>
              <a:ext uri="{FF2B5EF4-FFF2-40B4-BE49-F238E27FC236}">
                <a16:creationId xmlns:a16="http://schemas.microsoft.com/office/drawing/2014/main" id="{56CAE34B-9A8C-4A51-87A4-04BBCE8CC939}"/>
              </a:ext>
            </a:extLst>
          </p:cNvPr>
          <p:cNvGraphicFramePr/>
          <p:nvPr>
            <p:extLst>
              <p:ext uri="{D42A27DB-BD31-4B8C-83A1-F6EECF244321}">
                <p14:modId xmlns:p14="http://schemas.microsoft.com/office/powerpoint/2010/main" val="4292826869"/>
              </p:ext>
            </p:extLst>
          </p:nvPr>
        </p:nvGraphicFramePr>
        <p:xfrm>
          <a:off x="792366" y="631552"/>
          <a:ext cx="10286451" cy="5371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25326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Picture 4" descr="Imagen relacionada">
            <a:extLst>
              <a:ext uri="{FF2B5EF4-FFF2-40B4-BE49-F238E27FC236}">
                <a16:creationId xmlns:a16="http://schemas.microsoft.com/office/drawing/2014/main" id="{8B572650-953F-401E-98BF-D9212139F7B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Diagrama 3">
            <a:extLst>
              <a:ext uri="{FF2B5EF4-FFF2-40B4-BE49-F238E27FC236}">
                <a16:creationId xmlns:a16="http://schemas.microsoft.com/office/drawing/2014/main" id="{C12524A3-6E27-467C-94B3-D922D2644452}"/>
              </a:ext>
            </a:extLst>
          </p:cNvPr>
          <p:cNvGraphicFramePr/>
          <p:nvPr>
            <p:extLst>
              <p:ext uri="{D42A27DB-BD31-4B8C-83A1-F6EECF244321}">
                <p14:modId xmlns:p14="http://schemas.microsoft.com/office/powerpoint/2010/main" val="2870992677"/>
              </p:ext>
            </p:extLst>
          </p:nvPr>
        </p:nvGraphicFramePr>
        <p:xfrm>
          <a:off x="646595" y="655083"/>
          <a:ext cx="11118574" cy="62029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1 Título">
            <a:extLst>
              <a:ext uri="{FF2B5EF4-FFF2-40B4-BE49-F238E27FC236}">
                <a16:creationId xmlns:a16="http://schemas.microsoft.com/office/drawing/2014/main" id="{89DF3972-2223-49A9-AE6E-759D726CB4E0}"/>
              </a:ext>
            </a:extLst>
          </p:cNvPr>
          <p:cNvSpPr txBox="1">
            <a:spLocks/>
          </p:cNvSpPr>
          <p:nvPr/>
        </p:nvSpPr>
        <p:spPr>
          <a:xfrm>
            <a:off x="325781" y="118365"/>
            <a:ext cx="5473149" cy="720080"/>
          </a:xfrm>
          <a:prstGeom prst="rect">
            <a:avLst/>
          </a:prstGeom>
        </p:spPr>
        <p:txBody>
          <a:bodyPr vert="horz" lIns="91440" tIns="45720" rIns="91440" bIns="45720" rtlCol="0"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C"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rPr>
              <a:t>RECOMENDACIONES</a:t>
            </a:r>
            <a:endParaRPr lang="es-ES"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endParaRPr>
          </a:p>
        </p:txBody>
      </p:sp>
    </p:spTree>
    <p:extLst>
      <p:ext uri="{BB962C8B-B14F-4D97-AF65-F5344CB8AC3E}">
        <p14:creationId xmlns:p14="http://schemas.microsoft.com/office/powerpoint/2010/main" val="8391158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Imagen relacionada">
            <a:extLst>
              <a:ext uri="{FF2B5EF4-FFF2-40B4-BE49-F238E27FC236}">
                <a16:creationId xmlns:a16="http://schemas.microsoft.com/office/drawing/2014/main" id="{458DA1D5-A98B-4A49-AB24-8F2789E49CF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Recorte de pantalla">
            <a:extLst>
              <a:ext uri="{FF2B5EF4-FFF2-40B4-BE49-F238E27FC236}">
                <a16:creationId xmlns:a16="http://schemas.microsoft.com/office/drawing/2014/main" id="{D9FC8347-1C0A-4E95-9E6B-A0DA14DED50B}"/>
              </a:ext>
            </a:extLst>
          </p:cNvPr>
          <p:cNvPicPr/>
          <p:nvPr/>
        </p:nvPicPr>
        <p:blipFill>
          <a:blip r:embed="rId3">
            <a:extLst>
              <a:ext uri="{28A0092B-C50C-407E-A947-70E740481C1C}">
                <a14:useLocalDpi xmlns:a14="http://schemas.microsoft.com/office/drawing/2010/main" val="0"/>
              </a:ext>
            </a:extLst>
          </a:blip>
          <a:stretch>
            <a:fillRect/>
          </a:stretch>
        </p:blipFill>
        <p:spPr>
          <a:xfrm>
            <a:off x="6038560" y="0"/>
            <a:ext cx="4739888" cy="6444633"/>
          </a:xfrm>
          <a:prstGeom prst="rect">
            <a:avLst/>
          </a:prstGeom>
        </p:spPr>
      </p:pic>
      <p:sp>
        <p:nvSpPr>
          <p:cNvPr id="4" name="Rectángulo: esquinas redondeadas 3">
            <a:extLst>
              <a:ext uri="{FF2B5EF4-FFF2-40B4-BE49-F238E27FC236}">
                <a16:creationId xmlns:a16="http://schemas.microsoft.com/office/drawing/2014/main" id="{F00202F0-51F3-4C2F-B629-16C4D1AD074E}"/>
              </a:ext>
            </a:extLst>
          </p:cNvPr>
          <p:cNvSpPr/>
          <p:nvPr/>
        </p:nvSpPr>
        <p:spPr>
          <a:xfrm>
            <a:off x="861391" y="1868557"/>
            <a:ext cx="3763617" cy="1060174"/>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schemeClr val="tx1"/>
                </a:solidFill>
                <a:latin typeface="Times New Roman" panose="02020603050405020304" pitchFamily="18" charset="0"/>
                <a:cs typeface="Times New Roman" panose="02020603050405020304" pitchFamily="18" charset="0"/>
              </a:rPr>
              <a:t>GUIA DE PRÁCTICAS SALUDABLES DE AUTOCUIDADO EN MUJERES REALIZADAS LA CESÁREA </a:t>
            </a:r>
          </a:p>
        </p:txBody>
      </p:sp>
    </p:spTree>
    <p:extLst>
      <p:ext uri="{BB962C8B-B14F-4D97-AF65-F5344CB8AC3E}">
        <p14:creationId xmlns:p14="http://schemas.microsoft.com/office/powerpoint/2010/main" val="2043126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Imagen relacionada">
            <a:extLst>
              <a:ext uri="{FF2B5EF4-FFF2-40B4-BE49-F238E27FC236}">
                <a16:creationId xmlns:a16="http://schemas.microsoft.com/office/drawing/2014/main" id="{6B60AC5C-7F3A-4F59-88DA-8DD16A2C96E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313"/>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4F2FA6D8-AC30-43CA-A11E-E3A50C4B703A}"/>
              </a:ext>
            </a:extLst>
          </p:cNvPr>
          <p:cNvSpPr txBox="1"/>
          <p:nvPr/>
        </p:nvSpPr>
        <p:spPr>
          <a:xfrm>
            <a:off x="4359964" y="4015409"/>
            <a:ext cx="7129670" cy="1938992"/>
          </a:xfrm>
          <a:prstGeom prst="rect">
            <a:avLst/>
          </a:prstGeom>
          <a:noFill/>
        </p:spPr>
        <p:txBody>
          <a:bodyPr wrap="square" rtlCol="0">
            <a:spAutoFit/>
          </a:bodyPr>
          <a:lstStyle/>
          <a:p>
            <a:pPr algn="ctr"/>
            <a:r>
              <a:rPr lang="es-EC" sz="6000" b="1" dirty="0">
                <a:ln w="22225">
                  <a:solidFill>
                    <a:schemeClr val="accent2"/>
                  </a:solidFill>
                  <a:prstDash val="solid"/>
                </a:ln>
                <a:solidFill>
                  <a:schemeClr val="accent2">
                    <a:lumMod val="40000"/>
                    <a:lumOff val="60000"/>
                  </a:schemeClr>
                </a:solidFill>
              </a:rPr>
              <a:t>GRACIAS POR SU ATENCIÓN </a:t>
            </a:r>
          </a:p>
        </p:txBody>
      </p:sp>
      <p:sp>
        <p:nvSpPr>
          <p:cNvPr id="12" name="Rectángulo 11">
            <a:extLst>
              <a:ext uri="{FF2B5EF4-FFF2-40B4-BE49-F238E27FC236}">
                <a16:creationId xmlns:a16="http://schemas.microsoft.com/office/drawing/2014/main" id="{7B083543-50E1-49BC-B29D-6B0D687D0629}"/>
              </a:ext>
            </a:extLst>
          </p:cNvPr>
          <p:cNvSpPr/>
          <p:nvPr/>
        </p:nvSpPr>
        <p:spPr>
          <a:xfrm>
            <a:off x="765363" y="543502"/>
            <a:ext cx="7702726" cy="1641090"/>
          </a:xfrm>
          <a:prstGeom prst="rect">
            <a:avLst/>
          </a:prstGeom>
          <a:noFill/>
          <a:ln>
            <a:solidFill>
              <a:srgbClr val="FF0000"/>
            </a:solidFill>
          </a:ln>
        </p:spPr>
        <p:style>
          <a:lnRef idx="1">
            <a:schemeClr val="accent3"/>
          </a:lnRef>
          <a:fillRef idx="2">
            <a:schemeClr val="accent3"/>
          </a:fillRef>
          <a:effectRef idx="1">
            <a:schemeClr val="accent3"/>
          </a:effectRef>
          <a:fontRef idx="minor">
            <a:schemeClr val="dk1"/>
          </a:fontRef>
        </p:style>
        <p:txBody>
          <a:bodyPr wrap="square">
            <a:spAutoFit/>
          </a:bodyPr>
          <a:lstStyle/>
          <a:p>
            <a:pPr lvl="1" algn="just">
              <a:lnSpc>
                <a:spcPct val="106000"/>
              </a:lnSpc>
              <a:spcAft>
                <a:spcPts val="0"/>
              </a:spcAft>
            </a:pPr>
            <a:endParaRPr lang="es-EC" sz="2200" b="1" dirty="0">
              <a:latin typeface="Times New Roman" panose="02020603050405020304" pitchFamily="18" charset="0"/>
              <a:ea typeface="Calibri" panose="020F0502020204030204" pitchFamily="34" charset="0"/>
              <a:cs typeface="Times New Roman" panose="02020603050405020304" pitchFamily="18" charset="0"/>
            </a:endParaRPr>
          </a:p>
          <a:p>
            <a:pPr marL="0" lvl="1" algn="ctr">
              <a:lnSpc>
                <a:spcPct val="150000"/>
              </a:lnSpc>
            </a:pPr>
            <a:r>
              <a:rPr lang="es-EC" b="1" dirty="0">
                <a:latin typeface="Times New Roman" panose="02020603050405020304" pitchFamily="18" charset="0"/>
                <a:cs typeface="Times New Roman" panose="02020603050405020304" pitchFamily="18" charset="0"/>
              </a:rPr>
              <a:t>“Para empezar un gran proyecto, hace falta valentía. Para terminar un gran proyecto, hace falta perseverancia”</a:t>
            </a:r>
          </a:p>
          <a:p>
            <a:pPr lvl="1" algn="just">
              <a:lnSpc>
                <a:spcPct val="106000"/>
              </a:lnSpc>
              <a:spcAft>
                <a:spcPts val="0"/>
              </a:spcAft>
            </a:pPr>
            <a:endParaRPr lang="es-EC" sz="2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1284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4" descr="Imagen relacionada">
            <a:extLst>
              <a:ext uri="{FF2B5EF4-FFF2-40B4-BE49-F238E27FC236}">
                <a16:creationId xmlns:a16="http://schemas.microsoft.com/office/drawing/2014/main" id="{3089688A-AA1D-410F-8F75-B3194BDBD88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313"/>
          <a:stretch/>
        </p:blipFill>
        <p:spPr bwMode="auto">
          <a:xfrm>
            <a:off x="-2"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a:extLst>
              <a:ext uri="{FF2B5EF4-FFF2-40B4-BE49-F238E27FC236}">
                <a16:creationId xmlns:a16="http://schemas.microsoft.com/office/drawing/2014/main" id="{F1A3DEFB-823E-45E4-B346-BF7383F00CF0}"/>
              </a:ext>
            </a:extLst>
          </p:cNvPr>
          <p:cNvSpPr/>
          <p:nvPr/>
        </p:nvSpPr>
        <p:spPr>
          <a:xfrm>
            <a:off x="1979593" y="1997446"/>
            <a:ext cx="7702726" cy="1641090"/>
          </a:xfrm>
          <a:prstGeom prst="rect">
            <a:avLst/>
          </a:prstGeom>
          <a:noFill/>
          <a:ln>
            <a:solidFill>
              <a:srgbClr val="FF0000"/>
            </a:solidFill>
          </a:ln>
        </p:spPr>
        <p:style>
          <a:lnRef idx="1">
            <a:schemeClr val="accent3"/>
          </a:lnRef>
          <a:fillRef idx="2">
            <a:schemeClr val="accent3"/>
          </a:fillRef>
          <a:effectRef idx="1">
            <a:schemeClr val="accent3"/>
          </a:effectRef>
          <a:fontRef idx="minor">
            <a:schemeClr val="dk1"/>
          </a:fontRef>
        </p:style>
        <p:txBody>
          <a:bodyPr wrap="square">
            <a:spAutoFit/>
          </a:bodyPr>
          <a:lstStyle/>
          <a:p>
            <a:pPr lvl="1" algn="just">
              <a:lnSpc>
                <a:spcPct val="106000"/>
              </a:lnSpc>
              <a:spcAft>
                <a:spcPts val="0"/>
              </a:spcAft>
            </a:pPr>
            <a:endParaRPr lang="es-EC" sz="2200" b="1" dirty="0">
              <a:latin typeface="Times New Roman" panose="02020603050405020304" pitchFamily="18" charset="0"/>
              <a:ea typeface="Calibri" panose="020F0502020204030204" pitchFamily="34" charset="0"/>
              <a:cs typeface="Times New Roman" panose="02020603050405020304" pitchFamily="18" charset="0"/>
            </a:endParaRPr>
          </a:p>
          <a:p>
            <a:pPr marL="0" lvl="1" algn="ctr">
              <a:lnSpc>
                <a:spcPct val="150000"/>
              </a:lnSpc>
            </a:pPr>
            <a:r>
              <a:rPr lang="es-ES" dirty="0">
                <a:latin typeface="Times New Roman" panose="02020603050405020304" pitchFamily="18" charset="0"/>
                <a:cs typeface="Times New Roman" panose="02020603050405020304" pitchFamily="18" charset="0"/>
              </a:rPr>
              <a:t>¿Cuáles son los conocimientos, actitudes y prácticas de autocuidado post cesárea en pacientes atendidas del Hospital San Vicente de Paúl?</a:t>
            </a:r>
            <a:endParaRPr lang="es-EC" dirty="0">
              <a:latin typeface="Times New Roman" panose="02020603050405020304" pitchFamily="18" charset="0"/>
              <a:cs typeface="Times New Roman" panose="02020603050405020304" pitchFamily="18" charset="0"/>
            </a:endParaRPr>
          </a:p>
          <a:p>
            <a:pPr lvl="1" algn="just">
              <a:lnSpc>
                <a:spcPct val="106000"/>
              </a:lnSpc>
              <a:spcAft>
                <a:spcPts val="0"/>
              </a:spcAft>
            </a:pPr>
            <a:endParaRPr lang="es-EC" sz="22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1 Título">
            <a:extLst>
              <a:ext uri="{FF2B5EF4-FFF2-40B4-BE49-F238E27FC236}">
                <a16:creationId xmlns:a16="http://schemas.microsoft.com/office/drawing/2014/main" id="{2D702239-457A-4C4D-8DAC-5BA4D278B726}"/>
              </a:ext>
            </a:extLst>
          </p:cNvPr>
          <p:cNvSpPr txBox="1">
            <a:spLocks/>
          </p:cNvSpPr>
          <p:nvPr/>
        </p:nvSpPr>
        <p:spPr>
          <a:xfrm>
            <a:off x="-208171" y="638683"/>
            <a:ext cx="8280920" cy="720080"/>
          </a:xfrm>
          <a:prstGeom prst="rect">
            <a:avLst/>
          </a:prstGeom>
        </p:spPr>
        <p:txBody>
          <a:bodyPr vert="horz" lIns="91440" tIns="45720" rIns="91440" bIns="45720" rtlCol="0"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C"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rPr>
              <a:t>FORMULACIÓN DEL PROBLEMA</a:t>
            </a:r>
            <a:endParaRPr lang="es-ES"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endParaRPr>
          </a:p>
        </p:txBody>
      </p:sp>
    </p:spTree>
    <p:extLst>
      <p:ext uri="{BB962C8B-B14F-4D97-AF65-F5344CB8AC3E}">
        <p14:creationId xmlns:p14="http://schemas.microsoft.com/office/powerpoint/2010/main" val="3108583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4" descr="Imagen relacionada">
            <a:extLst>
              <a:ext uri="{FF2B5EF4-FFF2-40B4-BE49-F238E27FC236}">
                <a16:creationId xmlns:a16="http://schemas.microsoft.com/office/drawing/2014/main" id="{CF8E5764-8B94-42BA-B296-2AB575ABE3D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Diagrama 2">
            <a:extLst>
              <a:ext uri="{FF2B5EF4-FFF2-40B4-BE49-F238E27FC236}">
                <a16:creationId xmlns:a16="http://schemas.microsoft.com/office/drawing/2014/main" id="{872045A4-5B50-4E3D-B0DB-3E8FAFCF2972}"/>
              </a:ext>
            </a:extLst>
          </p:cNvPr>
          <p:cNvGraphicFramePr/>
          <p:nvPr>
            <p:extLst>
              <p:ext uri="{D42A27DB-BD31-4B8C-83A1-F6EECF244321}">
                <p14:modId xmlns:p14="http://schemas.microsoft.com/office/powerpoint/2010/main" val="2269179580"/>
              </p:ext>
            </p:extLst>
          </p:nvPr>
        </p:nvGraphicFramePr>
        <p:xfrm>
          <a:off x="1616764" y="779344"/>
          <a:ext cx="9369287"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1 Título">
            <a:extLst>
              <a:ext uri="{FF2B5EF4-FFF2-40B4-BE49-F238E27FC236}">
                <a16:creationId xmlns:a16="http://schemas.microsoft.com/office/drawing/2014/main" id="{AE53C5D8-EABA-4B13-A841-09B095DBACBE}"/>
              </a:ext>
            </a:extLst>
          </p:cNvPr>
          <p:cNvSpPr txBox="1">
            <a:spLocks/>
          </p:cNvSpPr>
          <p:nvPr/>
        </p:nvSpPr>
        <p:spPr>
          <a:xfrm>
            <a:off x="-208171" y="638683"/>
            <a:ext cx="8280920" cy="720080"/>
          </a:xfrm>
          <a:prstGeom prst="rect">
            <a:avLst/>
          </a:prstGeom>
        </p:spPr>
        <p:txBody>
          <a:bodyPr vert="horz" lIns="91440" tIns="45720" rIns="91440" bIns="45720" rtlCol="0"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C"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rPr>
              <a:t>JUSTIFICACCIÓN </a:t>
            </a:r>
            <a:endParaRPr lang="es-ES"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endParaRPr>
          </a:p>
        </p:txBody>
      </p:sp>
    </p:spTree>
    <p:extLst>
      <p:ext uri="{BB962C8B-B14F-4D97-AF65-F5344CB8AC3E}">
        <p14:creationId xmlns:p14="http://schemas.microsoft.com/office/powerpoint/2010/main" val="1582061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Picture 4" descr="Imagen relacionada">
            <a:extLst>
              <a:ext uri="{FF2B5EF4-FFF2-40B4-BE49-F238E27FC236}">
                <a16:creationId xmlns:a16="http://schemas.microsoft.com/office/drawing/2014/main" id="{E0562F89-DBA9-445C-B6C9-654E77FDF7C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Diagrama 3">
            <a:extLst>
              <a:ext uri="{FF2B5EF4-FFF2-40B4-BE49-F238E27FC236}">
                <a16:creationId xmlns:a16="http://schemas.microsoft.com/office/drawing/2014/main" id="{9F14C7D7-9107-4CE3-A1CD-840471236C50}"/>
              </a:ext>
            </a:extLst>
          </p:cNvPr>
          <p:cNvGraphicFramePr/>
          <p:nvPr>
            <p:extLst>
              <p:ext uri="{D42A27DB-BD31-4B8C-83A1-F6EECF244321}">
                <p14:modId xmlns:p14="http://schemas.microsoft.com/office/powerpoint/2010/main" val="3399884012"/>
              </p:ext>
            </p:extLst>
          </p:nvPr>
        </p:nvGraphicFramePr>
        <p:xfrm>
          <a:off x="507999" y="1059145"/>
          <a:ext cx="11140661"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1 Título">
            <a:extLst>
              <a:ext uri="{FF2B5EF4-FFF2-40B4-BE49-F238E27FC236}">
                <a16:creationId xmlns:a16="http://schemas.microsoft.com/office/drawing/2014/main" id="{9F99718A-49BA-4729-BB35-542CEEBDCAD6}"/>
              </a:ext>
            </a:extLst>
          </p:cNvPr>
          <p:cNvSpPr txBox="1">
            <a:spLocks/>
          </p:cNvSpPr>
          <p:nvPr/>
        </p:nvSpPr>
        <p:spPr>
          <a:xfrm>
            <a:off x="-221423" y="169533"/>
            <a:ext cx="8280920" cy="720080"/>
          </a:xfrm>
          <a:prstGeom prst="rect">
            <a:avLst/>
          </a:prstGeom>
        </p:spPr>
        <p:txBody>
          <a:bodyPr vert="horz" lIns="91440" tIns="45720" rIns="91440" bIns="45720" rtlCol="0"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C"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rPr>
              <a:t>OBJETIVOS </a:t>
            </a:r>
            <a:endParaRPr lang="es-ES"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endParaRPr>
          </a:p>
        </p:txBody>
      </p:sp>
    </p:spTree>
    <p:extLst>
      <p:ext uri="{BB962C8B-B14F-4D97-AF65-F5344CB8AC3E}">
        <p14:creationId xmlns:p14="http://schemas.microsoft.com/office/powerpoint/2010/main" val="3599252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4" descr="Imagen relacionada">
            <a:extLst>
              <a:ext uri="{FF2B5EF4-FFF2-40B4-BE49-F238E27FC236}">
                <a16:creationId xmlns:a16="http://schemas.microsoft.com/office/drawing/2014/main" id="{3A393528-00D5-4F33-92A8-328F9FB759A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Diagrama 2">
            <a:extLst>
              <a:ext uri="{FF2B5EF4-FFF2-40B4-BE49-F238E27FC236}">
                <a16:creationId xmlns:a16="http://schemas.microsoft.com/office/drawing/2014/main" id="{E4184E60-2A1D-4144-BA60-E3535AA8FC7B}"/>
              </a:ext>
            </a:extLst>
          </p:cNvPr>
          <p:cNvGraphicFramePr/>
          <p:nvPr>
            <p:extLst>
              <p:ext uri="{D42A27DB-BD31-4B8C-83A1-F6EECF244321}">
                <p14:modId xmlns:p14="http://schemas.microsoft.com/office/powerpoint/2010/main" val="763150230"/>
              </p:ext>
            </p:extLst>
          </p:nvPr>
        </p:nvGraphicFramePr>
        <p:xfrm>
          <a:off x="248194" y="740229"/>
          <a:ext cx="11547566" cy="53731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1 Título">
            <a:extLst>
              <a:ext uri="{FF2B5EF4-FFF2-40B4-BE49-F238E27FC236}">
                <a16:creationId xmlns:a16="http://schemas.microsoft.com/office/drawing/2014/main" id="{F6381C67-C59C-4B46-91AC-DFB83B2D439B}"/>
              </a:ext>
            </a:extLst>
          </p:cNvPr>
          <p:cNvSpPr txBox="1">
            <a:spLocks/>
          </p:cNvSpPr>
          <p:nvPr/>
        </p:nvSpPr>
        <p:spPr>
          <a:xfrm>
            <a:off x="-221423" y="169533"/>
            <a:ext cx="8280920" cy="720080"/>
          </a:xfrm>
          <a:prstGeom prst="rect">
            <a:avLst/>
          </a:prstGeom>
        </p:spPr>
        <p:txBody>
          <a:bodyPr vert="horz" lIns="91440" tIns="45720" rIns="91440" bIns="45720" rtlCol="0"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C"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rPr>
              <a:t>PREGUNTAS DE INVESTIGACIÓN  </a:t>
            </a:r>
            <a:endParaRPr lang="es-ES"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endParaRPr>
          </a:p>
        </p:txBody>
      </p:sp>
    </p:spTree>
    <p:extLst>
      <p:ext uri="{BB962C8B-B14F-4D97-AF65-F5344CB8AC3E}">
        <p14:creationId xmlns:p14="http://schemas.microsoft.com/office/powerpoint/2010/main" val="2824538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24" name="Picture 4" descr="Imagen relacionada">
            <a:extLst>
              <a:ext uri="{FF2B5EF4-FFF2-40B4-BE49-F238E27FC236}">
                <a16:creationId xmlns:a16="http://schemas.microsoft.com/office/drawing/2014/main" id="{423D50CE-D3F4-4A4E-B82D-34431C19F37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Diagrama 5">
            <a:extLst>
              <a:ext uri="{FF2B5EF4-FFF2-40B4-BE49-F238E27FC236}">
                <a16:creationId xmlns:a16="http://schemas.microsoft.com/office/drawing/2014/main" id="{5C904E7C-D302-4F4A-A9BF-BE1AC912D661}"/>
              </a:ext>
            </a:extLst>
          </p:cNvPr>
          <p:cNvGraphicFramePr/>
          <p:nvPr>
            <p:extLst>
              <p:ext uri="{D42A27DB-BD31-4B8C-83A1-F6EECF244321}">
                <p14:modId xmlns:p14="http://schemas.microsoft.com/office/powerpoint/2010/main" val="2828316346"/>
              </p:ext>
            </p:extLst>
          </p:nvPr>
        </p:nvGraphicFramePr>
        <p:xfrm>
          <a:off x="576437" y="1183685"/>
          <a:ext cx="11460888"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7" name="Grupo 6">
            <a:extLst>
              <a:ext uri="{FF2B5EF4-FFF2-40B4-BE49-F238E27FC236}">
                <a16:creationId xmlns:a16="http://schemas.microsoft.com/office/drawing/2014/main" id="{CEED5FF2-3AC6-40BA-A4FB-F3C6E93E7980}"/>
              </a:ext>
            </a:extLst>
          </p:cNvPr>
          <p:cNvGrpSpPr/>
          <p:nvPr/>
        </p:nvGrpSpPr>
        <p:grpSpPr>
          <a:xfrm>
            <a:off x="7770440" y="2803168"/>
            <a:ext cx="1728087" cy="1633802"/>
            <a:chOff x="4866400" y="1627187"/>
            <a:chExt cx="1728087" cy="1633802"/>
          </a:xfrm>
        </p:grpSpPr>
        <p:sp>
          <p:nvSpPr>
            <p:cNvPr id="8" name="Rectángulo: esquinas redondeadas 7">
              <a:extLst>
                <a:ext uri="{FF2B5EF4-FFF2-40B4-BE49-F238E27FC236}">
                  <a16:creationId xmlns:a16="http://schemas.microsoft.com/office/drawing/2014/main" id="{51AC8397-E8AF-4407-A44F-38D964762D75}"/>
                </a:ext>
              </a:extLst>
            </p:cNvPr>
            <p:cNvSpPr/>
            <p:nvPr/>
          </p:nvSpPr>
          <p:spPr>
            <a:xfrm>
              <a:off x="4866400" y="1627187"/>
              <a:ext cx="1728087" cy="1633802"/>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9" name="Rectángulo: esquinas redondeadas 4">
              <a:extLst>
                <a:ext uri="{FF2B5EF4-FFF2-40B4-BE49-F238E27FC236}">
                  <a16:creationId xmlns:a16="http://schemas.microsoft.com/office/drawing/2014/main" id="{194958F5-CE92-4B96-A864-DCD1E9C53743}"/>
                </a:ext>
              </a:extLst>
            </p:cNvPr>
            <p:cNvSpPr txBox="1"/>
            <p:nvPr/>
          </p:nvSpPr>
          <p:spPr>
            <a:xfrm>
              <a:off x="4914252" y="1675039"/>
              <a:ext cx="1632383" cy="1538098"/>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101600" tIns="76200" rIns="101600" bIns="76200" numCol="1" spcCol="1270" anchor="ctr" anchorCtr="0">
              <a:noAutofit/>
            </a:bodyPr>
            <a:lstStyle/>
            <a:p>
              <a:pPr marL="0" lvl="0" indent="0" algn="ctr" defTabSz="1778000">
                <a:lnSpc>
                  <a:spcPct val="90000"/>
                </a:lnSpc>
                <a:spcBef>
                  <a:spcPct val="0"/>
                </a:spcBef>
                <a:spcAft>
                  <a:spcPct val="35000"/>
                </a:spcAft>
                <a:buNone/>
              </a:pPr>
              <a:endParaRPr lang="es-ES" sz="4000" kern="1200" dirty="0"/>
            </a:p>
          </p:txBody>
        </p:sp>
      </p:grpSp>
      <p:grpSp>
        <p:nvGrpSpPr>
          <p:cNvPr id="10" name="Grupo 9">
            <a:extLst>
              <a:ext uri="{FF2B5EF4-FFF2-40B4-BE49-F238E27FC236}">
                <a16:creationId xmlns:a16="http://schemas.microsoft.com/office/drawing/2014/main" id="{85E96137-B7E7-4058-B62B-2F5886401EE5}"/>
              </a:ext>
            </a:extLst>
          </p:cNvPr>
          <p:cNvGrpSpPr/>
          <p:nvPr/>
        </p:nvGrpSpPr>
        <p:grpSpPr>
          <a:xfrm>
            <a:off x="7808474" y="4702760"/>
            <a:ext cx="1728087" cy="1633802"/>
            <a:chOff x="4866400" y="1627187"/>
            <a:chExt cx="1728087" cy="1633802"/>
          </a:xfrm>
        </p:grpSpPr>
        <p:sp>
          <p:nvSpPr>
            <p:cNvPr id="11" name="Rectángulo: esquinas redondeadas 10">
              <a:extLst>
                <a:ext uri="{FF2B5EF4-FFF2-40B4-BE49-F238E27FC236}">
                  <a16:creationId xmlns:a16="http://schemas.microsoft.com/office/drawing/2014/main" id="{7D04342B-0486-434C-8D69-686693EEE0DC}"/>
                </a:ext>
              </a:extLst>
            </p:cNvPr>
            <p:cNvSpPr/>
            <p:nvPr/>
          </p:nvSpPr>
          <p:spPr>
            <a:xfrm>
              <a:off x="4866400" y="1627187"/>
              <a:ext cx="1728087" cy="1633802"/>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2" name="Rectángulo: esquinas redondeadas 4">
              <a:extLst>
                <a:ext uri="{FF2B5EF4-FFF2-40B4-BE49-F238E27FC236}">
                  <a16:creationId xmlns:a16="http://schemas.microsoft.com/office/drawing/2014/main" id="{2D928AF7-0DC2-4AE9-AF02-9FE38F702CC9}"/>
                </a:ext>
              </a:extLst>
            </p:cNvPr>
            <p:cNvSpPr txBox="1"/>
            <p:nvPr/>
          </p:nvSpPr>
          <p:spPr>
            <a:xfrm>
              <a:off x="4914252" y="1675039"/>
              <a:ext cx="1632383" cy="1538098"/>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101600" tIns="76200" rIns="101600" bIns="76200" numCol="1" spcCol="1270" anchor="ctr" anchorCtr="0">
              <a:noAutofit/>
            </a:bodyPr>
            <a:lstStyle/>
            <a:p>
              <a:pPr marL="0" lvl="0" indent="0" algn="ctr" defTabSz="1778000">
                <a:lnSpc>
                  <a:spcPct val="90000"/>
                </a:lnSpc>
                <a:spcBef>
                  <a:spcPct val="0"/>
                </a:spcBef>
                <a:spcAft>
                  <a:spcPct val="35000"/>
                </a:spcAft>
                <a:buNone/>
              </a:pPr>
              <a:endParaRPr lang="es-ES" sz="4000" kern="1200" dirty="0"/>
            </a:p>
          </p:txBody>
        </p:sp>
      </p:grpSp>
      <p:sp>
        <p:nvSpPr>
          <p:cNvPr id="14" name="Rectángulo: esquinas redondeadas 13">
            <a:extLst>
              <a:ext uri="{FF2B5EF4-FFF2-40B4-BE49-F238E27FC236}">
                <a16:creationId xmlns:a16="http://schemas.microsoft.com/office/drawing/2014/main" id="{DEF5066F-7AB0-48AA-B0AB-B717B3C1B6BB}"/>
              </a:ext>
            </a:extLst>
          </p:cNvPr>
          <p:cNvSpPr/>
          <p:nvPr/>
        </p:nvSpPr>
        <p:spPr>
          <a:xfrm>
            <a:off x="10104207" y="2803168"/>
            <a:ext cx="1728087" cy="1633802"/>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grpSp>
        <p:nvGrpSpPr>
          <p:cNvPr id="16" name="Grupo 15">
            <a:extLst>
              <a:ext uri="{FF2B5EF4-FFF2-40B4-BE49-F238E27FC236}">
                <a16:creationId xmlns:a16="http://schemas.microsoft.com/office/drawing/2014/main" id="{EEBEEAB1-F57D-4E04-8DC7-DE353E07B9A1}"/>
              </a:ext>
            </a:extLst>
          </p:cNvPr>
          <p:cNvGrpSpPr/>
          <p:nvPr/>
        </p:nvGrpSpPr>
        <p:grpSpPr>
          <a:xfrm>
            <a:off x="10104207" y="4750612"/>
            <a:ext cx="1728087" cy="1633802"/>
            <a:chOff x="4866400" y="1627187"/>
            <a:chExt cx="1728087" cy="1633802"/>
          </a:xfrm>
        </p:grpSpPr>
        <p:sp>
          <p:nvSpPr>
            <p:cNvPr id="17" name="Rectángulo: esquinas redondeadas 16">
              <a:extLst>
                <a:ext uri="{FF2B5EF4-FFF2-40B4-BE49-F238E27FC236}">
                  <a16:creationId xmlns:a16="http://schemas.microsoft.com/office/drawing/2014/main" id="{A6D134D6-2F40-4387-A0B1-2F2887BC7260}"/>
                </a:ext>
              </a:extLst>
            </p:cNvPr>
            <p:cNvSpPr/>
            <p:nvPr/>
          </p:nvSpPr>
          <p:spPr>
            <a:xfrm>
              <a:off x="4866400" y="1627187"/>
              <a:ext cx="1728087" cy="1633802"/>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8" name="Rectángulo: esquinas redondeadas 4">
              <a:extLst>
                <a:ext uri="{FF2B5EF4-FFF2-40B4-BE49-F238E27FC236}">
                  <a16:creationId xmlns:a16="http://schemas.microsoft.com/office/drawing/2014/main" id="{23E42BE3-290F-4A40-B0E2-F7A5B5623921}"/>
                </a:ext>
              </a:extLst>
            </p:cNvPr>
            <p:cNvSpPr txBox="1"/>
            <p:nvPr/>
          </p:nvSpPr>
          <p:spPr>
            <a:xfrm>
              <a:off x="4914252" y="1675039"/>
              <a:ext cx="1632383" cy="1538098"/>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101600" tIns="76200" rIns="101600" bIns="76200" numCol="1" spcCol="1270" anchor="ctr" anchorCtr="0">
              <a:noAutofit/>
            </a:bodyPr>
            <a:lstStyle/>
            <a:p>
              <a:pPr marL="0" lvl="0" indent="0" algn="ctr" defTabSz="1778000">
                <a:lnSpc>
                  <a:spcPct val="90000"/>
                </a:lnSpc>
                <a:spcBef>
                  <a:spcPct val="0"/>
                </a:spcBef>
                <a:spcAft>
                  <a:spcPct val="35000"/>
                </a:spcAft>
                <a:buNone/>
              </a:pPr>
              <a:endParaRPr lang="es-ES" sz="4000" kern="1200" dirty="0"/>
            </a:p>
          </p:txBody>
        </p:sp>
      </p:grpSp>
      <p:sp>
        <p:nvSpPr>
          <p:cNvPr id="20" name="Rectángulo 19">
            <a:extLst>
              <a:ext uri="{FF2B5EF4-FFF2-40B4-BE49-F238E27FC236}">
                <a16:creationId xmlns:a16="http://schemas.microsoft.com/office/drawing/2014/main" id="{F2CF827F-40FA-4415-A649-2D8A55DB0139}"/>
              </a:ext>
            </a:extLst>
          </p:cNvPr>
          <p:cNvSpPr/>
          <p:nvPr/>
        </p:nvSpPr>
        <p:spPr>
          <a:xfrm>
            <a:off x="7837308" y="2927571"/>
            <a:ext cx="1594349" cy="1477328"/>
          </a:xfrm>
          <a:prstGeom prst="rect">
            <a:avLst/>
          </a:prstGeom>
        </p:spPr>
        <p:txBody>
          <a:bodyPr wrap="square">
            <a:spAutoFit/>
          </a:bodyPr>
          <a:lstStyle/>
          <a:p>
            <a:r>
              <a:rPr lang="es-ES" sz="1500" dirty="0">
                <a:latin typeface="Times New Roman" panose="02020603050405020304" pitchFamily="18" charset="0"/>
                <a:ea typeface="Calibri" panose="020F0502020204030204" pitchFamily="34" charset="0"/>
              </a:rPr>
              <a:t>El significado que le asigna la madre al cuidado en el puerperio a partir de sus prácticas es diverso </a:t>
            </a:r>
            <a:endParaRPr lang="es-EC" sz="1500" dirty="0"/>
          </a:p>
        </p:txBody>
      </p:sp>
      <p:sp>
        <p:nvSpPr>
          <p:cNvPr id="21" name="Rectángulo 20">
            <a:extLst>
              <a:ext uri="{FF2B5EF4-FFF2-40B4-BE49-F238E27FC236}">
                <a16:creationId xmlns:a16="http://schemas.microsoft.com/office/drawing/2014/main" id="{B5F36DEB-5F4F-47A6-B6EA-209B6C94CE6D}"/>
              </a:ext>
            </a:extLst>
          </p:cNvPr>
          <p:cNvSpPr/>
          <p:nvPr/>
        </p:nvSpPr>
        <p:spPr>
          <a:xfrm>
            <a:off x="7920250" y="4812993"/>
            <a:ext cx="1511407" cy="1477328"/>
          </a:xfrm>
          <a:prstGeom prst="rect">
            <a:avLst/>
          </a:prstGeom>
        </p:spPr>
        <p:txBody>
          <a:bodyPr wrap="square">
            <a:spAutoFit/>
          </a:bodyPr>
          <a:lstStyle/>
          <a:p>
            <a:r>
              <a:rPr lang="es-ES" sz="1500" dirty="0">
                <a:latin typeface="Times New Roman" panose="02020603050405020304" pitchFamily="18" charset="0"/>
                <a:ea typeface="Calibri" panose="020F0502020204030204" pitchFamily="34" charset="0"/>
              </a:rPr>
              <a:t>Fomentar  las intervenciones de cuidado encaminadas a garantizar el bienestar</a:t>
            </a:r>
            <a:endParaRPr lang="es-EC" sz="1500" dirty="0"/>
          </a:p>
        </p:txBody>
      </p:sp>
      <p:sp>
        <p:nvSpPr>
          <p:cNvPr id="22" name="Rectángulo 21">
            <a:extLst>
              <a:ext uri="{FF2B5EF4-FFF2-40B4-BE49-F238E27FC236}">
                <a16:creationId xmlns:a16="http://schemas.microsoft.com/office/drawing/2014/main" id="{321F8A35-4571-4045-8DA4-506EC8608A3C}"/>
              </a:ext>
            </a:extLst>
          </p:cNvPr>
          <p:cNvSpPr/>
          <p:nvPr/>
        </p:nvSpPr>
        <p:spPr>
          <a:xfrm>
            <a:off x="10190328" y="2880118"/>
            <a:ext cx="1594114" cy="1600438"/>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spAutoFit/>
          </a:bodyPr>
          <a:lstStyle/>
          <a:p>
            <a:r>
              <a:rPr lang="es-EC" sz="1400" dirty="0">
                <a:latin typeface="Times New Roman" panose="02020603050405020304" pitchFamily="18" charset="0"/>
                <a:ea typeface="Times-Roman"/>
              </a:rPr>
              <a:t>Enfermería debe estructurar intervenciones que permitan actuar sobre las necesidades de la mujer en post parto </a:t>
            </a:r>
            <a:endParaRPr lang="es-EC" sz="1400" dirty="0"/>
          </a:p>
        </p:txBody>
      </p:sp>
      <p:sp>
        <p:nvSpPr>
          <p:cNvPr id="23" name="Rectángulo 22">
            <a:extLst>
              <a:ext uri="{FF2B5EF4-FFF2-40B4-BE49-F238E27FC236}">
                <a16:creationId xmlns:a16="http://schemas.microsoft.com/office/drawing/2014/main" id="{D65C5548-2A0C-4D7E-94E8-79C77A22FADD}"/>
              </a:ext>
            </a:extLst>
          </p:cNvPr>
          <p:cNvSpPr/>
          <p:nvPr/>
        </p:nvSpPr>
        <p:spPr>
          <a:xfrm>
            <a:off x="10162730" y="4860743"/>
            <a:ext cx="1621712" cy="1600438"/>
          </a:xfrm>
          <a:prstGeom prst="rect">
            <a:avLst/>
          </a:prstGeom>
        </p:spPr>
        <p:txBody>
          <a:bodyPr wrap="square">
            <a:spAutoFit/>
          </a:bodyPr>
          <a:lstStyle/>
          <a:p>
            <a:r>
              <a:rPr lang="es-EC" sz="1400" dirty="0">
                <a:latin typeface="Times New Roman" panose="02020603050405020304" pitchFamily="18" charset="0"/>
                <a:ea typeface="Times-Roman"/>
              </a:rPr>
              <a:t>Permitirá brindar cuidado humanizado, individual, personalizado a la mujer, recién nacido</a:t>
            </a:r>
            <a:endParaRPr lang="es-EC" sz="1400" dirty="0"/>
          </a:p>
        </p:txBody>
      </p:sp>
      <p:sp>
        <p:nvSpPr>
          <p:cNvPr id="25" name="Rectángulo 24">
            <a:extLst>
              <a:ext uri="{FF2B5EF4-FFF2-40B4-BE49-F238E27FC236}">
                <a16:creationId xmlns:a16="http://schemas.microsoft.com/office/drawing/2014/main" id="{99BF09CF-4DE9-4878-8F78-3459DA68F6C7}"/>
              </a:ext>
            </a:extLst>
          </p:cNvPr>
          <p:cNvSpPr/>
          <p:nvPr/>
        </p:nvSpPr>
        <p:spPr>
          <a:xfrm>
            <a:off x="4374469" y="204017"/>
            <a:ext cx="2890882" cy="372025"/>
          </a:xfrm>
          <a:prstGeom prst="rect">
            <a:avLst/>
          </a:prstGeom>
        </p:spPr>
        <p:txBody>
          <a:bodyPr wrap="square">
            <a:spAutoFit/>
          </a:bodyPr>
          <a:lstStyle/>
          <a:p>
            <a:pPr algn="ctr">
              <a:lnSpc>
                <a:spcPct val="106000"/>
              </a:lnSpc>
              <a:spcBef>
                <a:spcPts val="1200"/>
              </a:spcBef>
              <a:spcAft>
                <a:spcPts val="0"/>
              </a:spcAft>
            </a:pPr>
            <a:r>
              <a:rPr lang="es-ES" kern="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Times New Roman" panose="02020603050405020304" pitchFamily="18" charset="0"/>
                <a:cs typeface="Times New Roman" panose="02020603050405020304" pitchFamily="18" charset="0"/>
              </a:rPr>
              <a:t>CAPÍTULO II</a:t>
            </a:r>
            <a:endParaRPr lang="es-EC" sz="2000" kern="0" dirty="0">
              <a:ln w="0"/>
              <a:solidFill>
                <a:schemeClr val="accent1"/>
              </a:solidFill>
              <a:effectLst>
                <a:outerShdw blurRad="38100" dist="25400" dir="5400000" algn="ctr" rotWithShape="0">
                  <a:srgbClr val="6E747A">
                    <a:alpha val="43000"/>
                  </a:srgbClr>
                </a:outerShdw>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27" name="1 Título">
            <a:extLst>
              <a:ext uri="{FF2B5EF4-FFF2-40B4-BE49-F238E27FC236}">
                <a16:creationId xmlns:a16="http://schemas.microsoft.com/office/drawing/2014/main" id="{3C679C8D-F62B-439E-A1BE-268522E42904}"/>
              </a:ext>
            </a:extLst>
          </p:cNvPr>
          <p:cNvSpPr txBox="1">
            <a:spLocks/>
          </p:cNvSpPr>
          <p:nvPr/>
        </p:nvSpPr>
        <p:spPr>
          <a:xfrm>
            <a:off x="-1953226" y="420019"/>
            <a:ext cx="8280920" cy="720080"/>
          </a:xfrm>
          <a:prstGeom prst="rect">
            <a:avLst/>
          </a:prstGeom>
        </p:spPr>
        <p:txBody>
          <a:bodyPr vert="horz" lIns="91440" tIns="45720" rIns="91440" bIns="45720" rtlCol="0"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C"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rPr>
              <a:t>MARCO REFERENCIAL </a:t>
            </a:r>
            <a:endParaRPr lang="es-ES"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endParaRPr>
          </a:p>
        </p:txBody>
      </p:sp>
    </p:spTree>
    <p:extLst>
      <p:ext uri="{BB962C8B-B14F-4D97-AF65-F5344CB8AC3E}">
        <p14:creationId xmlns:p14="http://schemas.microsoft.com/office/powerpoint/2010/main" val="796475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6" name="Picture 4" descr="Imagen relacionada">
            <a:extLst>
              <a:ext uri="{FF2B5EF4-FFF2-40B4-BE49-F238E27FC236}">
                <a16:creationId xmlns:a16="http://schemas.microsoft.com/office/drawing/2014/main" id="{E4DC717F-82C2-4E52-8BB5-D55900C81C9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Resultado de imagen para hospital san vicente de paul ibarra">
            <a:extLst>
              <a:ext uri="{FF2B5EF4-FFF2-40B4-BE49-F238E27FC236}">
                <a16:creationId xmlns:a16="http://schemas.microsoft.com/office/drawing/2014/main" id="{22DE55B1-CAA1-4512-92FC-DF27F909A19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812696" y="1959115"/>
            <a:ext cx="3061252" cy="2390775"/>
          </a:xfrm>
          <a:prstGeom prst="rect">
            <a:avLst/>
          </a:prstGeom>
          <a:noFill/>
          <a:ln>
            <a:noFill/>
          </a:ln>
        </p:spPr>
      </p:pic>
      <p:graphicFrame>
        <p:nvGraphicFramePr>
          <p:cNvPr id="5" name="Diagrama 4">
            <a:extLst>
              <a:ext uri="{FF2B5EF4-FFF2-40B4-BE49-F238E27FC236}">
                <a16:creationId xmlns:a16="http://schemas.microsoft.com/office/drawing/2014/main" id="{5CFCFDDC-5ED2-4586-9148-3C2724ACC7FE}"/>
              </a:ext>
            </a:extLst>
          </p:cNvPr>
          <p:cNvGraphicFramePr/>
          <p:nvPr>
            <p:extLst>
              <p:ext uri="{D42A27DB-BD31-4B8C-83A1-F6EECF244321}">
                <p14:modId xmlns:p14="http://schemas.microsoft.com/office/powerpoint/2010/main" val="2774601931"/>
              </p:ext>
            </p:extLst>
          </p:nvPr>
        </p:nvGraphicFramePr>
        <p:xfrm>
          <a:off x="296596" y="1272209"/>
          <a:ext cx="7824252" cy="483253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1 Título">
            <a:extLst>
              <a:ext uri="{FF2B5EF4-FFF2-40B4-BE49-F238E27FC236}">
                <a16:creationId xmlns:a16="http://schemas.microsoft.com/office/drawing/2014/main" id="{2D5CE4DA-4067-48C5-A7E9-D8352BC829B5}"/>
              </a:ext>
            </a:extLst>
          </p:cNvPr>
          <p:cNvSpPr txBox="1">
            <a:spLocks/>
          </p:cNvSpPr>
          <p:nvPr/>
        </p:nvSpPr>
        <p:spPr>
          <a:xfrm>
            <a:off x="-1" y="540994"/>
            <a:ext cx="4737433" cy="720080"/>
          </a:xfrm>
          <a:prstGeom prst="rect">
            <a:avLst/>
          </a:prstGeom>
        </p:spPr>
        <p:txBody>
          <a:bodyPr vert="horz" lIns="91440" tIns="45720" rIns="91440" bIns="45720" rtlCol="0"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C"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rPr>
              <a:t>MARCO CONTEXTUAL </a:t>
            </a:r>
            <a:endParaRPr lang="es-ES"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endParaRPr>
          </a:p>
        </p:txBody>
      </p:sp>
    </p:spTree>
    <p:extLst>
      <p:ext uri="{BB962C8B-B14F-4D97-AF65-F5344CB8AC3E}">
        <p14:creationId xmlns:p14="http://schemas.microsoft.com/office/powerpoint/2010/main" val="3393120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Picture 4" descr="Imagen relacionada">
            <a:extLst>
              <a:ext uri="{FF2B5EF4-FFF2-40B4-BE49-F238E27FC236}">
                <a16:creationId xmlns:a16="http://schemas.microsoft.com/office/drawing/2014/main" id="{2ED8C739-8C50-446A-8E2A-8249733D869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313"/>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Diagrama 6">
            <a:extLst>
              <a:ext uri="{FF2B5EF4-FFF2-40B4-BE49-F238E27FC236}">
                <a16:creationId xmlns:a16="http://schemas.microsoft.com/office/drawing/2014/main" id="{9C1274C0-9B6E-4B0B-977C-E897499F9387}"/>
              </a:ext>
            </a:extLst>
          </p:cNvPr>
          <p:cNvGraphicFramePr/>
          <p:nvPr>
            <p:extLst>
              <p:ext uri="{D42A27DB-BD31-4B8C-83A1-F6EECF244321}">
                <p14:modId xmlns:p14="http://schemas.microsoft.com/office/powerpoint/2010/main" val="3116048918"/>
              </p:ext>
            </p:extLst>
          </p:nvPr>
        </p:nvGraphicFramePr>
        <p:xfrm>
          <a:off x="-106016" y="516546"/>
          <a:ext cx="8189843" cy="61887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4" descr="Resultado de imagen para cesarea">
            <a:extLst>
              <a:ext uri="{FF2B5EF4-FFF2-40B4-BE49-F238E27FC236}">
                <a16:creationId xmlns:a16="http://schemas.microsoft.com/office/drawing/2014/main" id="{0D8429EC-A880-40D5-81A4-7B50A79B8CDF}"/>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b="6241"/>
          <a:stretch/>
        </p:blipFill>
        <p:spPr bwMode="auto">
          <a:xfrm>
            <a:off x="7786934" y="1772389"/>
            <a:ext cx="3619591" cy="2979084"/>
          </a:xfrm>
          <a:prstGeom prst="rect">
            <a:avLst/>
          </a:prstGeom>
          <a:noFill/>
          <a:extLst>
            <a:ext uri="{909E8E84-426E-40DD-AFC4-6F175D3DCCD1}">
              <a14:hiddenFill xmlns:a14="http://schemas.microsoft.com/office/drawing/2010/main">
                <a:solidFill>
                  <a:srgbClr val="FFFFFF"/>
                </a:solidFill>
              </a14:hiddenFill>
            </a:ext>
          </a:extLst>
        </p:spPr>
      </p:pic>
      <p:sp>
        <p:nvSpPr>
          <p:cNvPr id="6" name="1 Título">
            <a:extLst>
              <a:ext uri="{FF2B5EF4-FFF2-40B4-BE49-F238E27FC236}">
                <a16:creationId xmlns:a16="http://schemas.microsoft.com/office/drawing/2014/main" id="{382A2F64-90FE-4D2C-A0D8-88D8AE34B7B7}"/>
              </a:ext>
            </a:extLst>
          </p:cNvPr>
          <p:cNvSpPr txBox="1">
            <a:spLocks/>
          </p:cNvSpPr>
          <p:nvPr/>
        </p:nvSpPr>
        <p:spPr>
          <a:xfrm>
            <a:off x="-1" y="540994"/>
            <a:ext cx="4737433" cy="720080"/>
          </a:xfrm>
          <a:prstGeom prst="rect">
            <a:avLst/>
          </a:prstGeom>
        </p:spPr>
        <p:txBody>
          <a:bodyPr vert="horz" lIns="91440" tIns="45720" rIns="91440" bIns="45720" rtlCol="0"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C"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rPr>
              <a:t>MARCO CONCEPTUAL </a:t>
            </a:r>
            <a:endParaRPr lang="es-ES" sz="24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Calibri"/>
            </a:endParaRPr>
          </a:p>
        </p:txBody>
      </p:sp>
    </p:spTree>
    <p:extLst>
      <p:ext uri="{BB962C8B-B14F-4D97-AF65-F5344CB8AC3E}">
        <p14:creationId xmlns:p14="http://schemas.microsoft.com/office/powerpoint/2010/main" val="2681270066"/>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2400</TotalTime>
  <Words>1989</Words>
  <Application>Microsoft Office PowerPoint</Application>
  <PresentationFormat>Panorámica</PresentationFormat>
  <Paragraphs>209</Paragraphs>
  <Slides>29</Slides>
  <Notes>13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29</vt:i4>
      </vt:variant>
    </vt:vector>
  </HeadingPairs>
  <TitlesOfParts>
    <vt:vector size="37" baseType="lpstr">
      <vt:lpstr>Arial</vt:lpstr>
      <vt:lpstr>Calibri</vt:lpstr>
      <vt:lpstr>Calibri Light</vt:lpstr>
      <vt:lpstr>Symbol</vt:lpstr>
      <vt:lpstr>Times New Roman</vt:lpstr>
      <vt:lpstr>Times-Roman</vt:lpstr>
      <vt:lpstr>Wingdings 2</vt:lpstr>
      <vt:lpstr>HDOfficeLightV0</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224</cp:revision>
  <dcterms:created xsi:type="dcterms:W3CDTF">2017-09-26T01:20:35Z</dcterms:created>
  <dcterms:modified xsi:type="dcterms:W3CDTF">2017-10-12T15:24:15Z</dcterms:modified>
</cp:coreProperties>
</file>