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80" r:id="rId3"/>
    <p:sldId id="257" r:id="rId4"/>
    <p:sldId id="282" r:id="rId5"/>
    <p:sldId id="258" r:id="rId6"/>
    <p:sldId id="259" r:id="rId7"/>
    <p:sldId id="301" r:id="rId8"/>
    <p:sldId id="302" r:id="rId9"/>
    <p:sldId id="303" r:id="rId10"/>
    <p:sldId id="304" r:id="rId11"/>
    <p:sldId id="262" r:id="rId12"/>
    <p:sldId id="298" r:id="rId13"/>
    <p:sldId id="263" r:id="rId14"/>
    <p:sldId id="265" r:id="rId15"/>
    <p:sldId id="283" r:id="rId16"/>
    <p:sldId id="299" r:id="rId17"/>
    <p:sldId id="286" r:id="rId18"/>
    <p:sldId id="287" r:id="rId19"/>
    <p:sldId id="300" r:id="rId20"/>
    <p:sldId id="288" r:id="rId21"/>
    <p:sldId id="289" r:id="rId22"/>
    <p:sldId id="284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4" autoAdjust="0"/>
    <p:restoredTop sz="94660"/>
  </p:normalViewPr>
  <p:slideViewPr>
    <p:cSldViewPr>
      <p:cViewPr varScale="1">
        <p:scale>
          <a:sx n="70" d="100"/>
          <a:sy n="70" d="100"/>
        </p:scale>
        <p:origin x="141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sa\Desktop\VANESA%20GUERRERO%20TABULACI&#211;N%20TESI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sa\Desktop\VANESA%20GUERRERO%20TABULACI&#211;N%20TESI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sa\Desktop\VANESA%20GUERRERO%20TABULACI&#211;N%20TESI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sa\Desktop\VANESA%20GUERRERO%20TABULACI&#211;N%20TESI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sa\Desktop\VANESA%20GUERRERO%20TABULACI&#211;N%20TESI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sa\Desktop\VANESA%20GUERRERO%20TABULACI&#211;N%20TESIS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sa\Desktop\Desktop\VANE%20GUERRERO%20FIN%20MAYO\VANESA%20GUERRERO%20TABULACI&#211;N%20TES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429-4183-9911-AE23EC37AD7A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429-4183-9911-AE23EC37AD7A}"/>
              </c:ext>
            </c:extLst>
          </c:dPt>
          <c:dPt>
            <c:idx val="9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429-4183-9911-AE23EC37AD7A}"/>
              </c:ext>
            </c:extLst>
          </c:dPt>
          <c:dPt>
            <c:idx val="15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429-4183-9911-AE23EC37AD7A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58%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429-4183-9911-AE23EC37AD7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42%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E429-4183-9911-AE23EC37AD7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56%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429-4183-9911-AE23EC37AD7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E429-4183-9911-AE23EC37AD7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7777777777777776E-2"/>
                  <c:y val="3.1842813841645519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E429-4183-9911-AE23EC37AD7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E429-4183-9911-AE23EC37AD7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29%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E429-4183-9911-AE23EC37AD7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50%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429-4183-9911-AE23EC37AD7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E429-4183-9911-AE23EC37AD7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E429-4183-9911-AE23EC37AD7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E429-4183-9911-AE23EC37AD7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/>
                      <a:t>44%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E429-4183-9911-AE23EC37AD7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/>
                      <a:t>48%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E429-4183-9911-AE23EC37AD7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E429-4183-9911-AE23EC37AD7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E429-4183-9911-AE23EC37AD7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E429-4183-9911-AE23EC37AD7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Hoja1!$D$331:$D$349</c:f>
              <c:strCache>
                <c:ptCount val="19"/>
                <c:pt idx="0">
                  <c:v>FEMENINO</c:v>
                </c:pt>
                <c:pt idx="1">
                  <c:v>MASCULINOS</c:v>
                </c:pt>
                <c:pt idx="3">
                  <c:v>19-30</c:v>
                </c:pt>
                <c:pt idx="4">
                  <c:v>31-40</c:v>
                </c:pt>
                <c:pt idx="5">
                  <c:v>41-50</c:v>
                </c:pt>
                <c:pt idx="6">
                  <c:v>MAS DE 50 </c:v>
                </c:pt>
                <c:pt idx="8">
                  <c:v>PRIMARIA</c:v>
                </c:pt>
                <c:pt idx="9">
                  <c:v>SECUNDARIA</c:v>
                </c:pt>
                <c:pt idx="10">
                  <c:v>TÉCNICA</c:v>
                </c:pt>
                <c:pt idx="11">
                  <c:v>U.INCOMPLETA</c:v>
                </c:pt>
                <c:pt idx="12">
                  <c:v>PROFESIONAL</c:v>
                </c:pt>
                <c:pt idx="14">
                  <c:v>SOLTEROS</c:v>
                </c:pt>
                <c:pt idx="15">
                  <c:v>CASADO</c:v>
                </c:pt>
                <c:pt idx="16">
                  <c:v>U.LIBRE</c:v>
                </c:pt>
                <c:pt idx="17">
                  <c:v>VIUDO</c:v>
                </c:pt>
                <c:pt idx="18">
                  <c:v>DIVORCIADO</c:v>
                </c:pt>
              </c:strCache>
            </c:strRef>
          </c:cat>
          <c:val>
            <c:numRef>
              <c:f>Hoja1!$E$331:$E$349</c:f>
              <c:numCache>
                <c:formatCode>General</c:formatCode>
                <c:ptCount val="19"/>
                <c:pt idx="0">
                  <c:v>30</c:v>
                </c:pt>
                <c:pt idx="1">
                  <c:v>22</c:v>
                </c:pt>
                <c:pt idx="3">
                  <c:v>29</c:v>
                </c:pt>
                <c:pt idx="4">
                  <c:v>11</c:v>
                </c:pt>
                <c:pt idx="5">
                  <c:v>11</c:v>
                </c:pt>
                <c:pt idx="6">
                  <c:v>1</c:v>
                </c:pt>
                <c:pt idx="8">
                  <c:v>15</c:v>
                </c:pt>
                <c:pt idx="9">
                  <c:v>26</c:v>
                </c:pt>
                <c:pt idx="10">
                  <c:v>4</c:v>
                </c:pt>
                <c:pt idx="11">
                  <c:v>4</c:v>
                </c:pt>
                <c:pt idx="12">
                  <c:v>3</c:v>
                </c:pt>
                <c:pt idx="14">
                  <c:v>23</c:v>
                </c:pt>
                <c:pt idx="15">
                  <c:v>25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E429-4183-9911-AE23EC37AD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11989136"/>
        <c:axId val="1511990224"/>
        <c:axId val="0"/>
      </c:bar3DChart>
      <c:catAx>
        <c:axId val="1511989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511990224"/>
        <c:crosses val="autoZero"/>
        <c:auto val="1"/>
        <c:lblAlgn val="ctr"/>
        <c:lblOffset val="100"/>
        <c:noMultiLvlLbl val="0"/>
      </c:catAx>
      <c:valAx>
        <c:axId val="15119902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11989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EE2-4055-9EFA-5A62ACC4E8C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EE2-4055-9EFA-5A62ACC4E8CF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EE2-4055-9EFA-5A62ACC4E8C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40%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9EE2-4055-9EFA-5A62ACC4E8C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54%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EE2-4055-9EFA-5A62ACC4E8C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Hoja1!$D$72:$D$74</c:f>
              <c:strCache>
                <c:ptCount val="3"/>
                <c:pt idx="0">
                  <c:v>1 AÑO</c:v>
                </c:pt>
                <c:pt idx="1">
                  <c:v>2 -5 AÑOS</c:v>
                </c:pt>
                <c:pt idx="2">
                  <c:v>MÁS DE 5 AÑOS</c:v>
                </c:pt>
              </c:strCache>
            </c:strRef>
          </c:cat>
          <c:val>
            <c:numRef>
              <c:f>Hoja1!$E$72:$E$74</c:f>
              <c:numCache>
                <c:formatCode>General</c:formatCode>
                <c:ptCount val="3"/>
                <c:pt idx="0">
                  <c:v>3</c:v>
                </c:pt>
                <c:pt idx="1">
                  <c:v>21</c:v>
                </c:pt>
                <c:pt idx="2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EE2-4055-9EFA-5A62ACC4E8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1511984240"/>
        <c:axId val="1511986960"/>
        <c:axId val="0"/>
      </c:bar3DChart>
      <c:catAx>
        <c:axId val="15119842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511986960"/>
        <c:crosses val="autoZero"/>
        <c:auto val="1"/>
        <c:lblAlgn val="ctr"/>
        <c:lblOffset val="100"/>
        <c:noMultiLvlLbl val="0"/>
      </c:catAx>
      <c:valAx>
        <c:axId val="15119869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11984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AE7-4422-BDC3-5EC42A526DDE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AE7-4422-BDC3-5EC42A526DDE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AE7-4422-BDC3-5EC42A526DD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75%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AE7-4422-BDC3-5EC42A526DD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15%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AE7-4422-BDC3-5EC42A526DD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Hoja1!$D$91:$D$93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A VECES</c:v>
                </c:pt>
              </c:strCache>
            </c:strRef>
          </c:cat>
          <c:val>
            <c:numRef>
              <c:f>Hoja1!$E$91:$E$93</c:f>
              <c:numCache>
                <c:formatCode>General</c:formatCode>
                <c:ptCount val="3"/>
                <c:pt idx="0">
                  <c:v>5</c:v>
                </c:pt>
                <c:pt idx="1">
                  <c:v>39</c:v>
                </c:pt>
                <c:pt idx="2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AE7-4422-BDC3-5EC42A526DD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1702929792"/>
        <c:axId val="1702919456"/>
        <c:axId val="0"/>
      </c:bar3DChart>
      <c:catAx>
        <c:axId val="17029297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02919456"/>
        <c:crosses val="autoZero"/>
        <c:auto val="1"/>
        <c:lblAlgn val="ctr"/>
        <c:lblOffset val="100"/>
        <c:noMultiLvlLbl val="0"/>
      </c:catAx>
      <c:valAx>
        <c:axId val="17029194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029297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0555555555555555E-2"/>
          <c:y val="3.7389530931339225E-2"/>
          <c:w val="0.93888888888888888"/>
          <c:h val="0.54712659982763878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B88-4180-92AB-B69384BCC5A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Hoja1!$D$107:$D$111</c:f>
              <c:strCache>
                <c:ptCount val="5"/>
                <c:pt idx="0">
                  <c:v>GUANTES</c:v>
                </c:pt>
                <c:pt idx="1">
                  <c:v>MASCARAS N95</c:v>
                </c:pt>
                <c:pt idx="2">
                  <c:v>CUBRE BOCAS</c:v>
                </c:pt>
                <c:pt idx="3">
                  <c:v>DELANTALES PROTECTORES</c:v>
                </c:pt>
                <c:pt idx="4">
                  <c:v>GORROS</c:v>
                </c:pt>
              </c:strCache>
            </c:strRef>
          </c:cat>
          <c:val>
            <c:numRef>
              <c:f>Hoja1!#¡REF!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B88-4180-92AB-B69384BCC5A0}"/>
            </c:ext>
          </c:extLst>
        </c:ser>
        <c:ser>
          <c:idx val="1"/>
          <c:order val="1"/>
          <c:invertIfNegative val="0"/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B88-4180-92AB-B69384BCC5A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Hoja1!$D$107:$D$111</c:f>
              <c:strCache>
                <c:ptCount val="5"/>
                <c:pt idx="0">
                  <c:v>GUANTES</c:v>
                </c:pt>
                <c:pt idx="1">
                  <c:v>MASCARAS N95</c:v>
                </c:pt>
                <c:pt idx="2">
                  <c:v>CUBRE BOCAS</c:v>
                </c:pt>
                <c:pt idx="3">
                  <c:v>DELANTALES PROTECTORES</c:v>
                </c:pt>
                <c:pt idx="4">
                  <c:v>GORROS</c:v>
                </c:pt>
              </c:strCache>
            </c:strRef>
          </c:cat>
          <c:val>
            <c:numRef>
              <c:f>Hoja1!#¡REF!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B88-4180-92AB-B69384BCC5A0}"/>
            </c:ext>
          </c:extLst>
        </c:ser>
        <c:ser>
          <c:idx val="2"/>
          <c:order val="2"/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B88-4180-92AB-B69384BCC5A0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B88-4180-92AB-B69384BCC5A0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B88-4180-92AB-B69384BCC5A0}"/>
              </c:ext>
            </c:extLst>
          </c:dPt>
          <c:dLbls>
            <c:dLbl>
              <c:idx val="0"/>
              <c:layout>
                <c:manualLayout>
                  <c:x val="-1.1111111111111112E-2"/>
                  <c:y val="-0.1087613357733268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B88-4180-92AB-B69384BCC5A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111111111111112E-2"/>
                  <c:y val="-9.856496054457743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4B88-4180-92AB-B69384BCC5A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0.1053625440304103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B88-4180-92AB-B69384BCC5A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0555555555555555E-2"/>
                  <c:y val="-0.3330815908058134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4B88-4180-92AB-B69384BCC5A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2222222222222223E-2"/>
                  <c:y val="-0.1053625440304103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4B88-4180-92AB-B69384BCC5A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Hoja1!$D$107:$D$111</c:f>
              <c:strCache>
                <c:ptCount val="5"/>
                <c:pt idx="0">
                  <c:v>GUANTES</c:v>
                </c:pt>
                <c:pt idx="1">
                  <c:v>MASCARAS N95</c:v>
                </c:pt>
                <c:pt idx="2">
                  <c:v>CUBRE BOCAS</c:v>
                </c:pt>
                <c:pt idx="3">
                  <c:v>DELANTALES PROTECTORES</c:v>
                </c:pt>
                <c:pt idx="4">
                  <c:v>GORROS</c:v>
                </c:pt>
              </c:strCache>
            </c:strRef>
          </c:cat>
          <c:val>
            <c:numRef>
              <c:f>Hoja1!$F$107:$F$111</c:f>
              <c:numCache>
                <c:formatCode>General</c:formatCode>
                <c:ptCount val="5"/>
                <c:pt idx="0">
                  <c:v>3</c:v>
                </c:pt>
                <c:pt idx="1">
                  <c:v>0</c:v>
                </c:pt>
                <c:pt idx="2">
                  <c:v>4</c:v>
                </c:pt>
                <c:pt idx="3">
                  <c:v>45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4B88-4180-92AB-B69384BCC5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1702917824"/>
        <c:axId val="1702917280"/>
        <c:axId val="0"/>
      </c:bar3DChart>
      <c:catAx>
        <c:axId val="17029178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02917280"/>
        <c:crosses val="autoZero"/>
        <c:auto val="1"/>
        <c:lblAlgn val="ctr"/>
        <c:lblOffset val="100"/>
        <c:noMultiLvlLbl val="0"/>
      </c:catAx>
      <c:valAx>
        <c:axId val="17029172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029178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726-4582-8400-8B74C274F1EA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726-4582-8400-8B74C274F1EA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19%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726-4582-8400-8B74C274F1E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62%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726-4582-8400-8B74C274F1E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19%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726-4582-8400-8B74C274F1E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Hoja1!$D$117:$D$119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A VECES</c:v>
                </c:pt>
              </c:strCache>
            </c:strRef>
          </c:cat>
          <c:val>
            <c:numRef>
              <c:f>Hoja1!$E$117:$E$119</c:f>
              <c:numCache>
                <c:formatCode>General</c:formatCode>
                <c:ptCount val="3"/>
                <c:pt idx="0">
                  <c:v>10</c:v>
                </c:pt>
                <c:pt idx="1">
                  <c:v>32</c:v>
                </c:pt>
                <c:pt idx="2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726-4582-8400-8B74C274F1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1702924896"/>
        <c:axId val="1702931424"/>
        <c:axId val="0"/>
      </c:bar3DChart>
      <c:catAx>
        <c:axId val="17029248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02931424"/>
        <c:crosses val="autoZero"/>
        <c:auto val="1"/>
        <c:lblAlgn val="ctr"/>
        <c:lblOffset val="100"/>
        <c:noMultiLvlLbl val="0"/>
      </c:catAx>
      <c:valAx>
        <c:axId val="17029314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029248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DC0-4AE8-BB37-7613C211F0AD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35%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DC0-4AE8-BB37-7613C211F0A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65%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DC0-4AE8-BB37-7613C211F0A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Hoja1!$D$150:$D$151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Hoja1!$E$150:$E$151</c:f>
              <c:numCache>
                <c:formatCode>General</c:formatCode>
                <c:ptCount val="2"/>
                <c:pt idx="0">
                  <c:v>19</c:v>
                </c:pt>
                <c:pt idx="1">
                  <c:v>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DC0-4AE8-BB37-7613C211F0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1702930336"/>
        <c:axId val="1702920544"/>
        <c:axId val="0"/>
      </c:bar3DChart>
      <c:catAx>
        <c:axId val="17029303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02920544"/>
        <c:crosses val="autoZero"/>
        <c:auto val="1"/>
        <c:lblAlgn val="ctr"/>
        <c:lblOffset val="100"/>
        <c:noMultiLvlLbl val="0"/>
      </c:catAx>
      <c:valAx>
        <c:axId val="17029205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029303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E55-4223-AFBE-28CE8D8F25BC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E55-4223-AFBE-28CE8D8F25BC}"/>
              </c:ext>
            </c:extLst>
          </c:dPt>
          <c:dLbls>
            <c:dLbl>
              <c:idx val="0"/>
              <c:layout>
                <c:manualLayout>
                  <c:x val="1.3888888888888888E-2"/>
                  <c:y val="-0.185185185185185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E55-4223-AFBE-28CE8D8F25B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027775590551181E-2"/>
                  <c:y val="-0.349709866637226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E55-4223-AFBE-28CE8D8F25B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1111111111111112E-2"/>
                  <c:y val="-0.1944444444444443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E55-4223-AFBE-28CE8D8F25B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Hoja1!$D$166:$D$168</c:f>
              <c:strCache>
                <c:ptCount val="3"/>
                <c:pt idx="0">
                  <c:v>MENOS DE 8 HORAS</c:v>
                </c:pt>
                <c:pt idx="1">
                  <c:v>8 HORAS</c:v>
                </c:pt>
                <c:pt idx="2">
                  <c:v>MÁS DE 8 HORAS</c:v>
                </c:pt>
              </c:strCache>
            </c:strRef>
          </c:cat>
          <c:val>
            <c:numRef>
              <c:f>Hoja1!$E$166:$E$168</c:f>
              <c:numCache>
                <c:formatCode>General</c:formatCode>
                <c:ptCount val="3"/>
                <c:pt idx="0">
                  <c:v>6</c:v>
                </c:pt>
                <c:pt idx="1">
                  <c:v>40</c:v>
                </c:pt>
                <c:pt idx="2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E55-4223-AFBE-28CE8D8F25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1702930880"/>
        <c:axId val="1702918912"/>
        <c:axId val="0"/>
      </c:bar3DChart>
      <c:catAx>
        <c:axId val="17029308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02918912"/>
        <c:crosses val="autoZero"/>
        <c:auto val="1"/>
        <c:lblAlgn val="ctr"/>
        <c:lblOffset val="100"/>
        <c:noMultiLvlLbl val="0"/>
      </c:catAx>
      <c:valAx>
        <c:axId val="17029189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02930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24F-4943-8403-F65100D78E89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24F-4943-8403-F65100D78E89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24F-4943-8403-F65100D78E8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87%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24F-4943-8403-F65100D78E8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A24F-4943-8403-F65100D78E8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Hoja1!$D$183:$D$185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A VECES</c:v>
                </c:pt>
              </c:strCache>
            </c:strRef>
          </c:cat>
          <c:val>
            <c:numRef>
              <c:f>Hoja1!$E$183:$E$185</c:f>
              <c:numCache>
                <c:formatCode>General</c:formatCode>
                <c:ptCount val="3"/>
                <c:pt idx="0">
                  <c:v>16</c:v>
                </c:pt>
                <c:pt idx="1">
                  <c:v>35</c:v>
                </c:pt>
                <c:pt idx="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24F-4943-8403-F65100D78E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702923808"/>
        <c:axId val="1702924352"/>
        <c:axId val="0"/>
      </c:bar3DChart>
      <c:catAx>
        <c:axId val="17029238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02924352"/>
        <c:crosses val="autoZero"/>
        <c:auto val="1"/>
        <c:lblAlgn val="ctr"/>
        <c:lblOffset val="100"/>
        <c:noMultiLvlLbl val="0"/>
      </c:catAx>
      <c:valAx>
        <c:axId val="17029243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029238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C8B-4737-B782-4BB4DF1D1DB5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C8B-4737-B782-4BB4DF1D1DB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C8B-4737-B782-4BB4DF1D1DB5}"/>
              </c:ext>
            </c:extLst>
          </c:dPt>
          <c:dPt>
            <c:idx val="3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C8B-4737-B782-4BB4DF1D1DB5}"/>
              </c:ext>
            </c:extLst>
          </c:dPt>
          <c:dPt>
            <c:idx val="4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C8B-4737-B782-4BB4DF1D1DB5}"/>
              </c:ext>
            </c:extLst>
          </c:dPt>
          <c:cat>
            <c:multiLvlStrRef>
              <c:f>Hoja1!$C$283:$D$288</c:f>
              <c:multiLvlStrCache>
                <c:ptCount val="6"/>
                <c:lvl>
                  <c:pt idx="0">
                    <c:v>FARIGITIS</c:v>
                  </c:pt>
                  <c:pt idx="1">
                    <c:v>AMIGDALITIS</c:v>
                  </c:pt>
                  <c:pt idx="2">
                    <c:v>RINITIS</c:v>
                  </c:pt>
                  <c:pt idx="3">
                    <c:v>LARINGITIS</c:v>
                  </c:pt>
                  <c:pt idx="4">
                    <c:v>RESFRIADOS</c:v>
                  </c:pt>
                  <c:pt idx="5">
                    <c:v>TRAQUEITIS </c:v>
                  </c:pt>
                </c:lvl>
                <c:lvl>
                  <c:pt idx="0">
                    <c:v>A</c:v>
                  </c:pt>
                  <c:pt idx="1">
                    <c:v>B</c:v>
                  </c:pt>
                  <c:pt idx="2">
                    <c:v>C</c:v>
                  </c:pt>
                  <c:pt idx="3">
                    <c:v>D</c:v>
                  </c:pt>
                  <c:pt idx="4">
                    <c:v>E</c:v>
                  </c:pt>
                  <c:pt idx="5">
                    <c:v>F</c:v>
                  </c:pt>
                </c:lvl>
              </c:multiLvlStrCache>
            </c:multiLvlStrRef>
          </c:cat>
          <c:val>
            <c:numRef>
              <c:f>Hoja1!$E$283:$E$288</c:f>
              <c:numCache>
                <c:formatCode>General</c:formatCode>
                <c:ptCount val="6"/>
                <c:pt idx="0">
                  <c:v>5</c:v>
                </c:pt>
                <c:pt idx="1">
                  <c:v>15</c:v>
                </c:pt>
                <c:pt idx="2">
                  <c:v>22</c:v>
                </c:pt>
                <c:pt idx="3">
                  <c:v>1</c:v>
                </c:pt>
                <c:pt idx="4">
                  <c:v>7</c:v>
                </c:pt>
                <c:pt idx="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CC8B-4737-B782-4BB4DF1D1D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02927616"/>
        <c:axId val="1702926528"/>
        <c:axId val="0"/>
      </c:bar3DChart>
      <c:catAx>
        <c:axId val="17029276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C"/>
          </a:p>
        </c:txPr>
        <c:crossAx val="1702926528"/>
        <c:crosses val="autoZero"/>
        <c:auto val="1"/>
        <c:lblAlgn val="ctr"/>
        <c:lblOffset val="100"/>
        <c:noMultiLvlLbl val="0"/>
      </c:catAx>
      <c:valAx>
        <c:axId val="1702926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C"/>
          </a:p>
        </c:txPr>
        <c:crossAx val="1702927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C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6EC13F-C0A8-4226-9169-F86933CB9BCE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s-EC"/>
        </a:p>
      </dgm:t>
    </dgm:pt>
    <dgm:pt modelId="{C4F783A9-06A3-412C-BFE1-77C8D0ED84B3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Para  proteger la vida, preservar y mantener la integridad psicofísica de los trabajadores en un ambiente sano de trabajo.</a:t>
          </a:r>
          <a:endParaRPr lang="es-EC">
            <a:solidFill>
              <a:schemeClr val="tx1"/>
            </a:solidFill>
          </a:endParaRPr>
        </a:p>
      </dgm:t>
    </dgm:pt>
    <dgm:pt modelId="{194D36F9-F91E-4D2D-820B-BB204A679CFF}" type="parTrans" cxnId="{47452329-ABD0-414B-BC1A-0E10D189067C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66A93AF5-BCE6-4935-9544-C90AF09DEF30}" type="sibTrans" cxnId="{47452329-ABD0-414B-BC1A-0E10D189067C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60BDDD78-EB94-4662-8427-360BA193AD1D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Pretende el bienestar del trabajador textil, al analizar las enfermedades respiratorias altas y las medidas de bioseguridad en el área textil específicamente en la industria de la confección.</a:t>
          </a:r>
          <a:endParaRPr lang="es-EC">
            <a:solidFill>
              <a:schemeClr val="tx1"/>
            </a:solidFill>
          </a:endParaRPr>
        </a:p>
      </dgm:t>
    </dgm:pt>
    <dgm:pt modelId="{113E2893-B0CA-401C-A3A6-82E4F723297E}" type="parTrans" cxnId="{C53A1875-228A-4798-AB00-E7C88472B058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C1A06C6A-6CCD-4788-B75C-F62255FAC11C}" type="sibTrans" cxnId="{C53A1875-228A-4798-AB00-E7C88472B058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682605AF-5552-48A0-A791-E94DA69B83C9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Los beneficiarios el personal que trabaja en la Empresa” Mary” al brindarles una herramienta de prevención y bioseguridad para enfermedades respiratorias altas </a:t>
          </a:r>
          <a:endParaRPr lang="es-EC">
            <a:solidFill>
              <a:schemeClr val="tx1"/>
            </a:solidFill>
          </a:endParaRPr>
        </a:p>
      </dgm:t>
    </dgm:pt>
    <dgm:pt modelId="{F36679A5-7910-4A9F-82CF-B181D1C25414}" type="parTrans" cxnId="{5D27BBF6-55DD-46ED-B994-1F568DBCEB78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C6621DD5-0381-4B08-886E-F5F9373CABFD}" type="sibTrans" cxnId="{5D27BBF6-55DD-46ED-B994-1F568DBCEB78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75D2A7DF-C2B7-40C9-BBB2-FBE294082EED}" type="pres">
      <dgm:prSet presAssocID="{986EC13F-C0A8-4226-9169-F86933CB9BC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C"/>
        </a:p>
      </dgm:t>
    </dgm:pt>
    <dgm:pt modelId="{88C74F62-3D2A-4A92-9967-7920B1D11C4D}" type="pres">
      <dgm:prSet presAssocID="{986EC13F-C0A8-4226-9169-F86933CB9BCE}" presName="Name1" presStyleCnt="0"/>
      <dgm:spPr/>
    </dgm:pt>
    <dgm:pt modelId="{A39C2F73-9747-4A07-BF48-EC4F650FEE96}" type="pres">
      <dgm:prSet presAssocID="{986EC13F-C0A8-4226-9169-F86933CB9BCE}" presName="cycle" presStyleCnt="0"/>
      <dgm:spPr/>
    </dgm:pt>
    <dgm:pt modelId="{1C917C39-21C8-43F9-B31C-F39F5FB6C17B}" type="pres">
      <dgm:prSet presAssocID="{986EC13F-C0A8-4226-9169-F86933CB9BCE}" presName="srcNode" presStyleLbl="node1" presStyleIdx="0" presStyleCnt="3"/>
      <dgm:spPr/>
    </dgm:pt>
    <dgm:pt modelId="{3343AE50-1E3A-4B5C-8581-84443162E223}" type="pres">
      <dgm:prSet presAssocID="{986EC13F-C0A8-4226-9169-F86933CB9BCE}" presName="conn" presStyleLbl="parChTrans1D2" presStyleIdx="0" presStyleCnt="1"/>
      <dgm:spPr/>
      <dgm:t>
        <a:bodyPr/>
        <a:lstStyle/>
        <a:p>
          <a:endParaRPr lang="es-EC"/>
        </a:p>
      </dgm:t>
    </dgm:pt>
    <dgm:pt modelId="{659F2BA4-4F13-4B2B-A4EA-33CBD587DBA6}" type="pres">
      <dgm:prSet presAssocID="{986EC13F-C0A8-4226-9169-F86933CB9BCE}" presName="extraNode" presStyleLbl="node1" presStyleIdx="0" presStyleCnt="3"/>
      <dgm:spPr/>
    </dgm:pt>
    <dgm:pt modelId="{011E51B0-27C2-4E02-8C11-5880214AA7D8}" type="pres">
      <dgm:prSet presAssocID="{986EC13F-C0A8-4226-9169-F86933CB9BCE}" presName="dstNode" presStyleLbl="node1" presStyleIdx="0" presStyleCnt="3"/>
      <dgm:spPr/>
    </dgm:pt>
    <dgm:pt modelId="{2716EFC4-19BD-44C1-9E8E-64C800D55ABD}" type="pres">
      <dgm:prSet presAssocID="{C4F783A9-06A3-412C-BFE1-77C8D0ED84B3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D30269A-DB6F-43FF-81CC-B3E4C8913A8C}" type="pres">
      <dgm:prSet presAssocID="{C4F783A9-06A3-412C-BFE1-77C8D0ED84B3}" presName="accent_1" presStyleCnt="0"/>
      <dgm:spPr/>
    </dgm:pt>
    <dgm:pt modelId="{8088F7A1-FC55-40C9-9CF7-1676630DC785}" type="pres">
      <dgm:prSet presAssocID="{C4F783A9-06A3-412C-BFE1-77C8D0ED84B3}" presName="accentRepeatNode" presStyleLbl="solidFgAcc1" presStyleIdx="0" presStyleCnt="3"/>
      <dgm:spPr/>
    </dgm:pt>
    <dgm:pt modelId="{5E48AC72-B7B6-4CCC-AF9D-DA88F72FAF39}" type="pres">
      <dgm:prSet presAssocID="{60BDDD78-EB94-4662-8427-360BA193AD1D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F9C27DCA-DCF8-4948-A856-E4CE2039FEE9}" type="pres">
      <dgm:prSet presAssocID="{60BDDD78-EB94-4662-8427-360BA193AD1D}" presName="accent_2" presStyleCnt="0"/>
      <dgm:spPr/>
    </dgm:pt>
    <dgm:pt modelId="{88066287-DC1E-459D-AEED-9C83CE12BB84}" type="pres">
      <dgm:prSet presAssocID="{60BDDD78-EB94-4662-8427-360BA193AD1D}" presName="accentRepeatNode" presStyleLbl="solidFgAcc1" presStyleIdx="1" presStyleCnt="3"/>
      <dgm:spPr/>
    </dgm:pt>
    <dgm:pt modelId="{B42BFFD3-605F-41BE-A5B2-A411D448AA7F}" type="pres">
      <dgm:prSet presAssocID="{682605AF-5552-48A0-A791-E94DA69B83C9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A27CA5D-0094-455D-A060-5D8E492E1321}" type="pres">
      <dgm:prSet presAssocID="{682605AF-5552-48A0-A791-E94DA69B83C9}" presName="accent_3" presStyleCnt="0"/>
      <dgm:spPr/>
    </dgm:pt>
    <dgm:pt modelId="{8DCE4F4E-3FF4-4889-BFA2-3D9A0F0275D5}" type="pres">
      <dgm:prSet presAssocID="{682605AF-5552-48A0-A791-E94DA69B83C9}" presName="accentRepeatNode" presStyleLbl="solidFgAcc1" presStyleIdx="2" presStyleCnt="3"/>
      <dgm:spPr/>
    </dgm:pt>
  </dgm:ptLst>
  <dgm:cxnLst>
    <dgm:cxn modelId="{5D27BBF6-55DD-46ED-B994-1F568DBCEB78}" srcId="{986EC13F-C0A8-4226-9169-F86933CB9BCE}" destId="{682605AF-5552-48A0-A791-E94DA69B83C9}" srcOrd="2" destOrd="0" parTransId="{F36679A5-7910-4A9F-82CF-B181D1C25414}" sibTransId="{C6621DD5-0381-4B08-886E-F5F9373CABFD}"/>
    <dgm:cxn modelId="{C53A1875-228A-4798-AB00-E7C88472B058}" srcId="{986EC13F-C0A8-4226-9169-F86933CB9BCE}" destId="{60BDDD78-EB94-4662-8427-360BA193AD1D}" srcOrd="1" destOrd="0" parTransId="{113E2893-B0CA-401C-A3A6-82E4F723297E}" sibTransId="{C1A06C6A-6CCD-4788-B75C-F62255FAC11C}"/>
    <dgm:cxn modelId="{F64ED145-D6B7-4156-A36D-6AF7EE77EE7C}" type="presOf" srcId="{C4F783A9-06A3-412C-BFE1-77C8D0ED84B3}" destId="{2716EFC4-19BD-44C1-9E8E-64C800D55ABD}" srcOrd="0" destOrd="0" presId="urn:microsoft.com/office/officeart/2008/layout/VerticalCurvedList"/>
    <dgm:cxn modelId="{0223E890-32B7-43F5-AF77-07E8F9BFD2E3}" type="presOf" srcId="{60BDDD78-EB94-4662-8427-360BA193AD1D}" destId="{5E48AC72-B7B6-4CCC-AF9D-DA88F72FAF39}" srcOrd="0" destOrd="0" presId="urn:microsoft.com/office/officeart/2008/layout/VerticalCurvedList"/>
    <dgm:cxn modelId="{47452329-ABD0-414B-BC1A-0E10D189067C}" srcId="{986EC13F-C0A8-4226-9169-F86933CB9BCE}" destId="{C4F783A9-06A3-412C-BFE1-77C8D0ED84B3}" srcOrd="0" destOrd="0" parTransId="{194D36F9-F91E-4D2D-820B-BB204A679CFF}" sibTransId="{66A93AF5-BCE6-4935-9544-C90AF09DEF30}"/>
    <dgm:cxn modelId="{B683D636-A820-4C07-84E4-CA5E1C3813E6}" type="presOf" srcId="{682605AF-5552-48A0-A791-E94DA69B83C9}" destId="{B42BFFD3-605F-41BE-A5B2-A411D448AA7F}" srcOrd="0" destOrd="0" presId="urn:microsoft.com/office/officeart/2008/layout/VerticalCurvedList"/>
    <dgm:cxn modelId="{F1C67D80-0259-4C6B-9A0A-F4F0A0243708}" type="presOf" srcId="{66A93AF5-BCE6-4935-9544-C90AF09DEF30}" destId="{3343AE50-1E3A-4B5C-8581-84443162E223}" srcOrd="0" destOrd="0" presId="urn:microsoft.com/office/officeart/2008/layout/VerticalCurvedList"/>
    <dgm:cxn modelId="{94CA1721-279D-488C-9C24-5B6C8C015FB6}" type="presOf" srcId="{986EC13F-C0A8-4226-9169-F86933CB9BCE}" destId="{75D2A7DF-C2B7-40C9-BBB2-FBE294082EED}" srcOrd="0" destOrd="0" presId="urn:microsoft.com/office/officeart/2008/layout/VerticalCurvedList"/>
    <dgm:cxn modelId="{078379CB-228D-4F09-818E-DEB97314A9E8}" type="presParOf" srcId="{75D2A7DF-C2B7-40C9-BBB2-FBE294082EED}" destId="{88C74F62-3D2A-4A92-9967-7920B1D11C4D}" srcOrd="0" destOrd="0" presId="urn:microsoft.com/office/officeart/2008/layout/VerticalCurvedList"/>
    <dgm:cxn modelId="{01A3900A-69C2-42D4-8003-1805848C4218}" type="presParOf" srcId="{88C74F62-3D2A-4A92-9967-7920B1D11C4D}" destId="{A39C2F73-9747-4A07-BF48-EC4F650FEE96}" srcOrd="0" destOrd="0" presId="urn:microsoft.com/office/officeart/2008/layout/VerticalCurvedList"/>
    <dgm:cxn modelId="{E24BAB7B-6DF7-4F94-A167-CB74339CC2E6}" type="presParOf" srcId="{A39C2F73-9747-4A07-BF48-EC4F650FEE96}" destId="{1C917C39-21C8-43F9-B31C-F39F5FB6C17B}" srcOrd="0" destOrd="0" presId="urn:microsoft.com/office/officeart/2008/layout/VerticalCurvedList"/>
    <dgm:cxn modelId="{3B809598-F70D-4076-8C8F-680EB047889D}" type="presParOf" srcId="{A39C2F73-9747-4A07-BF48-EC4F650FEE96}" destId="{3343AE50-1E3A-4B5C-8581-84443162E223}" srcOrd="1" destOrd="0" presId="urn:microsoft.com/office/officeart/2008/layout/VerticalCurvedList"/>
    <dgm:cxn modelId="{B33AB9F1-1613-41CB-9E84-5E6111680D79}" type="presParOf" srcId="{A39C2F73-9747-4A07-BF48-EC4F650FEE96}" destId="{659F2BA4-4F13-4B2B-A4EA-33CBD587DBA6}" srcOrd="2" destOrd="0" presId="urn:microsoft.com/office/officeart/2008/layout/VerticalCurvedList"/>
    <dgm:cxn modelId="{8C358037-CAF6-418B-8E4F-9D12EE43FE10}" type="presParOf" srcId="{A39C2F73-9747-4A07-BF48-EC4F650FEE96}" destId="{011E51B0-27C2-4E02-8C11-5880214AA7D8}" srcOrd="3" destOrd="0" presId="urn:microsoft.com/office/officeart/2008/layout/VerticalCurvedList"/>
    <dgm:cxn modelId="{715D3E6B-A246-4D23-A565-4FED1C013972}" type="presParOf" srcId="{88C74F62-3D2A-4A92-9967-7920B1D11C4D}" destId="{2716EFC4-19BD-44C1-9E8E-64C800D55ABD}" srcOrd="1" destOrd="0" presId="urn:microsoft.com/office/officeart/2008/layout/VerticalCurvedList"/>
    <dgm:cxn modelId="{FB196BA7-3717-4A35-860C-3D3D5A9567C3}" type="presParOf" srcId="{88C74F62-3D2A-4A92-9967-7920B1D11C4D}" destId="{4D30269A-DB6F-43FF-81CC-B3E4C8913A8C}" srcOrd="2" destOrd="0" presId="urn:microsoft.com/office/officeart/2008/layout/VerticalCurvedList"/>
    <dgm:cxn modelId="{BB9370ED-2DE8-46A2-82C7-48EDDE132203}" type="presParOf" srcId="{4D30269A-DB6F-43FF-81CC-B3E4C8913A8C}" destId="{8088F7A1-FC55-40C9-9CF7-1676630DC785}" srcOrd="0" destOrd="0" presId="urn:microsoft.com/office/officeart/2008/layout/VerticalCurvedList"/>
    <dgm:cxn modelId="{EEF41319-85B5-4210-9EEB-2EE55A274BAB}" type="presParOf" srcId="{88C74F62-3D2A-4A92-9967-7920B1D11C4D}" destId="{5E48AC72-B7B6-4CCC-AF9D-DA88F72FAF39}" srcOrd="3" destOrd="0" presId="urn:microsoft.com/office/officeart/2008/layout/VerticalCurvedList"/>
    <dgm:cxn modelId="{563EF515-8A31-4DE8-8BBB-F13B77D83D51}" type="presParOf" srcId="{88C74F62-3D2A-4A92-9967-7920B1D11C4D}" destId="{F9C27DCA-DCF8-4948-A856-E4CE2039FEE9}" srcOrd="4" destOrd="0" presId="urn:microsoft.com/office/officeart/2008/layout/VerticalCurvedList"/>
    <dgm:cxn modelId="{E1E0C5D4-ADFD-47C5-97A0-D38BE7917C6D}" type="presParOf" srcId="{F9C27DCA-DCF8-4948-A856-E4CE2039FEE9}" destId="{88066287-DC1E-459D-AEED-9C83CE12BB84}" srcOrd="0" destOrd="0" presId="urn:microsoft.com/office/officeart/2008/layout/VerticalCurvedList"/>
    <dgm:cxn modelId="{F7E6E70A-BC8F-4B4B-9A93-C420232E887C}" type="presParOf" srcId="{88C74F62-3D2A-4A92-9967-7920B1D11C4D}" destId="{B42BFFD3-605F-41BE-A5B2-A411D448AA7F}" srcOrd="5" destOrd="0" presId="urn:microsoft.com/office/officeart/2008/layout/VerticalCurvedList"/>
    <dgm:cxn modelId="{2CDC1523-55E0-4E5F-90ED-41A4ECBDE5B2}" type="presParOf" srcId="{88C74F62-3D2A-4A92-9967-7920B1D11C4D}" destId="{8A27CA5D-0094-455D-A060-5D8E492E1321}" srcOrd="6" destOrd="0" presId="urn:microsoft.com/office/officeart/2008/layout/VerticalCurvedList"/>
    <dgm:cxn modelId="{BD548B64-70A4-44D4-BFEA-4BA6FFB3BE8C}" type="presParOf" srcId="{8A27CA5D-0094-455D-A060-5D8E492E1321}" destId="{8DCE4F4E-3FF4-4889-BFA2-3D9A0F0275D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4429E2-E06B-466E-BE80-D8D45530DCC8}" type="doc">
      <dgm:prSet loTypeId="urn:microsoft.com/office/officeart/2005/8/layout/process5" loCatId="process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EC"/>
        </a:p>
      </dgm:t>
    </dgm:pt>
    <dgm:pt modelId="{97A8F2D0-8009-45BD-BAB1-F6612CA80E19}">
      <dgm:prSet phldrT="[Texto]"/>
      <dgm:spPr/>
      <dgm:t>
        <a:bodyPr/>
        <a:lstStyle/>
        <a:p>
          <a:r>
            <a:rPr lang="es-EC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Empresa Textil MARY</a:t>
          </a:r>
          <a:endParaRPr lang="es-EC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CC7BBD-E49D-443C-B622-6EB14A6739B8}" type="parTrans" cxnId="{487003C0-B42A-47D1-8FE6-C24CA1844856}">
      <dgm:prSet/>
      <dgm:spPr/>
      <dgm:t>
        <a:bodyPr/>
        <a:lstStyle/>
        <a:p>
          <a:endParaRPr lang="es-EC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4A6A93-717E-4C0D-9EB2-DEE99D8328AB}" type="sibTrans" cxnId="{487003C0-B42A-47D1-8FE6-C24CA1844856}">
      <dgm:prSet/>
      <dgm:spPr/>
      <dgm:t>
        <a:bodyPr/>
        <a:lstStyle/>
        <a:p>
          <a:endParaRPr lang="es-EC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338187-024D-4606-B149-1254A13204C7}">
      <dgm:prSet phldrT="[Texto]"/>
      <dgm:spPr/>
      <dgm:t>
        <a:bodyPr/>
        <a:lstStyle/>
        <a:p>
          <a:r>
            <a:rPr lang="es-EC" smtClean="0">
              <a:latin typeface="Times New Roman" panose="02020603050405020304" pitchFamily="18" charset="0"/>
              <a:cs typeface="Times New Roman" panose="02020603050405020304" pitchFamily="18" charset="0"/>
            </a:rPr>
            <a:t>Historia </a:t>
          </a:r>
          <a:endParaRPr lang="es-EC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C5B642-51ED-42C5-A726-1ED7F9EA0B12}" type="parTrans" cxnId="{32CECF11-2382-4F87-8832-C7D7BF5BA1AD}">
      <dgm:prSet/>
      <dgm:spPr/>
      <dgm:t>
        <a:bodyPr/>
        <a:lstStyle/>
        <a:p>
          <a:endParaRPr lang="es-EC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40D0B0-0031-4BA1-9436-D228217EBC70}" type="sibTrans" cxnId="{32CECF11-2382-4F87-8832-C7D7BF5BA1AD}">
      <dgm:prSet/>
      <dgm:spPr/>
      <dgm:t>
        <a:bodyPr/>
        <a:lstStyle/>
        <a:p>
          <a:endParaRPr lang="es-EC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59FB9E-1804-46F3-B407-BB689300BFDE}">
      <dgm:prSet phldrT="[Texto]"/>
      <dgm:spPr/>
      <dgm:t>
        <a:bodyPr/>
        <a:lstStyle/>
        <a:p>
          <a:r>
            <a:rPr lang="es-EC" smtClean="0">
              <a:latin typeface="Times New Roman" panose="02020603050405020304" pitchFamily="18" charset="0"/>
              <a:cs typeface="Times New Roman" panose="02020603050405020304" pitchFamily="18" charset="0"/>
            </a:rPr>
            <a:t>Misión </a:t>
          </a:r>
          <a:endParaRPr lang="es-EC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CE6A7F-E583-409A-B3E0-ABFB6593A269}" type="parTrans" cxnId="{AEED30B2-7612-4F44-8E6B-0C082DC75B9F}">
      <dgm:prSet/>
      <dgm:spPr/>
      <dgm:t>
        <a:bodyPr/>
        <a:lstStyle/>
        <a:p>
          <a:endParaRPr lang="es-EC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617DD5-9E42-4A3B-BC1F-256BCA4222AA}" type="sibTrans" cxnId="{AEED30B2-7612-4F44-8E6B-0C082DC75B9F}">
      <dgm:prSet/>
      <dgm:spPr/>
      <dgm:t>
        <a:bodyPr/>
        <a:lstStyle/>
        <a:p>
          <a:endParaRPr lang="es-EC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ED2D73-7602-4A59-855D-F855EB6B3B95}">
      <dgm:prSet phldrT="[Texto]"/>
      <dgm:spPr/>
      <dgm:t>
        <a:bodyPr/>
        <a:lstStyle/>
        <a:p>
          <a:r>
            <a:rPr lang="es-EC" smtClean="0">
              <a:latin typeface="Times New Roman" panose="02020603050405020304" pitchFamily="18" charset="0"/>
              <a:cs typeface="Times New Roman" panose="02020603050405020304" pitchFamily="18" charset="0"/>
            </a:rPr>
            <a:t>Visión</a:t>
          </a:r>
          <a:endParaRPr lang="es-EC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D66CDB-E132-4DBC-86A4-ACF27870E2AA}" type="parTrans" cxnId="{14EF9739-004C-4B9C-99EB-124C6E6440F0}">
      <dgm:prSet/>
      <dgm:spPr/>
      <dgm:t>
        <a:bodyPr/>
        <a:lstStyle/>
        <a:p>
          <a:endParaRPr lang="es-EC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2DE6BE-F98E-4A52-9BE0-0CD3D2158292}" type="sibTrans" cxnId="{14EF9739-004C-4B9C-99EB-124C6E6440F0}">
      <dgm:prSet/>
      <dgm:spPr/>
      <dgm:t>
        <a:bodyPr/>
        <a:lstStyle/>
        <a:p>
          <a:endParaRPr lang="es-EC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5CF9A4-AA66-45D7-86AF-648857A9CDB7}">
      <dgm:prSet phldrT="[Texto]"/>
      <dgm:spPr/>
      <dgm:t>
        <a:bodyPr/>
        <a:lstStyle/>
        <a:p>
          <a:r>
            <a:rPr lang="es-EC" smtClean="0">
              <a:latin typeface="Times New Roman" panose="02020603050405020304" pitchFamily="18" charset="0"/>
              <a:cs typeface="Times New Roman" panose="02020603050405020304" pitchFamily="18" charset="0"/>
            </a:rPr>
            <a:t>Servicios que ofrece la empresa </a:t>
          </a:r>
          <a:endParaRPr lang="es-EC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2D6C00-BAB1-4820-90D2-0FDF4BFB4F81}" type="parTrans" cxnId="{C72B197B-A394-4C90-981D-D10B8649C146}">
      <dgm:prSet/>
      <dgm:spPr/>
      <dgm:t>
        <a:bodyPr/>
        <a:lstStyle/>
        <a:p>
          <a:endParaRPr lang="es-EC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CB8DF5-745F-47F9-B929-72689AFE0DB4}" type="sibTrans" cxnId="{C72B197B-A394-4C90-981D-D10B8649C146}">
      <dgm:prSet/>
      <dgm:spPr/>
      <dgm:t>
        <a:bodyPr/>
        <a:lstStyle/>
        <a:p>
          <a:endParaRPr lang="es-EC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43F0D4-3AD5-41A3-9CB4-042C436BB227}" type="pres">
      <dgm:prSet presAssocID="{C64429E2-E06B-466E-BE80-D8D45530DCC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06078560-3357-4E31-A1E8-D9326FCE6470}" type="pres">
      <dgm:prSet presAssocID="{97A8F2D0-8009-45BD-BAB1-F6612CA80E1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01255FE-4AF5-4954-88D0-4D8B893DD59E}" type="pres">
      <dgm:prSet presAssocID="{594A6A93-717E-4C0D-9EB2-DEE99D8328AB}" presName="sibTrans" presStyleLbl="sibTrans2D1" presStyleIdx="0" presStyleCnt="4"/>
      <dgm:spPr/>
      <dgm:t>
        <a:bodyPr/>
        <a:lstStyle/>
        <a:p>
          <a:endParaRPr lang="es-EC"/>
        </a:p>
      </dgm:t>
    </dgm:pt>
    <dgm:pt modelId="{74CB1A0B-34C6-43DD-A247-AAA38E74E394}" type="pres">
      <dgm:prSet presAssocID="{594A6A93-717E-4C0D-9EB2-DEE99D8328AB}" presName="connectorText" presStyleLbl="sibTrans2D1" presStyleIdx="0" presStyleCnt="4"/>
      <dgm:spPr/>
      <dgm:t>
        <a:bodyPr/>
        <a:lstStyle/>
        <a:p>
          <a:endParaRPr lang="es-EC"/>
        </a:p>
      </dgm:t>
    </dgm:pt>
    <dgm:pt modelId="{CFABF48A-DD77-4A64-8914-10964DADED75}" type="pres">
      <dgm:prSet presAssocID="{6C338187-024D-4606-B149-1254A13204C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B1E5BE3-BE28-4B5A-96C3-F57B4EE9D8EA}" type="pres">
      <dgm:prSet presAssocID="{C540D0B0-0031-4BA1-9436-D228217EBC70}" presName="sibTrans" presStyleLbl="sibTrans2D1" presStyleIdx="1" presStyleCnt="4"/>
      <dgm:spPr/>
      <dgm:t>
        <a:bodyPr/>
        <a:lstStyle/>
        <a:p>
          <a:endParaRPr lang="es-EC"/>
        </a:p>
      </dgm:t>
    </dgm:pt>
    <dgm:pt modelId="{485A4736-83A7-4448-A019-B0C089C3CAB1}" type="pres">
      <dgm:prSet presAssocID="{C540D0B0-0031-4BA1-9436-D228217EBC70}" presName="connectorText" presStyleLbl="sibTrans2D1" presStyleIdx="1" presStyleCnt="4"/>
      <dgm:spPr/>
      <dgm:t>
        <a:bodyPr/>
        <a:lstStyle/>
        <a:p>
          <a:endParaRPr lang="es-EC"/>
        </a:p>
      </dgm:t>
    </dgm:pt>
    <dgm:pt modelId="{51049CC3-0D15-42A7-9069-B9CCF9DB35ED}" type="pres">
      <dgm:prSet presAssocID="{5359FB9E-1804-46F3-B407-BB689300BFD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7A92208-979F-48E5-94BD-48231C0250DE}" type="pres">
      <dgm:prSet presAssocID="{7A617DD5-9E42-4A3B-BC1F-256BCA4222AA}" presName="sibTrans" presStyleLbl="sibTrans2D1" presStyleIdx="2" presStyleCnt="4"/>
      <dgm:spPr/>
      <dgm:t>
        <a:bodyPr/>
        <a:lstStyle/>
        <a:p>
          <a:endParaRPr lang="es-EC"/>
        </a:p>
      </dgm:t>
    </dgm:pt>
    <dgm:pt modelId="{79467392-F2B5-42BB-B24A-B22D68CDAB6F}" type="pres">
      <dgm:prSet presAssocID="{7A617DD5-9E42-4A3B-BC1F-256BCA4222AA}" presName="connectorText" presStyleLbl="sibTrans2D1" presStyleIdx="2" presStyleCnt="4"/>
      <dgm:spPr/>
      <dgm:t>
        <a:bodyPr/>
        <a:lstStyle/>
        <a:p>
          <a:endParaRPr lang="es-EC"/>
        </a:p>
      </dgm:t>
    </dgm:pt>
    <dgm:pt modelId="{216EAEBD-05D3-4007-ACE3-ECE6A6FDEBEA}" type="pres">
      <dgm:prSet presAssocID="{D3ED2D73-7602-4A59-855D-F855EB6B3B9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39C2CC21-5DB8-40FF-8D7A-01A94C3F669B}" type="pres">
      <dgm:prSet presAssocID="{642DE6BE-F98E-4A52-9BE0-0CD3D2158292}" presName="sibTrans" presStyleLbl="sibTrans2D1" presStyleIdx="3" presStyleCnt="4"/>
      <dgm:spPr/>
      <dgm:t>
        <a:bodyPr/>
        <a:lstStyle/>
        <a:p>
          <a:endParaRPr lang="es-EC"/>
        </a:p>
      </dgm:t>
    </dgm:pt>
    <dgm:pt modelId="{E6F8F82C-F6D1-49F5-B1B9-EFE18EF831DA}" type="pres">
      <dgm:prSet presAssocID="{642DE6BE-F98E-4A52-9BE0-0CD3D2158292}" presName="connectorText" presStyleLbl="sibTrans2D1" presStyleIdx="3" presStyleCnt="4"/>
      <dgm:spPr/>
      <dgm:t>
        <a:bodyPr/>
        <a:lstStyle/>
        <a:p>
          <a:endParaRPr lang="es-EC"/>
        </a:p>
      </dgm:t>
    </dgm:pt>
    <dgm:pt modelId="{48234D90-7C5E-4FB1-B208-C3B6148B102B}" type="pres">
      <dgm:prSet presAssocID="{405CF9A4-AA66-45D7-86AF-648857A9CDB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7CD33A33-F724-485C-9D14-ECEEF4046539}" type="presOf" srcId="{405CF9A4-AA66-45D7-86AF-648857A9CDB7}" destId="{48234D90-7C5E-4FB1-B208-C3B6148B102B}" srcOrd="0" destOrd="0" presId="urn:microsoft.com/office/officeart/2005/8/layout/process5"/>
    <dgm:cxn modelId="{43BF95D2-5A0A-41C1-8054-4E2177657C83}" type="presOf" srcId="{C540D0B0-0031-4BA1-9436-D228217EBC70}" destId="{485A4736-83A7-4448-A019-B0C089C3CAB1}" srcOrd="1" destOrd="0" presId="urn:microsoft.com/office/officeart/2005/8/layout/process5"/>
    <dgm:cxn modelId="{6ABF972A-9DD2-401F-9B00-5B0DF3B9345E}" type="presOf" srcId="{C64429E2-E06B-466E-BE80-D8D45530DCC8}" destId="{4543F0D4-3AD5-41A3-9CB4-042C436BB227}" srcOrd="0" destOrd="0" presId="urn:microsoft.com/office/officeart/2005/8/layout/process5"/>
    <dgm:cxn modelId="{AEED30B2-7612-4F44-8E6B-0C082DC75B9F}" srcId="{C64429E2-E06B-466E-BE80-D8D45530DCC8}" destId="{5359FB9E-1804-46F3-B407-BB689300BFDE}" srcOrd="2" destOrd="0" parTransId="{23CE6A7F-E583-409A-B3E0-ABFB6593A269}" sibTransId="{7A617DD5-9E42-4A3B-BC1F-256BCA4222AA}"/>
    <dgm:cxn modelId="{6CD3FAC7-0824-44D1-B5B4-C390F9482C2D}" type="presOf" srcId="{7A617DD5-9E42-4A3B-BC1F-256BCA4222AA}" destId="{D7A92208-979F-48E5-94BD-48231C0250DE}" srcOrd="0" destOrd="0" presId="urn:microsoft.com/office/officeart/2005/8/layout/process5"/>
    <dgm:cxn modelId="{32CECF11-2382-4F87-8832-C7D7BF5BA1AD}" srcId="{C64429E2-E06B-466E-BE80-D8D45530DCC8}" destId="{6C338187-024D-4606-B149-1254A13204C7}" srcOrd="1" destOrd="0" parTransId="{3EC5B642-51ED-42C5-A726-1ED7F9EA0B12}" sibTransId="{C540D0B0-0031-4BA1-9436-D228217EBC70}"/>
    <dgm:cxn modelId="{25DBEBE9-B801-49DC-B60A-355F989EBD91}" type="presOf" srcId="{7A617DD5-9E42-4A3B-BC1F-256BCA4222AA}" destId="{79467392-F2B5-42BB-B24A-B22D68CDAB6F}" srcOrd="1" destOrd="0" presId="urn:microsoft.com/office/officeart/2005/8/layout/process5"/>
    <dgm:cxn modelId="{2C070096-300F-47E6-845A-A8F38C080360}" type="presOf" srcId="{D3ED2D73-7602-4A59-855D-F855EB6B3B95}" destId="{216EAEBD-05D3-4007-ACE3-ECE6A6FDEBEA}" srcOrd="0" destOrd="0" presId="urn:microsoft.com/office/officeart/2005/8/layout/process5"/>
    <dgm:cxn modelId="{03BC3DF7-DF5A-462E-BA75-BED7065838AA}" type="presOf" srcId="{97A8F2D0-8009-45BD-BAB1-F6612CA80E19}" destId="{06078560-3357-4E31-A1E8-D9326FCE6470}" srcOrd="0" destOrd="0" presId="urn:microsoft.com/office/officeart/2005/8/layout/process5"/>
    <dgm:cxn modelId="{62719216-C82C-4810-9B4B-03606E67D755}" type="presOf" srcId="{594A6A93-717E-4C0D-9EB2-DEE99D8328AB}" destId="{601255FE-4AF5-4954-88D0-4D8B893DD59E}" srcOrd="0" destOrd="0" presId="urn:microsoft.com/office/officeart/2005/8/layout/process5"/>
    <dgm:cxn modelId="{7B15300F-CE99-4BFE-8A1E-3FB85B1CF701}" type="presOf" srcId="{642DE6BE-F98E-4A52-9BE0-0CD3D2158292}" destId="{39C2CC21-5DB8-40FF-8D7A-01A94C3F669B}" srcOrd="0" destOrd="0" presId="urn:microsoft.com/office/officeart/2005/8/layout/process5"/>
    <dgm:cxn modelId="{89928861-FFB3-4778-B41A-CD94B372B2B0}" type="presOf" srcId="{5359FB9E-1804-46F3-B407-BB689300BFDE}" destId="{51049CC3-0D15-42A7-9069-B9CCF9DB35ED}" srcOrd="0" destOrd="0" presId="urn:microsoft.com/office/officeart/2005/8/layout/process5"/>
    <dgm:cxn modelId="{F6182BFD-6219-4454-B779-04E62E0CF577}" type="presOf" srcId="{C540D0B0-0031-4BA1-9436-D228217EBC70}" destId="{5B1E5BE3-BE28-4B5A-96C3-F57B4EE9D8EA}" srcOrd="0" destOrd="0" presId="urn:microsoft.com/office/officeart/2005/8/layout/process5"/>
    <dgm:cxn modelId="{C72B197B-A394-4C90-981D-D10B8649C146}" srcId="{C64429E2-E06B-466E-BE80-D8D45530DCC8}" destId="{405CF9A4-AA66-45D7-86AF-648857A9CDB7}" srcOrd="4" destOrd="0" parTransId="{BF2D6C00-BAB1-4820-90D2-0FDF4BFB4F81}" sibTransId="{58CB8DF5-745F-47F9-B929-72689AFE0DB4}"/>
    <dgm:cxn modelId="{14EF9739-004C-4B9C-99EB-124C6E6440F0}" srcId="{C64429E2-E06B-466E-BE80-D8D45530DCC8}" destId="{D3ED2D73-7602-4A59-855D-F855EB6B3B95}" srcOrd="3" destOrd="0" parTransId="{82D66CDB-E132-4DBC-86A4-ACF27870E2AA}" sibTransId="{642DE6BE-F98E-4A52-9BE0-0CD3D2158292}"/>
    <dgm:cxn modelId="{5682F761-4A2E-4D32-B0F7-9108D51355FD}" type="presOf" srcId="{6C338187-024D-4606-B149-1254A13204C7}" destId="{CFABF48A-DD77-4A64-8914-10964DADED75}" srcOrd="0" destOrd="0" presId="urn:microsoft.com/office/officeart/2005/8/layout/process5"/>
    <dgm:cxn modelId="{506F492F-04A4-484C-A997-7AD193C59F35}" type="presOf" srcId="{594A6A93-717E-4C0D-9EB2-DEE99D8328AB}" destId="{74CB1A0B-34C6-43DD-A247-AAA38E74E394}" srcOrd="1" destOrd="0" presId="urn:microsoft.com/office/officeart/2005/8/layout/process5"/>
    <dgm:cxn modelId="{BCF1ECB8-0933-4780-B9FC-03A5B831BBEF}" type="presOf" srcId="{642DE6BE-F98E-4A52-9BE0-0CD3D2158292}" destId="{E6F8F82C-F6D1-49F5-B1B9-EFE18EF831DA}" srcOrd="1" destOrd="0" presId="urn:microsoft.com/office/officeart/2005/8/layout/process5"/>
    <dgm:cxn modelId="{487003C0-B42A-47D1-8FE6-C24CA1844856}" srcId="{C64429E2-E06B-466E-BE80-D8D45530DCC8}" destId="{97A8F2D0-8009-45BD-BAB1-F6612CA80E19}" srcOrd="0" destOrd="0" parTransId="{2ACC7BBD-E49D-443C-B622-6EB14A6739B8}" sibTransId="{594A6A93-717E-4C0D-9EB2-DEE99D8328AB}"/>
    <dgm:cxn modelId="{43B42985-19E2-4212-823F-531E54B6979C}" type="presParOf" srcId="{4543F0D4-3AD5-41A3-9CB4-042C436BB227}" destId="{06078560-3357-4E31-A1E8-D9326FCE6470}" srcOrd="0" destOrd="0" presId="urn:microsoft.com/office/officeart/2005/8/layout/process5"/>
    <dgm:cxn modelId="{C10695E8-6D38-494C-A60D-01FCF81AB9F9}" type="presParOf" srcId="{4543F0D4-3AD5-41A3-9CB4-042C436BB227}" destId="{601255FE-4AF5-4954-88D0-4D8B893DD59E}" srcOrd="1" destOrd="0" presId="urn:microsoft.com/office/officeart/2005/8/layout/process5"/>
    <dgm:cxn modelId="{295DFD5D-EB60-4BCC-9E00-36A99DF9621A}" type="presParOf" srcId="{601255FE-4AF5-4954-88D0-4D8B893DD59E}" destId="{74CB1A0B-34C6-43DD-A247-AAA38E74E394}" srcOrd="0" destOrd="0" presId="urn:microsoft.com/office/officeart/2005/8/layout/process5"/>
    <dgm:cxn modelId="{AF2C4C8D-9FE8-4B06-A260-FF94F2041D11}" type="presParOf" srcId="{4543F0D4-3AD5-41A3-9CB4-042C436BB227}" destId="{CFABF48A-DD77-4A64-8914-10964DADED75}" srcOrd="2" destOrd="0" presId="urn:microsoft.com/office/officeart/2005/8/layout/process5"/>
    <dgm:cxn modelId="{C3A3D263-87FB-41D6-80F0-DCCAC3B0BAEB}" type="presParOf" srcId="{4543F0D4-3AD5-41A3-9CB4-042C436BB227}" destId="{5B1E5BE3-BE28-4B5A-96C3-F57B4EE9D8EA}" srcOrd="3" destOrd="0" presId="urn:microsoft.com/office/officeart/2005/8/layout/process5"/>
    <dgm:cxn modelId="{FCA0CBB5-54E0-4C00-90B7-A5A53BE2D0A8}" type="presParOf" srcId="{5B1E5BE3-BE28-4B5A-96C3-F57B4EE9D8EA}" destId="{485A4736-83A7-4448-A019-B0C089C3CAB1}" srcOrd="0" destOrd="0" presId="urn:microsoft.com/office/officeart/2005/8/layout/process5"/>
    <dgm:cxn modelId="{A7BAA89B-F454-44B5-A873-D94CA37B9B46}" type="presParOf" srcId="{4543F0D4-3AD5-41A3-9CB4-042C436BB227}" destId="{51049CC3-0D15-42A7-9069-B9CCF9DB35ED}" srcOrd="4" destOrd="0" presId="urn:microsoft.com/office/officeart/2005/8/layout/process5"/>
    <dgm:cxn modelId="{6A09768C-E176-41F7-BD08-6810B006B249}" type="presParOf" srcId="{4543F0D4-3AD5-41A3-9CB4-042C436BB227}" destId="{D7A92208-979F-48E5-94BD-48231C0250DE}" srcOrd="5" destOrd="0" presId="urn:microsoft.com/office/officeart/2005/8/layout/process5"/>
    <dgm:cxn modelId="{4668378F-490D-468F-805E-03D745531C1D}" type="presParOf" srcId="{D7A92208-979F-48E5-94BD-48231C0250DE}" destId="{79467392-F2B5-42BB-B24A-B22D68CDAB6F}" srcOrd="0" destOrd="0" presId="urn:microsoft.com/office/officeart/2005/8/layout/process5"/>
    <dgm:cxn modelId="{AB06D7DD-EE97-44F6-8E64-0E63B77F6482}" type="presParOf" srcId="{4543F0D4-3AD5-41A3-9CB4-042C436BB227}" destId="{216EAEBD-05D3-4007-ACE3-ECE6A6FDEBEA}" srcOrd="6" destOrd="0" presId="urn:microsoft.com/office/officeart/2005/8/layout/process5"/>
    <dgm:cxn modelId="{502A3A18-3FCD-4BB6-9B01-26C6C1A962E0}" type="presParOf" srcId="{4543F0D4-3AD5-41A3-9CB4-042C436BB227}" destId="{39C2CC21-5DB8-40FF-8D7A-01A94C3F669B}" srcOrd="7" destOrd="0" presId="urn:microsoft.com/office/officeart/2005/8/layout/process5"/>
    <dgm:cxn modelId="{0960F980-652F-4F86-AF6F-9E7FFAAD6B69}" type="presParOf" srcId="{39C2CC21-5DB8-40FF-8D7A-01A94C3F669B}" destId="{E6F8F82C-F6D1-49F5-B1B9-EFE18EF831DA}" srcOrd="0" destOrd="0" presId="urn:microsoft.com/office/officeart/2005/8/layout/process5"/>
    <dgm:cxn modelId="{D88E0157-FBA7-41E0-B713-D823FFC4182B}" type="presParOf" srcId="{4543F0D4-3AD5-41A3-9CB4-042C436BB227}" destId="{48234D90-7C5E-4FB1-B208-C3B6148B102B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5C1B27-93B5-4D27-B3CC-D893464D808C}" type="doc">
      <dgm:prSet loTypeId="urn:microsoft.com/office/officeart/2005/8/layout/bProcess4" loCatId="process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es-EC"/>
        </a:p>
      </dgm:t>
    </dgm:pt>
    <dgm:pt modelId="{79F613B8-AC9D-4710-BEBB-32EB727FFF6F}">
      <dgm:prSet/>
      <dgm:spPr/>
      <dgm:t>
        <a:bodyPr/>
        <a:lstStyle/>
        <a:p>
          <a:pPr rtl="0"/>
          <a:r>
            <a:rPr lang="en-US" smtClean="0"/>
            <a:t>INFECCIONES RESPIRATORIAS</a:t>
          </a:r>
          <a:endParaRPr lang="es-EC"/>
        </a:p>
      </dgm:t>
    </dgm:pt>
    <dgm:pt modelId="{F337F4F8-A698-4607-83DC-4CA72AE66816}" type="parTrans" cxnId="{2514D9EA-5A6E-4ADC-A034-14C8AB1BC2FF}">
      <dgm:prSet/>
      <dgm:spPr/>
      <dgm:t>
        <a:bodyPr/>
        <a:lstStyle/>
        <a:p>
          <a:endParaRPr lang="es-EC"/>
        </a:p>
      </dgm:t>
    </dgm:pt>
    <dgm:pt modelId="{513CBEDA-8045-44A8-9B3B-A0B79B3E61EA}" type="sibTrans" cxnId="{2514D9EA-5A6E-4ADC-A034-14C8AB1BC2FF}">
      <dgm:prSet/>
      <dgm:spPr/>
      <dgm:t>
        <a:bodyPr/>
        <a:lstStyle/>
        <a:p>
          <a:endParaRPr lang="es-EC"/>
        </a:p>
      </dgm:t>
    </dgm:pt>
    <dgm:pt modelId="{7BF71203-23E2-4342-AAC7-85FA6C0D0500}">
      <dgm:prSet/>
      <dgm:spPr/>
      <dgm:t>
        <a:bodyPr/>
        <a:lstStyle/>
        <a:p>
          <a:pPr rtl="0"/>
          <a:r>
            <a:rPr lang="es-EC" dirty="0" smtClean="0"/>
            <a:t>Amigdalitis</a:t>
          </a:r>
          <a:endParaRPr lang="es-EC" dirty="0"/>
        </a:p>
      </dgm:t>
    </dgm:pt>
    <dgm:pt modelId="{1332C942-4D14-45CD-8864-4C2A1F5FF489}" type="parTrans" cxnId="{D0274F74-EB93-400E-8B89-9C5D011D11F8}">
      <dgm:prSet/>
      <dgm:spPr/>
      <dgm:t>
        <a:bodyPr/>
        <a:lstStyle/>
        <a:p>
          <a:endParaRPr lang="es-EC"/>
        </a:p>
      </dgm:t>
    </dgm:pt>
    <dgm:pt modelId="{E27D46E2-11BC-46E6-9E37-43600D2C1DD4}" type="sibTrans" cxnId="{D0274F74-EB93-400E-8B89-9C5D011D11F8}">
      <dgm:prSet/>
      <dgm:spPr/>
      <dgm:t>
        <a:bodyPr/>
        <a:lstStyle/>
        <a:p>
          <a:endParaRPr lang="es-EC"/>
        </a:p>
      </dgm:t>
    </dgm:pt>
    <dgm:pt modelId="{4849D04F-E790-4244-8A5A-C5B3FA633513}">
      <dgm:prSet/>
      <dgm:spPr/>
      <dgm:t>
        <a:bodyPr/>
        <a:lstStyle/>
        <a:p>
          <a:pPr rtl="0"/>
          <a:r>
            <a:rPr lang="es-EC" smtClean="0"/>
            <a:t>Resfriados</a:t>
          </a:r>
          <a:endParaRPr lang="es-EC"/>
        </a:p>
      </dgm:t>
    </dgm:pt>
    <dgm:pt modelId="{E51457D9-C818-41F2-9422-6CB4768090A2}" type="parTrans" cxnId="{8DF2B902-041E-4B5D-B3BD-B7AD002EF7FD}">
      <dgm:prSet/>
      <dgm:spPr/>
      <dgm:t>
        <a:bodyPr/>
        <a:lstStyle/>
        <a:p>
          <a:endParaRPr lang="es-EC"/>
        </a:p>
      </dgm:t>
    </dgm:pt>
    <dgm:pt modelId="{8227FB60-D7A3-43B4-95D4-A69F1F519887}" type="sibTrans" cxnId="{8DF2B902-041E-4B5D-B3BD-B7AD002EF7FD}">
      <dgm:prSet/>
      <dgm:spPr/>
      <dgm:t>
        <a:bodyPr/>
        <a:lstStyle/>
        <a:p>
          <a:endParaRPr lang="es-EC"/>
        </a:p>
      </dgm:t>
    </dgm:pt>
    <dgm:pt modelId="{6E89B415-07DD-4BCB-8F70-E5B169AA4FE4}">
      <dgm:prSet/>
      <dgm:spPr/>
      <dgm:t>
        <a:bodyPr/>
        <a:lstStyle/>
        <a:p>
          <a:pPr rtl="0"/>
          <a:r>
            <a:rPr lang="es-EC" smtClean="0"/>
            <a:t>Rinitis ocupacional</a:t>
          </a:r>
          <a:endParaRPr lang="es-EC"/>
        </a:p>
      </dgm:t>
    </dgm:pt>
    <dgm:pt modelId="{987551EC-BDFC-4C1A-91B6-875F44E71559}" type="parTrans" cxnId="{3A394CDE-305D-4871-882F-2D43B2BFB9E6}">
      <dgm:prSet/>
      <dgm:spPr/>
      <dgm:t>
        <a:bodyPr/>
        <a:lstStyle/>
        <a:p>
          <a:endParaRPr lang="es-EC"/>
        </a:p>
      </dgm:t>
    </dgm:pt>
    <dgm:pt modelId="{4D12AB1D-8192-44DA-A845-88F8174E043E}" type="sibTrans" cxnId="{3A394CDE-305D-4871-882F-2D43B2BFB9E6}">
      <dgm:prSet/>
      <dgm:spPr/>
      <dgm:t>
        <a:bodyPr/>
        <a:lstStyle/>
        <a:p>
          <a:endParaRPr lang="es-EC"/>
        </a:p>
      </dgm:t>
    </dgm:pt>
    <dgm:pt modelId="{474FE086-7A6B-4266-8884-1D22E267B04C}">
      <dgm:prSet/>
      <dgm:spPr/>
      <dgm:t>
        <a:bodyPr/>
        <a:lstStyle/>
        <a:p>
          <a:pPr rtl="0"/>
          <a:r>
            <a:rPr lang="en-US" smtClean="0"/>
            <a:t>Laringitis</a:t>
          </a:r>
          <a:endParaRPr lang="es-EC"/>
        </a:p>
      </dgm:t>
    </dgm:pt>
    <dgm:pt modelId="{3622F07C-7CFB-47CA-B3E4-9C5C5F7CC6BC}" type="parTrans" cxnId="{0EA07E40-F870-4458-90B2-4372CBF72FF2}">
      <dgm:prSet/>
      <dgm:spPr/>
      <dgm:t>
        <a:bodyPr/>
        <a:lstStyle/>
        <a:p>
          <a:endParaRPr lang="es-EC"/>
        </a:p>
      </dgm:t>
    </dgm:pt>
    <dgm:pt modelId="{3E685EEF-5112-4058-BC97-B0DEE282E916}" type="sibTrans" cxnId="{0EA07E40-F870-4458-90B2-4372CBF72FF2}">
      <dgm:prSet/>
      <dgm:spPr/>
      <dgm:t>
        <a:bodyPr/>
        <a:lstStyle/>
        <a:p>
          <a:endParaRPr lang="es-EC"/>
        </a:p>
      </dgm:t>
    </dgm:pt>
    <dgm:pt modelId="{DBF66058-EF44-47A8-A595-728A2F106400}">
      <dgm:prSet/>
      <dgm:spPr/>
      <dgm:t>
        <a:bodyPr/>
        <a:lstStyle/>
        <a:p>
          <a:pPr rtl="0"/>
          <a:r>
            <a:rPr lang="en-US" smtClean="0"/>
            <a:t>Traqueitis</a:t>
          </a:r>
          <a:endParaRPr lang="es-EC"/>
        </a:p>
      </dgm:t>
    </dgm:pt>
    <dgm:pt modelId="{F03A37BC-61AF-4BF8-ABC4-AFBC065EF538}" type="parTrans" cxnId="{D5F319D2-1ED0-44AA-960E-8314ACED0C36}">
      <dgm:prSet/>
      <dgm:spPr/>
      <dgm:t>
        <a:bodyPr/>
        <a:lstStyle/>
        <a:p>
          <a:endParaRPr lang="es-EC"/>
        </a:p>
      </dgm:t>
    </dgm:pt>
    <dgm:pt modelId="{F95B6551-F48D-4D05-8A0E-89CE457D5F66}" type="sibTrans" cxnId="{D5F319D2-1ED0-44AA-960E-8314ACED0C36}">
      <dgm:prSet/>
      <dgm:spPr/>
      <dgm:t>
        <a:bodyPr/>
        <a:lstStyle/>
        <a:p>
          <a:endParaRPr lang="es-EC"/>
        </a:p>
      </dgm:t>
    </dgm:pt>
    <dgm:pt modelId="{09228AD7-DB2C-4433-AC58-E2D1EBC8507B}">
      <dgm:prSet/>
      <dgm:spPr/>
      <dgm:t>
        <a:bodyPr/>
        <a:lstStyle/>
        <a:p>
          <a:pPr rtl="0"/>
          <a:r>
            <a:rPr lang="en-US" smtClean="0"/>
            <a:t>Faringitis</a:t>
          </a:r>
          <a:endParaRPr lang="es-EC"/>
        </a:p>
      </dgm:t>
    </dgm:pt>
    <dgm:pt modelId="{13802D5B-0884-41D4-B80A-CFD3D0724237}" type="parTrans" cxnId="{CEA7BC80-7953-4E2A-AB3C-0CD08C4B9AA8}">
      <dgm:prSet/>
      <dgm:spPr/>
      <dgm:t>
        <a:bodyPr/>
        <a:lstStyle/>
        <a:p>
          <a:endParaRPr lang="es-EC"/>
        </a:p>
      </dgm:t>
    </dgm:pt>
    <dgm:pt modelId="{CC823E05-0149-4785-8B79-F7E24F4D109D}" type="sibTrans" cxnId="{CEA7BC80-7953-4E2A-AB3C-0CD08C4B9AA8}">
      <dgm:prSet/>
      <dgm:spPr/>
      <dgm:t>
        <a:bodyPr/>
        <a:lstStyle/>
        <a:p>
          <a:endParaRPr lang="es-EC"/>
        </a:p>
      </dgm:t>
    </dgm:pt>
    <dgm:pt modelId="{93D88459-665D-4F31-B0F3-D9BCE73DA53A}">
      <dgm:prSet/>
      <dgm:spPr/>
      <dgm:t>
        <a:bodyPr/>
        <a:lstStyle/>
        <a:p>
          <a:pPr rtl="0"/>
          <a:r>
            <a:rPr lang="en-US" smtClean="0"/>
            <a:t>Bioseguridad</a:t>
          </a:r>
          <a:endParaRPr lang="es-EC"/>
        </a:p>
      </dgm:t>
    </dgm:pt>
    <dgm:pt modelId="{BD6E0F43-9855-4BA5-874E-36BFB386060F}" type="parTrans" cxnId="{72E582AA-A747-4D53-9844-ED677ADF603F}">
      <dgm:prSet/>
      <dgm:spPr/>
      <dgm:t>
        <a:bodyPr/>
        <a:lstStyle/>
        <a:p>
          <a:endParaRPr lang="es-EC"/>
        </a:p>
      </dgm:t>
    </dgm:pt>
    <dgm:pt modelId="{99CC8953-1AC4-43EE-AB92-2DE06259267B}" type="sibTrans" cxnId="{72E582AA-A747-4D53-9844-ED677ADF603F}">
      <dgm:prSet/>
      <dgm:spPr/>
      <dgm:t>
        <a:bodyPr/>
        <a:lstStyle/>
        <a:p>
          <a:endParaRPr lang="es-EC"/>
        </a:p>
      </dgm:t>
    </dgm:pt>
    <dgm:pt modelId="{64B49F48-5FC7-4669-9010-4E12526E21E6}">
      <dgm:prSet/>
      <dgm:spPr/>
      <dgm:t>
        <a:bodyPr/>
        <a:lstStyle/>
        <a:p>
          <a:pPr rtl="0"/>
          <a:r>
            <a:rPr lang="en-US" smtClean="0"/>
            <a:t>Medidas de bioseguridad</a:t>
          </a:r>
          <a:endParaRPr lang="es-EC"/>
        </a:p>
      </dgm:t>
    </dgm:pt>
    <dgm:pt modelId="{85BB72B9-E9C0-461B-AFDF-81F7FC33FC66}" type="parTrans" cxnId="{BD03FFB2-24F4-4403-8D0A-BA3166326DC2}">
      <dgm:prSet/>
      <dgm:spPr/>
      <dgm:t>
        <a:bodyPr/>
        <a:lstStyle/>
        <a:p>
          <a:endParaRPr lang="es-EC"/>
        </a:p>
      </dgm:t>
    </dgm:pt>
    <dgm:pt modelId="{1EA823D8-3588-4756-B062-90C4D812FBFD}" type="sibTrans" cxnId="{BD03FFB2-24F4-4403-8D0A-BA3166326DC2}">
      <dgm:prSet/>
      <dgm:spPr/>
      <dgm:t>
        <a:bodyPr/>
        <a:lstStyle/>
        <a:p>
          <a:endParaRPr lang="es-EC"/>
        </a:p>
      </dgm:t>
    </dgm:pt>
    <dgm:pt modelId="{C03AF115-75AE-47DB-816C-16EBA77401B3}" type="pres">
      <dgm:prSet presAssocID="{FE5C1B27-93B5-4D27-B3CC-D893464D808C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EC"/>
        </a:p>
      </dgm:t>
    </dgm:pt>
    <dgm:pt modelId="{F771EAD5-9B31-4118-BC05-5434B24C0773}" type="pres">
      <dgm:prSet presAssocID="{79F613B8-AC9D-4710-BEBB-32EB727FFF6F}" presName="compNode" presStyleCnt="0"/>
      <dgm:spPr/>
    </dgm:pt>
    <dgm:pt modelId="{41F73323-2A60-4EEE-BA85-BE1000C0121F}" type="pres">
      <dgm:prSet presAssocID="{79F613B8-AC9D-4710-BEBB-32EB727FFF6F}" presName="dummyConnPt" presStyleCnt="0"/>
      <dgm:spPr/>
    </dgm:pt>
    <dgm:pt modelId="{73F750F4-3B2D-41C1-BBF3-F8B24EDBCAEB}" type="pres">
      <dgm:prSet presAssocID="{79F613B8-AC9D-4710-BEBB-32EB727FFF6F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94D94520-75A5-4B3B-9EA8-0418990768D4}" type="pres">
      <dgm:prSet presAssocID="{513CBEDA-8045-44A8-9B3B-A0B79B3E61EA}" presName="sibTrans" presStyleLbl="bgSibTrans2D1" presStyleIdx="0" presStyleCnt="8"/>
      <dgm:spPr/>
      <dgm:t>
        <a:bodyPr/>
        <a:lstStyle/>
        <a:p>
          <a:endParaRPr lang="es-EC"/>
        </a:p>
      </dgm:t>
    </dgm:pt>
    <dgm:pt modelId="{92F23536-D3C5-446A-816D-9405E2C86BE9}" type="pres">
      <dgm:prSet presAssocID="{7BF71203-23E2-4342-AAC7-85FA6C0D0500}" presName="compNode" presStyleCnt="0"/>
      <dgm:spPr/>
    </dgm:pt>
    <dgm:pt modelId="{42C5F7DA-4365-4F05-A6DA-56BEFFEC0AE3}" type="pres">
      <dgm:prSet presAssocID="{7BF71203-23E2-4342-AAC7-85FA6C0D0500}" presName="dummyConnPt" presStyleCnt="0"/>
      <dgm:spPr/>
    </dgm:pt>
    <dgm:pt modelId="{60B14A43-D31A-4C84-B6B0-A4C63DFED9C3}" type="pres">
      <dgm:prSet presAssocID="{7BF71203-23E2-4342-AAC7-85FA6C0D0500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FCB1CE41-9CB4-4798-A125-AF0B9A9A0A31}" type="pres">
      <dgm:prSet presAssocID="{E27D46E2-11BC-46E6-9E37-43600D2C1DD4}" presName="sibTrans" presStyleLbl="bgSibTrans2D1" presStyleIdx="1" presStyleCnt="8"/>
      <dgm:spPr/>
      <dgm:t>
        <a:bodyPr/>
        <a:lstStyle/>
        <a:p>
          <a:endParaRPr lang="es-EC"/>
        </a:p>
      </dgm:t>
    </dgm:pt>
    <dgm:pt modelId="{B9CD909E-8628-4383-BE6B-2FE6DC318ADC}" type="pres">
      <dgm:prSet presAssocID="{4849D04F-E790-4244-8A5A-C5B3FA633513}" presName="compNode" presStyleCnt="0"/>
      <dgm:spPr/>
    </dgm:pt>
    <dgm:pt modelId="{9A73FAF1-5E01-4413-8CC9-A48C0136E45B}" type="pres">
      <dgm:prSet presAssocID="{4849D04F-E790-4244-8A5A-C5B3FA633513}" presName="dummyConnPt" presStyleCnt="0"/>
      <dgm:spPr/>
    </dgm:pt>
    <dgm:pt modelId="{8A459DA5-CD52-4DFA-940D-A02F9C6D742C}" type="pres">
      <dgm:prSet presAssocID="{4849D04F-E790-4244-8A5A-C5B3FA633513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0DD4FA2-4E53-4EB4-98AC-1453DE27E660}" type="pres">
      <dgm:prSet presAssocID="{8227FB60-D7A3-43B4-95D4-A69F1F519887}" presName="sibTrans" presStyleLbl="bgSibTrans2D1" presStyleIdx="2" presStyleCnt="8"/>
      <dgm:spPr/>
      <dgm:t>
        <a:bodyPr/>
        <a:lstStyle/>
        <a:p>
          <a:endParaRPr lang="es-EC"/>
        </a:p>
      </dgm:t>
    </dgm:pt>
    <dgm:pt modelId="{F4865900-0506-4AD9-AFDA-126F5E0340C9}" type="pres">
      <dgm:prSet presAssocID="{6E89B415-07DD-4BCB-8F70-E5B169AA4FE4}" presName="compNode" presStyleCnt="0"/>
      <dgm:spPr/>
    </dgm:pt>
    <dgm:pt modelId="{B8431967-ABF2-49BD-9C09-2261CDC95758}" type="pres">
      <dgm:prSet presAssocID="{6E89B415-07DD-4BCB-8F70-E5B169AA4FE4}" presName="dummyConnPt" presStyleCnt="0"/>
      <dgm:spPr/>
    </dgm:pt>
    <dgm:pt modelId="{97421B13-A09E-4EAB-A975-3D3FF0410BAB}" type="pres">
      <dgm:prSet presAssocID="{6E89B415-07DD-4BCB-8F70-E5B169AA4FE4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5A06190-DD5F-43E0-A446-32E2D60ED869}" type="pres">
      <dgm:prSet presAssocID="{4D12AB1D-8192-44DA-A845-88F8174E043E}" presName="sibTrans" presStyleLbl="bgSibTrans2D1" presStyleIdx="3" presStyleCnt="8"/>
      <dgm:spPr/>
      <dgm:t>
        <a:bodyPr/>
        <a:lstStyle/>
        <a:p>
          <a:endParaRPr lang="es-EC"/>
        </a:p>
      </dgm:t>
    </dgm:pt>
    <dgm:pt modelId="{DC4CFAE0-B179-4093-A557-BDEEB4C57166}" type="pres">
      <dgm:prSet presAssocID="{474FE086-7A6B-4266-8884-1D22E267B04C}" presName="compNode" presStyleCnt="0"/>
      <dgm:spPr/>
    </dgm:pt>
    <dgm:pt modelId="{29E74BCC-FE0F-448C-8DB4-F7E4CB7B0305}" type="pres">
      <dgm:prSet presAssocID="{474FE086-7A6B-4266-8884-1D22E267B04C}" presName="dummyConnPt" presStyleCnt="0"/>
      <dgm:spPr/>
    </dgm:pt>
    <dgm:pt modelId="{3B12EA92-B226-48EB-AE16-22FB3A588719}" type="pres">
      <dgm:prSet presAssocID="{474FE086-7A6B-4266-8884-1D22E267B04C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73CAE64-CD05-463F-9416-C519069B5876}" type="pres">
      <dgm:prSet presAssocID="{3E685EEF-5112-4058-BC97-B0DEE282E916}" presName="sibTrans" presStyleLbl="bgSibTrans2D1" presStyleIdx="4" presStyleCnt="8"/>
      <dgm:spPr/>
      <dgm:t>
        <a:bodyPr/>
        <a:lstStyle/>
        <a:p>
          <a:endParaRPr lang="es-EC"/>
        </a:p>
      </dgm:t>
    </dgm:pt>
    <dgm:pt modelId="{ADB46954-073D-443A-A2E9-5D57A17E23E7}" type="pres">
      <dgm:prSet presAssocID="{DBF66058-EF44-47A8-A595-728A2F106400}" presName="compNode" presStyleCnt="0"/>
      <dgm:spPr/>
    </dgm:pt>
    <dgm:pt modelId="{B265261F-4EB8-4BFB-BF77-2866CE0C08B0}" type="pres">
      <dgm:prSet presAssocID="{DBF66058-EF44-47A8-A595-728A2F106400}" presName="dummyConnPt" presStyleCnt="0"/>
      <dgm:spPr/>
    </dgm:pt>
    <dgm:pt modelId="{26A8DA4F-27DC-44ED-93CE-A2F7FDBE4571}" type="pres">
      <dgm:prSet presAssocID="{DBF66058-EF44-47A8-A595-728A2F106400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B5E73E74-8F95-476E-9A0A-02978BFAAB90}" type="pres">
      <dgm:prSet presAssocID="{F95B6551-F48D-4D05-8A0E-89CE457D5F66}" presName="sibTrans" presStyleLbl="bgSibTrans2D1" presStyleIdx="5" presStyleCnt="8"/>
      <dgm:spPr/>
      <dgm:t>
        <a:bodyPr/>
        <a:lstStyle/>
        <a:p>
          <a:endParaRPr lang="es-EC"/>
        </a:p>
      </dgm:t>
    </dgm:pt>
    <dgm:pt modelId="{92093E95-B28E-48F0-9F2A-6B39083EF294}" type="pres">
      <dgm:prSet presAssocID="{09228AD7-DB2C-4433-AC58-E2D1EBC8507B}" presName="compNode" presStyleCnt="0"/>
      <dgm:spPr/>
    </dgm:pt>
    <dgm:pt modelId="{086711DA-0B1E-4A94-84E7-7425EC0948A0}" type="pres">
      <dgm:prSet presAssocID="{09228AD7-DB2C-4433-AC58-E2D1EBC8507B}" presName="dummyConnPt" presStyleCnt="0"/>
      <dgm:spPr/>
    </dgm:pt>
    <dgm:pt modelId="{37B21235-7687-4AA1-ACD4-3C9ACF533D85}" type="pres">
      <dgm:prSet presAssocID="{09228AD7-DB2C-4433-AC58-E2D1EBC8507B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7950C8A-52DD-4226-AB38-AE2E656C5018}" type="pres">
      <dgm:prSet presAssocID="{CC823E05-0149-4785-8B79-F7E24F4D109D}" presName="sibTrans" presStyleLbl="bgSibTrans2D1" presStyleIdx="6" presStyleCnt="8"/>
      <dgm:spPr/>
      <dgm:t>
        <a:bodyPr/>
        <a:lstStyle/>
        <a:p>
          <a:endParaRPr lang="es-EC"/>
        </a:p>
      </dgm:t>
    </dgm:pt>
    <dgm:pt modelId="{41B4D7BB-B976-494B-8BE4-E42BE6FD18FE}" type="pres">
      <dgm:prSet presAssocID="{93D88459-665D-4F31-B0F3-D9BCE73DA53A}" presName="compNode" presStyleCnt="0"/>
      <dgm:spPr/>
    </dgm:pt>
    <dgm:pt modelId="{49DEF852-2441-49D6-94B1-4C00D1BD70D5}" type="pres">
      <dgm:prSet presAssocID="{93D88459-665D-4F31-B0F3-D9BCE73DA53A}" presName="dummyConnPt" presStyleCnt="0"/>
      <dgm:spPr/>
    </dgm:pt>
    <dgm:pt modelId="{9545E264-22F2-40D2-882C-2F2DD09720AF}" type="pres">
      <dgm:prSet presAssocID="{93D88459-665D-4F31-B0F3-D9BCE73DA53A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A83DC01-5C68-4E53-BE7A-EDA558F04506}" type="pres">
      <dgm:prSet presAssocID="{99CC8953-1AC4-43EE-AB92-2DE06259267B}" presName="sibTrans" presStyleLbl="bgSibTrans2D1" presStyleIdx="7" presStyleCnt="8"/>
      <dgm:spPr/>
      <dgm:t>
        <a:bodyPr/>
        <a:lstStyle/>
        <a:p>
          <a:endParaRPr lang="es-EC"/>
        </a:p>
      </dgm:t>
    </dgm:pt>
    <dgm:pt modelId="{012B2B9E-90BE-4489-8A06-3C98C734E33D}" type="pres">
      <dgm:prSet presAssocID="{64B49F48-5FC7-4669-9010-4E12526E21E6}" presName="compNode" presStyleCnt="0"/>
      <dgm:spPr/>
    </dgm:pt>
    <dgm:pt modelId="{5BE584A2-77C7-459E-937E-EB78EEB2D2DA}" type="pres">
      <dgm:prSet presAssocID="{64B49F48-5FC7-4669-9010-4E12526E21E6}" presName="dummyConnPt" presStyleCnt="0"/>
      <dgm:spPr/>
    </dgm:pt>
    <dgm:pt modelId="{8A5F9A0D-764C-4E9E-8BD9-73FF601A2C96}" type="pres">
      <dgm:prSet presAssocID="{64B49F48-5FC7-4669-9010-4E12526E21E6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CEA7BC80-7953-4E2A-AB3C-0CD08C4B9AA8}" srcId="{FE5C1B27-93B5-4D27-B3CC-D893464D808C}" destId="{09228AD7-DB2C-4433-AC58-E2D1EBC8507B}" srcOrd="6" destOrd="0" parTransId="{13802D5B-0884-41D4-B80A-CFD3D0724237}" sibTransId="{CC823E05-0149-4785-8B79-F7E24F4D109D}"/>
    <dgm:cxn modelId="{07BD6550-C181-4670-9EF8-C29025FBB70E}" type="presOf" srcId="{8227FB60-D7A3-43B4-95D4-A69F1F519887}" destId="{D0DD4FA2-4E53-4EB4-98AC-1453DE27E660}" srcOrd="0" destOrd="0" presId="urn:microsoft.com/office/officeart/2005/8/layout/bProcess4"/>
    <dgm:cxn modelId="{0F4B6020-E5BC-4024-88F9-315869B8E547}" type="presOf" srcId="{6E89B415-07DD-4BCB-8F70-E5B169AA4FE4}" destId="{97421B13-A09E-4EAB-A975-3D3FF0410BAB}" srcOrd="0" destOrd="0" presId="urn:microsoft.com/office/officeart/2005/8/layout/bProcess4"/>
    <dgm:cxn modelId="{442685A5-488C-4F01-A957-E35DF5A4EDC4}" type="presOf" srcId="{99CC8953-1AC4-43EE-AB92-2DE06259267B}" destId="{5A83DC01-5C68-4E53-BE7A-EDA558F04506}" srcOrd="0" destOrd="0" presId="urn:microsoft.com/office/officeart/2005/8/layout/bProcess4"/>
    <dgm:cxn modelId="{D0274F74-EB93-400E-8B89-9C5D011D11F8}" srcId="{FE5C1B27-93B5-4D27-B3CC-D893464D808C}" destId="{7BF71203-23E2-4342-AAC7-85FA6C0D0500}" srcOrd="1" destOrd="0" parTransId="{1332C942-4D14-45CD-8864-4C2A1F5FF489}" sibTransId="{E27D46E2-11BC-46E6-9E37-43600D2C1DD4}"/>
    <dgm:cxn modelId="{F4CA0AE0-C920-4D20-A3FC-18C7FC8442BE}" type="presOf" srcId="{474FE086-7A6B-4266-8884-1D22E267B04C}" destId="{3B12EA92-B226-48EB-AE16-22FB3A588719}" srcOrd="0" destOrd="0" presId="urn:microsoft.com/office/officeart/2005/8/layout/bProcess4"/>
    <dgm:cxn modelId="{6CBB863A-1CAA-4707-8D67-3B1348FC6B9D}" type="presOf" srcId="{64B49F48-5FC7-4669-9010-4E12526E21E6}" destId="{8A5F9A0D-764C-4E9E-8BD9-73FF601A2C96}" srcOrd="0" destOrd="0" presId="urn:microsoft.com/office/officeart/2005/8/layout/bProcess4"/>
    <dgm:cxn modelId="{2EF6E82C-9487-4627-952F-12D038E4A6DD}" type="presOf" srcId="{4849D04F-E790-4244-8A5A-C5B3FA633513}" destId="{8A459DA5-CD52-4DFA-940D-A02F9C6D742C}" srcOrd="0" destOrd="0" presId="urn:microsoft.com/office/officeart/2005/8/layout/bProcess4"/>
    <dgm:cxn modelId="{2BECF958-CA67-4CB8-89C4-60DD308F322E}" type="presOf" srcId="{93D88459-665D-4F31-B0F3-D9BCE73DA53A}" destId="{9545E264-22F2-40D2-882C-2F2DD09720AF}" srcOrd="0" destOrd="0" presId="urn:microsoft.com/office/officeart/2005/8/layout/bProcess4"/>
    <dgm:cxn modelId="{D08B34D0-BB93-44EB-BB01-7DFDADE1D780}" type="presOf" srcId="{CC823E05-0149-4785-8B79-F7E24F4D109D}" destId="{87950C8A-52DD-4226-AB38-AE2E656C5018}" srcOrd="0" destOrd="0" presId="urn:microsoft.com/office/officeart/2005/8/layout/bProcess4"/>
    <dgm:cxn modelId="{D5F319D2-1ED0-44AA-960E-8314ACED0C36}" srcId="{FE5C1B27-93B5-4D27-B3CC-D893464D808C}" destId="{DBF66058-EF44-47A8-A595-728A2F106400}" srcOrd="5" destOrd="0" parTransId="{F03A37BC-61AF-4BF8-ABC4-AFBC065EF538}" sibTransId="{F95B6551-F48D-4D05-8A0E-89CE457D5F66}"/>
    <dgm:cxn modelId="{0EA07E40-F870-4458-90B2-4372CBF72FF2}" srcId="{FE5C1B27-93B5-4D27-B3CC-D893464D808C}" destId="{474FE086-7A6B-4266-8884-1D22E267B04C}" srcOrd="4" destOrd="0" parTransId="{3622F07C-7CFB-47CA-B3E4-9C5C5F7CC6BC}" sibTransId="{3E685EEF-5112-4058-BC97-B0DEE282E916}"/>
    <dgm:cxn modelId="{48C48BE0-F9D3-42F0-A9DB-8F5A89604E5F}" type="presOf" srcId="{513CBEDA-8045-44A8-9B3B-A0B79B3E61EA}" destId="{94D94520-75A5-4B3B-9EA8-0418990768D4}" srcOrd="0" destOrd="0" presId="urn:microsoft.com/office/officeart/2005/8/layout/bProcess4"/>
    <dgm:cxn modelId="{47776130-CCF0-4BDD-B2D6-83A7C8783C65}" type="presOf" srcId="{7BF71203-23E2-4342-AAC7-85FA6C0D0500}" destId="{60B14A43-D31A-4C84-B6B0-A4C63DFED9C3}" srcOrd="0" destOrd="0" presId="urn:microsoft.com/office/officeart/2005/8/layout/bProcess4"/>
    <dgm:cxn modelId="{BD03FFB2-24F4-4403-8D0A-BA3166326DC2}" srcId="{FE5C1B27-93B5-4D27-B3CC-D893464D808C}" destId="{64B49F48-5FC7-4669-9010-4E12526E21E6}" srcOrd="8" destOrd="0" parTransId="{85BB72B9-E9C0-461B-AFDF-81F7FC33FC66}" sibTransId="{1EA823D8-3588-4756-B062-90C4D812FBFD}"/>
    <dgm:cxn modelId="{13085CCD-0FB6-43F9-A301-227487F3D587}" type="presOf" srcId="{E27D46E2-11BC-46E6-9E37-43600D2C1DD4}" destId="{FCB1CE41-9CB4-4798-A125-AF0B9A9A0A31}" srcOrd="0" destOrd="0" presId="urn:microsoft.com/office/officeart/2005/8/layout/bProcess4"/>
    <dgm:cxn modelId="{8DF2B902-041E-4B5D-B3BD-B7AD002EF7FD}" srcId="{FE5C1B27-93B5-4D27-B3CC-D893464D808C}" destId="{4849D04F-E790-4244-8A5A-C5B3FA633513}" srcOrd="2" destOrd="0" parTransId="{E51457D9-C818-41F2-9422-6CB4768090A2}" sibTransId="{8227FB60-D7A3-43B4-95D4-A69F1F519887}"/>
    <dgm:cxn modelId="{0CF9930B-6DC0-46B2-934B-CA1EA0F66FBE}" type="presOf" srcId="{79F613B8-AC9D-4710-BEBB-32EB727FFF6F}" destId="{73F750F4-3B2D-41C1-BBF3-F8B24EDBCAEB}" srcOrd="0" destOrd="0" presId="urn:microsoft.com/office/officeart/2005/8/layout/bProcess4"/>
    <dgm:cxn modelId="{4A6BE233-746C-40FB-9804-616BE5058604}" type="presOf" srcId="{FE5C1B27-93B5-4D27-B3CC-D893464D808C}" destId="{C03AF115-75AE-47DB-816C-16EBA77401B3}" srcOrd="0" destOrd="0" presId="urn:microsoft.com/office/officeart/2005/8/layout/bProcess4"/>
    <dgm:cxn modelId="{742BB2EB-CAE0-4E99-A778-8A46771678D2}" type="presOf" srcId="{4D12AB1D-8192-44DA-A845-88F8174E043E}" destId="{E5A06190-DD5F-43E0-A446-32E2D60ED869}" srcOrd="0" destOrd="0" presId="urn:microsoft.com/office/officeart/2005/8/layout/bProcess4"/>
    <dgm:cxn modelId="{2514D9EA-5A6E-4ADC-A034-14C8AB1BC2FF}" srcId="{FE5C1B27-93B5-4D27-B3CC-D893464D808C}" destId="{79F613B8-AC9D-4710-BEBB-32EB727FFF6F}" srcOrd="0" destOrd="0" parTransId="{F337F4F8-A698-4607-83DC-4CA72AE66816}" sibTransId="{513CBEDA-8045-44A8-9B3B-A0B79B3E61EA}"/>
    <dgm:cxn modelId="{FFDACD51-2FA6-4CF0-8C3F-338294343487}" type="presOf" srcId="{3E685EEF-5112-4058-BC97-B0DEE282E916}" destId="{773CAE64-CD05-463F-9416-C519069B5876}" srcOrd="0" destOrd="0" presId="urn:microsoft.com/office/officeart/2005/8/layout/bProcess4"/>
    <dgm:cxn modelId="{DA9CE0FA-98BC-4045-AFBD-E4EF27245091}" type="presOf" srcId="{09228AD7-DB2C-4433-AC58-E2D1EBC8507B}" destId="{37B21235-7687-4AA1-ACD4-3C9ACF533D85}" srcOrd="0" destOrd="0" presId="urn:microsoft.com/office/officeart/2005/8/layout/bProcess4"/>
    <dgm:cxn modelId="{360C6668-F66A-4EEE-8965-6EEFAAF01202}" type="presOf" srcId="{F95B6551-F48D-4D05-8A0E-89CE457D5F66}" destId="{B5E73E74-8F95-476E-9A0A-02978BFAAB90}" srcOrd="0" destOrd="0" presId="urn:microsoft.com/office/officeart/2005/8/layout/bProcess4"/>
    <dgm:cxn modelId="{72E582AA-A747-4D53-9844-ED677ADF603F}" srcId="{FE5C1B27-93B5-4D27-B3CC-D893464D808C}" destId="{93D88459-665D-4F31-B0F3-D9BCE73DA53A}" srcOrd="7" destOrd="0" parTransId="{BD6E0F43-9855-4BA5-874E-36BFB386060F}" sibTransId="{99CC8953-1AC4-43EE-AB92-2DE06259267B}"/>
    <dgm:cxn modelId="{3A394CDE-305D-4871-882F-2D43B2BFB9E6}" srcId="{FE5C1B27-93B5-4D27-B3CC-D893464D808C}" destId="{6E89B415-07DD-4BCB-8F70-E5B169AA4FE4}" srcOrd="3" destOrd="0" parTransId="{987551EC-BDFC-4C1A-91B6-875F44E71559}" sibTransId="{4D12AB1D-8192-44DA-A845-88F8174E043E}"/>
    <dgm:cxn modelId="{DA12705C-5551-425D-B93D-B92C736993CA}" type="presOf" srcId="{DBF66058-EF44-47A8-A595-728A2F106400}" destId="{26A8DA4F-27DC-44ED-93CE-A2F7FDBE4571}" srcOrd="0" destOrd="0" presId="urn:microsoft.com/office/officeart/2005/8/layout/bProcess4"/>
    <dgm:cxn modelId="{E1B7FA1C-5A39-48CA-B0BA-2B1F7BDD9629}" type="presParOf" srcId="{C03AF115-75AE-47DB-816C-16EBA77401B3}" destId="{F771EAD5-9B31-4118-BC05-5434B24C0773}" srcOrd="0" destOrd="0" presId="urn:microsoft.com/office/officeart/2005/8/layout/bProcess4"/>
    <dgm:cxn modelId="{335AC5B5-D2B9-4C09-95AB-79C00222A953}" type="presParOf" srcId="{F771EAD5-9B31-4118-BC05-5434B24C0773}" destId="{41F73323-2A60-4EEE-BA85-BE1000C0121F}" srcOrd="0" destOrd="0" presId="urn:microsoft.com/office/officeart/2005/8/layout/bProcess4"/>
    <dgm:cxn modelId="{A3D0112F-39E0-45AF-97A8-A1D6A8597A0D}" type="presParOf" srcId="{F771EAD5-9B31-4118-BC05-5434B24C0773}" destId="{73F750F4-3B2D-41C1-BBF3-F8B24EDBCAEB}" srcOrd="1" destOrd="0" presId="urn:microsoft.com/office/officeart/2005/8/layout/bProcess4"/>
    <dgm:cxn modelId="{2A3DC408-4F65-454F-B282-F461AB0EDB9F}" type="presParOf" srcId="{C03AF115-75AE-47DB-816C-16EBA77401B3}" destId="{94D94520-75A5-4B3B-9EA8-0418990768D4}" srcOrd="1" destOrd="0" presId="urn:microsoft.com/office/officeart/2005/8/layout/bProcess4"/>
    <dgm:cxn modelId="{51F0D004-A416-4E2E-848B-C29030627773}" type="presParOf" srcId="{C03AF115-75AE-47DB-816C-16EBA77401B3}" destId="{92F23536-D3C5-446A-816D-9405E2C86BE9}" srcOrd="2" destOrd="0" presId="urn:microsoft.com/office/officeart/2005/8/layout/bProcess4"/>
    <dgm:cxn modelId="{342FB146-0211-4E9E-ABB8-09765F9226D7}" type="presParOf" srcId="{92F23536-D3C5-446A-816D-9405E2C86BE9}" destId="{42C5F7DA-4365-4F05-A6DA-56BEFFEC0AE3}" srcOrd="0" destOrd="0" presId="urn:microsoft.com/office/officeart/2005/8/layout/bProcess4"/>
    <dgm:cxn modelId="{A9AF8129-7C90-4C9E-B5F9-9AA2E9A2AA43}" type="presParOf" srcId="{92F23536-D3C5-446A-816D-9405E2C86BE9}" destId="{60B14A43-D31A-4C84-B6B0-A4C63DFED9C3}" srcOrd="1" destOrd="0" presId="urn:microsoft.com/office/officeart/2005/8/layout/bProcess4"/>
    <dgm:cxn modelId="{B7BDA238-C036-41AF-B25C-9BF4EEFF8636}" type="presParOf" srcId="{C03AF115-75AE-47DB-816C-16EBA77401B3}" destId="{FCB1CE41-9CB4-4798-A125-AF0B9A9A0A31}" srcOrd="3" destOrd="0" presId="urn:microsoft.com/office/officeart/2005/8/layout/bProcess4"/>
    <dgm:cxn modelId="{B97A7236-B53E-40C5-AD6F-69548ED95A73}" type="presParOf" srcId="{C03AF115-75AE-47DB-816C-16EBA77401B3}" destId="{B9CD909E-8628-4383-BE6B-2FE6DC318ADC}" srcOrd="4" destOrd="0" presId="urn:microsoft.com/office/officeart/2005/8/layout/bProcess4"/>
    <dgm:cxn modelId="{061D249D-4868-44C3-AD3E-F9A3696A3F39}" type="presParOf" srcId="{B9CD909E-8628-4383-BE6B-2FE6DC318ADC}" destId="{9A73FAF1-5E01-4413-8CC9-A48C0136E45B}" srcOrd="0" destOrd="0" presId="urn:microsoft.com/office/officeart/2005/8/layout/bProcess4"/>
    <dgm:cxn modelId="{E8FCC852-686D-4EE1-9293-EE88C3F7F34C}" type="presParOf" srcId="{B9CD909E-8628-4383-BE6B-2FE6DC318ADC}" destId="{8A459DA5-CD52-4DFA-940D-A02F9C6D742C}" srcOrd="1" destOrd="0" presId="urn:microsoft.com/office/officeart/2005/8/layout/bProcess4"/>
    <dgm:cxn modelId="{5F2D0C42-7D39-4B49-9A77-57A0E00ABB34}" type="presParOf" srcId="{C03AF115-75AE-47DB-816C-16EBA77401B3}" destId="{D0DD4FA2-4E53-4EB4-98AC-1453DE27E660}" srcOrd="5" destOrd="0" presId="urn:microsoft.com/office/officeart/2005/8/layout/bProcess4"/>
    <dgm:cxn modelId="{1D22498E-1212-4C9D-8B73-8C1115EB2E41}" type="presParOf" srcId="{C03AF115-75AE-47DB-816C-16EBA77401B3}" destId="{F4865900-0506-4AD9-AFDA-126F5E0340C9}" srcOrd="6" destOrd="0" presId="urn:microsoft.com/office/officeart/2005/8/layout/bProcess4"/>
    <dgm:cxn modelId="{A2AFA5DB-CC25-4F19-9C84-6DB910978DB7}" type="presParOf" srcId="{F4865900-0506-4AD9-AFDA-126F5E0340C9}" destId="{B8431967-ABF2-49BD-9C09-2261CDC95758}" srcOrd="0" destOrd="0" presId="urn:microsoft.com/office/officeart/2005/8/layout/bProcess4"/>
    <dgm:cxn modelId="{F212E078-4465-4609-B39B-9B4B5135D1BC}" type="presParOf" srcId="{F4865900-0506-4AD9-AFDA-126F5E0340C9}" destId="{97421B13-A09E-4EAB-A975-3D3FF0410BAB}" srcOrd="1" destOrd="0" presId="urn:microsoft.com/office/officeart/2005/8/layout/bProcess4"/>
    <dgm:cxn modelId="{3AFB7DA4-C025-4AEB-A071-69B4E0A29F30}" type="presParOf" srcId="{C03AF115-75AE-47DB-816C-16EBA77401B3}" destId="{E5A06190-DD5F-43E0-A446-32E2D60ED869}" srcOrd="7" destOrd="0" presId="urn:microsoft.com/office/officeart/2005/8/layout/bProcess4"/>
    <dgm:cxn modelId="{C0BABBCE-9924-41F9-BF1B-DCF37AA86136}" type="presParOf" srcId="{C03AF115-75AE-47DB-816C-16EBA77401B3}" destId="{DC4CFAE0-B179-4093-A557-BDEEB4C57166}" srcOrd="8" destOrd="0" presId="urn:microsoft.com/office/officeart/2005/8/layout/bProcess4"/>
    <dgm:cxn modelId="{7CAA03EA-CEC6-42DF-8B6C-70A8A39E725C}" type="presParOf" srcId="{DC4CFAE0-B179-4093-A557-BDEEB4C57166}" destId="{29E74BCC-FE0F-448C-8DB4-F7E4CB7B0305}" srcOrd="0" destOrd="0" presId="urn:microsoft.com/office/officeart/2005/8/layout/bProcess4"/>
    <dgm:cxn modelId="{D934E66A-08EA-4B79-AB9B-6B5DADBF868D}" type="presParOf" srcId="{DC4CFAE0-B179-4093-A557-BDEEB4C57166}" destId="{3B12EA92-B226-48EB-AE16-22FB3A588719}" srcOrd="1" destOrd="0" presId="urn:microsoft.com/office/officeart/2005/8/layout/bProcess4"/>
    <dgm:cxn modelId="{D5DFECDD-F889-4D4D-A947-A4625A6CD5FF}" type="presParOf" srcId="{C03AF115-75AE-47DB-816C-16EBA77401B3}" destId="{773CAE64-CD05-463F-9416-C519069B5876}" srcOrd="9" destOrd="0" presId="urn:microsoft.com/office/officeart/2005/8/layout/bProcess4"/>
    <dgm:cxn modelId="{30716323-15E3-4B2B-B607-A3936ADE9016}" type="presParOf" srcId="{C03AF115-75AE-47DB-816C-16EBA77401B3}" destId="{ADB46954-073D-443A-A2E9-5D57A17E23E7}" srcOrd="10" destOrd="0" presId="urn:microsoft.com/office/officeart/2005/8/layout/bProcess4"/>
    <dgm:cxn modelId="{201931D3-1D92-4EA0-A5AF-55032DDE2A19}" type="presParOf" srcId="{ADB46954-073D-443A-A2E9-5D57A17E23E7}" destId="{B265261F-4EB8-4BFB-BF77-2866CE0C08B0}" srcOrd="0" destOrd="0" presId="urn:microsoft.com/office/officeart/2005/8/layout/bProcess4"/>
    <dgm:cxn modelId="{C24F6EF3-8D3A-4C0B-963E-95C96FBE39D6}" type="presParOf" srcId="{ADB46954-073D-443A-A2E9-5D57A17E23E7}" destId="{26A8DA4F-27DC-44ED-93CE-A2F7FDBE4571}" srcOrd="1" destOrd="0" presId="urn:microsoft.com/office/officeart/2005/8/layout/bProcess4"/>
    <dgm:cxn modelId="{61A5BFF1-FE6E-49A9-9633-D585AADAF697}" type="presParOf" srcId="{C03AF115-75AE-47DB-816C-16EBA77401B3}" destId="{B5E73E74-8F95-476E-9A0A-02978BFAAB90}" srcOrd="11" destOrd="0" presId="urn:microsoft.com/office/officeart/2005/8/layout/bProcess4"/>
    <dgm:cxn modelId="{3820407F-BD73-4AB0-BFC8-8242BFB7C908}" type="presParOf" srcId="{C03AF115-75AE-47DB-816C-16EBA77401B3}" destId="{92093E95-B28E-48F0-9F2A-6B39083EF294}" srcOrd="12" destOrd="0" presId="urn:microsoft.com/office/officeart/2005/8/layout/bProcess4"/>
    <dgm:cxn modelId="{A42D117E-9405-4C8F-BD0A-1B682F33CB12}" type="presParOf" srcId="{92093E95-B28E-48F0-9F2A-6B39083EF294}" destId="{086711DA-0B1E-4A94-84E7-7425EC0948A0}" srcOrd="0" destOrd="0" presId="urn:microsoft.com/office/officeart/2005/8/layout/bProcess4"/>
    <dgm:cxn modelId="{9332F2F1-D5CE-453B-BE10-088C3AF17C11}" type="presParOf" srcId="{92093E95-B28E-48F0-9F2A-6B39083EF294}" destId="{37B21235-7687-4AA1-ACD4-3C9ACF533D85}" srcOrd="1" destOrd="0" presId="urn:microsoft.com/office/officeart/2005/8/layout/bProcess4"/>
    <dgm:cxn modelId="{C96D2F9F-AA18-4AB4-A020-94B77275604F}" type="presParOf" srcId="{C03AF115-75AE-47DB-816C-16EBA77401B3}" destId="{87950C8A-52DD-4226-AB38-AE2E656C5018}" srcOrd="13" destOrd="0" presId="urn:microsoft.com/office/officeart/2005/8/layout/bProcess4"/>
    <dgm:cxn modelId="{1848AA93-6360-4348-A535-7A73A95F0B72}" type="presParOf" srcId="{C03AF115-75AE-47DB-816C-16EBA77401B3}" destId="{41B4D7BB-B976-494B-8BE4-E42BE6FD18FE}" srcOrd="14" destOrd="0" presId="urn:microsoft.com/office/officeart/2005/8/layout/bProcess4"/>
    <dgm:cxn modelId="{451796FB-EE4E-4B8E-81AC-42BAB572BAE7}" type="presParOf" srcId="{41B4D7BB-B976-494B-8BE4-E42BE6FD18FE}" destId="{49DEF852-2441-49D6-94B1-4C00D1BD70D5}" srcOrd="0" destOrd="0" presId="urn:microsoft.com/office/officeart/2005/8/layout/bProcess4"/>
    <dgm:cxn modelId="{A66C458A-38F9-4797-8D9B-270545EAD46B}" type="presParOf" srcId="{41B4D7BB-B976-494B-8BE4-E42BE6FD18FE}" destId="{9545E264-22F2-40D2-882C-2F2DD09720AF}" srcOrd="1" destOrd="0" presId="urn:microsoft.com/office/officeart/2005/8/layout/bProcess4"/>
    <dgm:cxn modelId="{305F5D76-E4D5-4B9A-A926-07B0006CC16F}" type="presParOf" srcId="{C03AF115-75AE-47DB-816C-16EBA77401B3}" destId="{5A83DC01-5C68-4E53-BE7A-EDA558F04506}" srcOrd="15" destOrd="0" presId="urn:microsoft.com/office/officeart/2005/8/layout/bProcess4"/>
    <dgm:cxn modelId="{7C2F1D7E-C3B3-41C5-85AA-E238C0B4C69A}" type="presParOf" srcId="{C03AF115-75AE-47DB-816C-16EBA77401B3}" destId="{012B2B9E-90BE-4489-8A06-3C98C734E33D}" srcOrd="16" destOrd="0" presId="urn:microsoft.com/office/officeart/2005/8/layout/bProcess4"/>
    <dgm:cxn modelId="{42646879-9AF0-48B1-8FE8-3759FCCD453D}" type="presParOf" srcId="{012B2B9E-90BE-4489-8A06-3C98C734E33D}" destId="{5BE584A2-77C7-459E-937E-EB78EEB2D2DA}" srcOrd="0" destOrd="0" presId="urn:microsoft.com/office/officeart/2005/8/layout/bProcess4"/>
    <dgm:cxn modelId="{04E72438-94E8-4FF0-9745-9DC75439895F}" type="presParOf" srcId="{012B2B9E-90BE-4489-8A06-3C98C734E33D}" destId="{8A5F9A0D-764C-4E9E-8BD9-73FF601A2C96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C68038-628E-4CCC-BCEE-455BE29BBC2C}" type="doc">
      <dgm:prSet loTypeId="urn:microsoft.com/office/officeart/2005/8/layout/process4" loCatId="process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s-EC"/>
        </a:p>
      </dgm:t>
    </dgm:pt>
    <dgm:pt modelId="{81EE4184-44E7-4925-B94E-02051A9D9E5B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Constitución de la República del Ecuador</a:t>
          </a:r>
          <a:endParaRPr lang="es-EC">
            <a:solidFill>
              <a:schemeClr val="tx1"/>
            </a:solidFill>
          </a:endParaRPr>
        </a:p>
      </dgm:t>
    </dgm:pt>
    <dgm:pt modelId="{759CB0B3-9B2E-48D9-8028-D69F76E19C65}" type="parTrans" cxnId="{77A12755-1BE1-4F98-8322-68A323646834}">
      <dgm:prSet/>
      <dgm:spPr/>
      <dgm:t>
        <a:bodyPr/>
        <a:lstStyle/>
        <a:p>
          <a:endParaRPr lang="es-EC"/>
        </a:p>
      </dgm:t>
    </dgm:pt>
    <dgm:pt modelId="{C867AA93-8AA9-4205-BC73-F3665FB13739}" type="sibTrans" cxnId="{77A12755-1BE1-4F98-8322-68A323646834}">
      <dgm:prSet/>
      <dgm:spPr/>
      <dgm:t>
        <a:bodyPr/>
        <a:lstStyle/>
        <a:p>
          <a:endParaRPr lang="es-EC"/>
        </a:p>
      </dgm:t>
    </dgm:pt>
    <dgm:pt modelId="{86EC8372-4D0D-4C99-B5FB-E64082C935A2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Plan Nacional del Buen Vivir.</a:t>
          </a:r>
          <a:endParaRPr lang="es-EC">
            <a:solidFill>
              <a:schemeClr val="tx1"/>
            </a:solidFill>
          </a:endParaRPr>
        </a:p>
      </dgm:t>
    </dgm:pt>
    <dgm:pt modelId="{A1924961-1168-4DF0-B933-613F7D13955C}" type="parTrans" cxnId="{84376AEE-7D86-42BE-83E5-902C9D2B2043}">
      <dgm:prSet/>
      <dgm:spPr/>
      <dgm:t>
        <a:bodyPr/>
        <a:lstStyle/>
        <a:p>
          <a:endParaRPr lang="es-EC"/>
        </a:p>
      </dgm:t>
    </dgm:pt>
    <dgm:pt modelId="{AD5F199D-33FE-4B88-8A87-8DAE1BB3B54A}" type="sibTrans" cxnId="{84376AEE-7D86-42BE-83E5-902C9D2B2043}">
      <dgm:prSet/>
      <dgm:spPr/>
      <dgm:t>
        <a:bodyPr/>
        <a:lstStyle/>
        <a:p>
          <a:endParaRPr lang="es-EC"/>
        </a:p>
      </dgm:t>
    </dgm:pt>
    <dgm:pt modelId="{06EDE26E-58D8-403C-9AFC-60D57270E8F8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Ley General de salud </a:t>
          </a:r>
          <a:endParaRPr lang="es-EC">
            <a:solidFill>
              <a:schemeClr val="tx1"/>
            </a:solidFill>
          </a:endParaRPr>
        </a:p>
      </dgm:t>
    </dgm:pt>
    <dgm:pt modelId="{D6344A3F-9A70-4DB0-9514-8B76652E2CCF}" type="parTrans" cxnId="{006D382C-AC0D-4355-AAFC-04FEAA580E83}">
      <dgm:prSet/>
      <dgm:spPr/>
      <dgm:t>
        <a:bodyPr/>
        <a:lstStyle/>
        <a:p>
          <a:endParaRPr lang="es-EC"/>
        </a:p>
      </dgm:t>
    </dgm:pt>
    <dgm:pt modelId="{8F76B77E-B422-4310-8377-0D82940AE2EF}" type="sibTrans" cxnId="{006D382C-AC0D-4355-AAFC-04FEAA580E83}">
      <dgm:prSet/>
      <dgm:spPr/>
      <dgm:t>
        <a:bodyPr/>
        <a:lstStyle/>
        <a:p>
          <a:endParaRPr lang="es-EC"/>
        </a:p>
      </dgm:t>
    </dgm:pt>
    <dgm:pt modelId="{2DB8CF07-7184-4DFD-8277-086AFCF93074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Reglamento de </a:t>
          </a:r>
          <a:r>
            <a:rPr lang="en-US" dirty="0" err="1" smtClean="0">
              <a:solidFill>
                <a:schemeClr val="tx1"/>
              </a:solidFill>
            </a:rPr>
            <a:t>Seguridad</a:t>
          </a:r>
          <a:r>
            <a:rPr lang="en-US" dirty="0" smtClean="0">
              <a:solidFill>
                <a:schemeClr val="tx1"/>
              </a:solidFill>
            </a:rPr>
            <a:t> y </a:t>
          </a:r>
          <a:r>
            <a:rPr lang="en-US" dirty="0" err="1" smtClean="0">
              <a:solidFill>
                <a:schemeClr val="tx1"/>
              </a:solidFill>
            </a:rPr>
            <a:t>Salud</a:t>
          </a:r>
          <a:endParaRPr lang="es-EC" dirty="0">
            <a:solidFill>
              <a:schemeClr val="tx1"/>
            </a:solidFill>
          </a:endParaRPr>
        </a:p>
      </dgm:t>
    </dgm:pt>
    <dgm:pt modelId="{D7C076E6-57B0-45B1-A1AB-7BD0D02B10C0}" type="parTrans" cxnId="{14B47C1C-6566-4173-B4D7-8B0137FA563A}">
      <dgm:prSet/>
      <dgm:spPr/>
      <dgm:t>
        <a:bodyPr/>
        <a:lstStyle/>
        <a:p>
          <a:endParaRPr lang="es-EC"/>
        </a:p>
      </dgm:t>
    </dgm:pt>
    <dgm:pt modelId="{1AE25D4F-3AF1-45BC-8E8B-E50985E9827F}" type="sibTrans" cxnId="{14B47C1C-6566-4173-B4D7-8B0137FA563A}">
      <dgm:prSet/>
      <dgm:spPr/>
      <dgm:t>
        <a:bodyPr/>
        <a:lstStyle/>
        <a:p>
          <a:endParaRPr lang="es-EC"/>
        </a:p>
      </dgm:t>
    </dgm:pt>
    <dgm:pt modelId="{6E81C175-E758-47AD-924A-137F2EFED48F}">
      <dgm:prSet/>
      <dgm:spPr/>
      <dgm:t>
        <a:bodyPr/>
        <a:lstStyle/>
        <a:p>
          <a:pPr rtl="0"/>
          <a:r>
            <a:rPr lang="en-US" smtClean="0">
              <a:solidFill>
                <a:schemeClr val="tx1"/>
              </a:solidFill>
            </a:rPr>
            <a:t>Código de Trabajo</a:t>
          </a:r>
          <a:endParaRPr lang="es-EC">
            <a:solidFill>
              <a:schemeClr val="tx1"/>
            </a:solidFill>
          </a:endParaRPr>
        </a:p>
      </dgm:t>
    </dgm:pt>
    <dgm:pt modelId="{1009634F-53C0-487F-B8CA-7EDA79511134}" type="parTrans" cxnId="{8DF47BD7-784B-429C-A1A0-2EA2743F7F3E}">
      <dgm:prSet/>
      <dgm:spPr/>
      <dgm:t>
        <a:bodyPr/>
        <a:lstStyle/>
        <a:p>
          <a:endParaRPr lang="es-EC"/>
        </a:p>
      </dgm:t>
    </dgm:pt>
    <dgm:pt modelId="{63F3C279-89E3-4838-901E-CE2CDB239133}" type="sibTrans" cxnId="{8DF47BD7-784B-429C-A1A0-2EA2743F7F3E}">
      <dgm:prSet/>
      <dgm:spPr/>
      <dgm:t>
        <a:bodyPr/>
        <a:lstStyle/>
        <a:p>
          <a:endParaRPr lang="es-EC"/>
        </a:p>
      </dgm:t>
    </dgm:pt>
    <dgm:pt modelId="{C4358158-F256-4DCD-970A-8A6FCBDFB0CF}">
      <dgm:prSet/>
      <dgm:spPr/>
      <dgm:t>
        <a:bodyPr/>
        <a:lstStyle/>
        <a:p>
          <a:pPr rtl="0"/>
          <a:r>
            <a:rPr lang="en-US" smtClean="0">
              <a:solidFill>
                <a:schemeClr val="tx1"/>
              </a:solidFill>
            </a:rPr>
            <a:t>Acuerdo Ministerial 1404</a:t>
          </a:r>
          <a:endParaRPr lang="es-EC">
            <a:solidFill>
              <a:schemeClr val="tx1"/>
            </a:solidFill>
          </a:endParaRPr>
        </a:p>
      </dgm:t>
    </dgm:pt>
    <dgm:pt modelId="{85CC0833-B0BA-44D4-8C30-6EE14AEE85A7}" type="parTrans" cxnId="{42A715AA-B778-4B99-9CFD-B37A9914ACD6}">
      <dgm:prSet/>
      <dgm:spPr/>
      <dgm:t>
        <a:bodyPr/>
        <a:lstStyle/>
        <a:p>
          <a:endParaRPr lang="es-EC"/>
        </a:p>
      </dgm:t>
    </dgm:pt>
    <dgm:pt modelId="{D0A780C1-DF55-417B-9ACA-C13992B38FF3}" type="sibTrans" cxnId="{42A715AA-B778-4B99-9CFD-B37A9914ACD6}">
      <dgm:prSet/>
      <dgm:spPr/>
      <dgm:t>
        <a:bodyPr/>
        <a:lstStyle/>
        <a:p>
          <a:endParaRPr lang="es-EC"/>
        </a:p>
      </dgm:t>
    </dgm:pt>
    <dgm:pt modelId="{A36E9EB4-5810-4BDA-A983-1CD90165BA06}" type="pres">
      <dgm:prSet presAssocID="{70C68038-628E-4CCC-BCEE-455BE29BBC2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B33D3534-B823-4907-AB91-68C1FC87798E}" type="pres">
      <dgm:prSet presAssocID="{C4358158-F256-4DCD-970A-8A6FCBDFB0CF}" presName="boxAndChildren" presStyleCnt="0"/>
      <dgm:spPr/>
    </dgm:pt>
    <dgm:pt modelId="{45A2E5B5-9F58-4125-B868-E7AD0E52D1AC}" type="pres">
      <dgm:prSet presAssocID="{C4358158-F256-4DCD-970A-8A6FCBDFB0CF}" presName="parentTextBox" presStyleLbl="node1" presStyleIdx="0" presStyleCnt="6"/>
      <dgm:spPr/>
      <dgm:t>
        <a:bodyPr/>
        <a:lstStyle/>
        <a:p>
          <a:endParaRPr lang="es-EC"/>
        </a:p>
      </dgm:t>
    </dgm:pt>
    <dgm:pt modelId="{E57BDB73-3023-41E4-98D8-F4F09E398CE0}" type="pres">
      <dgm:prSet presAssocID="{63F3C279-89E3-4838-901E-CE2CDB239133}" presName="sp" presStyleCnt="0"/>
      <dgm:spPr/>
    </dgm:pt>
    <dgm:pt modelId="{F127B55C-E6B4-44C2-A020-A99B9ACEBD8E}" type="pres">
      <dgm:prSet presAssocID="{6E81C175-E758-47AD-924A-137F2EFED48F}" presName="arrowAndChildren" presStyleCnt="0"/>
      <dgm:spPr/>
    </dgm:pt>
    <dgm:pt modelId="{10A42102-3FE5-45B6-B2CE-EC87AC67E620}" type="pres">
      <dgm:prSet presAssocID="{6E81C175-E758-47AD-924A-137F2EFED48F}" presName="parentTextArrow" presStyleLbl="node1" presStyleIdx="1" presStyleCnt="6"/>
      <dgm:spPr/>
      <dgm:t>
        <a:bodyPr/>
        <a:lstStyle/>
        <a:p>
          <a:endParaRPr lang="es-EC"/>
        </a:p>
      </dgm:t>
    </dgm:pt>
    <dgm:pt modelId="{0C7180EB-C6DE-45A0-954B-7B5B4F7902A5}" type="pres">
      <dgm:prSet presAssocID="{1AE25D4F-3AF1-45BC-8E8B-E50985E9827F}" presName="sp" presStyleCnt="0"/>
      <dgm:spPr/>
    </dgm:pt>
    <dgm:pt modelId="{F6278CAE-C56C-4FAA-ADD8-99619733E79E}" type="pres">
      <dgm:prSet presAssocID="{2DB8CF07-7184-4DFD-8277-086AFCF93074}" presName="arrowAndChildren" presStyleCnt="0"/>
      <dgm:spPr/>
    </dgm:pt>
    <dgm:pt modelId="{3D098C20-B5D2-4763-B5DA-88D20A9FF61E}" type="pres">
      <dgm:prSet presAssocID="{2DB8CF07-7184-4DFD-8277-086AFCF93074}" presName="parentTextArrow" presStyleLbl="node1" presStyleIdx="2" presStyleCnt="6"/>
      <dgm:spPr/>
      <dgm:t>
        <a:bodyPr/>
        <a:lstStyle/>
        <a:p>
          <a:endParaRPr lang="es-EC"/>
        </a:p>
      </dgm:t>
    </dgm:pt>
    <dgm:pt modelId="{6EA7FF3F-61C2-49A7-AA00-73BDACA9837E}" type="pres">
      <dgm:prSet presAssocID="{8F76B77E-B422-4310-8377-0D82940AE2EF}" presName="sp" presStyleCnt="0"/>
      <dgm:spPr/>
    </dgm:pt>
    <dgm:pt modelId="{68DB1F60-47E7-4FAA-B73A-296AE4C50680}" type="pres">
      <dgm:prSet presAssocID="{06EDE26E-58D8-403C-9AFC-60D57270E8F8}" presName="arrowAndChildren" presStyleCnt="0"/>
      <dgm:spPr/>
    </dgm:pt>
    <dgm:pt modelId="{D7051ACD-608C-4B60-A1B1-5EBAD82A7B43}" type="pres">
      <dgm:prSet presAssocID="{06EDE26E-58D8-403C-9AFC-60D57270E8F8}" presName="parentTextArrow" presStyleLbl="node1" presStyleIdx="3" presStyleCnt="6"/>
      <dgm:spPr/>
      <dgm:t>
        <a:bodyPr/>
        <a:lstStyle/>
        <a:p>
          <a:endParaRPr lang="es-EC"/>
        </a:p>
      </dgm:t>
    </dgm:pt>
    <dgm:pt modelId="{3094F931-F8FD-4FA1-8768-060C3A5C9374}" type="pres">
      <dgm:prSet presAssocID="{AD5F199D-33FE-4B88-8A87-8DAE1BB3B54A}" presName="sp" presStyleCnt="0"/>
      <dgm:spPr/>
    </dgm:pt>
    <dgm:pt modelId="{E7468E16-FAC3-4E72-815A-5BD959602A29}" type="pres">
      <dgm:prSet presAssocID="{86EC8372-4D0D-4C99-B5FB-E64082C935A2}" presName="arrowAndChildren" presStyleCnt="0"/>
      <dgm:spPr/>
    </dgm:pt>
    <dgm:pt modelId="{179039B8-42E1-4092-87F7-C57358C3D602}" type="pres">
      <dgm:prSet presAssocID="{86EC8372-4D0D-4C99-B5FB-E64082C935A2}" presName="parentTextArrow" presStyleLbl="node1" presStyleIdx="4" presStyleCnt="6"/>
      <dgm:spPr/>
      <dgm:t>
        <a:bodyPr/>
        <a:lstStyle/>
        <a:p>
          <a:endParaRPr lang="es-EC"/>
        </a:p>
      </dgm:t>
    </dgm:pt>
    <dgm:pt modelId="{58D22F5B-F319-4A1E-B2D4-52F80CD2B419}" type="pres">
      <dgm:prSet presAssocID="{C867AA93-8AA9-4205-BC73-F3665FB13739}" presName="sp" presStyleCnt="0"/>
      <dgm:spPr/>
    </dgm:pt>
    <dgm:pt modelId="{02CE5464-3C94-497A-9399-47FF6D88A6C7}" type="pres">
      <dgm:prSet presAssocID="{81EE4184-44E7-4925-B94E-02051A9D9E5B}" presName="arrowAndChildren" presStyleCnt="0"/>
      <dgm:spPr/>
    </dgm:pt>
    <dgm:pt modelId="{406B5AA9-AE24-41FA-96F1-66ACFFE7749A}" type="pres">
      <dgm:prSet presAssocID="{81EE4184-44E7-4925-B94E-02051A9D9E5B}" presName="parentTextArrow" presStyleLbl="node1" presStyleIdx="5" presStyleCnt="6"/>
      <dgm:spPr/>
      <dgm:t>
        <a:bodyPr/>
        <a:lstStyle/>
        <a:p>
          <a:endParaRPr lang="es-EC"/>
        </a:p>
      </dgm:t>
    </dgm:pt>
  </dgm:ptLst>
  <dgm:cxnLst>
    <dgm:cxn modelId="{77A12755-1BE1-4F98-8322-68A323646834}" srcId="{70C68038-628E-4CCC-BCEE-455BE29BBC2C}" destId="{81EE4184-44E7-4925-B94E-02051A9D9E5B}" srcOrd="0" destOrd="0" parTransId="{759CB0B3-9B2E-48D9-8028-D69F76E19C65}" sibTransId="{C867AA93-8AA9-4205-BC73-F3665FB13739}"/>
    <dgm:cxn modelId="{83C52780-0B25-4B53-9D0A-F0F126C7DD22}" type="presOf" srcId="{86EC8372-4D0D-4C99-B5FB-E64082C935A2}" destId="{179039B8-42E1-4092-87F7-C57358C3D602}" srcOrd="0" destOrd="0" presId="urn:microsoft.com/office/officeart/2005/8/layout/process4"/>
    <dgm:cxn modelId="{39695FBE-9CF6-481D-AD63-3E9915A71036}" type="presOf" srcId="{2DB8CF07-7184-4DFD-8277-086AFCF93074}" destId="{3D098C20-B5D2-4763-B5DA-88D20A9FF61E}" srcOrd="0" destOrd="0" presId="urn:microsoft.com/office/officeart/2005/8/layout/process4"/>
    <dgm:cxn modelId="{84376AEE-7D86-42BE-83E5-902C9D2B2043}" srcId="{70C68038-628E-4CCC-BCEE-455BE29BBC2C}" destId="{86EC8372-4D0D-4C99-B5FB-E64082C935A2}" srcOrd="1" destOrd="0" parTransId="{A1924961-1168-4DF0-B933-613F7D13955C}" sibTransId="{AD5F199D-33FE-4B88-8A87-8DAE1BB3B54A}"/>
    <dgm:cxn modelId="{42A715AA-B778-4B99-9CFD-B37A9914ACD6}" srcId="{70C68038-628E-4CCC-BCEE-455BE29BBC2C}" destId="{C4358158-F256-4DCD-970A-8A6FCBDFB0CF}" srcOrd="5" destOrd="0" parTransId="{85CC0833-B0BA-44D4-8C30-6EE14AEE85A7}" sibTransId="{D0A780C1-DF55-417B-9ACA-C13992B38FF3}"/>
    <dgm:cxn modelId="{46100DC8-2232-4C6D-B509-1B1EA53CFA84}" type="presOf" srcId="{6E81C175-E758-47AD-924A-137F2EFED48F}" destId="{10A42102-3FE5-45B6-B2CE-EC87AC67E620}" srcOrd="0" destOrd="0" presId="urn:microsoft.com/office/officeart/2005/8/layout/process4"/>
    <dgm:cxn modelId="{006D382C-AC0D-4355-AAFC-04FEAA580E83}" srcId="{70C68038-628E-4CCC-BCEE-455BE29BBC2C}" destId="{06EDE26E-58D8-403C-9AFC-60D57270E8F8}" srcOrd="2" destOrd="0" parTransId="{D6344A3F-9A70-4DB0-9514-8B76652E2CCF}" sibTransId="{8F76B77E-B422-4310-8377-0D82940AE2EF}"/>
    <dgm:cxn modelId="{03825786-AA37-4FB8-9716-AB92A95ECDDC}" type="presOf" srcId="{81EE4184-44E7-4925-B94E-02051A9D9E5B}" destId="{406B5AA9-AE24-41FA-96F1-66ACFFE7749A}" srcOrd="0" destOrd="0" presId="urn:microsoft.com/office/officeart/2005/8/layout/process4"/>
    <dgm:cxn modelId="{8F4715C9-8ED3-4034-849D-F29EF18B1DF7}" type="presOf" srcId="{70C68038-628E-4CCC-BCEE-455BE29BBC2C}" destId="{A36E9EB4-5810-4BDA-A983-1CD90165BA06}" srcOrd="0" destOrd="0" presId="urn:microsoft.com/office/officeart/2005/8/layout/process4"/>
    <dgm:cxn modelId="{0B250F01-A64D-4F67-A4C1-356E22D92423}" type="presOf" srcId="{C4358158-F256-4DCD-970A-8A6FCBDFB0CF}" destId="{45A2E5B5-9F58-4125-B868-E7AD0E52D1AC}" srcOrd="0" destOrd="0" presId="urn:microsoft.com/office/officeart/2005/8/layout/process4"/>
    <dgm:cxn modelId="{8DF47BD7-784B-429C-A1A0-2EA2743F7F3E}" srcId="{70C68038-628E-4CCC-BCEE-455BE29BBC2C}" destId="{6E81C175-E758-47AD-924A-137F2EFED48F}" srcOrd="4" destOrd="0" parTransId="{1009634F-53C0-487F-B8CA-7EDA79511134}" sibTransId="{63F3C279-89E3-4838-901E-CE2CDB239133}"/>
    <dgm:cxn modelId="{BCA1C960-33A8-4140-B7D7-799723C8B6FC}" type="presOf" srcId="{06EDE26E-58D8-403C-9AFC-60D57270E8F8}" destId="{D7051ACD-608C-4B60-A1B1-5EBAD82A7B43}" srcOrd="0" destOrd="0" presId="urn:microsoft.com/office/officeart/2005/8/layout/process4"/>
    <dgm:cxn modelId="{14B47C1C-6566-4173-B4D7-8B0137FA563A}" srcId="{70C68038-628E-4CCC-BCEE-455BE29BBC2C}" destId="{2DB8CF07-7184-4DFD-8277-086AFCF93074}" srcOrd="3" destOrd="0" parTransId="{D7C076E6-57B0-45B1-A1AB-7BD0D02B10C0}" sibTransId="{1AE25D4F-3AF1-45BC-8E8B-E50985E9827F}"/>
    <dgm:cxn modelId="{4BAD0F69-49CA-4217-A406-CE3A0338E9BF}" type="presParOf" srcId="{A36E9EB4-5810-4BDA-A983-1CD90165BA06}" destId="{B33D3534-B823-4907-AB91-68C1FC87798E}" srcOrd="0" destOrd="0" presId="urn:microsoft.com/office/officeart/2005/8/layout/process4"/>
    <dgm:cxn modelId="{EE86991B-6A0E-432B-AC7A-AD6AA49F365E}" type="presParOf" srcId="{B33D3534-B823-4907-AB91-68C1FC87798E}" destId="{45A2E5B5-9F58-4125-B868-E7AD0E52D1AC}" srcOrd="0" destOrd="0" presId="urn:microsoft.com/office/officeart/2005/8/layout/process4"/>
    <dgm:cxn modelId="{96ED756C-58A8-4EDE-8D47-B16CAB7E4B7F}" type="presParOf" srcId="{A36E9EB4-5810-4BDA-A983-1CD90165BA06}" destId="{E57BDB73-3023-41E4-98D8-F4F09E398CE0}" srcOrd="1" destOrd="0" presId="urn:microsoft.com/office/officeart/2005/8/layout/process4"/>
    <dgm:cxn modelId="{6628C433-4339-4481-B5CB-3A95FD62D67B}" type="presParOf" srcId="{A36E9EB4-5810-4BDA-A983-1CD90165BA06}" destId="{F127B55C-E6B4-44C2-A020-A99B9ACEBD8E}" srcOrd="2" destOrd="0" presId="urn:microsoft.com/office/officeart/2005/8/layout/process4"/>
    <dgm:cxn modelId="{0387B7B6-4E14-4B7F-925B-5A4CF4893D4F}" type="presParOf" srcId="{F127B55C-E6B4-44C2-A020-A99B9ACEBD8E}" destId="{10A42102-3FE5-45B6-B2CE-EC87AC67E620}" srcOrd="0" destOrd="0" presId="urn:microsoft.com/office/officeart/2005/8/layout/process4"/>
    <dgm:cxn modelId="{B5055E44-F1F3-4ADF-8807-00CE931D17CB}" type="presParOf" srcId="{A36E9EB4-5810-4BDA-A983-1CD90165BA06}" destId="{0C7180EB-C6DE-45A0-954B-7B5B4F7902A5}" srcOrd="3" destOrd="0" presId="urn:microsoft.com/office/officeart/2005/8/layout/process4"/>
    <dgm:cxn modelId="{13285E1B-4FDB-451B-9897-1479A1DFE92D}" type="presParOf" srcId="{A36E9EB4-5810-4BDA-A983-1CD90165BA06}" destId="{F6278CAE-C56C-4FAA-ADD8-99619733E79E}" srcOrd="4" destOrd="0" presId="urn:microsoft.com/office/officeart/2005/8/layout/process4"/>
    <dgm:cxn modelId="{8FD66CDD-071C-4A17-A5F9-197C8348D264}" type="presParOf" srcId="{F6278CAE-C56C-4FAA-ADD8-99619733E79E}" destId="{3D098C20-B5D2-4763-B5DA-88D20A9FF61E}" srcOrd="0" destOrd="0" presId="urn:microsoft.com/office/officeart/2005/8/layout/process4"/>
    <dgm:cxn modelId="{FAAE01BA-DB76-4C73-96E9-79DAC64F40F4}" type="presParOf" srcId="{A36E9EB4-5810-4BDA-A983-1CD90165BA06}" destId="{6EA7FF3F-61C2-49A7-AA00-73BDACA9837E}" srcOrd="5" destOrd="0" presId="urn:microsoft.com/office/officeart/2005/8/layout/process4"/>
    <dgm:cxn modelId="{BF6CD4DC-B324-4B2C-98FC-52CF2839A42F}" type="presParOf" srcId="{A36E9EB4-5810-4BDA-A983-1CD90165BA06}" destId="{68DB1F60-47E7-4FAA-B73A-296AE4C50680}" srcOrd="6" destOrd="0" presId="urn:microsoft.com/office/officeart/2005/8/layout/process4"/>
    <dgm:cxn modelId="{885AF031-92FC-4FE7-8CE5-E0EA6DF8F03E}" type="presParOf" srcId="{68DB1F60-47E7-4FAA-B73A-296AE4C50680}" destId="{D7051ACD-608C-4B60-A1B1-5EBAD82A7B43}" srcOrd="0" destOrd="0" presId="urn:microsoft.com/office/officeart/2005/8/layout/process4"/>
    <dgm:cxn modelId="{2735869B-FA4F-4C61-9620-D974A2C356B6}" type="presParOf" srcId="{A36E9EB4-5810-4BDA-A983-1CD90165BA06}" destId="{3094F931-F8FD-4FA1-8768-060C3A5C9374}" srcOrd="7" destOrd="0" presId="urn:microsoft.com/office/officeart/2005/8/layout/process4"/>
    <dgm:cxn modelId="{B877FDAE-76A6-4EA0-BB04-B919B2DE2C9C}" type="presParOf" srcId="{A36E9EB4-5810-4BDA-A983-1CD90165BA06}" destId="{E7468E16-FAC3-4E72-815A-5BD959602A29}" srcOrd="8" destOrd="0" presId="urn:microsoft.com/office/officeart/2005/8/layout/process4"/>
    <dgm:cxn modelId="{BA3314F5-4FFE-423D-97E4-27A818D695F5}" type="presParOf" srcId="{E7468E16-FAC3-4E72-815A-5BD959602A29}" destId="{179039B8-42E1-4092-87F7-C57358C3D602}" srcOrd="0" destOrd="0" presId="urn:microsoft.com/office/officeart/2005/8/layout/process4"/>
    <dgm:cxn modelId="{A96C02F6-CF7A-4DB9-BD9A-8D933C6CFD6C}" type="presParOf" srcId="{A36E9EB4-5810-4BDA-A983-1CD90165BA06}" destId="{58D22F5B-F319-4A1E-B2D4-52F80CD2B419}" srcOrd="9" destOrd="0" presId="urn:microsoft.com/office/officeart/2005/8/layout/process4"/>
    <dgm:cxn modelId="{2AB317BB-4B6C-43C4-98BE-14D45D86F1EA}" type="presParOf" srcId="{A36E9EB4-5810-4BDA-A983-1CD90165BA06}" destId="{02CE5464-3C94-497A-9399-47FF6D88A6C7}" srcOrd="10" destOrd="0" presId="urn:microsoft.com/office/officeart/2005/8/layout/process4"/>
    <dgm:cxn modelId="{712E7D89-46D5-4AA9-88CC-76BCB88565D5}" type="presParOf" srcId="{02CE5464-3C94-497A-9399-47FF6D88A6C7}" destId="{406B5AA9-AE24-41FA-96F1-66ACFFE7749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6541F5-6827-43AB-80B8-781C4CBA5CD4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0B99C83C-8837-4379-ADFA-F2CD006EE706}">
      <dgm:prSet phldrT="[Texto]"/>
      <dgm:spPr/>
      <dgm:t>
        <a:bodyPr/>
        <a:lstStyle/>
        <a:p>
          <a:r>
            <a:rPr lang="es-ES" dirty="0"/>
            <a:t>METODOLOGÍA</a:t>
          </a:r>
          <a:endParaRPr lang="es-EC" dirty="0"/>
        </a:p>
      </dgm:t>
    </dgm:pt>
    <dgm:pt modelId="{297677EB-EBAE-487B-8F00-120A151DCB64}" type="parTrans" cxnId="{32DBB7FB-A6DC-4CD3-9AC3-DC86E236D368}">
      <dgm:prSet/>
      <dgm:spPr/>
      <dgm:t>
        <a:bodyPr/>
        <a:lstStyle/>
        <a:p>
          <a:endParaRPr lang="es-EC"/>
        </a:p>
      </dgm:t>
    </dgm:pt>
    <dgm:pt modelId="{19CE8BC1-E7E5-40D0-8FA0-E72BD073ACC8}" type="sibTrans" cxnId="{32DBB7FB-A6DC-4CD3-9AC3-DC86E236D368}">
      <dgm:prSet/>
      <dgm:spPr/>
      <dgm:t>
        <a:bodyPr/>
        <a:lstStyle/>
        <a:p>
          <a:endParaRPr lang="es-EC"/>
        </a:p>
      </dgm:t>
    </dgm:pt>
    <dgm:pt modelId="{4D868757-6658-42C5-8E88-293A63DFA34A}">
      <dgm:prSet phldrT="[Texto]"/>
      <dgm:spPr/>
      <dgm:t>
        <a:bodyPr/>
        <a:lstStyle/>
        <a:p>
          <a:r>
            <a:rPr lang="es-ES" dirty="0"/>
            <a:t>TIPO Y DISEÑO DE INVESTIGACIÓN</a:t>
          </a:r>
          <a:endParaRPr lang="es-EC" dirty="0"/>
        </a:p>
      </dgm:t>
    </dgm:pt>
    <dgm:pt modelId="{FF61DBD5-7499-4119-B50A-14DE09F85FA2}" type="parTrans" cxnId="{C71E2AD3-8559-4ADA-A339-FB186F083618}">
      <dgm:prSet/>
      <dgm:spPr/>
      <dgm:t>
        <a:bodyPr/>
        <a:lstStyle/>
        <a:p>
          <a:endParaRPr lang="es-EC"/>
        </a:p>
      </dgm:t>
    </dgm:pt>
    <dgm:pt modelId="{4D0BD196-3BF8-4540-97B0-278BA7F2F972}" type="sibTrans" cxnId="{C71E2AD3-8559-4ADA-A339-FB186F083618}">
      <dgm:prSet/>
      <dgm:spPr/>
      <dgm:t>
        <a:bodyPr/>
        <a:lstStyle/>
        <a:p>
          <a:endParaRPr lang="es-EC"/>
        </a:p>
      </dgm:t>
    </dgm:pt>
    <dgm:pt modelId="{8D87518E-0447-4557-A85A-1D514D463506}">
      <dgm:prSet phldrT="[Texto]"/>
      <dgm:spPr/>
      <dgm:t>
        <a:bodyPr/>
        <a:lstStyle/>
        <a:p>
          <a:r>
            <a:rPr lang="es-ES" dirty="0"/>
            <a:t>POBLACIÓN</a:t>
          </a:r>
          <a:endParaRPr lang="es-EC" dirty="0"/>
        </a:p>
      </dgm:t>
    </dgm:pt>
    <dgm:pt modelId="{9D42B0F7-60FF-4F0F-AB0B-142C5A5D33B7}" type="parTrans" cxnId="{5530CC21-C0FF-427B-9771-A434E5748A26}">
      <dgm:prSet/>
      <dgm:spPr/>
      <dgm:t>
        <a:bodyPr/>
        <a:lstStyle/>
        <a:p>
          <a:endParaRPr lang="es-EC"/>
        </a:p>
      </dgm:t>
    </dgm:pt>
    <dgm:pt modelId="{178175AB-225A-4E39-80BD-E2A7EF77873D}" type="sibTrans" cxnId="{5530CC21-C0FF-427B-9771-A434E5748A26}">
      <dgm:prSet/>
      <dgm:spPr/>
      <dgm:t>
        <a:bodyPr/>
        <a:lstStyle/>
        <a:p>
          <a:endParaRPr lang="es-EC"/>
        </a:p>
      </dgm:t>
    </dgm:pt>
    <dgm:pt modelId="{17311141-891E-41F1-8CD0-B3B7196FB904}">
      <dgm:prSet custT="1"/>
      <dgm:spPr/>
      <dgm:t>
        <a:bodyPr/>
        <a:lstStyle/>
        <a:p>
          <a:r>
            <a:rPr lang="es-EC" sz="1600" dirty="0"/>
            <a:t>Investigación  observacional, descriptiva, analítica y transversal </a:t>
          </a:r>
        </a:p>
        <a:p>
          <a:r>
            <a:rPr lang="es-EC" sz="1600" dirty="0"/>
            <a:t>Cualitativo, cuantitativo y no experimental</a:t>
          </a:r>
        </a:p>
      </dgm:t>
    </dgm:pt>
    <dgm:pt modelId="{60D0D302-ADB8-4542-91D9-76641EE18E23}" type="parTrans" cxnId="{ED61E7F2-9833-4F8A-BBD5-C9990608200B}">
      <dgm:prSet/>
      <dgm:spPr/>
      <dgm:t>
        <a:bodyPr/>
        <a:lstStyle/>
        <a:p>
          <a:endParaRPr lang="es-EC"/>
        </a:p>
      </dgm:t>
    </dgm:pt>
    <dgm:pt modelId="{B618A704-D13F-468C-804E-C1BF1FC71750}" type="sibTrans" cxnId="{ED61E7F2-9833-4F8A-BBD5-C9990608200B}">
      <dgm:prSet/>
      <dgm:spPr/>
      <dgm:t>
        <a:bodyPr/>
        <a:lstStyle/>
        <a:p>
          <a:endParaRPr lang="es-EC"/>
        </a:p>
      </dgm:t>
    </dgm:pt>
    <dgm:pt modelId="{FB63284B-8BDD-4915-8D79-2EE1989CA539}">
      <dgm:prSet/>
      <dgm:spPr/>
      <dgm:t>
        <a:bodyPr/>
        <a:lstStyle/>
        <a:p>
          <a:r>
            <a:rPr lang="es-EC" dirty="0"/>
            <a:t>El universo poblacional es 52 trabajadores textiles</a:t>
          </a:r>
        </a:p>
      </dgm:t>
    </dgm:pt>
    <dgm:pt modelId="{688040A6-51CC-47DF-A6E8-6883EC2A39A1}" type="parTrans" cxnId="{54D59319-C6D8-4A89-8A43-DF09521371FB}">
      <dgm:prSet/>
      <dgm:spPr/>
      <dgm:t>
        <a:bodyPr/>
        <a:lstStyle/>
        <a:p>
          <a:endParaRPr lang="es-EC"/>
        </a:p>
      </dgm:t>
    </dgm:pt>
    <dgm:pt modelId="{44889A2A-4363-4DCC-8CD4-B544814DBCDC}" type="sibTrans" cxnId="{54D59319-C6D8-4A89-8A43-DF09521371FB}">
      <dgm:prSet/>
      <dgm:spPr/>
      <dgm:t>
        <a:bodyPr/>
        <a:lstStyle/>
        <a:p>
          <a:endParaRPr lang="es-EC"/>
        </a:p>
      </dgm:t>
    </dgm:pt>
    <dgm:pt modelId="{98DA14C7-E892-4032-8985-B1CA957A543E}" type="pres">
      <dgm:prSet presAssocID="{0A6541F5-6827-43AB-80B8-781C4CBA5CD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23230830-24C1-4E35-80D6-304F2061C2A6}" type="pres">
      <dgm:prSet presAssocID="{0B99C83C-8837-4379-ADFA-F2CD006EE706}" presName="root1" presStyleCnt="0"/>
      <dgm:spPr/>
    </dgm:pt>
    <dgm:pt modelId="{21EB12C5-DFF2-44BC-8053-63692A1FA7E9}" type="pres">
      <dgm:prSet presAssocID="{0B99C83C-8837-4379-ADFA-F2CD006EE70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E2A61E1F-3C34-4308-8A4A-4B5D1BB24207}" type="pres">
      <dgm:prSet presAssocID="{0B99C83C-8837-4379-ADFA-F2CD006EE706}" presName="level2hierChild" presStyleCnt="0"/>
      <dgm:spPr/>
    </dgm:pt>
    <dgm:pt modelId="{7CFE0688-56D1-4B88-969E-7CC06E50DEE2}" type="pres">
      <dgm:prSet presAssocID="{FF61DBD5-7499-4119-B50A-14DE09F85FA2}" presName="conn2-1" presStyleLbl="parChTrans1D2" presStyleIdx="0" presStyleCnt="2"/>
      <dgm:spPr/>
      <dgm:t>
        <a:bodyPr/>
        <a:lstStyle/>
        <a:p>
          <a:endParaRPr lang="es-EC"/>
        </a:p>
      </dgm:t>
    </dgm:pt>
    <dgm:pt modelId="{F2124CF3-AD20-4A45-9F22-2E49AAB592EA}" type="pres">
      <dgm:prSet presAssocID="{FF61DBD5-7499-4119-B50A-14DE09F85FA2}" presName="connTx" presStyleLbl="parChTrans1D2" presStyleIdx="0" presStyleCnt="2"/>
      <dgm:spPr/>
      <dgm:t>
        <a:bodyPr/>
        <a:lstStyle/>
        <a:p>
          <a:endParaRPr lang="es-EC"/>
        </a:p>
      </dgm:t>
    </dgm:pt>
    <dgm:pt modelId="{B5291BAA-6BDE-46AB-A874-887D1724EDCD}" type="pres">
      <dgm:prSet presAssocID="{4D868757-6658-42C5-8E88-293A63DFA34A}" presName="root2" presStyleCnt="0"/>
      <dgm:spPr/>
    </dgm:pt>
    <dgm:pt modelId="{2D688D11-E671-4500-A604-D4675B01B2AA}" type="pres">
      <dgm:prSet presAssocID="{4D868757-6658-42C5-8E88-293A63DFA34A}" presName="LevelTwoTextNode" presStyleLbl="node2" presStyleIdx="0" presStyleCnt="2" custLinFactNeighborX="883" custLinFactNeighborY="-48077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DD3D3A21-0D65-4A80-B4E1-C155BBF374FC}" type="pres">
      <dgm:prSet presAssocID="{4D868757-6658-42C5-8E88-293A63DFA34A}" presName="level3hierChild" presStyleCnt="0"/>
      <dgm:spPr/>
    </dgm:pt>
    <dgm:pt modelId="{0017F7A0-4DD1-428D-B6B2-AE4368EBB8EC}" type="pres">
      <dgm:prSet presAssocID="{60D0D302-ADB8-4542-91D9-76641EE18E23}" presName="conn2-1" presStyleLbl="parChTrans1D3" presStyleIdx="0" presStyleCnt="2"/>
      <dgm:spPr/>
      <dgm:t>
        <a:bodyPr/>
        <a:lstStyle/>
        <a:p>
          <a:endParaRPr lang="es-EC"/>
        </a:p>
      </dgm:t>
    </dgm:pt>
    <dgm:pt modelId="{4988843C-E825-4C1F-BC8B-16A07F2EFD7D}" type="pres">
      <dgm:prSet presAssocID="{60D0D302-ADB8-4542-91D9-76641EE18E23}" presName="connTx" presStyleLbl="parChTrans1D3" presStyleIdx="0" presStyleCnt="2"/>
      <dgm:spPr/>
      <dgm:t>
        <a:bodyPr/>
        <a:lstStyle/>
        <a:p>
          <a:endParaRPr lang="es-EC"/>
        </a:p>
      </dgm:t>
    </dgm:pt>
    <dgm:pt modelId="{81CAA01C-A8A8-4509-9E56-18EFA95A526C}" type="pres">
      <dgm:prSet presAssocID="{17311141-891E-41F1-8CD0-B3B7196FB904}" presName="root2" presStyleCnt="0"/>
      <dgm:spPr/>
    </dgm:pt>
    <dgm:pt modelId="{BEA420F2-18A1-40CE-90C2-52D4DEEA4FA5}" type="pres">
      <dgm:prSet presAssocID="{17311141-891E-41F1-8CD0-B3B7196FB904}" presName="LevelTwoTextNode" presStyleLbl="node3" presStyleIdx="0" presStyleCnt="2" custScaleY="317639" custLinFactNeighborX="17354" custLinFactNeighborY="-48077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D33B9729-FAE3-4001-8763-6A47B95C58A1}" type="pres">
      <dgm:prSet presAssocID="{17311141-891E-41F1-8CD0-B3B7196FB904}" presName="level3hierChild" presStyleCnt="0"/>
      <dgm:spPr/>
    </dgm:pt>
    <dgm:pt modelId="{4DA9DFE1-A84C-4BA8-BC21-7C878B14CCBF}" type="pres">
      <dgm:prSet presAssocID="{9D42B0F7-60FF-4F0F-AB0B-142C5A5D33B7}" presName="conn2-1" presStyleLbl="parChTrans1D2" presStyleIdx="1" presStyleCnt="2"/>
      <dgm:spPr/>
      <dgm:t>
        <a:bodyPr/>
        <a:lstStyle/>
        <a:p>
          <a:endParaRPr lang="es-EC"/>
        </a:p>
      </dgm:t>
    </dgm:pt>
    <dgm:pt modelId="{C45F466E-2F00-42E0-BB16-1BCA09AB52F8}" type="pres">
      <dgm:prSet presAssocID="{9D42B0F7-60FF-4F0F-AB0B-142C5A5D33B7}" presName="connTx" presStyleLbl="parChTrans1D2" presStyleIdx="1" presStyleCnt="2"/>
      <dgm:spPr/>
      <dgm:t>
        <a:bodyPr/>
        <a:lstStyle/>
        <a:p>
          <a:endParaRPr lang="es-EC"/>
        </a:p>
      </dgm:t>
    </dgm:pt>
    <dgm:pt modelId="{79FCC37E-437B-4A74-8582-854B2B3DFC13}" type="pres">
      <dgm:prSet presAssocID="{8D87518E-0447-4557-A85A-1D514D463506}" presName="root2" presStyleCnt="0"/>
      <dgm:spPr/>
    </dgm:pt>
    <dgm:pt modelId="{D152A2EE-74E7-4B02-ABAF-98C6A28F7533}" type="pres">
      <dgm:prSet presAssocID="{8D87518E-0447-4557-A85A-1D514D463506}" presName="LevelTwoTextNode" presStyleLbl="node2" presStyleIdx="1" presStyleCnt="2" custLinFactNeighborX="883" custLinFactNeighborY="88038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D50444A2-0B61-48B3-AE46-7089E3C94522}" type="pres">
      <dgm:prSet presAssocID="{8D87518E-0447-4557-A85A-1D514D463506}" presName="level3hierChild" presStyleCnt="0"/>
      <dgm:spPr/>
    </dgm:pt>
    <dgm:pt modelId="{90226887-9E59-4AA0-9A5F-9AF8DACCE6E5}" type="pres">
      <dgm:prSet presAssocID="{688040A6-51CC-47DF-A6E8-6883EC2A39A1}" presName="conn2-1" presStyleLbl="parChTrans1D3" presStyleIdx="1" presStyleCnt="2"/>
      <dgm:spPr/>
      <dgm:t>
        <a:bodyPr/>
        <a:lstStyle/>
        <a:p>
          <a:endParaRPr lang="es-EC"/>
        </a:p>
      </dgm:t>
    </dgm:pt>
    <dgm:pt modelId="{7A6E0161-0E48-4A55-AF68-0024F89FCC7B}" type="pres">
      <dgm:prSet presAssocID="{688040A6-51CC-47DF-A6E8-6883EC2A39A1}" presName="connTx" presStyleLbl="parChTrans1D3" presStyleIdx="1" presStyleCnt="2"/>
      <dgm:spPr/>
      <dgm:t>
        <a:bodyPr/>
        <a:lstStyle/>
        <a:p>
          <a:endParaRPr lang="es-EC"/>
        </a:p>
      </dgm:t>
    </dgm:pt>
    <dgm:pt modelId="{5E181E04-3693-4FB8-9F2B-88212381A03A}" type="pres">
      <dgm:prSet presAssocID="{FB63284B-8BDD-4915-8D79-2EE1989CA539}" presName="root2" presStyleCnt="0"/>
      <dgm:spPr/>
    </dgm:pt>
    <dgm:pt modelId="{2D15140B-F8D8-41C1-AC10-5EAFD61FA76F}" type="pres">
      <dgm:prSet presAssocID="{FB63284B-8BDD-4915-8D79-2EE1989CA539}" presName="LevelTwoTextNode" presStyleLbl="node3" presStyleIdx="1" presStyleCnt="2" custLinFactNeighborX="20198" custLinFactNeighborY="88038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BD56D62F-F98F-4C90-8882-B9AC4384C5F9}" type="pres">
      <dgm:prSet presAssocID="{FB63284B-8BDD-4915-8D79-2EE1989CA539}" presName="level3hierChild" presStyleCnt="0"/>
      <dgm:spPr/>
    </dgm:pt>
  </dgm:ptLst>
  <dgm:cxnLst>
    <dgm:cxn modelId="{ACC3DA02-ABC5-495B-A238-C01C717B1796}" type="presOf" srcId="{9D42B0F7-60FF-4F0F-AB0B-142C5A5D33B7}" destId="{4DA9DFE1-A84C-4BA8-BC21-7C878B14CCBF}" srcOrd="0" destOrd="0" presId="urn:microsoft.com/office/officeart/2008/layout/HorizontalMultiLevelHierarchy"/>
    <dgm:cxn modelId="{947679BA-ED88-4EDF-9520-8A1B862E3466}" type="presOf" srcId="{688040A6-51CC-47DF-A6E8-6883EC2A39A1}" destId="{7A6E0161-0E48-4A55-AF68-0024F89FCC7B}" srcOrd="1" destOrd="0" presId="urn:microsoft.com/office/officeart/2008/layout/HorizontalMultiLevelHierarchy"/>
    <dgm:cxn modelId="{3E305386-987D-45D1-B6E0-A541B1A91A7C}" type="presOf" srcId="{9D42B0F7-60FF-4F0F-AB0B-142C5A5D33B7}" destId="{C45F466E-2F00-42E0-BB16-1BCA09AB52F8}" srcOrd="1" destOrd="0" presId="urn:microsoft.com/office/officeart/2008/layout/HorizontalMultiLevelHierarchy"/>
    <dgm:cxn modelId="{4308CBBC-CCC5-4AC8-829B-39B8ED0EACF8}" type="presOf" srcId="{60D0D302-ADB8-4542-91D9-76641EE18E23}" destId="{4988843C-E825-4C1F-BC8B-16A07F2EFD7D}" srcOrd="1" destOrd="0" presId="urn:microsoft.com/office/officeart/2008/layout/HorizontalMultiLevelHierarchy"/>
    <dgm:cxn modelId="{8B704C34-2F83-4BB7-BC83-E7D022071398}" type="presOf" srcId="{FF61DBD5-7499-4119-B50A-14DE09F85FA2}" destId="{7CFE0688-56D1-4B88-969E-7CC06E50DEE2}" srcOrd="0" destOrd="0" presId="urn:microsoft.com/office/officeart/2008/layout/HorizontalMultiLevelHierarchy"/>
    <dgm:cxn modelId="{FED1A779-1310-436F-BC94-C4B5AF48110A}" type="presOf" srcId="{0B99C83C-8837-4379-ADFA-F2CD006EE706}" destId="{21EB12C5-DFF2-44BC-8053-63692A1FA7E9}" srcOrd="0" destOrd="0" presId="urn:microsoft.com/office/officeart/2008/layout/HorizontalMultiLevelHierarchy"/>
    <dgm:cxn modelId="{4D8961BE-8264-487F-9D29-F730F22D0754}" type="presOf" srcId="{4D868757-6658-42C5-8E88-293A63DFA34A}" destId="{2D688D11-E671-4500-A604-D4675B01B2AA}" srcOrd="0" destOrd="0" presId="urn:microsoft.com/office/officeart/2008/layout/HorizontalMultiLevelHierarchy"/>
    <dgm:cxn modelId="{0743334E-1611-4B8B-9287-EFCF24D355A4}" type="presOf" srcId="{FB63284B-8BDD-4915-8D79-2EE1989CA539}" destId="{2D15140B-F8D8-41C1-AC10-5EAFD61FA76F}" srcOrd="0" destOrd="0" presId="urn:microsoft.com/office/officeart/2008/layout/HorizontalMultiLevelHierarchy"/>
    <dgm:cxn modelId="{32DBB7FB-A6DC-4CD3-9AC3-DC86E236D368}" srcId="{0A6541F5-6827-43AB-80B8-781C4CBA5CD4}" destId="{0B99C83C-8837-4379-ADFA-F2CD006EE706}" srcOrd="0" destOrd="0" parTransId="{297677EB-EBAE-487B-8F00-120A151DCB64}" sibTransId="{19CE8BC1-E7E5-40D0-8FA0-E72BD073ACC8}"/>
    <dgm:cxn modelId="{F7D9FFB0-C430-4BB3-A1FF-54FD80966842}" type="presOf" srcId="{17311141-891E-41F1-8CD0-B3B7196FB904}" destId="{BEA420F2-18A1-40CE-90C2-52D4DEEA4FA5}" srcOrd="0" destOrd="0" presId="urn:microsoft.com/office/officeart/2008/layout/HorizontalMultiLevelHierarchy"/>
    <dgm:cxn modelId="{C71E2AD3-8559-4ADA-A339-FB186F083618}" srcId="{0B99C83C-8837-4379-ADFA-F2CD006EE706}" destId="{4D868757-6658-42C5-8E88-293A63DFA34A}" srcOrd="0" destOrd="0" parTransId="{FF61DBD5-7499-4119-B50A-14DE09F85FA2}" sibTransId="{4D0BD196-3BF8-4540-97B0-278BA7F2F972}"/>
    <dgm:cxn modelId="{ED61E7F2-9833-4F8A-BBD5-C9990608200B}" srcId="{4D868757-6658-42C5-8E88-293A63DFA34A}" destId="{17311141-891E-41F1-8CD0-B3B7196FB904}" srcOrd="0" destOrd="0" parTransId="{60D0D302-ADB8-4542-91D9-76641EE18E23}" sibTransId="{B618A704-D13F-468C-804E-C1BF1FC71750}"/>
    <dgm:cxn modelId="{F1605D5A-DE90-4BF6-BDAD-D118A9B24B5C}" type="presOf" srcId="{688040A6-51CC-47DF-A6E8-6883EC2A39A1}" destId="{90226887-9E59-4AA0-9A5F-9AF8DACCE6E5}" srcOrd="0" destOrd="0" presId="urn:microsoft.com/office/officeart/2008/layout/HorizontalMultiLevelHierarchy"/>
    <dgm:cxn modelId="{C8719C23-990C-48DA-B0D7-17FF5315ACE5}" type="presOf" srcId="{0A6541F5-6827-43AB-80B8-781C4CBA5CD4}" destId="{98DA14C7-E892-4032-8985-B1CA957A543E}" srcOrd="0" destOrd="0" presId="urn:microsoft.com/office/officeart/2008/layout/HorizontalMultiLevelHierarchy"/>
    <dgm:cxn modelId="{A311429E-7883-40BB-A8D7-417C597C65CA}" type="presOf" srcId="{60D0D302-ADB8-4542-91D9-76641EE18E23}" destId="{0017F7A0-4DD1-428D-B6B2-AE4368EBB8EC}" srcOrd="0" destOrd="0" presId="urn:microsoft.com/office/officeart/2008/layout/HorizontalMultiLevelHierarchy"/>
    <dgm:cxn modelId="{9BF10FD7-6395-415D-87D7-217D01A95095}" type="presOf" srcId="{8D87518E-0447-4557-A85A-1D514D463506}" destId="{D152A2EE-74E7-4B02-ABAF-98C6A28F7533}" srcOrd="0" destOrd="0" presId="urn:microsoft.com/office/officeart/2008/layout/HorizontalMultiLevelHierarchy"/>
    <dgm:cxn modelId="{54D59319-C6D8-4A89-8A43-DF09521371FB}" srcId="{8D87518E-0447-4557-A85A-1D514D463506}" destId="{FB63284B-8BDD-4915-8D79-2EE1989CA539}" srcOrd="0" destOrd="0" parTransId="{688040A6-51CC-47DF-A6E8-6883EC2A39A1}" sibTransId="{44889A2A-4363-4DCC-8CD4-B544814DBCDC}"/>
    <dgm:cxn modelId="{5530CC21-C0FF-427B-9771-A434E5748A26}" srcId="{0B99C83C-8837-4379-ADFA-F2CD006EE706}" destId="{8D87518E-0447-4557-A85A-1D514D463506}" srcOrd="1" destOrd="0" parTransId="{9D42B0F7-60FF-4F0F-AB0B-142C5A5D33B7}" sibTransId="{178175AB-225A-4E39-80BD-E2A7EF77873D}"/>
    <dgm:cxn modelId="{9A2CD492-5071-429E-A504-FCC50FEF1433}" type="presOf" srcId="{FF61DBD5-7499-4119-B50A-14DE09F85FA2}" destId="{F2124CF3-AD20-4A45-9F22-2E49AAB592EA}" srcOrd="1" destOrd="0" presId="urn:microsoft.com/office/officeart/2008/layout/HorizontalMultiLevelHierarchy"/>
    <dgm:cxn modelId="{F82D15D1-AC17-4FCE-8FBD-257D7DA1FD58}" type="presParOf" srcId="{98DA14C7-E892-4032-8985-B1CA957A543E}" destId="{23230830-24C1-4E35-80D6-304F2061C2A6}" srcOrd="0" destOrd="0" presId="urn:microsoft.com/office/officeart/2008/layout/HorizontalMultiLevelHierarchy"/>
    <dgm:cxn modelId="{9994B5CC-9B52-4E13-ABB2-28B4A88569D6}" type="presParOf" srcId="{23230830-24C1-4E35-80D6-304F2061C2A6}" destId="{21EB12C5-DFF2-44BC-8053-63692A1FA7E9}" srcOrd="0" destOrd="0" presId="urn:microsoft.com/office/officeart/2008/layout/HorizontalMultiLevelHierarchy"/>
    <dgm:cxn modelId="{D6AEB481-7EE7-4166-93AC-39FEF7ED1D3C}" type="presParOf" srcId="{23230830-24C1-4E35-80D6-304F2061C2A6}" destId="{E2A61E1F-3C34-4308-8A4A-4B5D1BB24207}" srcOrd="1" destOrd="0" presId="urn:microsoft.com/office/officeart/2008/layout/HorizontalMultiLevelHierarchy"/>
    <dgm:cxn modelId="{61ACE15A-5350-4D48-93DA-859DCA54F2BB}" type="presParOf" srcId="{E2A61E1F-3C34-4308-8A4A-4B5D1BB24207}" destId="{7CFE0688-56D1-4B88-969E-7CC06E50DEE2}" srcOrd="0" destOrd="0" presId="urn:microsoft.com/office/officeart/2008/layout/HorizontalMultiLevelHierarchy"/>
    <dgm:cxn modelId="{E2A6BE39-3B60-4114-B9F2-EE6D1CC0EF91}" type="presParOf" srcId="{7CFE0688-56D1-4B88-969E-7CC06E50DEE2}" destId="{F2124CF3-AD20-4A45-9F22-2E49AAB592EA}" srcOrd="0" destOrd="0" presId="urn:microsoft.com/office/officeart/2008/layout/HorizontalMultiLevelHierarchy"/>
    <dgm:cxn modelId="{FBD577B5-E2BC-4B33-80BF-40BC2598C650}" type="presParOf" srcId="{E2A61E1F-3C34-4308-8A4A-4B5D1BB24207}" destId="{B5291BAA-6BDE-46AB-A874-887D1724EDCD}" srcOrd="1" destOrd="0" presId="urn:microsoft.com/office/officeart/2008/layout/HorizontalMultiLevelHierarchy"/>
    <dgm:cxn modelId="{6335BEE8-1EB7-4476-B4F5-DBC3C65BA01C}" type="presParOf" srcId="{B5291BAA-6BDE-46AB-A874-887D1724EDCD}" destId="{2D688D11-E671-4500-A604-D4675B01B2AA}" srcOrd="0" destOrd="0" presId="urn:microsoft.com/office/officeart/2008/layout/HorizontalMultiLevelHierarchy"/>
    <dgm:cxn modelId="{8B7825DB-22DA-4439-B22F-5B34AEFE5C90}" type="presParOf" srcId="{B5291BAA-6BDE-46AB-A874-887D1724EDCD}" destId="{DD3D3A21-0D65-4A80-B4E1-C155BBF374FC}" srcOrd="1" destOrd="0" presId="urn:microsoft.com/office/officeart/2008/layout/HorizontalMultiLevelHierarchy"/>
    <dgm:cxn modelId="{9A24A7C4-4BF6-4146-B5D2-E281F0D5CAC1}" type="presParOf" srcId="{DD3D3A21-0D65-4A80-B4E1-C155BBF374FC}" destId="{0017F7A0-4DD1-428D-B6B2-AE4368EBB8EC}" srcOrd="0" destOrd="0" presId="urn:microsoft.com/office/officeart/2008/layout/HorizontalMultiLevelHierarchy"/>
    <dgm:cxn modelId="{C8A9570E-13B9-4BD2-803D-53ED6E26B22D}" type="presParOf" srcId="{0017F7A0-4DD1-428D-B6B2-AE4368EBB8EC}" destId="{4988843C-E825-4C1F-BC8B-16A07F2EFD7D}" srcOrd="0" destOrd="0" presId="urn:microsoft.com/office/officeart/2008/layout/HorizontalMultiLevelHierarchy"/>
    <dgm:cxn modelId="{3A8B8077-D8A7-4FF5-AA3B-131A8CE75956}" type="presParOf" srcId="{DD3D3A21-0D65-4A80-B4E1-C155BBF374FC}" destId="{81CAA01C-A8A8-4509-9E56-18EFA95A526C}" srcOrd="1" destOrd="0" presId="urn:microsoft.com/office/officeart/2008/layout/HorizontalMultiLevelHierarchy"/>
    <dgm:cxn modelId="{0D7823BF-EE45-4AD6-BD10-81A8902EC7F4}" type="presParOf" srcId="{81CAA01C-A8A8-4509-9E56-18EFA95A526C}" destId="{BEA420F2-18A1-40CE-90C2-52D4DEEA4FA5}" srcOrd="0" destOrd="0" presId="urn:microsoft.com/office/officeart/2008/layout/HorizontalMultiLevelHierarchy"/>
    <dgm:cxn modelId="{1B323910-E4BB-47A0-9F4E-9DBA2806AA28}" type="presParOf" srcId="{81CAA01C-A8A8-4509-9E56-18EFA95A526C}" destId="{D33B9729-FAE3-4001-8763-6A47B95C58A1}" srcOrd="1" destOrd="0" presId="urn:microsoft.com/office/officeart/2008/layout/HorizontalMultiLevelHierarchy"/>
    <dgm:cxn modelId="{B39E1227-86E8-4A28-A0AB-60E3CF81BF5F}" type="presParOf" srcId="{E2A61E1F-3C34-4308-8A4A-4B5D1BB24207}" destId="{4DA9DFE1-A84C-4BA8-BC21-7C878B14CCBF}" srcOrd="2" destOrd="0" presId="urn:microsoft.com/office/officeart/2008/layout/HorizontalMultiLevelHierarchy"/>
    <dgm:cxn modelId="{D8B2CE68-D614-4A19-AF38-1C177A5F3AF0}" type="presParOf" srcId="{4DA9DFE1-A84C-4BA8-BC21-7C878B14CCBF}" destId="{C45F466E-2F00-42E0-BB16-1BCA09AB52F8}" srcOrd="0" destOrd="0" presId="urn:microsoft.com/office/officeart/2008/layout/HorizontalMultiLevelHierarchy"/>
    <dgm:cxn modelId="{9A21ED05-F5F7-42E7-B1C2-DC4069AE2461}" type="presParOf" srcId="{E2A61E1F-3C34-4308-8A4A-4B5D1BB24207}" destId="{79FCC37E-437B-4A74-8582-854B2B3DFC13}" srcOrd="3" destOrd="0" presId="urn:microsoft.com/office/officeart/2008/layout/HorizontalMultiLevelHierarchy"/>
    <dgm:cxn modelId="{C841C2C1-E921-47CC-B206-FF74AC500ED2}" type="presParOf" srcId="{79FCC37E-437B-4A74-8582-854B2B3DFC13}" destId="{D152A2EE-74E7-4B02-ABAF-98C6A28F7533}" srcOrd="0" destOrd="0" presId="urn:microsoft.com/office/officeart/2008/layout/HorizontalMultiLevelHierarchy"/>
    <dgm:cxn modelId="{DA099E59-F343-4425-95BC-0BED7DA8B81A}" type="presParOf" srcId="{79FCC37E-437B-4A74-8582-854B2B3DFC13}" destId="{D50444A2-0B61-48B3-AE46-7089E3C94522}" srcOrd="1" destOrd="0" presId="urn:microsoft.com/office/officeart/2008/layout/HorizontalMultiLevelHierarchy"/>
    <dgm:cxn modelId="{CCCC9549-CEB7-47A4-839D-B1EDC6AD8A8A}" type="presParOf" srcId="{D50444A2-0B61-48B3-AE46-7089E3C94522}" destId="{90226887-9E59-4AA0-9A5F-9AF8DACCE6E5}" srcOrd="0" destOrd="0" presId="urn:microsoft.com/office/officeart/2008/layout/HorizontalMultiLevelHierarchy"/>
    <dgm:cxn modelId="{CDF47ADF-CF17-4E67-8D95-94ACADF3BCAD}" type="presParOf" srcId="{90226887-9E59-4AA0-9A5F-9AF8DACCE6E5}" destId="{7A6E0161-0E48-4A55-AF68-0024F89FCC7B}" srcOrd="0" destOrd="0" presId="urn:microsoft.com/office/officeart/2008/layout/HorizontalMultiLevelHierarchy"/>
    <dgm:cxn modelId="{814E6D27-F03D-4273-AD54-BD73C5D2C6CC}" type="presParOf" srcId="{D50444A2-0B61-48B3-AE46-7089E3C94522}" destId="{5E181E04-3693-4FB8-9F2B-88212381A03A}" srcOrd="1" destOrd="0" presId="urn:microsoft.com/office/officeart/2008/layout/HorizontalMultiLevelHierarchy"/>
    <dgm:cxn modelId="{38D08F7E-F04B-4EDD-9017-806C9851DCB1}" type="presParOf" srcId="{5E181E04-3693-4FB8-9F2B-88212381A03A}" destId="{2D15140B-F8D8-41C1-AC10-5EAFD61FA76F}" srcOrd="0" destOrd="0" presId="urn:microsoft.com/office/officeart/2008/layout/HorizontalMultiLevelHierarchy"/>
    <dgm:cxn modelId="{2BB59D83-2F85-4415-B81C-1DEA5A82815E}" type="presParOf" srcId="{5E181E04-3693-4FB8-9F2B-88212381A03A}" destId="{BD56D62F-F98F-4C90-8882-B9AC4384C5F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43AE50-1E3A-4B5C-8581-84443162E223}">
      <dsp:nvSpPr>
        <dsp:cNvPr id="0" name=""/>
        <dsp:cNvSpPr/>
      </dsp:nvSpPr>
      <dsp:spPr>
        <a:xfrm>
          <a:off x="-5116967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16EFC4-19BD-44C1-9E8E-64C800D55ABD}">
      <dsp:nvSpPr>
        <dsp:cNvPr id="0" name=""/>
        <dsp:cNvSpPr/>
      </dsp:nvSpPr>
      <dsp:spPr>
        <a:xfrm>
          <a:off x="628203" y="452596"/>
          <a:ext cx="7528594" cy="90519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38100" rIns="38100" bIns="3810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smtClean="0">
              <a:solidFill>
                <a:schemeClr val="tx1"/>
              </a:solidFill>
            </a:rPr>
            <a:t>Para  proteger la vida, preservar y mantener la integridad psicofísica de los trabajadores en un ambiente sano de trabajo.</a:t>
          </a:r>
          <a:endParaRPr lang="es-EC" sz="1500" kern="1200">
            <a:solidFill>
              <a:schemeClr val="tx1"/>
            </a:solidFill>
          </a:endParaRPr>
        </a:p>
      </dsp:txBody>
      <dsp:txXfrm>
        <a:off x="628203" y="452596"/>
        <a:ext cx="7528594" cy="905192"/>
      </dsp:txXfrm>
    </dsp:sp>
    <dsp:sp modelId="{8088F7A1-FC55-40C9-9CF7-1676630DC785}">
      <dsp:nvSpPr>
        <dsp:cNvPr id="0" name=""/>
        <dsp:cNvSpPr/>
      </dsp:nvSpPr>
      <dsp:spPr>
        <a:xfrm>
          <a:off x="62458" y="339447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48AC72-B7B6-4CCC-AF9D-DA88F72FAF39}">
      <dsp:nvSpPr>
        <dsp:cNvPr id="0" name=""/>
        <dsp:cNvSpPr/>
      </dsp:nvSpPr>
      <dsp:spPr>
        <a:xfrm>
          <a:off x="957241" y="1810385"/>
          <a:ext cx="7199556" cy="905192"/>
        </a:xfrm>
        <a:prstGeom prst="rect">
          <a:avLst/>
        </a:prstGeom>
        <a:solidFill>
          <a:schemeClr val="accent3">
            <a:hueOff val="1226198"/>
            <a:satOff val="-40562"/>
            <a:lumOff val="-588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38100" rIns="38100" bIns="3810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smtClean="0">
              <a:solidFill>
                <a:schemeClr val="tx1"/>
              </a:solidFill>
            </a:rPr>
            <a:t>Pretende el bienestar del trabajador textil, al analizar las enfermedades respiratorias altas y las medidas de bioseguridad en el área textil específicamente en la industria de la confección.</a:t>
          </a:r>
          <a:endParaRPr lang="es-EC" sz="1500" kern="1200">
            <a:solidFill>
              <a:schemeClr val="tx1"/>
            </a:solidFill>
          </a:endParaRPr>
        </a:p>
      </dsp:txBody>
      <dsp:txXfrm>
        <a:off x="957241" y="1810385"/>
        <a:ext cx="7199556" cy="905192"/>
      </dsp:txXfrm>
    </dsp:sp>
    <dsp:sp modelId="{88066287-DC1E-459D-AEED-9C83CE12BB84}">
      <dsp:nvSpPr>
        <dsp:cNvPr id="0" name=""/>
        <dsp:cNvSpPr/>
      </dsp:nvSpPr>
      <dsp:spPr>
        <a:xfrm>
          <a:off x="391495" y="1697236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1226198"/>
              <a:satOff val="-40562"/>
              <a:lumOff val="-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2BFFD3-605F-41BE-A5B2-A411D448AA7F}">
      <dsp:nvSpPr>
        <dsp:cNvPr id="0" name=""/>
        <dsp:cNvSpPr/>
      </dsp:nvSpPr>
      <dsp:spPr>
        <a:xfrm>
          <a:off x="628203" y="3168174"/>
          <a:ext cx="7528594" cy="905192"/>
        </a:xfrm>
        <a:prstGeom prst="rect">
          <a:avLst/>
        </a:prstGeom>
        <a:solidFill>
          <a:schemeClr val="accent3">
            <a:hueOff val="2452395"/>
            <a:satOff val="-81125"/>
            <a:lumOff val="-117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38100" rIns="38100" bIns="3810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smtClean="0">
              <a:solidFill>
                <a:schemeClr val="tx1"/>
              </a:solidFill>
            </a:rPr>
            <a:t>Los beneficiarios el personal que trabaja en la Empresa” Mary” al brindarles una herramienta de prevención y bioseguridad para enfermedades respiratorias altas </a:t>
          </a:r>
          <a:endParaRPr lang="es-EC" sz="1500" kern="1200">
            <a:solidFill>
              <a:schemeClr val="tx1"/>
            </a:solidFill>
          </a:endParaRPr>
        </a:p>
      </dsp:txBody>
      <dsp:txXfrm>
        <a:off x="628203" y="3168174"/>
        <a:ext cx="7528594" cy="905192"/>
      </dsp:txXfrm>
    </dsp:sp>
    <dsp:sp modelId="{8DCE4F4E-3FF4-4889-BFA2-3D9A0F0275D5}">
      <dsp:nvSpPr>
        <dsp:cNvPr id="0" name=""/>
        <dsp:cNvSpPr/>
      </dsp:nvSpPr>
      <dsp:spPr>
        <a:xfrm>
          <a:off x="62458" y="3055025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2452395"/>
              <a:satOff val="-81125"/>
              <a:lumOff val="-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078560-3357-4E31-A1E8-D9326FCE6470}">
      <dsp:nvSpPr>
        <dsp:cNvPr id="0" name=""/>
        <dsp:cNvSpPr/>
      </dsp:nvSpPr>
      <dsp:spPr>
        <a:xfrm>
          <a:off x="6392" y="811833"/>
          <a:ext cx="1910532" cy="114631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Empresa Textil MARY</a:t>
          </a:r>
          <a:endParaRPr lang="es-EC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967" y="845408"/>
        <a:ext cx="1843382" cy="1079169"/>
      </dsp:txXfrm>
    </dsp:sp>
    <dsp:sp modelId="{601255FE-4AF5-4954-88D0-4D8B893DD59E}">
      <dsp:nvSpPr>
        <dsp:cNvPr id="0" name=""/>
        <dsp:cNvSpPr/>
      </dsp:nvSpPr>
      <dsp:spPr>
        <a:xfrm>
          <a:off x="2085051" y="1148087"/>
          <a:ext cx="405032" cy="4738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1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85051" y="1242849"/>
        <a:ext cx="283522" cy="284288"/>
      </dsp:txXfrm>
    </dsp:sp>
    <dsp:sp modelId="{CFABF48A-DD77-4A64-8914-10964DADED75}">
      <dsp:nvSpPr>
        <dsp:cNvPr id="0" name=""/>
        <dsp:cNvSpPr/>
      </dsp:nvSpPr>
      <dsp:spPr>
        <a:xfrm>
          <a:off x="2681137" y="811833"/>
          <a:ext cx="1910532" cy="114631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Historia </a:t>
          </a:r>
          <a:endParaRPr lang="es-EC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14712" y="845408"/>
        <a:ext cx="1843382" cy="1079169"/>
      </dsp:txXfrm>
    </dsp:sp>
    <dsp:sp modelId="{5B1E5BE3-BE28-4B5A-96C3-F57B4EE9D8EA}">
      <dsp:nvSpPr>
        <dsp:cNvPr id="0" name=""/>
        <dsp:cNvSpPr/>
      </dsp:nvSpPr>
      <dsp:spPr>
        <a:xfrm>
          <a:off x="4759797" y="1148087"/>
          <a:ext cx="405032" cy="4738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1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59797" y="1242849"/>
        <a:ext cx="283522" cy="284288"/>
      </dsp:txXfrm>
    </dsp:sp>
    <dsp:sp modelId="{51049CC3-0D15-42A7-9069-B9CCF9DB35ED}">
      <dsp:nvSpPr>
        <dsp:cNvPr id="0" name=""/>
        <dsp:cNvSpPr/>
      </dsp:nvSpPr>
      <dsp:spPr>
        <a:xfrm>
          <a:off x="5355883" y="811833"/>
          <a:ext cx="1910532" cy="114631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Misión </a:t>
          </a:r>
          <a:endParaRPr lang="es-EC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89458" y="845408"/>
        <a:ext cx="1843382" cy="1079169"/>
      </dsp:txXfrm>
    </dsp:sp>
    <dsp:sp modelId="{D7A92208-979F-48E5-94BD-48231C0250DE}">
      <dsp:nvSpPr>
        <dsp:cNvPr id="0" name=""/>
        <dsp:cNvSpPr/>
      </dsp:nvSpPr>
      <dsp:spPr>
        <a:xfrm rot="5400000">
          <a:off x="6108633" y="2091890"/>
          <a:ext cx="405032" cy="4738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1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6169005" y="2126280"/>
        <a:ext cx="284288" cy="283522"/>
      </dsp:txXfrm>
    </dsp:sp>
    <dsp:sp modelId="{216EAEBD-05D3-4007-ACE3-ECE6A6FDEBEA}">
      <dsp:nvSpPr>
        <dsp:cNvPr id="0" name=""/>
        <dsp:cNvSpPr/>
      </dsp:nvSpPr>
      <dsp:spPr>
        <a:xfrm>
          <a:off x="5355883" y="2722366"/>
          <a:ext cx="1910532" cy="114631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Visión</a:t>
          </a:r>
          <a:endParaRPr lang="es-EC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89458" y="2755941"/>
        <a:ext cx="1843382" cy="1079169"/>
      </dsp:txXfrm>
    </dsp:sp>
    <dsp:sp modelId="{39C2CC21-5DB8-40FF-8D7A-01A94C3F669B}">
      <dsp:nvSpPr>
        <dsp:cNvPr id="0" name=""/>
        <dsp:cNvSpPr/>
      </dsp:nvSpPr>
      <dsp:spPr>
        <a:xfrm rot="10800000">
          <a:off x="4782723" y="3058620"/>
          <a:ext cx="405032" cy="4738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1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4904233" y="3153382"/>
        <a:ext cx="283522" cy="284288"/>
      </dsp:txXfrm>
    </dsp:sp>
    <dsp:sp modelId="{48234D90-7C5E-4FB1-B208-C3B6148B102B}">
      <dsp:nvSpPr>
        <dsp:cNvPr id="0" name=""/>
        <dsp:cNvSpPr/>
      </dsp:nvSpPr>
      <dsp:spPr>
        <a:xfrm>
          <a:off x="2681137" y="2722366"/>
          <a:ext cx="1910532" cy="114631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Servicios que ofrece la empresa </a:t>
          </a:r>
          <a:endParaRPr lang="es-EC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14712" y="2755941"/>
        <a:ext cx="1843382" cy="10791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94520-75A5-4B3B-9EA8-0418990768D4}">
      <dsp:nvSpPr>
        <dsp:cNvPr id="0" name=""/>
        <dsp:cNvSpPr/>
      </dsp:nvSpPr>
      <dsp:spPr>
        <a:xfrm rot="5400000">
          <a:off x="-306683" y="1114127"/>
          <a:ext cx="1361077" cy="1645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F750F4-3B2D-41C1-BBF3-F8B24EDBCAEB}">
      <dsp:nvSpPr>
        <dsp:cNvPr id="0" name=""/>
        <dsp:cNvSpPr/>
      </dsp:nvSpPr>
      <dsp:spPr>
        <a:xfrm>
          <a:off x="3367" y="240975"/>
          <a:ext cx="1827871" cy="10967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/>
            <a:t>INFECCIONES RESPIRATORIAS</a:t>
          </a:r>
          <a:endParaRPr lang="es-EC" sz="1700" kern="1200"/>
        </a:p>
      </dsp:txBody>
      <dsp:txXfrm>
        <a:off x="35489" y="273097"/>
        <a:ext cx="1763627" cy="1032478"/>
      </dsp:txXfrm>
    </dsp:sp>
    <dsp:sp modelId="{FCB1CE41-9CB4-4798-A125-AF0B9A9A0A31}">
      <dsp:nvSpPr>
        <dsp:cNvPr id="0" name=""/>
        <dsp:cNvSpPr/>
      </dsp:nvSpPr>
      <dsp:spPr>
        <a:xfrm rot="5400000">
          <a:off x="-306683" y="2485030"/>
          <a:ext cx="1361077" cy="1645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B14A43-D31A-4C84-B6B0-A4C63DFED9C3}">
      <dsp:nvSpPr>
        <dsp:cNvPr id="0" name=""/>
        <dsp:cNvSpPr/>
      </dsp:nvSpPr>
      <dsp:spPr>
        <a:xfrm>
          <a:off x="3367" y="1611878"/>
          <a:ext cx="1827871" cy="10967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 smtClean="0"/>
            <a:t>Amigdalitis</a:t>
          </a:r>
          <a:endParaRPr lang="es-EC" sz="1700" kern="1200" dirty="0"/>
        </a:p>
      </dsp:txBody>
      <dsp:txXfrm>
        <a:off x="35489" y="1644000"/>
        <a:ext cx="1763627" cy="1032478"/>
      </dsp:txXfrm>
    </dsp:sp>
    <dsp:sp modelId="{D0DD4FA2-4E53-4EB4-98AC-1453DE27E660}">
      <dsp:nvSpPr>
        <dsp:cNvPr id="0" name=""/>
        <dsp:cNvSpPr/>
      </dsp:nvSpPr>
      <dsp:spPr>
        <a:xfrm>
          <a:off x="378768" y="3170482"/>
          <a:ext cx="2421242" cy="1645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459DA5-CD52-4DFA-940D-A02F9C6D742C}">
      <dsp:nvSpPr>
        <dsp:cNvPr id="0" name=""/>
        <dsp:cNvSpPr/>
      </dsp:nvSpPr>
      <dsp:spPr>
        <a:xfrm>
          <a:off x="3367" y="2982781"/>
          <a:ext cx="1827871" cy="10967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smtClean="0"/>
            <a:t>Resfriados</a:t>
          </a:r>
          <a:endParaRPr lang="es-EC" sz="1700" kern="1200"/>
        </a:p>
      </dsp:txBody>
      <dsp:txXfrm>
        <a:off x="35489" y="3014903"/>
        <a:ext cx="1763627" cy="1032478"/>
      </dsp:txXfrm>
    </dsp:sp>
    <dsp:sp modelId="{E5A06190-DD5F-43E0-A446-32E2D60ED869}">
      <dsp:nvSpPr>
        <dsp:cNvPr id="0" name=""/>
        <dsp:cNvSpPr/>
      </dsp:nvSpPr>
      <dsp:spPr>
        <a:xfrm rot="16200000">
          <a:off x="2124385" y="2485030"/>
          <a:ext cx="1361077" cy="1645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421B13-A09E-4EAB-A975-3D3FF0410BAB}">
      <dsp:nvSpPr>
        <dsp:cNvPr id="0" name=""/>
        <dsp:cNvSpPr/>
      </dsp:nvSpPr>
      <dsp:spPr>
        <a:xfrm>
          <a:off x="2434436" y="2982781"/>
          <a:ext cx="1827871" cy="10967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smtClean="0"/>
            <a:t>Rinitis ocupacional</a:t>
          </a:r>
          <a:endParaRPr lang="es-EC" sz="1700" kern="1200"/>
        </a:p>
      </dsp:txBody>
      <dsp:txXfrm>
        <a:off x="2466558" y="3014903"/>
        <a:ext cx="1763627" cy="1032478"/>
      </dsp:txXfrm>
    </dsp:sp>
    <dsp:sp modelId="{773CAE64-CD05-463F-9416-C519069B5876}">
      <dsp:nvSpPr>
        <dsp:cNvPr id="0" name=""/>
        <dsp:cNvSpPr/>
      </dsp:nvSpPr>
      <dsp:spPr>
        <a:xfrm rot="16200000">
          <a:off x="2124385" y="1114127"/>
          <a:ext cx="1361077" cy="1645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12EA92-B226-48EB-AE16-22FB3A588719}">
      <dsp:nvSpPr>
        <dsp:cNvPr id="0" name=""/>
        <dsp:cNvSpPr/>
      </dsp:nvSpPr>
      <dsp:spPr>
        <a:xfrm>
          <a:off x="2434436" y="1611878"/>
          <a:ext cx="1827871" cy="10967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/>
            <a:t>Laringitis</a:t>
          </a:r>
          <a:endParaRPr lang="es-EC" sz="1700" kern="1200"/>
        </a:p>
      </dsp:txBody>
      <dsp:txXfrm>
        <a:off x="2466558" y="1644000"/>
        <a:ext cx="1763627" cy="1032478"/>
      </dsp:txXfrm>
    </dsp:sp>
    <dsp:sp modelId="{B5E73E74-8F95-476E-9A0A-02978BFAAB90}">
      <dsp:nvSpPr>
        <dsp:cNvPr id="0" name=""/>
        <dsp:cNvSpPr/>
      </dsp:nvSpPr>
      <dsp:spPr>
        <a:xfrm>
          <a:off x="2809836" y="428675"/>
          <a:ext cx="2421242" cy="1645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A8DA4F-27DC-44ED-93CE-A2F7FDBE4571}">
      <dsp:nvSpPr>
        <dsp:cNvPr id="0" name=""/>
        <dsp:cNvSpPr/>
      </dsp:nvSpPr>
      <dsp:spPr>
        <a:xfrm>
          <a:off x="2434436" y="240975"/>
          <a:ext cx="1827871" cy="10967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/>
            <a:t>Traqueitis</a:t>
          </a:r>
          <a:endParaRPr lang="es-EC" sz="1700" kern="1200"/>
        </a:p>
      </dsp:txBody>
      <dsp:txXfrm>
        <a:off x="2466558" y="273097"/>
        <a:ext cx="1763627" cy="1032478"/>
      </dsp:txXfrm>
    </dsp:sp>
    <dsp:sp modelId="{87950C8A-52DD-4226-AB38-AE2E656C5018}">
      <dsp:nvSpPr>
        <dsp:cNvPr id="0" name=""/>
        <dsp:cNvSpPr/>
      </dsp:nvSpPr>
      <dsp:spPr>
        <a:xfrm rot="5400000">
          <a:off x="4555453" y="1114127"/>
          <a:ext cx="1361077" cy="1645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B21235-7687-4AA1-ACD4-3C9ACF533D85}">
      <dsp:nvSpPr>
        <dsp:cNvPr id="0" name=""/>
        <dsp:cNvSpPr/>
      </dsp:nvSpPr>
      <dsp:spPr>
        <a:xfrm>
          <a:off x="4865504" y="240975"/>
          <a:ext cx="1827871" cy="10967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/>
            <a:t>Faringitis</a:t>
          </a:r>
          <a:endParaRPr lang="es-EC" sz="1700" kern="1200"/>
        </a:p>
      </dsp:txBody>
      <dsp:txXfrm>
        <a:off x="4897626" y="273097"/>
        <a:ext cx="1763627" cy="1032478"/>
      </dsp:txXfrm>
    </dsp:sp>
    <dsp:sp modelId="{5A83DC01-5C68-4E53-BE7A-EDA558F04506}">
      <dsp:nvSpPr>
        <dsp:cNvPr id="0" name=""/>
        <dsp:cNvSpPr/>
      </dsp:nvSpPr>
      <dsp:spPr>
        <a:xfrm rot="5400000">
          <a:off x="4555453" y="2485030"/>
          <a:ext cx="1361077" cy="1645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45E264-22F2-40D2-882C-2F2DD09720AF}">
      <dsp:nvSpPr>
        <dsp:cNvPr id="0" name=""/>
        <dsp:cNvSpPr/>
      </dsp:nvSpPr>
      <dsp:spPr>
        <a:xfrm>
          <a:off x="4865504" y="1611878"/>
          <a:ext cx="1827871" cy="10967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/>
            <a:t>Bioseguridad</a:t>
          </a:r>
          <a:endParaRPr lang="es-EC" sz="1700" kern="1200"/>
        </a:p>
      </dsp:txBody>
      <dsp:txXfrm>
        <a:off x="4897626" y="1644000"/>
        <a:ext cx="1763627" cy="1032478"/>
      </dsp:txXfrm>
    </dsp:sp>
    <dsp:sp modelId="{8A5F9A0D-764C-4E9E-8BD9-73FF601A2C96}">
      <dsp:nvSpPr>
        <dsp:cNvPr id="0" name=""/>
        <dsp:cNvSpPr/>
      </dsp:nvSpPr>
      <dsp:spPr>
        <a:xfrm>
          <a:off x="4865504" y="2982781"/>
          <a:ext cx="1827871" cy="10967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/>
            <a:t>Medidas de bioseguridad</a:t>
          </a:r>
          <a:endParaRPr lang="es-EC" sz="1700" kern="1200"/>
        </a:p>
      </dsp:txBody>
      <dsp:txXfrm>
        <a:off x="4897626" y="3014903"/>
        <a:ext cx="1763627" cy="10324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A2E5B5-9F58-4125-B868-E7AD0E52D1AC}">
      <dsp:nvSpPr>
        <dsp:cNvPr id="0" name=""/>
        <dsp:cNvSpPr/>
      </dsp:nvSpPr>
      <dsp:spPr>
        <a:xfrm>
          <a:off x="0" y="4262767"/>
          <a:ext cx="5181082" cy="55948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>
              <a:solidFill>
                <a:schemeClr val="tx1"/>
              </a:solidFill>
            </a:rPr>
            <a:t>Acuerdo Ministerial 1404</a:t>
          </a:r>
          <a:endParaRPr lang="es-EC" sz="1700" kern="1200">
            <a:solidFill>
              <a:schemeClr val="tx1"/>
            </a:solidFill>
          </a:endParaRPr>
        </a:p>
      </dsp:txBody>
      <dsp:txXfrm>
        <a:off x="0" y="4262767"/>
        <a:ext cx="5181082" cy="559485"/>
      </dsp:txXfrm>
    </dsp:sp>
    <dsp:sp modelId="{10A42102-3FE5-45B6-B2CE-EC87AC67E620}">
      <dsp:nvSpPr>
        <dsp:cNvPr id="0" name=""/>
        <dsp:cNvSpPr/>
      </dsp:nvSpPr>
      <dsp:spPr>
        <a:xfrm rot="10800000">
          <a:off x="0" y="3410670"/>
          <a:ext cx="5181082" cy="860489"/>
        </a:xfrm>
        <a:prstGeom prst="upArrowCallout">
          <a:avLst/>
        </a:prstGeom>
        <a:solidFill>
          <a:schemeClr val="accent3">
            <a:hueOff val="490479"/>
            <a:satOff val="-16225"/>
            <a:lumOff val="-23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>
              <a:solidFill>
                <a:schemeClr val="tx1"/>
              </a:solidFill>
            </a:rPr>
            <a:t>Código de Trabajo</a:t>
          </a:r>
          <a:endParaRPr lang="es-EC" sz="1700" kern="1200">
            <a:solidFill>
              <a:schemeClr val="tx1"/>
            </a:solidFill>
          </a:endParaRPr>
        </a:p>
      </dsp:txBody>
      <dsp:txXfrm rot="10800000">
        <a:off x="0" y="3410670"/>
        <a:ext cx="5181082" cy="559120"/>
      </dsp:txXfrm>
    </dsp:sp>
    <dsp:sp modelId="{3D098C20-B5D2-4763-B5DA-88D20A9FF61E}">
      <dsp:nvSpPr>
        <dsp:cNvPr id="0" name=""/>
        <dsp:cNvSpPr/>
      </dsp:nvSpPr>
      <dsp:spPr>
        <a:xfrm rot="10800000">
          <a:off x="0" y="2558573"/>
          <a:ext cx="5181082" cy="860489"/>
        </a:xfrm>
        <a:prstGeom prst="upArrowCallout">
          <a:avLst/>
        </a:prstGeom>
        <a:solidFill>
          <a:schemeClr val="accent3">
            <a:hueOff val="980958"/>
            <a:satOff val="-32450"/>
            <a:lumOff val="-47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tx1"/>
              </a:solidFill>
            </a:rPr>
            <a:t>Reglamento de </a:t>
          </a:r>
          <a:r>
            <a:rPr lang="en-US" sz="1700" kern="1200" dirty="0" err="1" smtClean="0">
              <a:solidFill>
                <a:schemeClr val="tx1"/>
              </a:solidFill>
            </a:rPr>
            <a:t>Seguridad</a:t>
          </a:r>
          <a:r>
            <a:rPr lang="en-US" sz="1700" kern="1200" dirty="0" smtClean="0">
              <a:solidFill>
                <a:schemeClr val="tx1"/>
              </a:solidFill>
            </a:rPr>
            <a:t> y </a:t>
          </a:r>
          <a:r>
            <a:rPr lang="en-US" sz="1700" kern="1200" dirty="0" err="1" smtClean="0">
              <a:solidFill>
                <a:schemeClr val="tx1"/>
              </a:solidFill>
            </a:rPr>
            <a:t>Salud</a:t>
          </a:r>
          <a:endParaRPr lang="es-EC" sz="1700" kern="1200" dirty="0">
            <a:solidFill>
              <a:schemeClr val="tx1"/>
            </a:solidFill>
          </a:endParaRPr>
        </a:p>
      </dsp:txBody>
      <dsp:txXfrm rot="10800000">
        <a:off x="0" y="2558573"/>
        <a:ext cx="5181082" cy="559120"/>
      </dsp:txXfrm>
    </dsp:sp>
    <dsp:sp modelId="{D7051ACD-608C-4B60-A1B1-5EBAD82A7B43}">
      <dsp:nvSpPr>
        <dsp:cNvPr id="0" name=""/>
        <dsp:cNvSpPr/>
      </dsp:nvSpPr>
      <dsp:spPr>
        <a:xfrm rot="10800000">
          <a:off x="0" y="1706476"/>
          <a:ext cx="5181082" cy="860489"/>
        </a:xfrm>
        <a:prstGeom prst="upArrowCallout">
          <a:avLst/>
        </a:prstGeom>
        <a:solidFill>
          <a:schemeClr val="accent3">
            <a:hueOff val="1471437"/>
            <a:satOff val="-48675"/>
            <a:lumOff val="-70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smtClean="0">
              <a:solidFill>
                <a:schemeClr val="tx1"/>
              </a:solidFill>
            </a:rPr>
            <a:t>Ley General de salud </a:t>
          </a:r>
          <a:endParaRPr lang="es-EC" sz="1700" kern="1200">
            <a:solidFill>
              <a:schemeClr val="tx1"/>
            </a:solidFill>
          </a:endParaRPr>
        </a:p>
      </dsp:txBody>
      <dsp:txXfrm rot="10800000">
        <a:off x="0" y="1706476"/>
        <a:ext cx="5181082" cy="559120"/>
      </dsp:txXfrm>
    </dsp:sp>
    <dsp:sp modelId="{179039B8-42E1-4092-87F7-C57358C3D602}">
      <dsp:nvSpPr>
        <dsp:cNvPr id="0" name=""/>
        <dsp:cNvSpPr/>
      </dsp:nvSpPr>
      <dsp:spPr>
        <a:xfrm rot="10800000">
          <a:off x="0" y="854379"/>
          <a:ext cx="5181082" cy="860489"/>
        </a:xfrm>
        <a:prstGeom prst="upArrowCallout">
          <a:avLst/>
        </a:prstGeom>
        <a:solidFill>
          <a:schemeClr val="accent3">
            <a:hueOff val="1961916"/>
            <a:satOff val="-64900"/>
            <a:lumOff val="-941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smtClean="0">
              <a:solidFill>
                <a:schemeClr val="tx1"/>
              </a:solidFill>
            </a:rPr>
            <a:t>Plan Nacional del Buen Vivir.</a:t>
          </a:r>
          <a:endParaRPr lang="es-EC" sz="1700" kern="1200">
            <a:solidFill>
              <a:schemeClr val="tx1"/>
            </a:solidFill>
          </a:endParaRPr>
        </a:p>
      </dsp:txBody>
      <dsp:txXfrm rot="10800000">
        <a:off x="0" y="854379"/>
        <a:ext cx="5181082" cy="559120"/>
      </dsp:txXfrm>
    </dsp:sp>
    <dsp:sp modelId="{406B5AA9-AE24-41FA-96F1-66ACFFE7749A}">
      <dsp:nvSpPr>
        <dsp:cNvPr id="0" name=""/>
        <dsp:cNvSpPr/>
      </dsp:nvSpPr>
      <dsp:spPr>
        <a:xfrm rot="10800000">
          <a:off x="0" y="2282"/>
          <a:ext cx="5181082" cy="860489"/>
        </a:xfrm>
        <a:prstGeom prst="upArrowCallout">
          <a:avLst/>
        </a:prstGeom>
        <a:solidFill>
          <a:schemeClr val="accent3">
            <a:hueOff val="2452395"/>
            <a:satOff val="-81125"/>
            <a:lumOff val="-117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smtClean="0">
              <a:solidFill>
                <a:schemeClr val="tx1"/>
              </a:solidFill>
            </a:rPr>
            <a:t>Constitución de la República del Ecuador</a:t>
          </a:r>
          <a:endParaRPr lang="es-EC" sz="1700" kern="1200">
            <a:solidFill>
              <a:schemeClr val="tx1"/>
            </a:solidFill>
          </a:endParaRPr>
        </a:p>
      </dsp:txBody>
      <dsp:txXfrm rot="10800000">
        <a:off x="0" y="2282"/>
        <a:ext cx="5181082" cy="5591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226887-9E59-4AA0-9A5F-9AF8DACCE6E5}">
      <dsp:nvSpPr>
        <dsp:cNvPr id="0" name=""/>
        <dsp:cNvSpPr/>
      </dsp:nvSpPr>
      <dsp:spPr>
        <a:xfrm>
          <a:off x="4394925" y="3577556"/>
          <a:ext cx="97143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971438" y="45720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4856358" y="3598990"/>
        <a:ext cx="48571" cy="48571"/>
      </dsp:txXfrm>
    </dsp:sp>
    <dsp:sp modelId="{4DA9DFE1-A84C-4BA8-BC21-7C878B14CCBF}">
      <dsp:nvSpPr>
        <dsp:cNvPr id="0" name=""/>
        <dsp:cNvSpPr/>
      </dsp:nvSpPr>
      <dsp:spPr>
        <a:xfrm>
          <a:off x="1408015" y="2079351"/>
          <a:ext cx="516000" cy="1543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8000" y="0"/>
              </a:lnTo>
              <a:lnTo>
                <a:pt x="258000" y="1543924"/>
              </a:lnTo>
              <a:lnTo>
                <a:pt x="516000" y="154392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1625318" y="2810617"/>
        <a:ext cx="81393" cy="81393"/>
      </dsp:txXfrm>
    </dsp:sp>
    <dsp:sp modelId="{0017F7A0-4DD1-428D-B6B2-AE4368EBB8EC}">
      <dsp:nvSpPr>
        <dsp:cNvPr id="0" name=""/>
        <dsp:cNvSpPr/>
      </dsp:nvSpPr>
      <dsp:spPr>
        <a:xfrm>
          <a:off x="4394925" y="836463"/>
          <a:ext cx="901165" cy="3599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50582" y="0"/>
              </a:lnTo>
              <a:lnTo>
                <a:pt x="450582" y="359965"/>
              </a:lnTo>
              <a:lnTo>
                <a:pt x="901165" y="359965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4821247" y="992186"/>
        <a:ext cx="48519" cy="48519"/>
      </dsp:txXfrm>
    </dsp:sp>
    <dsp:sp modelId="{7CFE0688-56D1-4B88-969E-7CC06E50DEE2}">
      <dsp:nvSpPr>
        <dsp:cNvPr id="0" name=""/>
        <dsp:cNvSpPr/>
      </dsp:nvSpPr>
      <dsp:spPr>
        <a:xfrm>
          <a:off x="1408015" y="836463"/>
          <a:ext cx="516000" cy="1242888"/>
        </a:xfrm>
        <a:custGeom>
          <a:avLst/>
          <a:gdLst/>
          <a:ahLst/>
          <a:cxnLst/>
          <a:rect l="0" t="0" r="0" b="0"/>
          <a:pathLst>
            <a:path>
              <a:moveTo>
                <a:pt x="0" y="1242888"/>
              </a:moveTo>
              <a:lnTo>
                <a:pt x="258000" y="1242888"/>
              </a:lnTo>
              <a:lnTo>
                <a:pt x="258000" y="0"/>
              </a:lnTo>
              <a:lnTo>
                <a:pt x="516000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1632371" y="1424263"/>
        <a:ext cx="67287" cy="67287"/>
      </dsp:txXfrm>
    </dsp:sp>
    <dsp:sp modelId="{21EB12C5-DFF2-44BC-8053-63692A1FA7E9}">
      <dsp:nvSpPr>
        <dsp:cNvPr id="0" name=""/>
        <dsp:cNvSpPr/>
      </dsp:nvSpPr>
      <dsp:spPr>
        <a:xfrm rot="16200000">
          <a:off x="-951084" y="1702688"/>
          <a:ext cx="3964874" cy="7533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/>
            <a:t>METODOLOGÍA</a:t>
          </a:r>
          <a:endParaRPr lang="es-EC" sz="3900" kern="1200" dirty="0"/>
        </a:p>
      </dsp:txBody>
      <dsp:txXfrm>
        <a:off x="-951084" y="1702688"/>
        <a:ext cx="3964874" cy="753326"/>
      </dsp:txXfrm>
    </dsp:sp>
    <dsp:sp modelId="{2D688D11-E671-4500-A604-D4675B01B2AA}">
      <dsp:nvSpPr>
        <dsp:cNvPr id="0" name=""/>
        <dsp:cNvSpPr/>
      </dsp:nvSpPr>
      <dsp:spPr>
        <a:xfrm>
          <a:off x="1924015" y="459800"/>
          <a:ext cx="2470909" cy="7533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/>
            <a:t>TIPO Y DISEÑO DE INVESTIGACIÓN</a:t>
          </a:r>
          <a:endParaRPr lang="es-EC" sz="1500" kern="1200" dirty="0"/>
        </a:p>
      </dsp:txBody>
      <dsp:txXfrm>
        <a:off x="1924015" y="459800"/>
        <a:ext cx="2470909" cy="753326"/>
      </dsp:txXfrm>
    </dsp:sp>
    <dsp:sp modelId="{BEA420F2-18A1-40CE-90C2-52D4DEEA4FA5}">
      <dsp:nvSpPr>
        <dsp:cNvPr id="0" name=""/>
        <dsp:cNvSpPr/>
      </dsp:nvSpPr>
      <dsp:spPr>
        <a:xfrm>
          <a:off x="5296090" y="0"/>
          <a:ext cx="2470909" cy="2392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/>
            <a:t>Investigación  observacional, descriptiva, analítica y transversal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/>
            <a:t>Cualitativo, cuantitativo y no experimental</a:t>
          </a:r>
        </a:p>
      </dsp:txBody>
      <dsp:txXfrm>
        <a:off x="5296090" y="0"/>
        <a:ext cx="2470909" cy="2392857"/>
      </dsp:txXfrm>
    </dsp:sp>
    <dsp:sp modelId="{D152A2EE-74E7-4B02-ABAF-98C6A28F7533}">
      <dsp:nvSpPr>
        <dsp:cNvPr id="0" name=""/>
        <dsp:cNvSpPr/>
      </dsp:nvSpPr>
      <dsp:spPr>
        <a:xfrm>
          <a:off x="1924015" y="3246613"/>
          <a:ext cx="2470909" cy="7533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/>
            <a:t>POBLACIÓN</a:t>
          </a:r>
          <a:endParaRPr lang="es-EC" sz="1500" kern="1200" dirty="0"/>
        </a:p>
      </dsp:txBody>
      <dsp:txXfrm>
        <a:off x="1924015" y="3246613"/>
        <a:ext cx="2470909" cy="753326"/>
      </dsp:txXfrm>
    </dsp:sp>
    <dsp:sp modelId="{2D15140B-F8D8-41C1-AC10-5EAFD61FA76F}">
      <dsp:nvSpPr>
        <dsp:cNvPr id="0" name=""/>
        <dsp:cNvSpPr/>
      </dsp:nvSpPr>
      <dsp:spPr>
        <a:xfrm>
          <a:off x="5366363" y="3246613"/>
          <a:ext cx="2470909" cy="7533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dirty="0"/>
            <a:t>El universo poblacional es 52 trabajadores textiles</a:t>
          </a:r>
        </a:p>
      </dsp:txBody>
      <dsp:txXfrm>
        <a:off x="5366363" y="3246613"/>
        <a:ext cx="2470909" cy="753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3F6B9-9340-4C75-BFF5-14FBFD273A4A}" type="datetimeFigureOut">
              <a:rPr lang="es-EC" smtClean="0"/>
              <a:t>10/10/2017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3537C-6440-4F74-9817-917C9D693F2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53635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3537C-6440-4F74-9817-917C9D693F22}" type="slidenum">
              <a:rPr lang="es-EC" smtClean="0"/>
              <a:t>25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8611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86CBF8-07B6-4A6E-BFB3-7191C65BB04D}" type="datetimeFigureOut">
              <a:rPr lang="es-EC" smtClean="0"/>
              <a:t>10/10/2017</a:t>
            </a:fld>
            <a:endParaRPr lang="es-EC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C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8716A51-61D7-4C0A-AC2C-AAF3355EA70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CBF8-07B6-4A6E-BFB3-7191C65BB04D}" type="datetimeFigureOut">
              <a:rPr lang="es-EC" smtClean="0"/>
              <a:t>10/10/2017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16A51-61D7-4C0A-AC2C-AAF3355EA70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CBF8-07B6-4A6E-BFB3-7191C65BB04D}" type="datetimeFigureOut">
              <a:rPr lang="es-EC" smtClean="0"/>
              <a:t>10/10/2017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16A51-61D7-4C0A-AC2C-AAF3355EA70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CBF8-07B6-4A6E-BFB3-7191C65BB04D}" type="datetimeFigureOut">
              <a:rPr lang="es-EC" smtClean="0"/>
              <a:t>10/10/2017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16A51-61D7-4C0A-AC2C-AAF3355EA703}" type="slidenum">
              <a:rPr lang="es-EC" smtClean="0"/>
              <a:t>‹Nº›</a:t>
            </a:fld>
            <a:endParaRPr lang="es-EC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CBF8-07B6-4A6E-BFB3-7191C65BB04D}" type="datetimeFigureOut">
              <a:rPr lang="es-EC" smtClean="0"/>
              <a:t>10/10/2017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16A51-61D7-4C0A-AC2C-AAF3355EA703}" type="slidenum">
              <a:rPr lang="es-EC" smtClean="0"/>
              <a:t>‹Nº›</a:t>
            </a:fld>
            <a:endParaRPr lang="es-EC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CBF8-07B6-4A6E-BFB3-7191C65BB04D}" type="datetimeFigureOut">
              <a:rPr lang="es-EC" smtClean="0"/>
              <a:t>10/10/2017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16A51-61D7-4C0A-AC2C-AAF3355EA703}" type="slidenum">
              <a:rPr lang="es-EC" smtClean="0"/>
              <a:t>‹Nº›</a:t>
            </a:fld>
            <a:endParaRPr lang="es-EC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CBF8-07B6-4A6E-BFB3-7191C65BB04D}" type="datetimeFigureOut">
              <a:rPr lang="es-EC" smtClean="0"/>
              <a:t>10/10/2017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16A51-61D7-4C0A-AC2C-AAF3355EA703}" type="slidenum">
              <a:rPr lang="es-EC" smtClean="0"/>
              <a:t>‹Nº›</a:t>
            </a:fld>
            <a:endParaRPr lang="es-EC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CBF8-07B6-4A6E-BFB3-7191C65BB04D}" type="datetimeFigureOut">
              <a:rPr lang="es-EC" smtClean="0"/>
              <a:t>10/10/2017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16A51-61D7-4C0A-AC2C-AAF3355EA703}" type="slidenum">
              <a:rPr lang="es-EC" smtClean="0"/>
              <a:t>‹Nº›</a:t>
            </a:fld>
            <a:endParaRPr lang="es-EC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CBF8-07B6-4A6E-BFB3-7191C65BB04D}" type="datetimeFigureOut">
              <a:rPr lang="es-EC" smtClean="0"/>
              <a:t>10/10/2017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16A51-61D7-4C0A-AC2C-AAF3355EA70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B86CBF8-07B6-4A6E-BFB3-7191C65BB04D}" type="datetimeFigureOut">
              <a:rPr lang="es-EC" smtClean="0"/>
              <a:t>10/10/2017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16A51-61D7-4C0A-AC2C-AAF3355EA703}" type="slidenum">
              <a:rPr lang="es-EC" smtClean="0"/>
              <a:t>‹Nº›</a:t>
            </a:fld>
            <a:endParaRPr lang="es-EC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86CBF8-07B6-4A6E-BFB3-7191C65BB04D}" type="datetimeFigureOut">
              <a:rPr lang="es-EC" smtClean="0"/>
              <a:t>10/10/2017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716A51-61D7-4C0A-AC2C-AAF3355EA703}" type="slidenum">
              <a:rPr lang="es-EC" smtClean="0"/>
              <a:t>‹Nº›</a:t>
            </a:fld>
            <a:endParaRPr lang="es-EC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B86CBF8-07B6-4A6E-BFB3-7191C65BB04D}" type="datetimeFigureOut">
              <a:rPr lang="es-EC" smtClean="0"/>
              <a:t>10/10/2017</a:t>
            </a:fld>
            <a:endParaRPr lang="es-EC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C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8716A51-61D7-4C0A-AC2C-AAF3355EA703}" type="slidenum">
              <a:rPr lang="es-EC" smtClean="0"/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32566" y="1596536"/>
            <a:ext cx="81536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>
                <a:latin typeface="Times New Roman" pitchFamily="18" charset="0"/>
                <a:cs typeface="Times New Roman" pitchFamily="18" charset="0"/>
              </a:rPr>
              <a:t>Tesis Previa la Obtención del Título de Licenciatura en Enfermería </a:t>
            </a:r>
            <a:endParaRPr lang="es-EC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s-EC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ángulo 1"/>
          <p:cNvSpPr/>
          <p:nvPr/>
        </p:nvSpPr>
        <p:spPr>
          <a:xfrm>
            <a:off x="1367644" y="2940852"/>
            <a:ext cx="6840760" cy="9361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C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es-EC" sz="2000" dirty="0"/>
              <a:t>“</a:t>
            </a:r>
            <a:r>
              <a:rPr 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Incidencia de enfermedades respiratorias altas en trabajadores de la fábrica textil “Mary” del cantón Antonio Ante, 2016</a:t>
            </a:r>
            <a:r>
              <a:rPr lang="es-EC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endParaRPr lang="es-EC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C" sz="2000" dirty="0"/>
              <a:t> </a:t>
            </a:r>
          </a:p>
          <a:p>
            <a:r>
              <a:rPr lang="es-EC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C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67644" y="3717032"/>
            <a:ext cx="71647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latin typeface="Times New Roman" pitchFamily="18" charset="0"/>
                <a:cs typeface="Times New Roman" pitchFamily="18" charset="0"/>
              </a:rPr>
              <a:t>AUTORA: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Tanya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Vanesa Guerrero Vega</a:t>
            </a:r>
          </a:p>
          <a:p>
            <a:r>
              <a:rPr lang="es-ES" sz="2000" b="1" dirty="0">
                <a:latin typeface="Times New Roman" pitchFamily="18" charset="0"/>
                <a:cs typeface="Times New Roman" pitchFamily="18" charset="0"/>
              </a:rPr>
              <a:t>DIRECTORA DE TESIS: </a:t>
            </a:r>
            <a:r>
              <a:rPr lang="es-EC" sz="2000" dirty="0">
                <a:latin typeface="Times New Roman" pitchFamily="18" charset="0"/>
                <a:cs typeface="Times New Roman" pitchFamily="18" charset="0"/>
              </a:rPr>
              <a:t>Msc</a:t>
            </a:r>
            <a:r>
              <a:rPr lang="es-EC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C" sz="2000" dirty="0">
                <a:latin typeface="Times New Roman" pitchFamily="18" charset="0"/>
                <a:cs typeface="Times New Roman" pitchFamily="18" charset="0"/>
              </a:rPr>
              <a:t>Paola Tito</a:t>
            </a:r>
            <a:endParaRPr lang="es-EC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3419872" y="5508875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Times New Roman" pitchFamily="18" charset="0"/>
                <a:cs typeface="Times New Roman" pitchFamily="18" charset="0"/>
              </a:rPr>
              <a:t>Ibarra  - 2017</a:t>
            </a:r>
            <a:endParaRPr lang="es-EC" sz="2400" dirty="0"/>
          </a:p>
        </p:txBody>
      </p:sp>
      <p:pic>
        <p:nvPicPr>
          <p:cNvPr id="8" name="7 Imagen" descr="http://quipux.utn.edu.ec/ut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10" y="332656"/>
            <a:ext cx="949528" cy="9758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6898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699792" y="620688"/>
            <a:ext cx="453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C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MARCO</a:t>
            </a:r>
            <a:r>
              <a:rPr lang="es-EC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ETICO LEGAL </a:t>
            </a:r>
            <a:r>
              <a:rPr lang="es-EC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C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sz="2400" dirty="0"/>
          </a:p>
          <a:p>
            <a:pPr algn="ctr"/>
            <a:endParaRPr lang="es-EC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796332452"/>
              </p:ext>
            </p:extLst>
          </p:nvPr>
        </p:nvGraphicFramePr>
        <p:xfrm>
          <a:off x="2559269" y="1628800"/>
          <a:ext cx="5181083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044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ctr"/>
            <a:r>
              <a:rPr lang="es-ES" dirty="0"/>
              <a:t>METODOLOGÍA</a:t>
            </a:r>
            <a:endParaRPr lang="es-EC" dirty="0"/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3694428873"/>
              </p:ext>
            </p:extLst>
          </p:nvPr>
        </p:nvGraphicFramePr>
        <p:xfrm>
          <a:off x="539552" y="1412776"/>
          <a:ext cx="799288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817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043608" y="548680"/>
            <a:ext cx="6120680" cy="2624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EC" sz="20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4.1.1 Calculo de incidencia acumulada </a:t>
            </a:r>
            <a:endParaRPr lang="es-EC" sz="2400" b="1" kern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C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IA= n c/p x100 t</a:t>
            </a:r>
            <a:endParaRPr lang="es-EC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C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nc</a:t>
            </a:r>
            <a:r>
              <a:rPr lang="es-EC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número de casos</a:t>
            </a:r>
            <a:endParaRPr lang="es-EC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C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P= población de estudio o universo</a:t>
            </a:r>
            <a:endParaRPr lang="es-EC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C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T= tiempo </a:t>
            </a:r>
            <a:endParaRPr lang="es-EC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es-EC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 =  42/52 = 0,80 = 80% en 9 meses </a:t>
            </a:r>
            <a:endParaRPr lang="es-EC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547664" y="3356992"/>
            <a:ext cx="5616624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EC" dirty="0">
                <a:latin typeface="Times New Roman" panose="02020603050405020304" pitchFamily="18" charset="0"/>
                <a:ea typeface="Droid Sans Fallback"/>
                <a:cs typeface="Times New Roman" panose="02020603050405020304" pitchFamily="18" charset="0"/>
              </a:rPr>
              <a:t>Al aplicar la fórmula de incidencia acumulada en el presente estudio, se puede evidenciar que 42 de los 52 obreros presentan enfermedades respiratorias altas lo que se refleja en un 80% de ellos.</a:t>
            </a:r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923928" y="5589240"/>
            <a:ext cx="504056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C" dirty="0" smtClean="0">
                <a:latin typeface="Times New Roman" panose="02020603050405020304" pitchFamily="18" charset="0"/>
                <a:ea typeface="Droid Sans Fallback"/>
              </a:rPr>
              <a:t> </a:t>
            </a:r>
            <a:r>
              <a:rPr lang="es-EC" dirty="0">
                <a:latin typeface="Times New Roman" panose="02020603050405020304" pitchFamily="18" charset="0"/>
                <a:ea typeface="Droid Sans Fallback"/>
              </a:rPr>
              <a:t>Ministerio de Protección Social </a:t>
            </a:r>
            <a:r>
              <a:rPr lang="es-EC" dirty="0" smtClean="0">
                <a:latin typeface="Times New Roman" panose="02020603050405020304" pitchFamily="18" charset="0"/>
                <a:ea typeface="Droid Sans Fallback"/>
              </a:rPr>
              <a:t>Colombia -2014</a:t>
            </a:r>
            <a:r>
              <a:rPr lang="es-EC" dirty="0">
                <a:latin typeface="Times New Roman" panose="02020603050405020304" pitchFamily="18" charset="0"/>
                <a:ea typeface="Droid Sans Fallback"/>
              </a:rPr>
              <a:t>, </a:t>
            </a:r>
            <a:endParaRPr lang="es-EC" dirty="0" smtClean="0">
              <a:latin typeface="Times New Roman" panose="02020603050405020304" pitchFamily="18" charset="0"/>
              <a:ea typeface="Droid Sans Fallback"/>
            </a:endParaRPr>
          </a:p>
          <a:p>
            <a:r>
              <a:rPr lang="es-EC" dirty="0" smtClean="0">
                <a:latin typeface="Times New Roman" panose="02020603050405020304" pitchFamily="18" charset="0"/>
                <a:ea typeface="Droid Sans Fallback"/>
              </a:rPr>
              <a:t>62 </a:t>
            </a:r>
            <a:r>
              <a:rPr lang="es-EC" dirty="0">
                <a:latin typeface="Times New Roman" panose="02020603050405020304" pitchFamily="18" charset="0"/>
                <a:ea typeface="Droid Sans Fallback"/>
              </a:rPr>
              <a:t>casos de eventos ocupacionales del sector textil, de los cuales 28 se daban por enfermedad respiratoria de vías </a:t>
            </a:r>
            <a:r>
              <a:rPr lang="es-EC" dirty="0" smtClean="0">
                <a:latin typeface="Times New Roman" panose="02020603050405020304" pitchFamily="18" charset="0"/>
                <a:ea typeface="Droid Sans Fallback"/>
              </a:rPr>
              <a:t>altas.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45317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1"/>
          <p:cNvSpPr/>
          <p:nvPr/>
        </p:nvSpPr>
        <p:spPr>
          <a:xfrm>
            <a:off x="1979712" y="395130"/>
            <a:ext cx="42287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Análisis y resultados</a:t>
            </a:r>
          </a:p>
        </p:txBody>
      </p:sp>
      <p:sp>
        <p:nvSpPr>
          <p:cNvPr id="5" name="Rectángulo 5"/>
          <p:cNvSpPr/>
          <p:nvPr/>
        </p:nvSpPr>
        <p:spPr>
          <a:xfrm>
            <a:off x="319755" y="1041461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4.1. Características sociodemográficas del grupo en estudio</a:t>
            </a:r>
            <a:endParaRPr lang="en-US" sz="11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EC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Gráfico 1.</a:t>
            </a:r>
            <a:r>
              <a:rPr lang="es-EC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Genero- Edad- Instrucción y Estado civil</a:t>
            </a:r>
            <a:endParaRPr lang="en-US" sz="1100" i="1" dirty="0">
              <a:solidFill>
                <a:srgbClr val="44546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2308380565"/>
              </p:ext>
            </p:extLst>
          </p:nvPr>
        </p:nvGraphicFramePr>
        <p:xfrm>
          <a:off x="2483768" y="2420888"/>
          <a:ext cx="5976664" cy="3987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310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043608" y="990484"/>
            <a:ext cx="6192688" cy="43924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5" name="Rectángulo 6"/>
          <p:cNvSpPr/>
          <p:nvPr/>
        </p:nvSpPr>
        <p:spPr>
          <a:xfrm>
            <a:off x="204199" y="260648"/>
            <a:ext cx="8779009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C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Gráfico 2.</a:t>
            </a:r>
            <a:r>
              <a:rPr lang="es-EC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C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Experiencia laboral</a:t>
            </a:r>
            <a:endParaRPr lang="en-US" sz="2000" b="1" i="1" dirty="0">
              <a:solidFill>
                <a:srgbClr val="44546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Gráfico 2"/>
          <p:cNvGraphicFramePr/>
          <p:nvPr>
            <p:extLst>
              <p:ext uri="{D42A27DB-BD31-4B8C-83A1-F6EECF244321}">
                <p14:modId xmlns:p14="http://schemas.microsoft.com/office/powerpoint/2010/main" val="3388459028"/>
              </p:ext>
            </p:extLst>
          </p:nvPr>
        </p:nvGraphicFramePr>
        <p:xfrm>
          <a:off x="827583" y="181104"/>
          <a:ext cx="6840491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ángulo 3"/>
          <p:cNvSpPr/>
          <p:nvPr/>
        </p:nvSpPr>
        <p:spPr>
          <a:xfrm>
            <a:off x="5598832" y="5733256"/>
            <a:ext cx="3384376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 </a:t>
            </a:r>
            <a:r>
              <a:rPr lang="es-EC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Alberten</a:t>
            </a:r>
            <a:r>
              <a:rPr lang="es-EC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Barcelona</a:t>
            </a:r>
          </a:p>
          <a:p>
            <a:pPr algn="ctr"/>
            <a:r>
              <a:rPr lang="es-EC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Moda industria y derechos laborales </a:t>
            </a:r>
          </a:p>
          <a:p>
            <a:pPr algn="ctr"/>
            <a:endParaRPr lang="es-EC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088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755576" y="908720"/>
            <a:ext cx="6408712" cy="43924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" name="Rectángulo 6"/>
          <p:cNvSpPr/>
          <p:nvPr/>
        </p:nvSpPr>
        <p:spPr>
          <a:xfrm>
            <a:off x="214788" y="246976"/>
            <a:ext cx="877900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C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Gráfico 3  Equipo de protección</a:t>
            </a:r>
            <a:r>
              <a:rPr lang="es-EC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i="1" dirty="0">
              <a:solidFill>
                <a:srgbClr val="44546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Gráfico 2"/>
          <p:cNvGraphicFramePr/>
          <p:nvPr>
            <p:extLst>
              <p:ext uri="{D42A27DB-BD31-4B8C-83A1-F6EECF244321}">
                <p14:modId xmlns:p14="http://schemas.microsoft.com/office/powerpoint/2010/main" val="498694772"/>
              </p:ext>
            </p:extLst>
          </p:nvPr>
        </p:nvGraphicFramePr>
        <p:xfrm>
          <a:off x="246246" y="213607"/>
          <a:ext cx="7998162" cy="5087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ángulo redondeado 4"/>
          <p:cNvSpPr/>
          <p:nvPr/>
        </p:nvSpPr>
        <p:spPr>
          <a:xfrm>
            <a:off x="4499991" y="5589240"/>
            <a:ext cx="4493805" cy="10801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Universidad Politécnica Estatal Carchi – Ecuador </a:t>
            </a:r>
          </a:p>
          <a:p>
            <a:pPr algn="ctr"/>
            <a:r>
              <a:rPr lang="es-EC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Higiene y seguridad en la industria textil </a:t>
            </a:r>
          </a:p>
        </p:txBody>
      </p:sp>
    </p:spTree>
    <p:extLst>
      <p:ext uri="{BB962C8B-B14F-4D97-AF65-F5344CB8AC3E}">
        <p14:creationId xmlns:p14="http://schemas.microsoft.com/office/powerpoint/2010/main" val="2445111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755576" y="908720"/>
            <a:ext cx="6192688" cy="432048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2265559898"/>
              </p:ext>
            </p:extLst>
          </p:nvPr>
        </p:nvGraphicFramePr>
        <p:xfrm>
          <a:off x="1115616" y="980728"/>
          <a:ext cx="583264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ángulo 6"/>
          <p:cNvSpPr/>
          <p:nvPr/>
        </p:nvSpPr>
        <p:spPr>
          <a:xfrm>
            <a:off x="214788" y="246976"/>
            <a:ext cx="87790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C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Gráfico </a:t>
            </a:r>
            <a:r>
              <a:rPr lang="es-EC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 </a:t>
            </a:r>
            <a:r>
              <a:rPr lang="es-EC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Equipo de protección</a:t>
            </a:r>
            <a:r>
              <a:rPr lang="es-EC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i="1" dirty="0">
              <a:solidFill>
                <a:srgbClr val="44546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4788024" y="5589240"/>
            <a:ext cx="4104456" cy="108012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Chincha - Lima  </a:t>
            </a:r>
          </a:p>
          <a:p>
            <a:pPr algn="ctr"/>
            <a:r>
              <a:rPr lang="es-EC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Seguridad industrial para la mediana empresa textil en el área de confección</a:t>
            </a:r>
          </a:p>
        </p:txBody>
      </p:sp>
    </p:spTree>
    <p:extLst>
      <p:ext uri="{BB962C8B-B14F-4D97-AF65-F5344CB8AC3E}">
        <p14:creationId xmlns:p14="http://schemas.microsoft.com/office/powerpoint/2010/main" val="376739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755576" y="1052736"/>
            <a:ext cx="6192688" cy="432048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2328629478"/>
              </p:ext>
            </p:extLst>
          </p:nvPr>
        </p:nvGraphicFramePr>
        <p:xfrm>
          <a:off x="971600" y="476672"/>
          <a:ext cx="612068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ángulo 6"/>
          <p:cNvSpPr/>
          <p:nvPr/>
        </p:nvSpPr>
        <p:spPr>
          <a:xfrm>
            <a:off x="214788" y="246976"/>
            <a:ext cx="87790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C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Gráfico 5. </a:t>
            </a:r>
            <a:r>
              <a:rPr lang="es-EC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Capacitación para uso de equipo de protección textil </a:t>
            </a:r>
          </a:p>
          <a:p>
            <a:pPr>
              <a:lnSpc>
                <a:spcPct val="150000"/>
              </a:lnSpc>
            </a:pPr>
            <a:r>
              <a:rPr lang="es-EC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b="1" i="1" dirty="0">
              <a:solidFill>
                <a:srgbClr val="44546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4653684" y="5805264"/>
            <a:ext cx="4320480" cy="93610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dirty="0"/>
              <a:t> </a:t>
            </a:r>
            <a:r>
              <a:rPr lang="es-EC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Bolivia -Cámara de Producción e industrias</a:t>
            </a:r>
          </a:p>
          <a:p>
            <a:pPr algn="ctr"/>
            <a:r>
              <a:rPr lang="es-EC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Prevención de riesgos en la industria textil</a:t>
            </a:r>
          </a:p>
        </p:txBody>
      </p:sp>
    </p:spTree>
    <p:extLst>
      <p:ext uri="{BB962C8B-B14F-4D97-AF65-F5344CB8AC3E}">
        <p14:creationId xmlns:p14="http://schemas.microsoft.com/office/powerpoint/2010/main" val="343955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755576" y="908720"/>
            <a:ext cx="6408712" cy="43924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2607583153"/>
              </p:ext>
            </p:extLst>
          </p:nvPr>
        </p:nvGraphicFramePr>
        <p:xfrm>
          <a:off x="1187624" y="250672"/>
          <a:ext cx="619268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ángulo 6"/>
          <p:cNvSpPr/>
          <p:nvPr/>
        </p:nvSpPr>
        <p:spPr>
          <a:xfrm>
            <a:off x="214788" y="246976"/>
            <a:ext cx="877900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Gráfico 6. </a:t>
            </a:r>
            <a:r>
              <a:rPr lang="es-E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Comité de Riesgo Laboral según normativa constitucional </a:t>
            </a:r>
            <a:endParaRPr lang="es-EC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C" sz="2000" b="1" dirty="0"/>
              <a:t> </a:t>
            </a:r>
          </a:p>
          <a:p>
            <a:pPr>
              <a:lnSpc>
                <a:spcPct val="150000"/>
              </a:lnSpc>
            </a:pPr>
            <a:r>
              <a:rPr lang="es-EC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b="1" i="1" dirty="0">
              <a:solidFill>
                <a:srgbClr val="44546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5076056" y="5877272"/>
            <a:ext cx="3816424" cy="8640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Acuerdo Ministerial 1404</a:t>
            </a:r>
            <a:r>
              <a:rPr lang="es-EC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Ministerio de Trabajo y Recursos Humanos</a:t>
            </a:r>
          </a:p>
        </p:txBody>
      </p:sp>
    </p:spTree>
    <p:extLst>
      <p:ext uri="{BB962C8B-B14F-4D97-AF65-F5344CB8AC3E}">
        <p14:creationId xmlns:p14="http://schemas.microsoft.com/office/powerpoint/2010/main" val="18970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1475656" y="1556792"/>
            <a:ext cx="5832648" cy="41044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48757AC1-4C02-4339-8CEE-65AF1B9F9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09" y="-243965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C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Gráfico  8</a:t>
            </a:r>
            <a:r>
              <a:rPr kumimoji="0" lang="es-ES" altLang="es-EC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Horas de trabajo diario en la empresa </a:t>
            </a:r>
            <a:endParaRPr kumimoji="0" lang="es-EC" altLang="es-EC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C" altLang="es-EC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Gráfico 2">
            <a:extLst>
              <a:ext uri="{FF2B5EF4-FFF2-40B4-BE49-F238E27FC236}">
                <a16:creationId xmlns="" xmlns:a16="http://schemas.microsoft.com/office/drawing/2014/main" id="{50C523EA-14D2-46A2-9681-301ACC42BA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1647451"/>
              </p:ext>
            </p:extLst>
          </p:nvPr>
        </p:nvGraphicFramePr>
        <p:xfrm>
          <a:off x="1403648" y="1340768"/>
          <a:ext cx="568863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BFE553D7-B642-43D2-8D19-571DE06A1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09" y="-198245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C" dirty="0"/>
          </a:p>
        </p:txBody>
      </p:sp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7DBB3BBE-B861-488D-BA7B-1F26C9D8B791}"/>
              </a:ext>
            </a:extLst>
          </p:cNvPr>
          <p:cNvSpPr/>
          <p:nvPr/>
        </p:nvSpPr>
        <p:spPr>
          <a:xfrm>
            <a:off x="474509" y="764704"/>
            <a:ext cx="54667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s-EC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rafico 7.</a:t>
            </a:r>
            <a:r>
              <a:rPr lang="es-EC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horas de trabajo diario en la empresa </a:t>
            </a:r>
            <a:endParaRPr lang="es-EC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="" xmlns:a16="http://schemas.microsoft.com/office/drawing/2014/main" id="{A9F1B83C-0105-42B9-ACD3-4C535AC0945A}"/>
              </a:ext>
            </a:extLst>
          </p:cNvPr>
          <p:cNvSpPr/>
          <p:nvPr/>
        </p:nvSpPr>
        <p:spPr>
          <a:xfrm>
            <a:off x="4716017" y="5877272"/>
            <a:ext cx="4320480" cy="79208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Antioquia en el Valle de Aburra en las empresas </a:t>
            </a:r>
            <a:r>
              <a:rPr lang="es-EC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Coltejer</a:t>
            </a:r>
            <a:r>
              <a:rPr lang="es-EC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s-EC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Fabricato</a:t>
            </a:r>
            <a:r>
              <a:rPr lang="es-EC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s-EC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Tejicondor</a:t>
            </a:r>
            <a:r>
              <a:rPr lang="es-EC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247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683568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/>
              <a:t>PLANTEAMIENTO DEL PROBLEMA</a:t>
            </a:r>
            <a:endParaRPr lang="es-EC" dirty="0"/>
          </a:p>
        </p:txBody>
      </p:sp>
      <p:sp>
        <p:nvSpPr>
          <p:cNvPr id="4" name="3 CuadroTexto"/>
          <p:cNvSpPr txBox="1"/>
          <p:nvPr/>
        </p:nvSpPr>
        <p:spPr>
          <a:xfrm>
            <a:off x="591716" y="2734632"/>
            <a:ext cx="5348436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C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Organización Internacional del </a:t>
            </a:r>
            <a:r>
              <a:rPr lang="es-EC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</a:t>
            </a:r>
          </a:p>
          <a:p>
            <a:pPr algn="just"/>
            <a:r>
              <a:rPr lang="es-EC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C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nfecciones respiratorias en </a:t>
            </a:r>
            <a:r>
              <a:rPr lang="es-EC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Latinoamérica constituyen el </a:t>
            </a:r>
            <a:r>
              <a:rPr lang="es-EC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35% siendo </a:t>
            </a:r>
            <a:r>
              <a:rPr lang="es-EC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primera causa de afectación a las vías respiratorias</a:t>
            </a:r>
            <a:r>
              <a:rPr lang="es-EC" sz="1200" dirty="0"/>
              <a:t>, </a:t>
            </a:r>
            <a:endParaRPr lang="es-EC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64814" y="4596419"/>
            <a:ext cx="5109546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C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Organización Panamericana de la </a:t>
            </a:r>
            <a:r>
              <a:rPr lang="es-EC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Salud:</a:t>
            </a:r>
          </a:p>
          <a:p>
            <a:pPr algn="just"/>
            <a:r>
              <a:rPr lang="es-EC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C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ndican </a:t>
            </a:r>
            <a:r>
              <a:rPr lang="es-EC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los empleados en estas labores presentan afecciones </a:t>
            </a:r>
            <a:r>
              <a:rPr lang="es-EC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C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rinitis,, sinusitis, amigdalitis y traqueítis 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6090009" y="2243773"/>
            <a:ext cx="2829000" cy="20621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C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Enfermedades respiratorias se desarrollan en organismos, por afecciones generadas por polvo y pelusas de </a:t>
            </a:r>
            <a:r>
              <a:rPr lang="es-EC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lanas, vapores</a:t>
            </a:r>
            <a:r>
              <a:rPr lang="es-EC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compuestos químicos , </a:t>
            </a:r>
            <a:r>
              <a:rPr lang="es-EC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adheridos </a:t>
            </a:r>
            <a:r>
              <a:rPr lang="es-EC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pinturas, telas, hilos y otras fibras pueden provocar daños </a:t>
            </a:r>
            <a:r>
              <a:rPr lang="es-EC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irreversibles</a:t>
            </a:r>
            <a:endParaRPr lang="es-EC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02450" y="1232756"/>
            <a:ext cx="5173842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C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Organización Mundial de la Salud afirma</a:t>
            </a:r>
            <a:r>
              <a:rPr lang="es-EC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s-EC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Las </a:t>
            </a:r>
            <a:r>
              <a:rPr lang="es-EC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enfermedades profesionales respiratorias son </a:t>
            </a:r>
            <a:r>
              <a:rPr lang="es-EC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 </a:t>
            </a:r>
            <a:r>
              <a:rPr lang="es-EC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principal de afecciones relacionadas con el </a:t>
            </a:r>
            <a:r>
              <a:rPr lang="es-EC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trabajo.</a:t>
            </a:r>
            <a:endParaRPr lang="es-EC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7 Flecha abajo"/>
          <p:cNvSpPr/>
          <p:nvPr/>
        </p:nvSpPr>
        <p:spPr>
          <a:xfrm>
            <a:off x="2823665" y="2243773"/>
            <a:ext cx="766409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9" name="8 Flecha abajo"/>
          <p:cNvSpPr/>
          <p:nvPr/>
        </p:nvSpPr>
        <p:spPr>
          <a:xfrm>
            <a:off x="2827741" y="3954080"/>
            <a:ext cx="766409" cy="360040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412399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4211960" y="1268760"/>
            <a:ext cx="4464496" cy="46805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3590683728"/>
              </p:ext>
            </p:extLst>
          </p:nvPr>
        </p:nvGraphicFramePr>
        <p:xfrm>
          <a:off x="3851920" y="1029670"/>
          <a:ext cx="4868545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ángulo 6"/>
          <p:cNvSpPr/>
          <p:nvPr/>
        </p:nvSpPr>
        <p:spPr>
          <a:xfrm>
            <a:off x="214788" y="246976"/>
            <a:ext cx="87790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C" sz="20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C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Gráfico 8.</a:t>
            </a:r>
            <a:r>
              <a:rPr lang="es-EC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empresa otorga atención médica periódica</a:t>
            </a:r>
            <a:endParaRPr lang="en-US" sz="2000" b="1" i="1" dirty="0">
              <a:solidFill>
                <a:srgbClr val="44546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39552" y="1628800"/>
            <a:ext cx="33843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C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 presente Ley regula la organización y funcionamiento de las empresas privadas de salud y medicina pre pagado que financia la prestación de servicios de salud y, garantiza los derechos y obligaciones de los afiliados a estas empresas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64396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1500798689"/>
              </p:ext>
            </p:extLst>
          </p:nvPr>
        </p:nvGraphicFramePr>
        <p:xfrm>
          <a:off x="1331640" y="1340768"/>
          <a:ext cx="633670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ángulo 6"/>
          <p:cNvSpPr/>
          <p:nvPr/>
        </p:nvSpPr>
        <p:spPr>
          <a:xfrm>
            <a:off x="214788" y="246976"/>
            <a:ext cx="87790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Gráfico 9. </a:t>
            </a:r>
            <a:r>
              <a:rPr lang="es-EC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 de enfermedades respiratorias  que le aquejan frecuentemente</a:t>
            </a:r>
            <a:endParaRPr lang="en-US" sz="2000" b="1" i="1" dirty="0">
              <a:solidFill>
                <a:srgbClr val="44546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084168" y="5949280"/>
            <a:ext cx="254804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C" dirty="0">
                <a:latin typeface="Times New Roman" panose="02020603050405020304" pitchFamily="18" charset="0"/>
                <a:ea typeface="Droid Sans Fallback"/>
              </a:rPr>
              <a:t>Santiago Quirce (Chile) </a:t>
            </a:r>
          </a:p>
          <a:p>
            <a:r>
              <a:rPr lang="es-EC" dirty="0" smtClean="0">
                <a:latin typeface="Times New Roman" panose="02020603050405020304" pitchFamily="18" charset="0"/>
                <a:ea typeface="Droid Sans Fallback"/>
              </a:rPr>
              <a:t>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52983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784381"/>
              </p:ext>
            </p:extLst>
          </p:nvPr>
        </p:nvGraphicFramePr>
        <p:xfrm>
          <a:off x="1547664" y="1124744"/>
          <a:ext cx="6984775" cy="5120640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5843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565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8847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6626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89141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6995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C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C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C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ÁREA OCUPACIONAL DE LA EMPRESA  MARY</a:t>
                      </a:r>
                      <a:endParaRPr lang="es-EC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%SI</a:t>
                      </a:r>
                      <a:endParaRPr lang="es-EC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%NO</a:t>
                      </a:r>
                      <a:endParaRPr lang="es-EC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s-EC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95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C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C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 personal utiliza equipo de protección  en sus áreas de trabajo textil</a:t>
                      </a:r>
                      <a:endParaRPr lang="es-EC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es-EC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94,2</a:t>
                      </a:r>
                      <a:endParaRPr lang="es-EC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EC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492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C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EC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C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Los equipos de protección personal se han implementado según su uso, eficiencia y necesidad del trabajador textil.</a:t>
                      </a:r>
                      <a:endParaRPr lang="es-EC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es-EC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  <a:endParaRPr lang="es-EC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EC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95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C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EC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C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 empresa aplica protocolos preventivos para evitar enfermedades respiratorias altas</a:t>
                      </a:r>
                      <a:endParaRPr lang="es-EC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es-EC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</a:t>
                      </a:r>
                      <a:endParaRPr lang="es-EC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EC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995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C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EC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C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 empresa cuenta con área médica  implementada con materiales y medios suficientes</a:t>
                      </a:r>
                      <a:endParaRPr lang="es-EC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EC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s-EC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EC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0492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EC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C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Existe registros de evaluación de exposición a los contaminantes para defensa de la salud del empleado</a:t>
                      </a:r>
                      <a:endParaRPr lang="es-EC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es-EC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94,2</a:t>
                      </a:r>
                      <a:endParaRPr lang="es-EC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EC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1403648" y="476672"/>
            <a:ext cx="691276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  <a:tabLst>
                <a:tab pos="2082165" algn="l"/>
              </a:tabLst>
            </a:pPr>
            <a:r>
              <a:rPr lang="es-EC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FICHA TÉCNICA DE OBSERVACIÓN </a:t>
            </a:r>
            <a:r>
              <a:rPr lang="es-EC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LA </a:t>
            </a:r>
            <a:r>
              <a:rPr lang="es-EC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EMPRESA MARY</a:t>
            </a:r>
            <a:endParaRPr lang="es-EC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998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109661"/>
              </p:ext>
            </p:extLst>
          </p:nvPr>
        </p:nvGraphicFramePr>
        <p:xfrm>
          <a:off x="1219483" y="1124744"/>
          <a:ext cx="7384964" cy="4772468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177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004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2219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1017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3435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764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C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C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C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ÁREA OCUPACIONAL DE LA EMPRESA  MARY</a:t>
                      </a:r>
                      <a:endParaRPr lang="es-EC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%SI</a:t>
                      </a:r>
                      <a:endParaRPr lang="es-EC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%NO</a:t>
                      </a:r>
                      <a:endParaRPr lang="es-EC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s-EC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043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C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C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 las áreas ocupacionales se observa   contaminación por presencia de  fibras, vapores y polvo. </a:t>
                      </a:r>
                      <a:endParaRPr lang="es-EC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s-EC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s-EC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EC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684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C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EC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C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 áreas de talleres tienen ventilación e iluminación  adecuadas </a:t>
                      </a:r>
                      <a:endParaRPr lang="es-EC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s-EC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s-EC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EC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684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C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EC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C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 empresa posee filtros mecánicos para eliminar polvo, pelusas  y vapores</a:t>
                      </a:r>
                      <a:endParaRPr lang="es-EC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EC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s-EC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EC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684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C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EC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C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Existe el espacio necesario para el buen desempeño laboral </a:t>
                      </a:r>
                      <a:endParaRPr lang="es-EC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</a:t>
                      </a:r>
                      <a:endParaRPr lang="es-EC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s-EC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EC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4684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EC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C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 empresa posee señalética con medidas de bioseguridad </a:t>
                      </a:r>
                      <a:endParaRPr lang="es-EC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40</a:t>
                      </a:r>
                      <a:endParaRPr lang="es-EC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60</a:t>
                      </a:r>
                      <a:endParaRPr lang="es-EC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EC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043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EC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C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 empresa cuenta con una guía de bioseguridad para  enfermedades respiratorias altas</a:t>
                      </a:r>
                      <a:endParaRPr lang="es-EC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EC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s-EC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EC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755576" y="476672"/>
            <a:ext cx="734481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  <a:tabLst>
                <a:tab pos="2082165" algn="l"/>
              </a:tabLst>
            </a:pPr>
            <a:r>
              <a:rPr lang="es-EC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FICHA TÉCNICA DE OBSERVACIÓN EN LA EMPRESA MARY</a:t>
            </a:r>
            <a:endParaRPr lang="es-EC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563888" y="6093296"/>
            <a:ext cx="507605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C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Bioseguridad 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realizado en Nicaragua sobre efectos perjudiciales en los trabajadores de maquiladoras </a:t>
            </a:r>
          </a:p>
        </p:txBody>
      </p:sp>
    </p:spTree>
    <p:extLst>
      <p:ext uri="{BB962C8B-B14F-4D97-AF65-F5344CB8AC3E}">
        <p14:creationId xmlns:p14="http://schemas.microsoft.com/office/powerpoint/2010/main" val="73263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664580" y="4941168"/>
            <a:ext cx="8043528" cy="85923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es-EC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s-EC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guía de prevención de enfermedades respiratorias altas en la industria </a:t>
            </a:r>
            <a:r>
              <a:rPr lang="es-EC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textil, representa 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aporte valioso para la bioseguridad de los trabajadores, por lo que ellos confirman su aplicación en la práctica</a:t>
            </a:r>
            <a:r>
              <a:rPr lang="es-EC" dirty="0"/>
              <a:t>. </a:t>
            </a:r>
          </a:p>
          <a:p>
            <a:pPr algn="ctr"/>
            <a:endParaRPr lang="es-EC" dirty="0"/>
          </a:p>
        </p:txBody>
      </p:sp>
      <p:sp>
        <p:nvSpPr>
          <p:cNvPr id="6" name="Rectángulo 5"/>
          <p:cNvSpPr/>
          <p:nvPr/>
        </p:nvSpPr>
        <p:spPr>
          <a:xfrm>
            <a:off x="664580" y="3456066"/>
            <a:ext cx="8043528" cy="11250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EC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s-EC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s-EC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 mayoritaria </a:t>
            </a:r>
            <a:r>
              <a:rPr lang="es-EC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no 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cuentan con equipo de protección, no han </a:t>
            </a:r>
            <a:r>
              <a:rPr lang="es-EC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sido 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capacitados para uso de equipo de protección textil, si existe Comité de Riesgo Laboral según normativa constitucional, trabajan en jornadas de trabajo diferentes acordes a la Ley Laboral vigente.</a:t>
            </a:r>
          </a:p>
          <a:p>
            <a:pPr marL="109728" indent="0">
              <a:buNone/>
            </a:pPr>
            <a:r>
              <a:rPr lang="es-EC" dirty="0"/>
              <a:t> </a:t>
            </a:r>
          </a:p>
          <a:p>
            <a:pPr algn="ctr"/>
            <a:endParaRPr lang="es-EC" dirty="0"/>
          </a:p>
        </p:txBody>
      </p:sp>
      <p:sp>
        <p:nvSpPr>
          <p:cNvPr id="5" name="Rectángulo 4"/>
          <p:cNvSpPr/>
          <p:nvPr/>
        </p:nvSpPr>
        <p:spPr>
          <a:xfrm>
            <a:off x="678396" y="2366101"/>
            <a:ext cx="8008404" cy="85923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es-EC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s-EC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mayoría de los trabajadores textiles son de género femenino, están en una edad de 19- 30 años, tienen instrucción secundaria, son de etnia mestiza y estado civil casados, con una experiencia laboral superior a los 5 años.</a:t>
            </a:r>
          </a:p>
          <a:p>
            <a:pPr algn="ctr"/>
            <a:endParaRPr lang="es-EC" dirty="0"/>
          </a:p>
        </p:txBody>
      </p:sp>
      <p:sp>
        <p:nvSpPr>
          <p:cNvPr id="4" name="Rectángulo 3"/>
          <p:cNvSpPr/>
          <p:nvPr/>
        </p:nvSpPr>
        <p:spPr>
          <a:xfrm>
            <a:off x="672964" y="1276136"/>
            <a:ext cx="8013836" cy="85923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EC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 obreros que constituyen la población de este se obtuvo una Incidencia acumulada alta, dentro del periodo mayo 2016 a febrero 2017, con un Incidencia del 80%.</a:t>
            </a:r>
          </a:p>
          <a:p>
            <a:pPr algn="ctr"/>
            <a:endParaRPr lang="es-EC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CONCLUSIONES</a:t>
            </a:r>
            <a:endParaRPr lang="es-EC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801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805012" y="4202033"/>
            <a:ext cx="7859216" cy="1099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s-EC" dirty="0"/>
              <a:t>Se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sugiere proveer  de implementos y equipos de bioseguridad necesarios a sus obreros con áreas adecuadas de ventilación e </a:t>
            </a:r>
            <a:r>
              <a:rPr lang="es-EC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iluminación, implementación 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materiales de uso personal para cada </a:t>
            </a:r>
            <a:r>
              <a:rPr lang="es-EC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labor, capacitación 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correspondiente y continúa del uso de implementos y de medidas </a:t>
            </a:r>
            <a:r>
              <a:rPr lang="es-EC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preventivas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C" dirty="0"/>
          </a:p>
        </p:txBody>
      </p:sp>
      <p:sp>
        <p:nvSpPr>
          <p:cNvPr id="6" name="Rectángulo 5"/>
          <p:cNvSpPr/>
          <p:nvPr/>
        </p:nvSpPr>
        <p:spPr>
          <a:xfrm>
            <a:off x="805012" y="2698286"/>
            <a:ext cx="7859216" cy="11631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endParaRPr lang="es-EC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s-EC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recomienda aplicar los acuerdos y protocolos, acorde a los reglamentos antes mencionados para el beneficio y la seguridad de los trabajadores </a:t>
            </a:r>
            <a:r>
              <a:rPr lang="es-EC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es-EC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Otorgar 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atención médica periódica a sus trabajadores </a:t>
            </a:r>
            <a:r>
              <a:rPr lang="es-EC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crear un centro de atención de salud en la empresa.</a:t>
            </a:r>
          </a:p>
          <a:p>
            <a:pPr algn="just"/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805012" y="1341635"/>
            <a:ext cx="7859216" cy="10161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s-EC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recomienda proveer las medidas de bioseguridad a los trabajadores, tomando como base el nivel de incidencia acumulada alta, dentro del periodo mayo 2016 a febrero 2017, con un Incidencia del 80%.</a:t>
            </a:r>
          </a:p>
          <a:p>
            <a:pPr algn="ctr"/>
            <a:endParaRPr lang="es-EC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RECOMENDACIONES</a:t>
            </a:r>
            <a:b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666168" y="5683900"/>
            <a:ext cx="8136904" cy="11247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C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trabajadores de la </a:t>
            </a:r>
            <a:r>
              <a:rPr lang="es-EC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Empresa” Mary”</a:t>
            </a:r>
          </a:p>
          <a:p>
            <a:r>
              <a:rPr lang="es-EC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Aplicar 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guía de bioseguridad para prevenir enfermedades respiratorias altas y utilizar los equipos de protección que le ofrece la empresa.</a:t>
            </a:r>
          </a:p>
          <a:p>
            <a:pPr algn="ctr"/>
            <a:endParaRPr lang="es-EC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24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1475656" y="404664"/>
            <a:ext cx="6408712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FORMULACIÓN DEL PROBLEMA</a:t>
            </a:r>
            <a:endParaRPr lang="es-EC" sz="3200" dirty="0">
              <a:solidFill>
                <a:schemeClr val="tx1"/>
              </a:solidFill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827584" y="2708920"/>
            <a:ext cx="7704856" cy="14401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es-EC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es-EC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Cuál es la incidencia de enfermedades respiratorias altas en trabajadores de la fábrica textil Mary, Antonio Ante, 2016?  </a:t>
            </a:r>
            <a:endParaRPr lang="es-EC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EC" sz="2000" dirty="0"/>
          </a:p>
        </p:txBody>
      </p:sp>
      <p:sp>
        <p:nvSpPr>
          <p:cNvPr id="6" name="Flecha abajo 5"/>
          <p:cNvSpPr/>
          <p:nvPr/>
        </p:nvSpPr>
        <p:spPr>
          <a:xfrm>
            <a:off x="4247964" y="1592796"/>
            <a:ext cx="864096" cy="86409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2489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3191894"/>
              </p:ext>
            </p:extLst>
          </p:nvPr>
        </p:nvGraphicFramePr>
        <p:xfrm>
          <a:off x="467544" y="1481328"/>
          <a:ext cx="821925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JUSTIFICACIÓN</a:t>
            </a:r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679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OBJETIVOS</a:t>
            </a:r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242518" y="1303047"/>
            <a:ext cx="4040188" cy="762000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 GENERAL</a:t>
            </a:r>
            <a:endParaRPr lang="es-EC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6 Marcador de texto"/>
          <p:cNvSpPr>
            <a:spLocks noGrp="1"/>
          </p:cNvSpPr>
          <p:nvPr>
            <p:ph type="body" sz="half" idx="3"/>
          </p:nvPr>
        </p:nvSpPr>
        <p:spPr>
          <a:xfrm>
            <a:off x="4932040" y="1259632"/>
            <a:ext cx="4041775" cy="762000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OBJETIVOS ESPECÍFICOS</a:t>
            </a:r>
            <a:endParaRPr lang="es-EC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2"/>
          </p:nvPr>
        </p:nvSpPr>
        <p:spPr>
          <a:xfrm>
            <a:off x="-16339" y="2560027"/>
            <a:ext cx="4209608" cy="3941763"/>
          </a:xfrm>
        </p:spPr>
        <p:txBody>
          <a:bodyPr>
            <a:normAutofit/>
          </a:bodyPr>
          <a:lstStyle/>
          <a:p>
            <a:pPr lvl="0" algn="just"/>
            <a:r>
              <a:rPr lang="es-EC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Determinar la incidencia de enfermedades respiratorias altas en trabajadores de la fábrica textil “Mary”, del cantón Antonio Ante, 2016</a:t>
            </a:r>
            <a:r>
              <a:rPr lang="es-EC" sz="2000" dirty="0"/>
              <a:t>.</a:t>
            </a:r>
          </a:p>
          <a:p>
            <a:pPr algn="just"/>
            <a:endParaRPr lang="es-EC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282706" y="2560027"/>
            <a:ext cx="4731069" cy="3941763"/>
          </a:xfrm>
        </p:spPr>
        <p:txBody>
          <a:bodyPr>
            <a:normAutofit fontScale="55000" lnSpcReduction="20000"/>
          </a:bodyPr>
          <a:lstStyle/>
          <a:p>
            <a:pPr lvl="0" algn="just"/>
            <a:r>
              <a:rPr lang="es-EC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Caracterizar socio demográficamente  a la población en estudio.</a:t>
            </a:r>
          </a:p>
          <a:p>
            <a:pPr marL="109728" lvl="0" indent="0" algn="just">
              <a:buNone/>
            </a:pPr>
            <a:endParaRPr lang="es-EC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s-EC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Identificar las medidas bioseguridad en la que labora los trabajadores de la fábrica textil “Mary”.</a:t>
            </a:r>
          </a:p>
          <a:p>
            <a:pPr marL="109728" lvl="0" indent="0" algn="just">
              <a:buNone/>
            </a:pPr>
            <a:endParaRPr lang="es-EC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s-EC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Identificar los casos de  enfermedades respiratorias altas en el personal de la empresa.</a:t>
            </a:r>
          </a:p>
          <a:p>
            <a:pPr marL="109728" lvl="0" indent="0" algn="just">
              <a:buNone/>
            </a:pPr>
            <a:endParaRPr lang="es-EC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s-EC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Elaborar una guía de prevención de enfermedades respiratorias altas en la </a:t>
            </a:r>
            <a:r>
              <a:rPr lang="es-EC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industria.</a:t>
            </a:r>
            <a:endParaRPr lang="es-EC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s-EC" sz="33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s-EC" sz="3300" dirty="0">
              <a:latin typeface="Times New Roman" pitchFamily="18" charset="0"/>
              <a:cs typeface="Times New Roman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28208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47664" y="1481328"/>
            <a:ext cx="7139136" cy="4525963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es-EC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¿Cuáles son las características socio demográficamente de la población en estudio?</a:t>
            </a:r>
          </a:p>
          <a:p>
            <a:pPr marL="109728" indent="0" algn="just">
              <a:buNone/>
            </a:pPr>
            <a:r>
              <a:rPr lang="es-EC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 algn="just"/>
            <a:r>
              <a:rPr lang="es-EC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¿Cuáles son las medidas de bioseguridad en la que labora los trabajadores de la fábrica textil “Mary”?</a:t>
            </a:r>
          </a:p>
          <a:p>
            <a:pPr marL="109728" indent="0" algn="just">
              <a:buNone/>
            </a:pPr>
            <a:endParaRPr lang="es-EC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s-EC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¿Cuáles son los casos de  enfermedades respiratorias altas en el personal que labora en la empresa “Mary”?</a:t>
            </a:r>
          </a:p>
          <a:p>
            <a:pPr marL="109728" indent="0" algn="just">
              <a:buNone/>
            </a:pPr>
            <a:endParaRPr lang="es-EC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s-EC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¿Cómo aportaría una guía de prevención de enfermedades respiratorias altas en la industria </a:t>
            </a:r>
            <a:r>
              <a:rPr lang="es-EC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textil.</a:t>
            </a:r>
            <a:endParaRPr lang="es-EC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s-EC" sz="2900" dirty="0">
              <a:latin typeface="Times New Roman" pitchFamily="18" charset="0"/>
              <a:cs typeface="Times New Roman" pitchFamily="18" charset="0"/>
            </a:endParaRPr>
          </a:p>
          <a:p>
            <a:endParaRPr lang="es-EC" sz="2900" dirty="0">
              <a:latin typeface="Times New Roman" pitchFamily="18" charset="0"/>
              <a:cs typeface="Times New Roman" pitchFamily="18" charset="0"/>
            </a:endParaRPr>
          </a:p>
          <a:p>
            <a:endParaRPr lang="es-EC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PREGUNTAS  DE INVESTIGACIÓN</a:t>
            </a:r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72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699792" y="620688"/>
            <a:ext cx="453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C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MARCO</a:t>
            </a:r>
            <a:r>
              <a:rPr 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REFERENCIAL</a:t>
            </a:r>
            <a:r>
              <a:rPr lang="es-EC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C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sz="2400" dirty="0"/>
          </a:p>
          <a:p>
            <a:pPr algn="ctr"/>
            <a:endParaRPr lang="es-EC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95536" y="1556792"/>
            <a:ext cx="4032448" cy="18928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s-EC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Enfermedades Agudas</a:t>
            </a:r>
          </a:p>
          <a:p>
            <a:r>
              <a:rPr lang="es-EC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 la Rosa </a:t>
            </a:r>
            <a:r>
              <a:rPr lang="es-EC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Michaell</a:t>
            </a:r>
            <a:r>
              <a:rPr lang="es-EC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2015-Cataluña  </a:t>
            </a:r>
            <a:r>
              <a:rPr lang="es-EC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Hospital “Carlos Nájera Pontón” </a:t>
            </a:r>
            <a:r>
              <a:rPr lang="es-EC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C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nfermedades </a:t>
            </a:r>
            <a:r>
              <a:rPr lang="es-EC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respiratorias agudas: </a:t>
            </a:r>
            <a:r>
              <a:rPr lang="es-EC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Laringitis </a:t>
            </a:r>
            <a:r>
              <a:rPr lang="es-EC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 origen laboral. </a:t>
            </a:r>
            <a:endParaRPr lang="es-EC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EC" b="1" dirty="0"/>
          </a:p>
        </p:txBody>
      </p:sp>
      <p:sp>
        <p:nvSpPr>
          <p:cNvPr id="5" name="Rectángulo 4"/>
          <p:cNvSpPr/>
          <p:nvPr/>
        </p:nvSpPr>
        <p:spPr>
          <a:xfrm>
            <a:off x="4932040" y="3861048"/>
            <a:ext cx="3816424" cy="27238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s-EC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Enfermedades Respiratorias </a:t>
            </a:r>
            <a:r>
              <a:rPr lang="es-EC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Altas</a:t>
            </a:r>
            <a:endParaRPr lang="es-EC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C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Dr. Juan Carlos Rodríguez Vásquez 2014, </a:t>
            </a:r>
            <a:r>
              <a:rPr lang="es-EC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Moa</a:t>
            </a:r>
            <a:r>
              <a:rPr lang="es-EC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-Cuba , </a:t>
            </a:r>
            <a:r>
              <a:rPr lang="es-EC" dirty="0">
                <a:latin typeface="Times New Roman" panose="02020603050405020304" pitchFamily="18" charset="0"/>
                <a:ea typeface="Times New Roman" panose="02020603050405020304" pitchFamily="18" charset="0"/>
              </a:rPr>
              <a:t>Hospital General "Dr. Guillermo Luis Fernández </a:t>
            </a:r>
            <a:r>
              <a:rPr lang="es-EC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s-EC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Asociación entre la exposición prolongada a fibras textiles y la ocurrencia de enfermedades respiratorias en los trabajadores expuestos. </a:t>
            </a:r>
            <a:endParaRPr lang="es-EC" b="1" dirty="0"/>
          </a:p>
        </p:txBody>
      </p:sp>
      <p:sp>
        <p:nvSpPr>
          <p:cNvPr id="6" name="Rectángulo 5"/>
          <p:cNvSpPr/>
          <p:nvPr/>
        </p:nvSpPr>
        <p:spPr>
          <a:xfrm>
            <a:off x="4716016" y="1556792"/>
            <a:ext cx="4032448" cy="18928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EC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Rinitis alérgica</a:t>
            </a:r>
            <a:endParaRPr lang="es-EC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C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Dra</a:t>
            </a:r>
            <a:r>
              <a:rPr lang="es-EC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Mirtha Álvarez Castelló y otros </a:t>
            </a:r>
            <a:r>
              <a:rPr lang="es-EC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2014</a:t>
            </a:r>
          </a:p>
          <a:p>
            <a:r>
              <a:rPr lang="es-EC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 Paz – Bolivia, </a:t>
            </a:r>
            <a:r>
              <a:rPr lang="es-EC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Hospital </a:t>
            </a:r>
            <a:r>
              <a:rPr lang="es-EC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Neumológico </a:t>
            </a:r>
          </a:p>
          <a:p>
            <a:r>
              <a:rPr lang="es-EC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Rinitis </a:t>
            </a:r>
            <a:r>
              <a:rPr lang="es-EC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alérgica y </a:t>
            </a:r>
            <a:r>
              <a:rPr lang="es-EC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Rinosinusitis</a:t>
            </a:r>
            <a:r>
              <a:rPr lang="es-EC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 maquilas textiles</a:t>
            </a:r>
            <a:endParaRPr lang="es-EC" b="1" dirty="0"/>
          </a:p>
        </p:txBody>
      </p:sp>
      <p:sp>
        <p:nvSpPr>
          <p:cNvPr id="7" name="Rectángulo 6"/>
          <p:cNvSpPr/>
          <p:nvPr/>
        </p:nvSpPr>
        <p:spPr>
          <a:xfrm>
            <a:off x="576064" y="4385722"/>
            <a:ext cx="3851920" cy="21698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EC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Rinitis y Asma ocupacional</a:t>
            </a:r>
            <a:endParaRPr lang="es-EC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C" dirty="0">
                <a:latin typeface="Times New Roman" panose="02020603050405020304" pitchFamily="18" charset="0"/>
                <a:ea typeface="Times New Roman" panose="02020603050405020304" pitchFamily="18" charset="0"/>
              </a:rPr>
              <a:t>P. Cebollero, E. </a:t>
            </a:r>
            <a:r>
              <a:rPr lang="es-EC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Echegoyen</a:t>
            </a:r>
            <a:r>
              <a:rPr lang="es-EC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en el 2015</a:t>
            </a:r>
            <a:r>
              <a:rPr lang="es-EC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s-EC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Pamplona.</a:t>
            </a:r>
          </a:p>
          <a:p>
            <a:r>
              <a:rPr lang="es-EC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Relación </a:t>
            </a:r>
            <a:r>
              <a:rPr lang="es-EC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entre la rinitis y asma ocupacional en </a:t>
            </a:r>
            <a:r>
              <a:rPr lang="es-EC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 categórico medio </a:t>
            </a:r>
            <a:r>
              <a:rPr lang="es-EC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laboral.</a:t>
            </a:r>
          </a:p>
          <a:p>
            <a:endParaRPr lang="es-EC" b="1" dirty="0"/>
          </a:p>
        </p:txBody>
      </p:sp>
    </p:spTree>
    <p:extLst>
      <p:ext uri="{BB962C8B-B14F-4D97-AF65-F5344CB8AC3E}">
        <p14:creationId xmlns:p14="http://schemas.microsoft.com/office/powerpoint/2010/main" val="362730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699792" y="620688"/>
            <a:ext cx="453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C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MARCO</a:t>
            </a:r>
            <a:r>
              <a:rPr 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CONTEXTUAL</a:t>
            </a:r>
            <a:r>
              <a:rPr lang="es-EC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C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sz="2400" dirty="0"/>
          </a:p>
          <a:p>
            <a:pPr algn="ctr"/>
            <a:endParaRPr lang="es-EC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141754708"/>
              </p:ext>
            </p:extLst>
          </p:nvPr>
        </p:nvGraphicFramePr>
        <p:xfrm>
          <a:off x="1547664" y="1268760"/>
          <a:ext cx="7272808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Imagen 7" descr="C:\Users\Usuario\AppData\Local\Microsoft\Windows\Temporary Internet Files\Content.Word\20170605_121348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29859" y="3546805"/>
            <a:ext cx="2232248" cy="22846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1635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699792" y="620688"/>
            <a:ext cx="453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C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MARCO</a:t>
            </a:r>
            <a:r>
              <a:rPr 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CONCEPTUAL</a:t>
            </a:r>
            <a:r>
              <a:rPr lang="es-EC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C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sz="2400" dirty="0"/>
          </a:p>
          <a:p>
            <a:pPr algn="ctr"/>
            <a:endParaRPr lang="es-EC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461854756"/>
              </p:ext>
            </p:extLst>
          </p:nvPr>
        </p:nvGraphicFramePr>
        <p:xfrm>
          <a:off x="1475656" y="1556792"/>
          <a:ext cx="6696744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992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1037</TotalTime>
  <Words>1477</Words>
  <Application>Microsoft Office PowerPoint</Application>
  <PresentationFormat>Presentación en pantalla (4:3)</PresentationFormat>
  <Paragraphs>251</Paragraphs>
  <Slides>25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4" baseType="lpstr">
      <vt:lpstr>Arial</vt:lpstr>
      <vt:lpstr>Calibri</vt:lpstr>
      <vt:lpstr>Droid Sans Fallback</vt:lpstr>
      <vt:lpstr>Lucida Sans Unicode</vt:lpstr>
      <vt:lpstr>Times New Roman</vt:lpstr>
      <vt:lpstr>Verdana</vt:lpstr>
      <vt:lpstr>Wingdings 2</vt:lpstr>
      <vt:lpstr>Wingdings 3</vt:lpstr>
      <vt:lpstr>Concurrencia</vt:lpstr>
      <vt:lpstr>Presentación de PowerPoint</vt:lpstr>
      <vt:lpstr>PLANTEAMIENTO DEL PROBLEMA</vt:lpstr>
      <vt:lpstr>Presentación de PowerPoint</vt:lpstr>
      <vt:lpstr>JUSTIFICACIÓN</vt:lpstr>
      <vt:lpstr>OBJETIVOS</vt:lpstr>
      <vt:lpstr>PREGUNTAS  DE INVESTIGACIÓN</vt:lpstr>
      <vt:lpstr>Presentación de PowerPoint</vt:lpstr>
      <vt:lpstr>Presentación de PowerPoint</vt:lpstr>
      <vt:lpstr>Presentación de PowerPoint</vt:lpstr>
      <vt:lpstr>Presentación de PowerPoint</vt:lpstr>
      <vt:lpstr>METODOLOGÍA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CONCLUSIONES</vt:lpstr>
      <vt:lpstr>RECOMENDACIONES </vt:lpstr>
    </vt:vector>
  </TitlesOfParts>
  <Company>Luffi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 Montalvo</dc:creator>
  <cp:lastModifiedBy>user</cp:lastModifiedBy>
  <cp:revision>71</cp:revision>
  <dcterms:created xsi:type="dcterms:W3CDTF">2017-04-18T21:04:29Z</dcterms:created>
  <dcterms:modified xsi:type="dcterms:W3CDTF">2017-10-10T20:02:16Z</dcterms:modified>
</cp:coreProperties>
</file>