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1" r:id="rId1"/>
  </p:sldMasterIdLst>
  <p:sldIdLst>
    <p:sldId id="256" r:id="rId2"/>
    <p:sldId id="258" r:id="rId3"/>
    <p:sldId id="259" r:id="rId4"/>
    <p:sldId id="257" r:id="rId5"/>
    <p:sldId id="261" r:id="rId6"/>
    <p:sldId id="262" r:id="rId7"/>
    <p:sldId id="263" r:id="rId8"/>
    <p:sldId id="264" r:id="rId9"/>
    <p:sldId id="265" r:id="rId10"/>
    <p:sldId id="266" r:id="rId11"/>
    <p:sldId id="268" r:id="rId12"/>
    <p:sldId id="267" r:id="rId13"/>
    <p:sldId id="290" r:id="rId14"/>
    <p:sldId id="269" r:id="rId15"/>
    <p:sldId id="270" r:id="rId16"/>
    <p:sldId id="271" r:id="rId17"/>
    <p:sldId id="272" r:id="rId18"/>
    <p:sldId id="273" r:id="rId19"/>
    <p:sldId id="291" r:id="rId20"/>
    <p:sldId id="292" r:id="rId21"/>
    <p:sldId id="274" r:id="rId22"/>
    <p:sldId id="275" r:id="rId23"/>
    <p:sldId id="276" r:id="rId24"/>
    <p:sldId id="294" r:id="rId25"/>
    <p:sldId id="277" r:id="rId26"/>
    <p:sldId id="293" r:id="rId27"/>
    <p:sldId id="278" r:id="rId28"/>
    <p:sldId id="279" r:id="rId29"/>
    <p:sldId id="280" r:id="rId30"/>
    <p:sldId id="295" r:id="rId31"/>
    <p:sldId id="281" r:id="rId32"/>
    <p:sldId id="282" r:id="rId33"/>
    <p:sldId id="283" r:id="rId34"/>
    <p:sldId id="288" r:id="rId35"/>
    <p:sldId id="284" r:id="rId36"/>
    <p:sldId id="289" r:id="rId37"/>
    <p:sldId id="287" r:id="rId3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9" autoAdjust="0"/>
    <p:restoredTop sz="94660"/>
  </p:normalViewPr>
  <p:slideViewPr>
    <p:cSldViewPr snapToGrid="0">
      <p:cViewPr varScale="1">
        <p:scale>
          <a:sx n="74" d="100"/>
          <a:sy n="74" d="100"/>
        </p:scale>
        <p:origin x="4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E:\RESPALDOS\Documentos\UNIVERSIDAD%20ING.%20INDUSTRIAL\10&#176;%20Nivel\DOCUMENTOS\TODO%20DOCUMENT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RESPALDOS%20ALIS\Documentos\UNIVERSIDAD%20ING.%20INDUSTRIAL\10&#176;%20Nivel\DOCUMENTOS\TODO%20DOCUMENTOS%20u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baseline="0">
                <a:solidFill>
                  <a:schemeClr val="dk1">
                    <a:lumMod val="75000"/>
                    <a:lumOff val="25000"/>
                  </a:schemeClr>
                </a:solidFill>
                <a:latin typeface="+mn-lt"/>
                <a:ea typeface="+mn-ea"/>
                <a:cs typeface="+mn-cs"/>
              </a:defRPr>
            </a:pPr>
            <a:r>
              <a:rPr lang="es-EC" sz="1000"/>
              <a:t>Resumen Auditoría Inicial ISO 9001:2015</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dk1">
                  <a:lumMod val="75000"/>
                  <a:lumOff val="25000"/>
                </a:schemeClr>
              </a:solidFill>
              <a:latin typeface="+mn-lt"/>
              <a:ea typeface="+mn-ea"/>
              <a:cs typeface="+mn-cs"/>
            </a:defRPr>
          </a:pPr>
          <a:endParaRPr lang="es-EC"/>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 C.E.S.E.P</c:v>
          </c:tx>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invertIfNegative val="0"/>
          <c:dLbls>
            <c:spPr>
              <a:solidFill>
                <a:prstClr val="black">
                  <a:lumMod val="65000"/>
                  <a:lumOff val="35000"/>
                  <a:alpha val="75000"/>
                </a:prstClr>
              </a:solidFill>
              <a:ln>
                <a:noFill/>
              </a:ln>
              <a:effectLst/>
            </c:spPr>
            <c:txPr>
              <a:bodyPr rot="0" spcFirstLastPara="1" vertOverflow="clip" horzOverflow="clip" vert="horz" wrap="square" lIns="36576" tIns="18288" rIns="36576" bIns="18288" anchor="ctr" anchorCtr="1">
                <a:spAutoFit/>
              </a:bodyPr>
              <a:lstStyle/>
              <a:p>
                <a:pPr>
                  <a:defRPr sz="700" b="1" i="0" u="none" strike="noStrike" kern="1200" baseline="0">
                    <a:solidFill>
                      <a:schemeClr val="lt1"/>
                    </a:solidFill>
                    <a:latin typeface="+mn-lt"/>
                    <a:ea typeface="+mn-ea"/>
                    <a:cs typeface="+mn-cs"/>
                  </a:defRPr>
                </a:pPr>
                <a:endParaRPr lang="es-EC"/>
              </a:p>
            </c:txPr>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layout/>
                <c15:showLeaderLines val="0"/>
              </c:ext>
            </c:extLst>
          </c:dLbls>
          <c:cat>
            <c:strRef>
              <c:f>('AUD ISO INICIAL'!$BA$6,'AUD ISO INICIAL'!$BA$12,'AUD ISO INICIAL'!$BA$18,'AUD ISO INICIAL'!$BA$22,'AUD ISO INICIAL'!$BA$30,'AUD ISO INICIAL'!$BA$41,'AUD ISO INICIAL'!$BA$45)</c:f>
              <c:strCache>
                <c:ptCount val="7"/>
                <c:pt idx="0">
                  <c:v>Contexto de la Organización</c:v>
                </c:pt>
                <c:pt idx="1">
                  <c:v>Liderazgo</c:v>
                </c:pt>
                <c:pt idx="2">
                  <c:v>Planificación</c:v>
                </c:pt>
                <c:pt idx="3">
                  <c:v>Apoyo</c:v>
                </c:pt>
                <c:pt idx="4">
                  <c:v>Operación</c:v>
                </c:pt>
                <c:pt idx="5">
                  <c:v>Evaluación de Desempeño </c:v>
                </c:pt>
                <c:pt idx="6">
                  <c:v>Mejora</c:v>
                </c:pt>
              </c:strCache>
            </c:strRef>
          </c:cat>
          <c:val>
            <c:numRef>
              <c:f>('AUD ISO INICIAL'!$BH$6,'AUD ISO INICIAL'!$BH$12,'AUD ISO INICIAL'!$BH$18,'AUD ISO INICIAL'!$BH$22,'AUD ISO INICIAL'!$BH$30,'AUD ISO INICIAL'!$BH$41,'AUD ISO INICIAL'!$BH$45)</c:f>
              <c:numCache>
                <c:formatCode>0.00%</c:formatCode>
                <c:ptCount val="7"/>
                <c:pt idx="0">
                  <c:v>0.11160714285714285</c:v>
                </c:pt>
                <c:pt idx="1">
                  <c:v>0.14722222222222223</c:v>
                </c:pt>
                <c:pt idx="2">
                  <c:v>0</c:v>
                </c:pt>
                <c:pt idx="3">
                  <c:v>0.13041666666666668</c:v>
                </c:pt>
                <c:pt idx="4">
                  <c:v>0.13081709956709958</c:v>
                </c:pt>
                <c:pt idx="5">
                  <c:v>2.0833333333333332E-2</c:v>
                </c:pt>
                <c:pt idx="6">
                  <c:v>0.10416666666666667</c:v>
                </c:pt>
              </c:numCache>
            </c:numRef>
          </c:val>
          <c:extLst xmlns:c16r2="http://schemas.microsoft.com/office/drawing/2015/06/chart">
            <c:ext xmlns:c16="http://schemas.microsoft.com/office/drawing/2014/chart" uri="{C3380CC4-5D6E-409C-BE32-E72D297353CC}">
              <c16:uniqueId val="{00000000-6F30-4166-93E7-83C858AE5DE4}"/>
            </c:ext>
          </c:extLst>
        </c:ser>
        <c:dLbls>
          <c:showLegendKey val="0"/>
          <c:showVal val="1"/>
          <c:showCatName val="0"/>
          <c:showSerName val="0"/>
          <c:showPercent val="0"/>
          <c:showBubbleSize val="0"/>
        </c:dLbls>
        <c:gapWidth val="65"/>
        <c:shape val="box"/>
        <c:axId val="259554576"/>
        <c:axId val="259553488"/>
        <c:axId val="0"/>
      </c:bar3DChart>
      <c:catAx>
        <c:axId val="2595545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500" b="0" i="0" u="none" strike="noStrike" kern="1200" cap="all" baseline="0">
                <a:solidFill>
                  <a:schemeClr val="dk1">
                    <a:lumMod val="75000"/>
                    <a:lumOff val="25000"/>
                  </a:schemeClr>
                </a:solidFill>
                <a:latin typeface="+mn-lt"/>
                <a:ea typeface="+mn-ea"/>
                <a:cs typeface="+mn-cs"/>
              </a:defRPr>
            </a:pPr>
            <a:endParaRPr lang="es-EC"/>
          </a:p>
        </c:txPr>
        <c:crossAx val="259553488"/>
        <c:crosses val="autoZero"/>
        <c:auto val="1"/>
        <c:lblAlgn val="ctr"/>
        <c:lblOffset val="100"/>
        <c:noMultiLvlLbl val="0"/>
      </c:catAx>
      <c:valAx>
        <c:axId val="259553488"/>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dk1">
                    <a:lumMod val="75000"/>
                    <a:lumOff val="25000"/>
                  </a:schemeClr>
                </a:solidFill>
                <a:latin typeface="+mn-lt"/>
                <a:ea typeface="+mn-ea"/>
                <a:cs typeface="+mn-cs"/>
              </a:defRPr>
            </a:pPr>
            <a:endParaRPr lang="es-EC"/>
          </a:p>
        </c:txPr>
        <c:crossAx val="25955457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700"/>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baseline="0">
                <a:solidFill>
                  <a:schemeClr val="dk1"/>
                </a:solidFill>
                <a:latin typeface="+mn-lt"/>
                <a:ea typeface="+mn-ea"/>
                <a:cs typeface="+mn-cs"/>
              </a:defRPr>
            </a:pPr>
            <a:r>
              <a:rPr lang="es-EC" sz="1050"/>
              <a:t>Variación Porcentual de la Brecha de Cumplimiento</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dk1"/>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v>% CUM</c:v>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2"/>
              <c:pt idx="0">
                <c:v>1</c:v>
              </c:pt>
              <c:pt idx="1">
                <c:v>2</c:v>
              </c:pt>
              <c:extLst>
                <c:ext xmlns:c15="http://schemas.microsoft.com/office/drawing/2012/chart" uri="{02D57815-91ED-43cb-92C2-25804820EDAC}">
                  <c15:autoCat val="1"/>
                </c:ext>
              </c:extLst>
            </c:strLit>
          </c:cat>
          <c:val>
            <c:numRef>
              <c:extLst>
                <c:ext xmlns:c15="http://schemas.microsoft.com/office/drawing/2012/chart" uri="{02D57815-91ED-43cb-92C2-25804820EDAC}">
                  <c15:fullRef>
                    <c15:sqref>('AUD ISO FINAL'!$AZ$38,'AUD ISO FINAL'!$BB$38,'AUD ISO FINAL'!$BD$38)</c15:sqref>
                  </c15:fullRef>
                </c:ext>
              </c:extLst>
              <c:f>('AUD ISO FINAL'!$AZ$38,'AUD ISO FINAL'!$BB$38)</c:f>
              <c:numCache>
                <c:formatCode>0.00%</c:formatCode>
                <c:ptCount val="2"/>
                <c:pt idx="0">
                  <c:v>9.2151875901875901E-2</c:v>
                </c:pt>
                <c:pt idx="1">
                  <c:v>0.46149814471243039</c:v>
                </c:pt>
              </c:numCache>
            </c:numRef>
          </c:val>
          <c:extLst xmlns:c16r2="http://schemas.microsoft.com/office/drawing/2015/06/chart">
            <c:ext xmlns:c16="http://schemas.microsoft.com/office/drawing/2014/chart" uri="{C3380CC4-5D6E-409C-BE32-E72D297353CC}">
              <c16:uniqueId val="{00000000-8E94-4E9C-BE0F-B760D434131D}"/>
            </c:ext>
          </c:extLst>
        </c:ser>
        <c:ser>
          <c:idx val="1"/>
          <c:order val="1"/>
          <c:tx>
            <c:v>BRECHA</c:v>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2"/>
              <c:pt idx="0">
                <c:v>1</c:v>
              </c:pt>
              <c:pt idx="1">
                <c:v>2</c:v>
              </c:pt>
              <c:extLst>
                <c:ext xmlns:c15="http://schemas.microsoft.com/office/drawing/2012/chart" uri="{02D57815-91ED-43cb-92C2-25804820EDAC}">
                  <c15:autoCat val="1"/>
                </c:ext>
              </c:extLst>
            </c:strLit>
          </c:cat>
          <c:val>
            <c:numRef>
              <c:extLst>
                <c:ext xmlns:c15="http://schemas.microsoft.com/office/drawing/2012/chart" uri="{02D57815-91ED-43cb-92C2-25804820EDAC}">
                  <c15:fullRef>
                    <c15:sqref>('AUD ISO FINAL'!$AZ$39,'AUD ISO FINAL'!$BB$39,'AUD ISO FINAL'!$BD$39)</c15:sqref>
                  </c15:fullRef>
                </c:ext>
              </c:extLst>
              <c:f>('AUD ISO FINAL'!$AZ$39,'AUD ISO FINAL'!$BB$39)</c:f>
              <c:numCache>
                <c:formatCode>0.00%</c:formatCode>
                <c:ptCount val="2"/>
                <c:pt idx="0">
                  <c:v>0.9078481240981241</c:v>
                </c:pt>
                <c:pt idx="1">
                  <c:v>0.53850185528756955</c:v>
                </c:pt>
              </c:numCache>
            </c:numRef>
          </c:val>
          <c:extLst xmlns:c16r2="http://schemas.microsoft.com/office/drawing/2015/06/chart">
            <c:ext xmlns:c16="http://schemas.microsoft.com/office/drawing/2014/chart" uri="{C3380CC4-5D6E-409C-BE32-E72D297353CC}">
              <c16:uniqueId val="{00000001-8E94-4E9C-BE0F-B760D434131D}"/>
            </c:ext>
          </c:extLst>
        </c:ser>
        <c:dLbls>
          <c:showLegendKey val="0"/>
          <c:showVal val="1"/>
          <c:showCatName val="0"/>
          <c:showSerName val="0"/>
          <c:showPercent val="0"/>
          <c:showBubbleSize val="0"/>
        </c:dLbls>
        <c:gapWidth val="150"/>
        <c:shape val="box"/>
        <c:axId val="259551312"/>
        <c:axId val="259555664"/>
        <c:axId val="0"/>
      </c:bar3DChart>
      <c:catAx>
        <c:axId val="259551312"/>
        <c:scaling>
          <c:orientation val="minMax"/>
        </c:scaling>
        <c:delete val="0"/>
        <c:axPos val="b"/>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crossAx val="259555664"/>
        <c:crosses val="autoZero"/>
        <c:auto val="1"/>
        <c:lblAlgn val="ctr"/>
        <c:lblOffset val="100"/>
        <c:noMultiLvlLbl val="0"/>
      </c:catAx>
      <c:valAx>
        <c:axId val="259555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r>
                  <a:rPr lang="es-EC"/>
                  <a:t>% DE CUMPLIMIENTO</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dk1"/>
                </a:solidFill>
                <a:latin typeface="+mn-lt"/>
                <a:ea typeface="+mn-ea"/>
                <a:cs typeface="+mn-cs"/>
              </a:defRPr>
            </a:pPr>
            <a:endParaRPr lang="es-EC"/>
          </a:p>
        </c:txPr>
        <c:crossAx val="259551312"/>
        <c:crosses val="autoZero"/>
        <c:crossBetween val="between"/>
      </c:valAx>
      <c:dTable>
        <c:showHorzBorder val="1"/>
        <c:showVertBorder val="1"/>
        <c:showOutline val="1"/>
        <c:showKeys val="1"/>
        <c:spPr>
          <a:noFill/>
          <a:ln w="25400" cap="flat" cmpd="sng" algn="ctr">
            <a:noFill/>
            <a:round/>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es-EC"/>
          </a:p>
        </c:txPr>
      </c:dTable>
      <c:spPr>
        <a:noFill/>
        <a:ln>
          <a:noFill/>
        </a:ln>
        <a:effectLst/>
      </c:spPr>
    </c:plotArea>
    <c:plotVisOnly val="1"/>
    <c:dispBlanksAs val="gap"/>
    <c:showDLblsOverMax val="0"/>
  </c:chart>
  <c:spPr>
    <a:solidFill>
      <a:schemeClr val="lt1"/>
    </a:solidFill>
    <a:ln w="12700" cap="flat" cmpd="sng" algn="ctr">
      <a:solidFill>
        <a:schemeClr val="accent2"/>
      </a:solidFill>
      <a:prstDash val="solid"/>
    </a:ln>
    <a:effectLst/>
  </c:spPr>
  <c:txPr>
    <a:bodyPr/>
    <a:lstStyle/>
    <a:p>
      <a:pPr>
        <a:defRPr>
          <a:solidFill>
            <a:schemeClr val="dk1"/>
          </a:solidFill>
          <a:latin typeface="+mn-lt"/>
          <a:ea typeface="+mn-ea"/>
          <a:cs typeface="+mn-cs"/>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diagrams/_rels/data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ata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21.xml.rels><?xml version="1.0" encoding="UTF-8" standalone="yes"?>
<Relationships xmlns="http://schemas.openxmlformats.org/package/2006/relationships"><Relationship Id="rId1" Type="http://schemas.openxmlformats.org/officeDocument/2006/relationships/image" Target="../media/image34.png"/></Relationships>
</file>

<file path=ppt/diagrams/_rels/data25.xml.rels><?xml version="1.0" encoding="UTF-8" standalone="yes"?>
<Relationships xmlns="http://schemas.openxmlformats.org/package/2006/relationships"><Relationship Id="rId1" Type="http://schemas.openxmlformats.org/officeDocument/2006/relationships/image" Target="../media/image36.png"/></Relationships>
</file>

<file path=ppt/diagrams/_rels/data26.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38.png"/></Relationships>
</file>

<file path=ppt/diagrams/_rels/data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ata28.xml.rels><?xml version="1.0" encoding="UTF-8" standalone="yes"?>
<Relationships xmlns="http://schemas.openxmlformats.org/package/2006/relationships"><Relationship Id="rId1" Type="http://schemas.openxmlformats.org/officeDocument/2006/relationships/image" Target="../media/image43.png"/></Relationships>
</file>

<file path=ppt/diagrams/_rels/data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ata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30.xml.rels><?xml version="1.0" encoding="UTF-8" standalone="yes"?>
<Relationships xmlns="http://schemas.openxmlformats.org/package/2006/relationships"><Relationship Id="rId1" Type="http://schemas.openxmlformats.org/officeDocument/2006/relationships/image" Target="../media/image46.png"/></Relationships>
</file>

<file path=ppt/diagrams/_rels/data33.xml.rels><?xml version="1.0" encoding="UTF-8" standalone="yes"?>
<Relationships xmlns="http://schemas.openxmlformats.org/package/2006/relationships"><Relationship Id="rId1" Type="http://schemas.openxmlformats.org/officeDocument/2006/relationships/image" Target="../media/image50.png"/></Relationships>
</file>

<file path=ppt/diagrams/_rels/data34.xml.rels><?xml version="1.0" encoding="UTF-8" standalone="yes"?>
<Relationships xmlns="http://schemas.openxmlformats.org/package/2006/relationships"><Relationship Id="rId1" Type="http://schemas.openxmlformats.org/officeDocument/2006/relationships/image" Target="../media/image51.png"/></Relationships>
</file>

<file path=ppt/diagrams/_rels/data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ata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diagrams/_rels/data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diagrams/_rels/data4.xml.rels><?xml version="1.0" encoding="UTF-8" standalone="yes"?>
<Relationships xmlns="http://schemas.openxmlformats.org/package/2006/relationships"><Relationship Id="rId1" Type="http://schemas.openxmlformats.org/officeDocument/2006/relationships/image" Target="../media/image11.png"/></Relationships>
</file>

<file path=ppt/diagrams/_rels/data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ata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diagrams/_rels/data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iagrams/_rels/data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iagrams/_rels/data5.xml.rels><?xml version="1.0" encoding="UTF-8" standalone="yes"?>
<Relationships xmlns="http://schemas.openxmlformats.org/package/2006/relationships"><Relationship Id="rId1" Type="http://schemas.openxmlformats.org/officeDocument/2006/relationships/image" Target="../media/image12.png"/></Relationships>
</file>

<file path=ppt/diagrams/_rels/data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 Id="rId5" Type="http://schemas.openxmlformats.org/officeDocument/2006/relationships/image" Target="../media/image80.png"/><Relationship Id="rId4" Type="http://schemas.openxmlformats.org/officeDocument/2006/relationships/image" Target="../media/image79.png"/></Relationships>
</file>

<file path=ppt/diagrams/_rels/data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5" Type="http://schemas.openxmlformats.org/officeDocument/2006/relationships/image" Target="../media/image85.png"/><Relationship Id="rId4" Type="http://schemas.openxmlformats.org/officeDocument/2006/relationships/image" Target="../media/image84.png"/></Relationships>
</file>

<file path=ppt/diagrams/_rels/data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 Id="rId5" Type="http://schemas.openxmlformats.org/officeDocument/2006/relationships/image" Target="../media/image90.png"/><Relationship Id="rId4" Type="http://schemas.openxmlformats.org/officeDocument/2006/relationships/image" Target="../media/image89.png"/></Relationships>
</file>

<file path=ppt/diagrams/_rels/data5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image" Target="../media/image95.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diagrams/_rels/data6.xml.rels><?xml version="1.0" encoding="UTF-8" standalone="yes"?>
<Relationships xmlns="http://schemas.openxmlformats.org/package/2006/relationships"><Relationship Id="rId1" Type="http://schemas.openxmlformats.org/officeDocument/2006/relationships/image" Target="../media/image13.png"/></Relationships>
</file>

<file path=ppt/diagrams/_rels/data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8.xml.rels><?xml version="1.0" encoding="UTF-8" standalone="yes"?>
<Relationships xmlns="http://schemas.openxmlformats.org/package/2006/relationships"><Relationship Id="rId1" Type="http://schemas.openxmlformats.org/officeDocument/2006/relationships/image" Target="../media/image17.png"/></Relationships>
</file>

<file path=ppt/diagrams/_rels/data9.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33.xml.rels><?xml version="1.0" encoding="UTF-8" standalone="yes"?>
<Relationships xmlns="http://schemas.openxmlformats.org/package/2006/relationships"><Relationship Id="rId1" Type="http://schemas.openxmlformats.org/officeDocument/2006/relationships/image" Target="../media/image50.png"/></Relationships>
</file>

<file path=ppt/diagrams/_rels/drawing34.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5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image" Target="../media/image95.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8C7DA6-71CC-45D6-B871-E95F2FC8876A}" type="doc">
      <dgm:prSet loTypeId="urn:microsoft.com/office/officeart/2005/8/layout/chevron2" loCatId="list" qsTypeId="urn:microsoft.com/office/officeart/2005/8/quickstyle/3d2" qsCatId="3D" csTypeId="urn:microsoft.com/office/officeart/2005/8/colors/accent3_1" csCatId="accent3" phldr="1"/>
      <dgm:spPr/>
      <dgm:t>
        <a:bodyPr/>
        <a:lstStyle/>
        <a:p>
          <a:endParaRPr lang="es-EC"/>
        </a:p>
      </dgm:t>
    </dgm:pt>
    <dgm:pt modelId="{B1DB48CA-B151-468D-9410-5074AA86C571}">
      <dgm:prSet phldrT="[Texto]" custT="1"/>
      <dgm:spPr/>
      <dgm:t>
        <a:bodyPr/>
        <a:lstStyle/>
        <a:p>
          <a:endParaRPr lang="es-EC" sz="2200" b="0" dirty="0"/>
        </a:p>
      </dgm:t>
    </dgm:pt>
    <dgm:pt modelId="{FB3BD45C-1FF7-4178-B4AA-5699A94D8EA3}" type="parTrans" cxnId="{128EC4C8-520B-4FEB-AB2E-75CE28FD63C6}">
      <dgm:prSet/>
      <dgm:spPr/>
      <dgm:t>
        <a:bodyPr/>
        <a:lstStyle/>
        <a:p>
          <a:endParaRPr lang="es-EC" sz="2200" b="0" dirty="0"/>
        </a:p>
      </dgm:t>
    </dgm:pt>
    <dgm:pt modelId="{19EEF47E-6E45-4703-8A34-245904C62111}" type="sibTrans" cxnId="{128EC4C8-520B-4FEB-AB2E-75CE28FD63C6}">
      <dgm:prSet/>
      <dgm:spPr/>
      <dgm:t>
        <a:bodyPr/>
        <a:lstStyle/>
        <a:p>
          <a:endParaRPr lang="es-EC" sz="2200" b="0" dirty="0"/>
        </a:p>
      </dgm:t>
    </dgm:pt>
    <dgm:pt modelId="{64B4C008-1FA8-4648-923D-C3B27B5A586D}">
      <dgm:prSet phldrT="[Texto]" custT="1"/>
      <dgm:spPr/>
      <dgm:t>
        <a:bodyPr/>
        <a:lstStyle/>
        <a:p>
          <a:endParaRPr lang="es-EC" sz="2200" b="0" dirty="0"/>
        </a:p>
      </dgm:t>
    </dgm:pt>
    <dgm:pt modelId="{178DEACF-A541-441B-8D72-734B3822AFDB}" type="parTrans" cxnId="{0004A45E-3572-4722-88C1-410374C9440C}">
      <dgm:prSet/>
      <dgm:spPr/>
      <dgm:t>
        <a:bodyPr/>
        <a:lstStyle/>
        <a:p>
          <a:endParaRPr lang="es-EC" sz="2200" b="0" dirty="0"/>
        </a:p>
      </dgm:t>
    </dgm:pt>
    <dgm:pt modelId="{36D8ACED-C693-4A91-B763-2A15251FE65F}" type="sibTrans" cxnId="{0004A45E-3572-4722-88C1-410374C9440C}">
      <dgm:prSet/>
      <dgm:spPr/>
      <dgm:t>
        <a:bodyPr/>
        <a:lstStyle/>
        <a:p>
          <a:endParaRPr lang="es-EC" sz="2200" b="0" dirty="0"/>
        </a:p>
      </dgm:t>
    </dgm:pt>
    <dgm:pt modelId="{B534E934-A19D-40FF-A124-2378426B5579}">
      <dgm:prSet phldrT="[Texto]" custT="1"/>
      <dgm:spPr/>
      <dgm:t>
        <a:bodyPr/>
        <a:lstStyle/>
        <a:p>
          <a:r>
            <a:rPr lang="es-EC" sz="2200" b="0" dirty="0" smtClean="0"/>
            <a:t>JUSTIFICACIÓN </a:t>
          </a:r>
          <a:endParaRPr lang="es-EC" sz="2200" b="0" dirty="0"/>
        </a:p>
      </dgm:t>
    </dgm:pt>
    <dgm:pt modelId="{1F87A229-16E2-4EFA-925F-D1FA36FD5FD8}" type="parTrans" cxnId="{EB937213-055F-4079-8006-ED230138EB1E}">
      <dgm:prSet/>
      <dgm:spPr/>
      <dgm:t>
        <a:bodyPr/>
        <a:lstStyle/>
        <a:p>
          <a:endParaRPr lang="es-EC" sz="2200" b="0" dirty="0"/>
        </a:p>
      </dgm:t>
    </dgm:pt>
    <dgm:pt modelId="{6FB699A1-5214-4FBB-9FEA-B96D0BF49F0D}" type="sibTrans" cxnId="{EB937213-055F-4079-8006-ED230138EB1E}">
      <dgm:prSet/>
      <dgm:spPr/>
      <dgm:t>
        <a:bodyPr/>
        <a:lstStyle/>
        <a:p>
          <a:endParaRPr lang="es-EC" sz="2200" b="0" dirty="0"/>
        </a:p>
      </dgm:t>
    </dgm:pt>
    <dgm:pt modelId="{E5D3CF94-8B4C-42B7-9AE5-0732840FDE47}">
      <dgm:prSet phldrT="[Texto]" custT="1"/>
      <dgm:spPr/>
      <dgm:t>
        <a:bodyPr/>
        <a:lstStyle/>
        <a:p>
          <a:endParaRPr lang="es-EC" sz="2200" b="0" dirty="0"/>
        </a:p>
      </dgm:t>
    </dgm:pt>
    <dgm:pt modelId="{31BFCE90-609F-4104-A0BA-E7E87F575AD0}" type="parTrans" cxnId="{5E73213F-3B59-488C-BADD-32C428FFA758}">
      <dgm:prSet/>
      <dgm:spPr/>
      <dgm:t>
        <a:bodyPr/>
        <a:lstStyle/>
        <a:p>
          <a:endParaRPr lang="es-EC" sz="2200" b="0" dirty="0"/>
        </a:p>
      </dgm:t>
    </dgm:pt>
    <dgm:pt modelId="{312CF8AA-360B-4BAD-A0EC-4E42A9C67461}" type="sibTrans" cxnId="{5E73213F-3B59-488C-BADD-32C428FFA758}">
      <dgm:prSet/>
      <dgm:spPr/>
      <dgm:t>
        <a:bodyPr/>
        <a:lstStyle/>
        <a:p>
          <a:endParaRPr lang="es-EC" sz="2200" b="0" dirty="0"/>
        </a:p>
      </dgm:t>
    </dgm:pt>
    <dgm:pt modelId="{ED0D3A8C-6349-4DFC-9207-94E19C928417}">
      <dgm:prSet custT="1"/>
      <dgm:spPr/>
      <dgm:t>
        <a:bodyPr/>
        <a:lstStyle/>
        <a:p>
          <a:r>
            <a:rPr lang="es-EC" sz="2200" b="0" dirty="0" smtClean="0"/>
            <a:t>ALCANCE </a:t>
          </a:r>
          <a:endParaRPr lang="es-EC" sz="2200" b="0" dirty="0"/>
        </a:p>
      </dgm:t>
    </dgm:pt>
    <dgm:pt modelId="{35EB9C58-B695-4EC0-A85A-4054B9BA96EC}" type="parTrans" cxnId="{88FC649F-19FB-4CFE-80B9-239EE5491793}">
      <dgm:prSet/>
      <dgm:spPr/>
      <dgm:t>
        <a:bodyPr/>
        <a:lstStyle/>
        <a:p>
          <a:endParaRPr lang="es-EC" sz="2200" b="0" dirty="0"/>
        </a:p>
      </dgm:t>
    </dgm:pt>
    <dgm:pt modelId="{4436BA98-3476-4DC4-8AA4-EA10FA26321B}" type="sibTrans" cxnId="{88FC649F-19FB-4CFE-80B9-239EE5491793}">
      <dgm:prSet/>
      <dgm:spPr/>
      <dgm:t>
        <a:bodyPr/>
        <a:lstStyle/>
        <a:p>
          <a:endParaRPr lang="es-EC" sz="2200" b="0" dirty="0"/>
        </a:p>
      </dgm:t>
    </dgm:pt>
    <dgm:pt modelId="{8D28490F-5F19-4AF0-A8A2-E2F7D1186704}">
      <dgm:prSet phldrT="[Texto]" custT="1"/>
      <dgm:spPr/>
      <dgm:t>
        <a:bodyPr/>
        <a:lstStyle/>
        <a:p>
          <a:endParaRPr lang="es-EC" sz="2200" b="0" dirty="0"/>
        </a:p>
      </dgm:t>
    </dgm:pt>
    <dgm:pt modelId="{30E26A5E-66C1-433A-9764-8414341304BD}" type="parTrans" cxnId="{2C6F7D64-B046-4BF6-9043-A6753F459B1F}">
      <dgm:prSet/>
      <dgm:spPr/>
      <dgm:t>
        <a:bodyPr/>
        <a:lstStyle/>
        <a:p>
          <a:endParaRPr lang="es-EC" sz="2200" b="0" dirty="0"/>
        </a:p>
      </dgm:t>
    </dgm:pt>
    <dgm:pt modelId="{329B1C73-B86F-4E2D-B6FE-611268060564}" type="sibTrans" cxnId="{2C6F7D64-B046-4BF6-9043-A6753F459B1F}">
      <dgm:prSet/>
      <dgm:spPr/>
      <dgm:t>
        <a:bodyPr/>
        <a:lstStyle/>
        <a:p>
          <a:endParaRPr lang="es-EC" sz="2200" b="0" dirty="0"/>
        </a:p>
      </dgm:t>
    </dgm:pt>
    <dgm:pt modelId="{D6DC0032-CAC9-4D76-8E55-F59AD29CFDB8}">
      <dgm:prSet custT="1"/>
      <dgm:spPr/>
      <dgm:t>
        <a:bodyPr/>
        <a:lstStyle/>
        <a:p>
          <a:r>
            <a:rPr lang="es-EC" sz="2200" b="0" dirty="0" smtClean="0"/>
            <a:t>OBJETIVOS</a:t>
          </a:r>
          <a:endParaRPr lang="es-EC" sz="2200" b="0" dirty="0"/>
        </a:p>
      </dgm:t>
    </dgm:pt>
    <dgm:pt modelId="{023C2DC9-34F4-4262-88E2-21579F148C2A}" type="parTrans" cxnId="{B079B6B7-58CF-47A7-AEB1-5A40A0A2199B}">
      <dgm:prSet/>
      <dgm:spPr/>
      <dgm:t>
        <a:bodyPr/>
        <a:lstStyle/>
        <a:p>
          <a:endParaRPr lang="es-EC" sz="2200" b="0" dirty="0"/>
        </a:p>
      </dgm:t>
    </dgm:pt>
    <dgm:pt modelId="{C869C9B5-D1AC-44E9-BB7C-78A755E6FE07}" type="sibTrans" cxnId="{B079B6B7-58CF-47A7-AEB1-5A40A0A2199B}">
      <dgm:prSet/>
      <dgm:spPr/>
      <dgm:t>
        <a:bodyPr/>
        <a:lstStyle/>
        <a:p>
          <a:endParaRPr lang="es-EC" sz="2200" b="0" dirty="0"/>
        </a:p>
      </dgm:t>
    </dgm:pt>
    <dgm:pt modelId="{ABA24EB3-AAB5-440A-B90C-3E396BC6A68F}">
      <dgm:prSet phldrT="[Texto]" custT="1"/>
      <dgm:spPr/>
      <dgm:t>
        <a:bodyPr/>
        <a:lstStyle/>
        <a:p>
          <a:endParaRPr lang="es-EC" sz="2200" b="0" dirty="0"/>
        </a:p>
      </dgm:t>
    </dgm:pt>
    <dgm:pt modelId="{70D34510-7DC6-431A-AAD1-82012A88E7AD}" type="parTrans" cxnId="{A94AEB6F-89C9-48C7-98EE-0A20406AB19D}">
      <dgm:prSet/>
      <dgm:spPr/>
      <dgm:t>
        <a:bodyPr/>
        <a:lstStyle/>
        <a:p>
          <a:endParaRPr lang="es-EC" sz="2200" b="0" dirty="0"/>
        </a:p>
      </dgm:t>
    </dgm:pt>
    <dgm:pt modelId="{396A6A05-198C-4256-834B-2486A9F1CAC5}" type="sibTrans" cxnId="{A94AEB6F-89C9-48C7-98EE-0A20406AB19D}">
      <dgm:prSet/>
      <dgm:spPr/>
      <dgm:t>
        <a:bodyPr/>
        <a:lstStyle/>
        <a:p>
          <a:endParaRPr lang="es-EC" sz="2200" b="0" dirty="0"/>
        </a:p>
      </dgm:t>
    </dgm:pt>
    <dgm:pt modelId="{34278E70-2F75-4C5B-878F-983BDAC30A9D}">
      <dgm:prSet custT="1"/>
      <dgm:spPr/>
      <dgm:t>
        <a:bodyPr/>
        <a:lstStyle/>
        <a:p>
          <a:r>
            <a:rPr lang="es-EC" sz="2200" b="0" dirty="0" smtClean="0"/>
            <a:t>METODOLOGÍA </a:t>
          </a:r>
          <a:endParaRPr lang="es-EC" sz="2200" b="0" dirty="0"/>
        </a:p>
      </dgm:t>
    </dgm:pt>
    <dgm:pt modelId="{B130EF23-6A3E-491F-9CB7-2ACE9781441F}" type="parTrans" cxnId="{3DA18A9D-25EE-4313-8C8C-66FF6A084A87}">
      <dgm:prSet/>
      <dgm:spPr/>
      <dgm:t>
        <a:bodyPr/>
        <a:lstStyle/>
        <a:p>
          <a:endParaRPr lang="es-EC" sz="2200" b="0" dirty="0"/>
        </a:p>
      </dgm:t>
    </dgm:pt>
    <dgm:pt modelId="{62D95A90-4758-4F01-B63F-515BCE3C1273}" type="sibTrans" cxnId="{3DA18A9D-25EE-4313-8C8C-66FF6A084A87}">
      <dgm:prSet/>
      <dgm:spPr/>
      <dgm:t>
        <a:bodyPr/>
        <a:lstStyle/>
        <a:p>
          <a:endParaRPr lang="es-EC" sz="2200" b="0" dirty="0"/>
        </a:p>
      </dgm:t>
    </dgm:pt>
    <dgm:pt modelId="{ADF2CE5A-DFEC-416A-BE76-F212B028F99B}">
      <dgm:prSet phldrT="[Texto]" custT="1"/>
      <dgm:spPr/>
      <dgm:t>
        <a:bodyPr/>
        <a:lstStyle/>
        <a:p>
          <a:r>
            <a:rPr lang="es-EC" sz="2200" b="0" dirty="0" smtClean="0"/>
            <a:t>PROBLEMA</a:t>
          </a:r>
          <a:endParaRPr lang="es-EC" sz="2200" b="0" dirty="0"/>
        </a:p>
      </dgm:t>
    </dgm:pt>
    <dgm:pt modelId="{05639320-376C-45DD-82ED-534112FA4E22}" type="sibTrans" cxnId="{65714839-DC4F-49AF-8F2F-B606DEE52ECE}">
      <dgm:prSet/>
      <dgm:spPr/>
      <dgm:t>
        <a:bodyPr/>
        <a:lstStyle/>
        <a:p>
          <a:endParaRPr lang="es-EC" sz="2200" b="0" dirty="0"/>
        </a:p>
      </dgm:t>
    </dgm:pt>
    <dgm:pt modelId="{A8BF3594-CF08-4BCC-9699-AA3AE5D98A21}" type="parTrans" cxnId="{65714839-DC4F-49AF-8F2F-B606DEE52ECE}">
      <dgm:prSet/>
      <dgm:spPr/>
      <dgm:t>
        <a:bodyPr/>
        <a:lstStyle/>
        <a:p>
          <a:endParaRPr lang="es-EC" sz="2200" b="0" dirty="0"/>
        </a:p>
      </dgm:t>
    </dgm:pt>
    <dgm:pt modelId="{6521D9ED-A92D-48CC-8909-DCCB398AC919}" type="pres">
      <dgm:prSet presAssocID="{848C7DA6-71CC-45D6-B871-E95F2FC8876A}" presName="linearFlow" presStyleCnt="0">
        <dgm:presLayoutVars>
          <dgm:dir/>
          <dgm:animLvl val="lvl"/>
          <dgm:resizeHandles val="exact"/>
        </dgm:presLayoutVars>
      </dgm:prSet>
      <dgm:spPr/>
      <dgm:t>
        <a:bodyPr/>
        <a:lstStyle/>
        <a:p>
          <a:endParaRPr lang="es-EC"/>
        </a:p>
      </dgm:t>
    </dgm:pt>
    <dgm:pt modelId="{C99762C4-D4C0-489B-B717-E5385175A86B}" type="pres">
      <dgm:prSet presAssocID="{B1DB48CA-B151-468D-9410-5074AA86C571}" presName="composite" presStyleCnt="0"/>
      <dgm:spPr/>
      <dgm:t>
        <a:bodyPr/>
        <a:lstStyle/>
        <a:p>
          <a:endParaRPr lang="es-EC"/>
        </a:p>
      </dgm:t>
    </dgm:pt>
    <dgm:pt modelId="{07338FFF-5B1D-4770-80AF-D91B9309F51B}" type="pres">
      <dgm:prSet presAssocID="{B1DB48CA-B151-468D-9410-5074AA86C571}" presName="parentText" presStyleLbl="alignNode1" presStyleIdx="0" presStyleCnt="5">
        <dgm:presLayoutVars>
          <dgm:chMax val="1"/>
          <dgm:bulletEnabled val="1"/>
        </dgm:presLayoutVars>
      </dgm:prSet>
      <dgm:spPr/>
      <dgm:t>
        <a:bodyPr/>
        <a:lstStyle/>
        <a:p>
          <a:endParaRPr lang="es-EC"/>
        </a:p>
      </dgm:t>
    </dgm:pt>
    <dgm:pt modelId="{BF3DC8B1-CD38-4B96-AD4D-6BA8E750CFBA}" type="pres">
      <dgm:prSet presAssocID="{B1DB48CA-B151-468D-9410-5074AA86C571}" presName="descendantText" presStyleLbl="alignAcc1" presStyleIdx="0" presStyleCnt="5" custLinFactNeighborY="-15141">
        <dgm:presLayoutVars>
          <dgm:bulletEnabled val="1"/>
        </dgm:presLayoutVars>
      </dgm:prSet>
      <dgm:spPr/>
      <dgm:t>
        <a:bodyPr/>
        <a:lstStyle/>
        <a:p>
          <a:endParaRPr lang="es-EC"/>
        </a:p>
      </dgm:t>
    </dgm:pt>
    <dgm:pt modelId="{64C799AE-B803-4926-A607-AA5C4BA65AD1}" type="pres">
      <dgm:prSet presAssocID="{19EEF47E-6E45-4703-8A34-245904C62111}" presName="sp" presStyleCnt="0"/>
      <dgm:spPr/>
      <dgm:t>
        <a:bodyPr/>
        <a:lstStyle/>
        <a:p>
          <a:endParaRPr lang="es-EC"/>
        </a:p>
      </dgm:t>
    </dgm:pt>
    <dgm:pt modelId="{39B5100A-85F6-456F-A7D4-4EA1F4A308A6}" type="pres">
      <dgm:prSet presAssocID="{64B4C008-1FA8-4648-923D-C3B27B5A586D}" presName="composite" presStyleCnt="0"/>
      <dgm:spPr/>
      <dgm:t>
        <a:bodyPr/>
        <a:lstStyle/>
        <a:p>
          <a:endParaRPr lang="es-EC"/>
        </a:p>
      </dgm:t>
    </dgm:pt>
    <dgm:pt modelId="{5B4248A9-A13B-4614-A90E-2B407248D5BC}" type="pres">
      <dgm:prSet presAssocID="{64B4C008-1FA8-4648-923D-C3B27B5A586D}" presName="parentText" presStyleLbl="alignNode1" presStyleIdx="1" presStyleCnt="5">
        <dgm:presLayoutVars>
          <dgm:chMax val="1"/>
          <dgm:bulletEnabled val="1"/>
        </dgm:presLayoutVars>
      </dgm:prSet>
      <dgm:spPr/>
      <dgm:t>
        <a:bodyPr/>
        <a:lstStyle/>
        <a:p>
          <a:endParaRPr lang="es-EC"/>
        </a:p>
      </dgm:t>
    </dgm:pt>
    <dgm:pt modelId="{3B560028-BAEB-4BE1-A4D6-2BF0EBB28653}" type="pres">
      <dgm:prSet presAssocID="{64B4C008-1FA8-4648-923D-C3B27B5A586D}" presName="descendantText" presStyleLbl="alignAcc1" presStyleIdx="1" presStyleCnt="5">
        <dgm:presLayoutVars>
          <dgm:bulletEnabled val="1"/>
        </dgm:presLayoutVars>
      </dgm:prSet>
      <dgm:spPr/>
      <dgm:t>
        <a:bodyPr/>
        <a:lstStyle/>
        <a:p>
          <a:endParaRPr lang="es-EC"/>
        </a:p>
      </dgm:t>
    </dgm:pt>
    <dgm:pt modelId="{31BB43A4-FAF3-469A-AD0D-506CE07F0812}" type="pres">
      <dgm:prSet presAssocID="{36D8ACED-C693-4A91-B763-2A15251FE65F}" presName="sp" presStyleCnt="0"/>
      <dgm:spPr/>
      <dgm:t>
        <a:bodyPr/>
        <a:lstStyle/>
        <a:p>
          <a:endParaRPr lang="es-EC"/>
        </a:p>
      </dgm:t>
    </dgm:pt>
    <dgm:pt modelId="{22596DC6-6F20-4A2F-BCDE-CC4DE3A4631C}" type="pres">
      <dgm:prSet presAssocID="{E5D3CF94-8B4C-42B7-9AE5-0732840FDE47}" presName="composite" presStyleCnt="0"/>
      <dgm:spPr/>
      <dgm:t>
        <a:bodyPr/>
        <a:lstStyle/>
        <a:p>
          <a:endParaRPr lang="es-EC"/>
        </a:p>
      </dgm:t>
    </dgm:pt>
    <dgm:pt modelId="{909FE397-D4F9-4B43-AEDE-50C847A986AC}" type="pres">
      <dgm:prSet presAssocID="{E5D3CF94-8B4C-42B7-9AE5-0732840FDE47}" presName="parentText" presStyleLbl="alignNode1" presStyleIdx="2" presStyleCnt="5">
        <dgm:presLayoutVars>
          <dgm:chMax val="1"/>
          <dgm:bulletEnabled val="1"/>
        </dgm:presLayoutVars>
      </dgm:prSet>
      <dgm:spPr/>
      <dgm:t>
        <a:bodyPr/>
        <a:lstStyle/>
        <a:p>
          <a:endParaRPr lang="es-EC"/>
        </a:p>
      </dgm:t>
    </dgm:pt>
    <dgm:pt modelId="{B0D61278-2ED6-4E1F-9F77-882F4C425FEA}" type="pres">
      <dgm:prSet presAssocID="{E5D3CF94-8B4C-42B7-9AE5-0732840FDE47}" presName="descendantText" presStyleLbl="alignAcc1" presStyleIdx="2" presStyleCnt="5">
        <dgm:presLayoutVars>
          <dgm:bulletEnabled val="1"/>
        </dgm:presLayoutVars>
      </dgm:prSet>
      <dgm:spPr/>
      <dgm:t>
        <a:bodyPr/>
        <a:lstStyle/>
        <a:p>
          <a:endParaRPr lang="es-EC"/>
        </a:p>
      </dgm:t>
    </dgm:pt>
    <dgm:pt modelId="{B51CAF0F-AC9F-44EE-8E44-E5F7BC42F76A}" type="pres">
      <dgm:prSet presAssocID="{312CF8AA-360B-4BAD-A0EC-4E42A9C67461}" presName="sp" presStyleCnt="0"/>
      <dgm:spPr/>
      <dgm:t>
        <a:bodyPr/>
        <a:lstStyle/>
        <a:p>
          <a:endParaRPr lang="es-EC"/>
        </a:p>
      </dgm:t>
    </dgm:pt>
    <dgm:pt modelId="{0E6A95F3-1715-41AB-BB64-0903FA8E8112}" type="pres">
      <dgm:prSet presAssocID="{8D28490F-5F19-4AF0-A8A2-E2F7D1186704}" presName="composite" presStyleCnt="0"/>
      <dgm:spPr/>
      <dgm:t>
        <a:bodyPr/>
        <a:lstStyle/>
        <a:p>
          <a:endParaRPr lang="es-EC"/>
        </a:p>
      </dgm:t>
    </dgm:pt>
    <dgm:pt modelId="{CEBAD595-DAEB-479C-A2C5-68ABFBEBFE77}" type="pres">
      <dgm:prSet presAssocID="{8D28490F-5F19-4AF0-A8A2-E2F7D1186704}" presName="parentText" presStyleLbl="alignNode1" presStyleIdx="3" presStyleCnt="5">
        <dgm:presLayoutVars>
          <dgm:chMax val="1"/>
          <dgm:bulletEnabled val="1"/>
        </dgm:presLayoutVars>
      </dgm:prSet>
      <dgm:spPr/>
      <dgm:t>
        <a:bodyPr/>
        <a:lstStyle/>
        <a:p>
          <a:endParaRPr lang="es-EC"/>
        </a:p>
      </dgm:t>
    </dgm:pt>
    <dgm:pt modelId="{E1E07AA4-D730-4F77-93C0-90CBE252FC79}" type="pres">
      <dgm:prSet presAssocID="{8D28490F-5F19-4AF0-A8A2-E2F7D1186704}" presName="descendantText" presStyleLbl="alignAcc1" presStyleIdx="3" presStyleCnt="5">
        <dgm:presLayoutVars>
          <dgm:bulletEnabled val="1"/>
        </dgm:presLayoutVars>
      </dgm:prSet>
      <dgm:spPr/>
      <dgm:t>
        <a:bodyPr/>
        <a:lstStyle/>
        <a:p>
          <a:endParaRPr lang="es-EC"/>
        </a:p>
      </dgm:t>
    </dgm:pt>
    <dgm:pt modelId="{E27E9DA0-96B2-4B3B-B094-1C784A2A52C7}" type="pres">
      <dgm:prSet presAssocID="{329B1C73-B86F-4E2D-B6FE-611268060564}" presName="sp" presStyleCnt="0"/>
      <dgm:spPr/>
      <dgm:t>
        <a:bodyPr/>
        <a:lstStyle/>
        <a:p>
          <a:endParaRPr lang="es-EC"/>
        </a:p>
      </dgm:t>
    </dgm:pt>
    <dgm:pt modelId="{73365CD1-997F-497A-ACC6-82946360991B}" type="pres">
      <dgm:prSet presAssocID="{ABA24EB3-AAB5-440A-B90C-3E396BC6A68F}" presName="composite" presStyleCnt="0"/>
      <dgm:spPr/>
      <dgm:t>
        <a:bodyPr/>
        <a:lstStyle/>
        <a:p>
          <a:endParaRPr lang="es-EC"/>
        </a:p>
      </dgm:t>
    </dgm:pt>
    <dgm:pt modelId="{BB5B1732-DA7B-4F93-B0EC-EC2140BD87D9}" type="pres">
      <dgm:prSet presAssocID="{ABA24EB3-AAB5-440A-B90C-3E396BC6A68F}" presName="parentText" presStyleLbl="alignNode1" presStyleIdx="4" presStyleCnt="5">
        <dgm:presLayoutVars>
          <dgm:chMax val="1"/>
          <dgm:bulletEnabled val="1"/>
        </dgm:presLayoutVars>
      </dgm:prSet>
      <dgm:spPr/>
      <dgm:t>
        <a:bodyPr/>
        <a:lstStyle/>
        <a:p>
          <a:endParaRPr lang="es-EC"/>
        </a:p>
      </dgm:t>
    </dgm:pt>
    <dgm:pt modelId="{7AAD3981-E88F-4279-9D98-29D27878C4A0}" type="pres">
      <dgm:prSet presAssocID="{ABA24EB3-AAB5-440A-B90C-3E396BC6A68F}" presName="descendantText" presStyleLbl="alignAcc1" presStyleIdx="4" presStyleCnt="5">
        <dgm:presLayoutVars>
          <dgm:bulletEnabled val="1"/>
        </dgm:presLayoutVars>
      </dgm:prSet>
      <dgm:spPr/>
      <dgm:t>
        <a:bodyPr/>
        <a:lstStyle/>
        <a:p>
          <a:endParaRPr lang="es-EC"/>
        </a:p>
      </dgm:t>
    </dgm:pt>
  </dgm:ptLst>
  <dgm:cxnLst>
    <dgm:cxn modelId="{A94AEB6F-89C9-48C7-98EE-0A20406AB19D}" srcId="{848C7DA6-71CC-45D6-B871-E95F2FC8876A}" destId="{ABA24EB3-AAB5-440A-B90C-3E396BC6A68F}" srcOrd="4" destOrd="0" parTransId="{70D34510-7DC6-431A-AAD1-82012A88E7AD}" sibTransId="{396A6A05-198C-4256-834B-2486A9F1CAC5}"/>
    <dgm:cxn modelId="{EB937213-055F-4079-8006-ED230138EB1E}" srcId="{64B4C008-1FA8-4648-923D-C3B27B5A586D}" destId="{B534E934-A19D-40FF-A124-2378426B5579}" srcOrd="0" destOrd="0" parTransId="{1F87A229-16E2-4EFA-925F-D1FA36FD5FD8}" sibTransId="{6FB699A1-5214-4FBB-9FEA-B96D0BF49F0D}"/>
    <dgm:cxn modelId="{5E73213F-3B59-488C-BADD-32C428FFA758}" srcId="{848C7DA6-71CC-45D6-B871-E95F2FC8876A}" destId="{E5D3CF94-8B4C-42B7-9AE5-0732840FDE47}" srcOrd="2" destOrd="0" parTransId="{31BFCE90-609F-4104-A0BA-E7E87F575AD0}" sibTransId="{312CF8AA-360B-4BAD-A0EC-4E42A9C67461}"/>
    <dgm:cxn modelId="{88FC649F-19FB-4CFE-80B9-239EE5491793}" srcId="{E5D3CF94-8B4C-42B7-9AE5-0732840FDE47}" destId="{ED0D3A8C-6349-4DFC-9207-94E19C928417}" srcOrd="0" destOrd="0" parTransId="{35EB9C58-B695-4EC0-A85A-4054B9BA96EC}" sibTransId="{4436BA98-3476-4DC4-8AA4-EA10FA26321B}"/>
    <dgm:cxn modelId="{8CDABD77-13FD-494B-AA79-CA9D43C83D3F}" type="presOf" srcId="{848C7DA6-71CC-45D6-B871-E95F2FC8876A}" destId="{6521D9ED-A92D-48CC-8909-DCCB398AC919}" srcOrd="0" destOrd="0" presId="urn:microsoft.com/office/officeart/2005/8/layout/chevron2"/>
    <dgm:cxn modelId="{8041389E-3077-4D73-BE85-11778588FF00}" type="presOf" srcId="{34278E70-2F75-4C5B-878F-983BDAC30A9D}" destId="{7AAD3981-E88F-4279-9D98-29D27878C4A0}" srcOrd="0" destOrd="0" presId="urn:microsoft.com/office/officeart/2005/8/layout/chevron2"/>
    <dgm:cxn modelId="{B079B6B7-58CF-47A7-AEB1-5A40A0A2199B}" srcId="{8D28490F-5F19-4AF0-A8A2-E2F7D1186704}" destId="{D6DC0032-CAC9-4D76-8E55-F59AD29CFDB8}" srcOrd="0" destOrd="0" parTransId="{023C2DC9-34F4-4262-88E2-21579F148C2A}" sibTransId="{C869C9B5-D1AC-44E9-BB7C-78A755E6FE07}"/>
    <dgm:cxn modelId="{9D11CFEF-4FAA-4980-9789-707D7716FA39}" type="presOf" srcId="{8D28490F-5F19-4AF0-A8A2-E2F7D1186704}" destId="{CEBAD595-DAEB-479C-A2C5-68ABFBEBFE77}" srcOrd="0" destOrd="0" presId="urn:microsoft.com/office/officeart/2005/8/layout/chevron2"/>
    <dgm:cxn modelId="{128EC4C8-520B-4FEB-AB2E-75CE28FD63C6}" srcId="{848C7DA6-71CC-45D6-B871-E95F2FC8876A}" destId="{B1DB48CA-B151-468D-9410-5074AA86C571}" srcOrd="0" destOrd="0" parTransId="{FB3BD45C-1FF7-4178-B4AA-5699A94D8EA3}" sibTransId="{19EEF47E-6E45-4703-8A34-245904C62111}"/>
    <dgm:cxn modelId="{CCCF5C12-A077-4D63-85DC-0CCCFB7D8958}" type="presOf" srcId="{ABA24EB3-AAB5-440A-B90C-3E396BC6A68F}" destId="{BB5B1732-DA7B-4F93-B0EC-EC2140BD87D9}" srcOrd="0" destOrd="0" presId="urn:microsoft.com/office/officeart/2005/8/layout/chevron2"/>
    <dgm:cxn modelId="{D9179DDF-573C-42CA-B73B-5439661F9F17}" type="presOf" srcId="{64B4C008-1FA8-4648-923D-C3B27B5A586D}" destId="{5B4248A9-A13B-4614-A90E-2B407248D5BC}" srcOrd="0" destOrd="0" presId="urn:microsoft.com/office/officeart/2005/8/layout/chevron2"/>
    <dgm:cxn modelId="{2C6F7D64-B046-4BF6-9043-A6753F459B1F}" srcId="{848C7DA6-71CC-45D6-B871-E95F2FC8876A}" destId="{8D28490F-5F19-4AF0-A8A2-E2F7D1186704}" srcOrd="3" destOrd="0" parTransId="{30E26A5E-66C1-433A-9764-8414341304BD}" sibTransId="{329B1C73-B86F-4E2D-B6FE-611268060564}"/>
    <dgm:cxn modelId="{412B289B-1359-470A-9087-7070FCF139DD}" type="presOf" srcId="{B534E934-A19D-40FF-A124-2378426B5579}" destId="{3B560028-BAEB-4BE1-A4D6-2BF0EBB28653}" srcOrd="0" destOrd="0" presId="urn:microsoft.com/office/officeart/2005/8/layout/chevron2"/>
    <dgm:cxn modelId="{65714839-DC4F-49AF-8F2F-B606DEE52ECE}" srcId="{B1DB48CA-B151-468D-9410-5074AA86C571}" destId="{ADF2CE5A-DFEC-416A-BE76-F212B028F99B}" srcOrd="0" destOrd="0" parTransId="{A8BF3594-CF08-4BCC-9699-AA3AE5D98A21}" sibTransId="{05639320-376C-45DD-82ED-534112FA4E22}"/>
    <dgm:cxn modelId="{58F7D8E0-0D57-4A4D-AB6E-68EEF7C319D5}" type="presOf" srcId="{B1DB48CA-B151-468D-9410-5074AA86C571}" destId="{07338FFF-5B1D-4770-80AF-D91B9309F51B}" srcOrd="0" destOrd="0" presId="urn:microsoft.com/office/officeart/2005/8/layout/chevron2"/>
    <dgm:cxn modelId="{3DA18A9D-25EE-4313-8C8C-66FF6A084A87}" srcId="{ABA24EB3-AAB5-440A-B90C-3E396BC6A68F}" destId="{34278E70-2F75-4C5B-878F-983BDAC30A9D}" srcOrd="0" destOrd="0" parTransId="{B130EF23-6A3E-491F-9CB7-2ACE9781441F}" sibTransId="{62D95A90-4758-4F01-B63F-515BCE3C1273}"/>
    <dgm:cxn modelId="{CEDE3CE7-34CD-4DCF-9A57-8879C2A16571}" type="presOf" srcId="{D6DC0032-CAC9-4D76-8E55-F59AD29CFDB8}" destId="{E1E07AA4-D730-4F77-93C0-90CBE252FC79}" srcOrd="0" destOrd="0" presId="urn:microsoft.com/office/officeart/2005/8/layout/chevron2"/>
    <dgm:cxn modelId="{0004A45E-3572-4722-88C1-410374C9440C}" srcId="{848C7DA6-71CC-45D6-B871-E95F2FC8876A}" destId="{64B4C008-1FA8-4648-923D-C3B27B5A586D}" srcOrd="1" destOrd="0" parTransId="{178DEACF-A541-441B-8D72-734B3822AFDB}" sibTransId="{36D8ACED-C693-4A91-B763-2A15251FE65F}"/>
    <dgm:cxn modelId="{D6947A47-5123-4D34-8470-14599F3ADB9A}" type="presOf" srcId="{E5D3CF94-8B4C-42B7-9AE5-0732840FDE47}" destId="{909FE397-D4F9-4B43-AEDE-50C847A986AC}" srcOrd="0" destOrd="0" presId="urn:microsoft.com/office/officeart/2005/8/layout/chevron2"/>
    <dgm:cxn modelId="{B384FEA3-3EFF-42EB-9C15-E46CB3D993DD}" type="presOf" srcId="{ED0D3A8C-6349-4DFC-9207-94E19C928417}" destId="{B0D61278-2ED6-4E1F-9F77-882F4C425FEA}" srcOrd="0" destOrd="0" presId="urn:microsoft.com/office/officeart/2005/8/layout/chevron2"/>
    <dgm:cxn modelId="{02483733-CB59-4B6D-A35B-F7BFA3EAE20E}" type="presOf" srcId="{ADF2CE5A-DFEC-416A-BE76-F212B028F99B}" destId="{BF3DC8B1-CD38-4B96-AD4D-6BA8E750CFBA}" srcOrd="0" destOrd="0" presId="urn:microsoft.com/office/officeart/2005/8/layout/chevron2"/>
    <dgm:cxn modelId="{7D9E0B06-8531-48D8-9D19-1243766C31DB}" type="presParOf" srcId="{6521D9ED-A92D-48CC-8909-DCCB398AC919}" destId="{C99762C4-D4C0-489B-B717-E5385175A86B}" srcOrd="0" destOrd="0" presId="urn:microsoft.com/office/officeart/2005/8/layout/chevron2"/>
    <dgm:cxn modelId="{970501A3-3DE4-4872-A9AC-C1CE7AF01D60}" type="presParOf" srcId="{C99762C4-D4C0-489B-B717-E5385175A86B}" destId="{07338FFF-5B1D-4770-80AF-D91B9309F51B}" srcOrd="0" destOrd="0" presId="urn:microsoft.com/office/officeart/2005/8/layout/chevron2"/>
    <dgm:cxn modelId="{55B8E4C3-5047-433B-9F38-FB1474C9CF9A}" type="presParOf" srcId="{C99762C4-D4C0-489B-B717-E5385175A86B}" destId="{BF3DC8B1-CD38-4B96-AD4D-6BA8E750CFBA}" srcOrd="1" destOrd="0" presId="urn:microsoft.com/office/officeart/2005/8/layout/chevron2"/>
    <dgm:cxn modelId="{809F3E7F-4154-4D89-A8FF-88370AAF30A4}" type="presParOf" srcId="{6521D9ED-A92D-48CC-8909-DCCB398AC919}" destId="{64C799AE-B803-4926-A607-AA5C4BA65AD1}" srcOrd="1" destOrd="0" presId="urn:microsoft.com/office/officeart/2005/8/layout/chevron2"/>
    <dgm:cxn modelId="{38D0409A-E708-48E6-B83D-3A5C28DCD643}" type="presParOf" srcId="{6521D9ED-A92D-48CC-8909-DCCB398AC919}" destId="{39B5100A-85F6-456F-A7D4-4EA1F4A308A6}" srcOrd="2" destOrd="0" presId="urn:microsoft.com/office/officeart/2005/8/layout/chevron2"/>
    <dgm:cxn modelId="{5B1D50F8-A3ED-488F-A3A3-BDA19A96B44B}" type="presParOf" srcId="{39B5100A-85F6-456F-A7D4-4EA1F4A308A6}" destId="{5B4248A9-A13B-4614-A90E-2B407248D5BC}" srcOrd="0" destOrd="0" presId="urn:microsoft.com/office/officeart/2005/8/layout/chevron2"/>
    <dgm:cxn modelId="{CB54E190-8FA3-458F-A169-755814AE5D3D}" type="presParOf" srcId="{39B5100A-85F6-456F-A7D4-4EA1F4A308A6}" destId="{3B560028-BAEB-4BE1-A4D6-2BF0EBB28653}" srcOrd="1" destOrd="0" presId="urn:microsoft.com/office/officeart/2005/8/layout/chevron2"/>
    <dgm:cxn modelId="{EF27E33C-64C9-4A9F-A05F-6486E0985432}" type="presParOf" srcId="{6521D9ED-A92D-48CC-8909-DCCB398AC919}" destId="{31BB43A4-FAF3-469A-AD0D-506CE07F0812}" srcOrd="3" destOrd="0" presId="urn:microsoft.com/office/officeart/2005/8/layout/chevron2"/>
    <dgm:cxn modelId="{C5202137-719F-4180-B4B7-3556B6D0C988}" type="presParOf" srcId="{6521D9ED-A92D-48CC-8909-DCCB398AC919}" destId="{22596DC6-6F20-4A2F-BCDE-CC4DE3A4631C}" srcOrd="4" destOrd="0" presId="urn:microsoft.com/office/officeart/2005/8/layout/chevron2"/>
    <dgm:cxn modelId="{ED503C7B-9BFB-49C6-AC44-CC12025CE795}" type="presParOf" srcId="{22596DC6-6F20-4A2F-BCDE-CC4DE3A4631C}" destId="{909FE397-D4F9-4B43-AEDE-50C847A986AC}" srcOrd="0" destOrd="0" presId="urn:microsoft.com/office/officeart/2005/8/layout/chevron2"/>
    <dgm:cxn modelId="{2A08F104-4F85-4E86-B9C0-EB2B95C6F6FE}" type="presParOf" srcId="{22596DC6-6F20-4A2F-BCDE-CC4DE3A4631C}" destId="{B0D61278-2ED6-4E1F-9F77-882F4C425FEA}" srcOrd="1" destOrd="0" presId="urn:microsoft.com/office/officeart/2005/8/layout/chevron2"/>
    <dgm:cxn modelId="{AC418DEC-C19F-47B2-BA37-1C8E694B995E}" type="presParOf" srcId="{6521D9ED-A92D-48CC-8909-DCCB398AC919}" destId="{B51CAF0F-AC9F-44EE-8E44-E5F7BC42F76A}" srcOrd="5" destOrd="0" presId="urn:microsoft.com/office/officeart/2005/8/layout/chevron2"/>
    <dgm:cxn modelId="{7831B954-9BE8-4F06-85E3-84081E304616}" type="presParOf" srcId="{6521D9ED-A92D-48CC-8909-DCCB398AC919}" destId="{0E6A95F3-1715-41AB-BB64-0903FA8E8112}" srcOrd="6" destOrd="0" presId="urn:microsoft.com/office/officeart/2005/8/layout/chevron2"/>
    <dgm:cxn modelId="{67442514-18E1-4220-AC5B-AB76DBCADBF6}" type="presParOf" srcId="{0E6A95F3-1715-41AB-BB64-0903FA8E8112}" destId="{CEBAD595-DAEB-479C-A2C5-68ABFBEBFE77}" srcOrd="0" destOrd="0" presId="urn:microsoft.com/office/officeart/2005/8/layout/chevron2"/>
    <dgm:cxn modelId="{05B5DE7D-373C-4530-8987-85B14333B911}" type="presParOf" srcId="{0E6A95F3-1715-41AB-BB64-0903FA8E8112}" destId="{E1E07AA4-D730-4F77-93C0-90CBE252FC79}" srcOrd="1" destOrd="0" presId="urn:microsoft.com/office/officeart/2005/8/layout/chevron2"/>
    <dgm:cxn modelId="{DAF9DE20-BC88-4268-A126-2591B7219F31}" type="presParOf" srcId="{6521D9ED-A92D-48CC-8909-DCCB398AC919}" destId="{E27E9DA0-96B2-4B3B-B094-1C784A2A52C7}" srcOrd="7" destOrd="0" presId="urn:microsoft.com/office/officeart/2005/8/layout/chevron2"/>
    <dgm:cxn modelId="{039479E9-B56C-48C2-B224-9F9D3A8B8D83}" type="presParOf" srcId="{6521D9ED-A92D-48CC-8909-DCCB398AC919}" destId="{73365CD1-997F-497A-ACC6-82946360991B}" srcOrd="8" destOrd="0" presId="urn:microsoft.com/office/officeart/2005/8/layout/chevron2"/>
    <dgm:cxn modelId="{0B891CC6-85E4-4182-BEB2-3F7F4E5FFCAF}" type="presParOf" srcId="{73365CD1-997F-497A-ACC6-82946360991B}" destId="{BB5B1732-DA7B-4F93-B0EC-EC2140BD87D9}" srcOrd="0" destOrd="0" presId="urn:microsoft.com/office/officeart/2005/8/layout/chevron2"/>
    <dgm:cxn modelId="{3BCD110C-C502-4DF9-AE51-BEE2018AD8C3}" type="presParOf" srcId="{73365CD1-997F-497A-ACC6-82946360991B}" destId="{7AAD3981-E88F-4279-9D98-29D27878C4A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F740B6-C5F3-45C3-98D6-30954910FB1E}" type="doc">
      <dgm:prSet loTypeId="urn:microsoft.com/office/officeart/2005/8/layout/vList3" loCatId="picture" qsTypeId="urn:microsoft.com/office/officeart/2005/8/quickstyle/simple1" qsCatId="simple" csTypeId="urn:microsoft.com/office/officeart/2005/8/colors/accent3_1" csCatId="accent3" phldr="1"/>
      <dgm:spPr/>
      <dgm:t>
        <a:bodyPr/>
        <a:lstStyle/>
        <a:p>
          <a:endParaRPr lang="es-EC"/>
        </a:p>
      </dgm:t>
    </dgm:pt>
    <dgm:pt modelId="{4E84880D-AA50-4F73-9893-C30B9F92A174}">
      <dgm:prSet phldrT="[Texto]" custT="1">
        <dgm:style>
          <a:lnRef idx="0">
            <a:schemeClr val="accent4"/>
          </a:lnRef>
          <a:fillRef idx="3">
            <a:schemeClr val="accent4"/>
          </a:fillRef>
          <a:effectRef idx="3">
            <a:schemeClr val="accent4"/>
          </a:effectRef>
          <a:fontRef idx="minor">
            <a:schemeClr val="lt1"/>
          </a:fontRef>
        </dgm:style>
      </dgm:prSet>
      <dgm:spPr/>
      <dgm:t>
        <a:bodyPr/>
        <a:lstStyle/>
        <a:p>
          <a:pPr algn="just"/>
          <a:r>
            <a:rPr lang="es-EC" sz="1600" b="1" smtClean="0"/>
            <a:t>ESPECÍFICOS </a:t>
          </a:r>
          <a:endParaRPr lang="es-EC" sz="700" dirty="0"/>
        </a:p>
      </dgm:t>
    </dgm:pt>
    <dgm:pt modelId="{903FE2BB-0040-4D91-887C-EE14C7653AC1}" type="parTrans" cxnId="{DC0D13F4-057D-47DE-8C65-2FA6086315A4}">
      <dgm:prSet/>
      <dgm:spPr/>
      <dgm:t>
        <a:bodyPr/>
        <a:lstStyle/>
        <a:p>
          <a:pPr algn="just"/>
          <a:endParaRPr lang="es-EC" sz="1200"/>
        </a:p>
      </dgm:t>
    </dgm:pt>
    <dgm:pt modelId="{A42DCB21-6652-402E-A538-9A456B5ED633}" type="sibTrans" cxnId="{DC0D13F4-057D-47DE-8C65-2FA6086315A4}">
      <dgm:prSet/>
      <dgm:spPr/>
      <dgm:t>
        <a:bodyPr/>
        <a:lstStyle/>
        <a:p>
          <a:pPr algn="just"/>
          <a:endParaRPr lang="es-EC" sz="1200"/>
        </a:p>
      </dgm:t>
    </dgm:pt>
    <dgm:pt modelId="{07F33064-E3DD-45C5-B62A-84CCA9583AC2}">
      <dgm:prSet custT="1"/>
      <dgm:spPr/>
      <dgm:t>
        <a:bodyPr/>
        <a:lstStyle/>
        <a:p>
          <a:pPr algn="just"/>
          <a:r>
            <a:rPr lang="es-ES" sz="1200" b="0" dirty="0" smtClean="0"/>
            <a:t>Fundamentar teóricamente los conceptos de calidad y bases de la norma ISO 9001:2015.</a:t>
          </a:r>
          <a:endParaRPr lang="es-EC" sz="1200" dirty="0"/>
        </a:p>
      </dgm:t>
    </dgm:pt>
    <dgm:pt modelId="{BF465A77-43A8-4263-B538-159A3302FD36}" type="parTrans" cxnId="{7EC05346-7A53-4814-B424-24EE2ACB07C4}">
      <dgm:prSet/>
      <dgm:spPr/>
      <dgm:t>
        <a:bodyPr/>
        <a:lstStyle/>
        <a:p>
          <a:pPr algn="just"/>
          <a:endParaRPr lang="es-EC" sz="1200"/>
        </a:p>
      </dgm:t>
    </dgm:pt>
    <dgm:pt modelId="{F2429F87-4F41-4C97-AB11-46DCEE5A8A88}" type="sibTrans" cxnId="{7EC05346-7A53-4814-B424-24EE2ACB07C4}">
      <dgm:prSet/>
      <dgm:spPr/>
      <dgm:t>
        <a:bodyPr/>
        <a:lstStyle/>
        <a:p>
          <a:pPr algn="just"/>
          <a:endParaRPr lang="es-EC" sz="1200"/>
        </a:p>
      </dgm:t>
    </dgm:pt>
    <dgm:pt modelId="{19F6F29F-237D-411F-B766-421C38A24552}">
      <dgm:prSet custT="1"/>
      <dgm:spPr/>
      <dgm:t>
        <a:bodyPr/>
        <a:lstStyle/>
        <a:p>
          <a:pPr algn="just"/>
          <a:r>
            <a:rPr lang="es-ES" sz="1200" dirty="0" smtClean="0"/>
            <a:t>Realizar el diagnostico situacional de la empresa en el desempeño y ejecución de las actividades.</a:t>
          </a:r>
          <a:endParaRPr lang="es-EC" sz="1200" dirty="0"/>
        </a:p>
      </dgm:t>
    </dgm:pt>
    <dgm:pt modelId="{70F1382A-9BC7-48FB-AFAB-4E15D241CCFA}" type="parTrans" cxnId="{3DD40469-42B4-4955-BA6B-2D706B137D41}">
      <dgm:prSet/>
      <dgm:spPr/>
      <dgm:t>
        <a:bodyPr/>
        <a:lstStyle/>
        <a:p>
          <a:pPr algn="just"/>
          <a:endParaRPr lang="es-EC" sz="1200"/>
        </a:p>
      </dgm:t>
    </dgm:pt>
    <dgm:pt modelId="{A1CE2D22-8440-47EC-95EF-346A66C23DF9}" type="sibTrans" cxnId="{3DD40469-42B4-4955-BA6B-2D706B137D41}">
      <dgm:prSet/>
      <dgm:spPr/>
      <dgm:t>
        <a:bodyPr/>
        <a:lstStyle/>
        <a:p>
          <a:pPr algn="just"/>
          <a:endParaRPr lang="es-EC" sz="1200"/>
        </a:p>
      </dgm:t>
    </dgm:pt>
    <dgm:pt modelId="{DB4FE6B0-F04D-4230-BD8D-C6680C7295C2}">
      <dgm:prSet phldrT="[Texto]" custT="1"/>
      <dgm:spPr/>
      <dgm:t>
        <a:bodyPr/>
        <a:lstStyle/>
        <a:p>
          <a:pPr algn="just"/>
          <a:r>
            <a:rPr lang="es-ES" sz="1200" dirty="0" smtClean="0"/>
            <a:t>Diseñar el sistema de gestión de la calidad en la empresa Seguridad y Confiabilidad C.E.S.E.P Cía. Ltda.</a:t>
          </a:r>
          <a:endParaRPr lang="es-EC" sz="1200" dirty="0"/>
        </a:p>
      </dgm:t>
    </dgm:pt>
    <dgm:pt modelId="{96721866-79F9-4699-B61E-6A892CC1C2E7}" type="parTrans" cxnId="{4BF7B4FC-6379-4675-9876-0A1A73BB1C1B}">
      <dgm:prSet/>
      <dgm:spPr/>
      <dgm:t>
        <a:bodyPr/>
        <a:lstStyle/>
        <a:p>
          <a:pPr algn="just"/>
          <a:endParaRPr lang="es-EC" sz="1200"/>
        </a:p>
      </dgm:t>
    </dgm:pt>
    <dgm:pt modelId="{EF636168-023A-40E4-B217-8B5F1B3832B1}" type="sibTrans" cxnId="{4BF7B4FC-6379-4675-9876-0A1A73BB1C1B}">
      <dgm:prSet/>
      <dgm:spPr/>
      <dgm:t>
        <a:bodyPr/>
        <a:lstStyle/>
        <a:p>
          <a:pPr algn="just"/>
          <a:endParaRPr lang="es-EC" sz="1200"/>
        </a:p>
      </dgm:t>
    </dgm:pt>
    <dgm:pt modelId="{1E8F0F88-1C84-4568-A349-186C6A5631AF}">
      <dgm:prSet custT="1"/>
      <dgm:spPr/>
      <dgm:t>
        <a:bodyPr/>
        <a:lstStyle/>
        <a:p>
          <a:pPr algn="just"/>
          <a:r>
            <a:rPr lang="es-ES" sz="1200" dirty="0" smtClean="0"/>
            <a:t>Analizar los resultados obtenidos en el diagnóstico inicial de la empresa. .</a:t>
          </a:r>
          <a:endParaRPr lang="es-EC" sz="1200" dirty="0"/>
        </a:p>
      </dgm:t>
    </dgm:pt>
    <dgm:pt modelId="{30F6CD0E-BB64-491D-8207-409B3D87F897}" type="parTrans" cxnId="{B2C08DF0-C71B-44DA-A1E8-6092DD572550}">
      <dgm:prSet/>
      <dgm:spPr/>
      <dgm:t>
        <a:bodyPr/>
        <a:lstStyle/>
        <a:p>
          <a:pPr algn="just"/>
          <a:endParaRPr lang="es-EC" sz="1200"/>
        </a:p>
      </dgm:t>
    </dgm:pt>
    <dgm:pt modelId="{EFA904D5-EF39-419C-8E5A-C368C9D6FA3E}" type="sibTrans" cxnId="{B2C08DF0-C71B-44DA-A1E8-6092DD572550}">
      <dgm:prSet/>
      <dgm:spPr/>
      <dgm:t>
        <a:bodyPr/>
        <a:lstStyle/>
        <a:p>
          <a:pPr algn="just"/>
          <a:endParaRPr lang="es-EC" sz="1200"/>
        </a:p>
      </dgm:t>
    </dgm:pt>
    <dgm:pt modelId="{C8D766AF-8F70-4214-A406-EA1F6DEA85F4}" type="pres">
      <dgm:prSet presAssocID="{62F740B6-C5F3-45C3-98D6-30954910FB1E}" presName="linearFlow" presStyleCnt="0">
        <dgm:presLayoutVars>
          <dgm:dir/>
          <dgm:resizeHandles val="exact"/>
        </dgm:presLayoutVars>
      </dgm:prSet>
      <dgm:spPr/>
      <dgm:t>
        <a:bodyPr/>
        <a:lstStyle/>
        <a:p>
          <a:endParaRPr lang="es-EC"/>
        </a:p>
      </dgm:t>
    </dgm:pt>
    <dgm:pt modelId="{C845BD13-648A-4100-AFCB-445B99FC0ADB}" type="pres">
      <dgm:prSet presAssocID="{4E84880D-AA50-4F73-9893-C30B9F92A174}" presName="composite" presStyleCnt="0"/>
      <dgm:spPr/>
    </dgm:pt>
    <dgm:pt modelId="{4760B9C7-056B-4089-8A17-83C4DEE62AB4}" type="pres">
      <dgm:prSet presAssocID="{4E84880D-AA50-4F73-9893-C30B9F92A174}" presName="imgShp" presStyleLbl="fgImgPlace1" presStyleIdx="0" presStyleCnt="5" custLinFactX="-121560" custLinFactNeighborX="-200000"/>
      <dgm:spPr>
        <a:blipFill rotWithShape="1">
          <a:blip xmlns:r="http://schemas.openxmlformats.org/officeDocument/2006/relationships" r:embed="rId1"/>
          <a:stretch>
            <a:fillRect/>
          </a:stretch>
        </a:blipFill>
      </dgm:spPr>
    </dgm:pt>
    <dgm:pt modelId="{D07F847F-476D-487C-9813-F5D93B507502}" type="pres">
      <dgm:prSet presAssocID="{4E84880D-AA50-4F73-9893-C30B9F92A174}" presName="txShp" presStyleLbl="node1" presStyleIdx="0" presStyleCnt="5" custScaleX="141090" custLinFactNeighborX="9034">
        <dgm:presLayoutVars>
          <dgm:bulletEnabled val="1"/>
        </dgm:presLayoutVars>
      </dgm:prSet>
      <dgm:spPr/>
      <dgm:t>
        <a:bodyPr/>
        <a:lstStyle/>
        <a:p>
          <a:endParaRPr lang="es-EC"/>
        </a:p>
      </dgm:t>
    </dgm:pt>
    <dgm:pt modelId="{68476158-9E90-4CAB-8ADF-2F2846DFF3CE}" type="pres">
      <dgm:prSet presAssocID="{A42DCB21-6652-402E-A538-9A456B5ED633}" presName="spacing" presStyleCnt="0"/>
      <dgm:spPr/>
    </dgm:pt>
    <dgm:pt modelId="{4DCD0647-0774-4928-A105-B0AEC88D09E5}" type="pres">
      <dgm:prSet presAssocID="{07F33064-E3DD-45C5-B62A-84CCA9583AC2}" presName="composite" presStyleCnt="0"/>
      <dgm:spPr/>
    </dgm:pt>
    <dgm:pt modelId="{1E392629-DCCF-42ED-BF46-471B678E3555}" type="pres">
      <dgm:prSet presAssocID="{07F33064-E3DD-45C5-B62A-84CCA9583AC2}" presName="imgShp" presStyleLbl="fgImgPlace1" presStyleIdx="1" presStyleCnt="5" custLinFactX="-121560" custLinFactNeighborX="-200000"/>
      <dgm:spPr>
        <a:blipFill rotWithShape="1">
          <a:blip xmlns:r="http://schemas.openxmlformats.org/officeDocument/2006/relationships" r:embed="rId2"/>
          <a:stretch>
            <a:fillRect/>
          </a:stretch>
        </a:blipFill>
      </dgm:spPr>
    </dgm:pt>
    <dgm:pt modelId="{EC321008-3930-4CF8-9F51-0019B235B1B7}" type="pres">
      <dgm:prSet presAssocID="{07F33064-E3DD-45C5-B62A-84CCA9583AC2}" presName="txShp" presStyleLbl="node1" presStyleIdx="1" presStyleCnt="5" custScaleX="141090" custLinFactNeighborX="9034">
        <dgm:presLayoutVars>
          <dgm:bulletEnabled val="1"/>
        </dgm:presLayoutVars>
      </dgm:prSet>
      <dgm:spPr/>
      <dgm:t>
        <a:bodyPr/>
        <a:lstStyle/>
        <a:p>
          <a:endParaRPr lang="es-EC"/>
        </a:p>
      </dgm:t>
    </dgm:pt>
    <dgm:pt modelId="{FA52FA8D-07CE-47CE-B3E7-4A13344BBE7B}" type="pres">
      <dgm:prSet presAssocID="{F2429F87-4F41-4C97-AB11-46DCEE5A8A88}" presName="spacing" presStyleCnt="0"/>
      <dgm:spPr/>
    </dgm:pt>
    <dgm:pt modelId="{EDAD0F59-A470-44DE-83EF-C23B2641F2D4}" type="pres">
      <dgm:prSet presAssocID="{19F6F29F-237D-411F-B766-421C38A24552}" presName="composite" presStyleCnt="0"/>
      <dgm:spPr/>
    </dgm:pt>
    <dgm:pt modelId="{B28EFE14-C782-4D65-8DB6-E2E26639E4F8}" type="pres">
      <dgm:prSet presAssocID="{19F6F29F-237D-411F-B766-421C38A24552}" presName="imgShp" presStyleLbl="fgImgPlace1" presStyleIdx="2" presStyleCnt="5" custLinFactX="-121560" custLinFactNeighborX="-200000"/>
      <dgm:spPr>
        <a:blipFill rotWithShape="1">
          <a:blip xmlns:r="http://schemas.openxmlformats.org/officeDocument/2006/relationships" r:embed="rId3"/>
          <a:stretch>
            <a:fillRect/>
          </a:stretch>
        </a:blipFill>
      </dgm:spPr>
    </dgm:pt>
    <dgm:pt modelId="{D8E591C9-0232-4BE0-805B-86ACF7F14FB4}" type="pres">
      <dgm:prSet presAssocID="{19F6F29F-237D-411F-B766-421C38A24552}" presName="txShp" presStyleLbl="node1" presStyleIdx="2" presStyleCnt="5" custScaleX="141090" custLinFactNeighborX="9034">
        <dgm:presLayoutVars>
          <dgm:bulletEnabled val="1"/>
        </dgm:presLayoutVars>
      </dgm:prSet>
      <dgm:spPr/>
      <dgm:t>
        <a:bodyPr/>
        <a:lstStyle/>
        <a:p>
          <a:endParaRPr lang="es-EC"/>
        </a:p>
      </dgm:t>
    </dgm:pt>
    <dgm:pt modelId="{D19878AA-664B-4D09-998E-79F6E0F02D7B}" type="pres">
      <dgm:prSet presAssocID="{A1CE2D22-8440-47EC-95EF-346A66C23DF9}" presName="spacing" presStyleCnt="0"/>
      <dgm:spPr/>
    </dgm:pt>
    <dgm:pt modelId="{F02F8678-E172-4549-B1EB-A6B03FDA1DF4}" type="pres">
      <dgm:prSet presAssocID="{1E8F0F88-1C84-4568-A349-186C6A5631AF}" presName="composite" presStyleCnt="0"/>
      <dgm:spPr/>
    </dgm:pt>
    <dgm:pt modelId="{B3EAACE2-6CAE-42F3-99D1-6764344317E2}" type="pres">
      <dgm:prSet presAssocID="{1E8F0F88-1C84-4568-A349-186C6A5631AF}" presName="imgShp" presStyleLbl="fgImgPlace1" presStyleIdx="3" presStyleCnt="5" custLinFactX="-121560" custLinFactNeighborX="-200000"/>
      <dgm:spPr>
        <a:blipFill rotWithShape="1">
          <a:blip xmlns:r="http://schemas.openxmlformats.org/officeDocument/2006/relationships" r:embed="rId4"/>
          <a:stretch>
            <a:fillRect/>
          </a:stretch>
        </a:blipFill>
      </dgm:spPr>
    </dgm:pt>
    <dgm:pt modelId="{433CCE2B-3415-4900-805F-0A681A1BB890}" type="pres">
      <dgm:prSet presAssocID="{1E8F0F88-1C84-4568-A349-186C6A5631AF}" presName="txShp" presStyleLbl="node1" presStyleIdx="3" presStyleCnt="5" custScaleX="141090" custLinFactNeighborX="9034">
        <dgm:presLayoutVars>
          <dgm:bulletEnabled val="1"/>
        </dgm:presLayoutVars>
      </dgm:prSet>
      <dgm:spPr/>
      <dgm:t>
        <a:bodyPr/>
        <a:lstStyle/>
        <a:p>
          <a:endParaRPr lang="es-EC"/>
        </a:p>
      </dgm:t>
    </dgm:pt>
    <dgm:pt modelId="{AE96A397-6C33-4779-A6F6-9D68D5EA8D9A}" type="pres">
      <dgm:prSet presAssocID="{EFA904D5-EF39-419C-8E5A-C368C9D6FA3E}" presName="spacing" presStyleCnt="0"/>
      <dgm:spPr/>
    </dgm:pt>
    <dgm:pt modelId="{8B51A618-B507-4DC7-99D4-BE3CCFB59028}" type="pres">
      <dgm:prSet presAssocID="{DB4FE6B0-F04D-4230-BD8D-C6680C7295C2}" presName="composite" presStyleCnt="0"/>
      <dgm:spPr/>
    </dgm:pt>
    <dgm:pt modelId="{C64EE96A-1CCB-4309-8EAF-4251053AEA31}" type="pres">
      <dgm:prSet presAssocID="{DB4FE6B0-F04D-4230-BD8D-C6680C7295C2}" presName="imgShp" presStyleLbl="fgImgPlace1" presStyleIdx="4" presStyleCnt="5" custLinFactX="-121560" custLinFactNeighborX="-200000"/>
      <dgm:spPr>
        <a:blipFill rotWithShape="1">
          <a:blip xmlns:r="http://schemas.openxmlformats.org/officeDocument/2006/relationships" r:embed="rId5"/>
          <a:stretch>
            <a:fillRect/>
          </a:stretch>
        </a:blipFill>
      </dgm:spPr>
    </dgm:pt>
    <dgm:pt modelId="{0FD23C32-FB03-4AB4-8F7B-6A79E7AB1A06}" type="pres">
      <dgm:prSet presAssocID="{DB4FE6B0-F04D-4230-BD8D-C6680C7295C2}" presName="txShp" presStyleLbl="node1" presStyleIdx="4" presStyleCnt="5" custScaleX="141090" custLinFactNeighborX="9034">
        <dgm:presLayoutVars>
          <dgm:bulletEnabled val="1"/>
        </dgm:presLayoutVars>
      </dgm:prSet>
      <dgm:spPr/>
      <dgm:t>
        <a:bodyPr/>
        <a:lstStyle/>
        <a:p>
          <a:endParaRPr lang="es-EC"/>
        </a:p>
      </dgm:t>
    </dgm:pt>
  </dgm:ptLst>
  <dgm:cxnLst>
    <dgm:cxn modelId="{61D09BAA-46FC-4F36-B7BE-38CBE5BF5F8A}" type="presOf" srcId="{62F740B6-C5F3-45C3-98D6-30954910FB1E}" destId="{C8D766AF-8F70-4214-A406-EA1F6DEA85F4}" srcOrd="0" destOrd="0" presId="urn:microsoft.com/office/officeart/2005/8/layout/vList3"/>
    <dgm:cxn modelId="{DC0D13F4-057D-47DE-8C65-2FA6086315A4}" srcId="{62F740B6-C5F3-45C3-98D6-30954910FB1E}" destId="{4E84880D-AA50-4F73-9893-C30B9F92A174}" srcOrd="0" destOrd="0" parTransId="{903FE2BB-0040-4D91-887C-EE14C7653AC1}" sibTransId="{A42DCB21-6652-402E-A538-9A456B5ED633}"/>
    <dgm:cxn modelId="{7EC05346-7A53-4814-B424-24EE2ACB07C4}" srcId="{62F740B6-C5F3-45C3-98D6-30954910FB1E}" destId="{07F33064-E3DD-45C5-B62A-84CCA9583AC2}" srcOrd="1" destOrd="0" parTransId="{BF465A77-43A8-4263-B538-159A3302FD36}" sibTransId="{F2429F87-4F41-4C97-AB11-46DCEE5A8A88}"/>
    <dgm:cxn modelId="{43A62D3A-F8DF-40BE-B283-B3BD898143E9}" type="presOf" srcId="{DB4FE6B0-F04D-4230-BD8D-C6680C7295C2}" destId="{0FD23C32-FB03-4AB4-8F7B-6A79E7AB1A06}" srcOrd="0" destOrd="0" presId="urn:microsoft.com/office/officeart/2005/8/layout/vList3"/>
    <dgm:cxn modelId="{CEAC9744-0DC6-4BF1-BF7D-1B58B183C930}" type="presOf" srcId="{07F33064-E3DD-45C5-B62A-84CCA9583AC2}" destId="{EC321008-3930-4CF8-9F51-0019B235B1B7}" srcOrd="0" destOrd="0" presId="urn:microsoft.com/office/officeart/2005/8/layout/vList3"/>
    <dgm:cxn modelId="{4BF7B4FC-6379-4675-9876-0A1A73BB1C1B}" srcId="{62F740B6-C5F3-45C3-98D6-30954910FB1E}" destId="{DB4FE6B0-F04D-4230-BD8D-C6680C7295C2}" srcOrd="4" destOrd="0" parTransId="{96721866-79F9-4699-B61E-6A892CC1C2E7}" sibTransId="{EF636168-023A-40E4-B217-8B5F1B3832B1}"/>
    <dgm:cxn modelId="{9C915708-7464-4A10-971A-970737AEA5A3}" type="presOf" srcId="{1E8F0F88-1C84-4568-A349-186C6A5631AF}" destId="{433CCE2B-3415-4900-805F-0A681A1BB890}" srcOrd="0" destOrd="0" presId="urn:microsoft.com/office/officeart/2005/8/layout/vList3"/>
    <dgm:cxn modelId="{3DD40469-42B4-4955-BA6B-2D706B137D41}" srcId="{62F740B6-C5F3-45C3-98D6-30954910FB1E}" destId="{19F6F29F-237D-411F-B766-421C38A24552}" srcOrd="2" destOrd="0" parTransId="{70F1382A-9BC7-48FB-AFAB-4E15D241CCFA}" sibTransId="{A1CE2D22-8440-47EC-95EF-346A66C23DF9}"/>
    <dgm:cxn modelId="{8DCD6F58-9729-4E81-B105-8660DD96B2C4}" type="presOf" srcId="{19F6F29F-237D-411F-B766-421C38A24552}" destId="{D8E591C9-0232-4BE0-805B-86ACF7F14FB4}" srcOrd="0" destOrd="0" presId="urn:microsoft.com/office/officeart/2005/8/layout/vList3"/>
    <dgm:cxn modelId="{B2C08DF0-C71B-44DA-A1E8-6092DD572550}" srcId="{62F740B6-C5F3-45C3-98D6-30954910FB1E}" destId="{1E8F0F88-1C84-4568-A349-186C6A5631AF}" srcOrd="3" destOrd="0" parTransId="{30F6CD0E-BB64-491D-8207-409B3D87F897}" sibTransId="{EFA904D5-EF39-419C-8E5A-C368C9D6FA3E}"/>
    <dgm:cxn modelId="{850E4A4E-D0EC-444F-849F-D970269346FF}" type="presOf" srcId="{4E84880D-AA50-4F73-9893-C30B9F92A174}" destId="{D07F847F-476D-487C-9813-F5D93B507502}" srcOrd="0" destOrd="0" presId="urn:microsoft.com/office/officeart/2005/8/layout/vList3"/>
    <dgm:cxn modelId="{C1352F3E-C8A5-4D22-AD60-1B7101852AB8}" type="presParOf" srcId="{C8D766AF-8F70-4214-A406-EA1F6DEA85F4}" destId="{C845BD13-648A-4100-AFCB-445B99FC0ADB}" srcOrd="0" destOrd="0" presId="urn:microsoft.com/office/officeart/2005/8/layout/vList3"/>
    <dgm:cxn modelId="{A8E8D054-AA7F-45BB-AEEF-5DAD8EBF6E54}" type="presParOf" srcId="{C845BD13-648A-4100-AFCB-445B99FC0ADB}" destId="{4760B9C7-056B-4089-8A17-83C4DEE62AB4}" srcOrd="0" destOrd="0" presId="urn:microsoft.com/office/officeart/2005/8/layout/vList3"/>
    <dgm:cxn modelId="{F0276625-79CB-425D-8D39-8085427E0ADF}" type="presParOf" srcId="{C845BD13-648A-4100-AFCB-445B99FC0ADB}" destId="{D07F847F-476D-487C-9813-F5D93B507502}" srcOrd="1" destOrd="0" presId="urn:microsoft.com/office/officeart/2005/8/layout/vList3"/>
    <dgm:cxn modelId="{883F7EA5-8941-4616-8032-614B3DFC60E8}" type="presParOf" srcId="{C8D766AF-8F70-4214-A406-EA1F6DEA85F4}" destId="{68476158-9E90-4CAB-8ADF-2F2846DFF3CE}" srcOrd="1" destOrd="0" presId="urn:microsoft.com/office/officeart/2005/8/layout/vList3"/>
    <dgm:cxn modelId="{ED6D91EB-43CD-4AFD-BBEB-B1428C4B8126}" type="presParOf" srcId="{C8D766AF-8F70-4214-A406-EA1F6DEA85F4}" destId="{4DCD0647-0774-4928-A105-B0AEC88D09E5}" srcOrd="2" destOrd="0" presId="urn:microsoft.com/office/officeart/2005/8/layout/vList3"/>
    <dgm:cxn modelId="{0B068CAE-418D-4CAD-8226-410B1D806099}" type="presParOf" srcId="{4DCD0647-0774-4928-A105-B0AEC88D09E5}" destId="{1E392629-DCCF-42ED-BF46-471B678E3555}" srcOrd="0" destOrd="0" presId="urn:microsoft.com/office/officeart/2005/8/layout/vList3"/>
    <dgm:cxn modelId="{48659860-F3C4-4C5D-9BCA-4435AE6D2360}" type="presParOf" srcId="{4DCD0647-0774-4928-A105-B0AEC88D09E5}" destId="{EC321008-3930-4CF8-9F51-0019B235B1B7}" srcOrd="1" destOrd="0" presId="urn:microsoft.com/office/officeart/2005/8/layout/vList3"/>
    <dgm:cxn modelId="{BF67B9A4-C9BC-451C-AC5D-5707BB243FAC}" type="presParOf" srcId="{C8D766AF-8F70-4214-A406-EA1F6DEA85F4}" destId="{FA52FA8D-07CE-47CE-B3E7-4A13344BBE7B}" srcOrd="3" destOrd="0" presId="urn:microsoft.com/office/officeart/2005/8/layout/vList3"/>
    <dgm:cxn modelId="{BDACBC65-8F7A-46F2-9845-066E4E30C990}" type="presParOf" srcId="{C8D766AF-8F70-4214-A406-EA1F6DEA85F4}" destId="{EDAD0F59-A470-44DE-83EF-C23B2641F2D4}" srcOrd="4" destOrd="0" presId="urn:microsoft.com/office/officeart/2005/8/layout/vList3"/>
    <dgm:cxn modelId="{A18BF23B-9526-4126-8D2D-BD1E87FA3AF1}" type="presParOf" srcId="{EDAD0F59-A470-44DE-83EF-C23B2641F2D4}" destId="{B28EFE14-C782-4D65-8DB6-E2E26639E4F8}" srcOrd="0" destOrd="0" presId="urn:microsoft.com/office/officeart/2005/8/layout/vList3"/>
    <dgm:cxn modelId="{D7C2705D-9338-45EA-A73F-75C375012E36}" type="presParOf" srcId="{EDAD0F59-A470-44DE-83EF-C23B2641F2D4}" destId="{D8E591C9-0232-4BE0-805B-86ACF7F14FB4}" srcOrd="1" destOrd="0" presId="urn:microsoft.com/office/officeart/2005/8/layout/vList3"/>
    <dgm:cxn modelId="{5A63D591-40F1-4F68-BDCB-B2BC29296DF6}" type="presParOf" srcId="{C8D766AF-8F70-4214-A406-EA1F6DEA85F4}" destId="{D19878AA-664B-4D09-998E-79F6E0F02D7B}" srcOrd="5" destOrd="0" presId="urn:microsoft.com/office/officeart/2005/8/layout/vList3"/>
    <dgm:cxn modelId="{98A83AB1-5F26-4B9B-A979-6EA7654AA194}" type="presParOf" srcId="{C8D766AF-8F70-4214-A406-EA1F6DEA85F4}" destId="{F02F8678-E172-4549-B1EB-A6B03FDA1DF4}" srcOrd="6" destOrd="0" presId="urn:microsoft.com/office/officeart/2005/8/layout/vList3"/>
    <dgm:cxn modelId="{C7885F73-AE62-4FA3-9401-1661C31256EC}" type="presParOf" srcId="{F02F8678-E172-4549-B1EB-A6B03FDA1DF4}" destId="{B3EAACE2-6CAE-42F3-99D1-6764344317E2}" srcOrd="0" destOrd="0" presId="urn:microsoft.com/office/officeart/2005/8/layout/vList3"/>
    <dgm:cxn modelId="{A78A41D3-9290-4A13-A9F1-FBA3D5638DBA}" type="presParOf" srcId="{F02F8678-E172-4549-B1EB-A6B03FDA1DF4}" destId="{433CCE2B-3415-4900-805F-0A681A1BB890}" srcOrd="1" destOrd="0" presId="urn:microsoft.com/office/officeart/2005/8/layout/vList3"/>
    <dgm:cxn modelId="{5A9F2A92-8B06-4ED7-8713-3FC2013F5DDA}" type="presParOf" srcId="{C8D766AF-8F70-4214-A406-EA1F6DEA85F4}" destId="{AE96A397-6C33-4779-A6F6-9D68D5EA8D9A}" srcOrd="7" destOrd="0" presId="urn:microsoft.com/office/officeart/2005/8/layout/vList3"/>
    <dgm:cxn modelId="{082BA4F9-D39A-4379-B543-67B8E73EC62D}" type="presParOf" srcId="{C8D766AF-8F70-4214-A406-EA1F6DEA85F4}" destId="{8B51A618-B507-4DC7-99D4-BE3CCFB59028}" srcOrd="8" destOrd="0" presId="urn:microsoft.com/office/officeart/2005/8/layout/vList3"/>
    <dgm:cxn modelId="{75F84565-94A2-45BE-96EA-551286B922E6}" type="presParOf" srcId="{8B51A618-B507-4DC7-99D4-BE3CCFB59028}" destId="{C64EE96A-1CCB-4309-8EAF-4251053AEA31}" srcOrd="0" destOrd="0" presId="urn:microsoft.com/office/officeart/2005/8/layout/vList3"/>
    <dgm:cxn modelId="{EA5FF33D-567E-4B6D-9B5F-B42152DD7316}" type="presParOf" srcId="{8B51A618-B507-4DC7-99D4-BE3CCFB59028}" destId="{0FD23C32-FB03-4AB4-8F7B-6A79E7AB1A06}"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48C7DA6-71CC-45D6-B871-E95F2FC8876A}" type="doc">
      <dgm:prSet loTypeId="urn:microsoft.com/office/officeart/2005/8/layout/chevron2" loCatId="list" qsTypeId="urn:microsoft.com/office/officeart/2005/8/quickstyle/3d2" qsCatId="3D" csTypeId="urn:microsoft.com/office/officeart/2005/8/colors/accent3_1" csCatId="accent3" phldr="1"/>
      <dgm:spPr/>
      <dgm:t>
        <a:bodyPr/>
        <a:lstStyle/>
        <a:p>
          <a:endParaRPr lang="es-EC"/>
        </a:p>
      </dgm:t>
    </dgm:pt>
    <dgm:pt modelId="{B1DB48CA-B151-468D-9410-5074AA86C571}">
      <dgm:prSet phldrT="[Texto]" custT="1"/>
      <dgm:spPr/>
      <dgm:t>
        <a:bodyPr/>
        <a:lstStyle/>
        <a:p>
          <a:endParaRPr lang="es-EC" sz="2200" b="0" dirty="0"/>
        </a:p>
      </dgm:t>
    </dgm:pt>
    <dgm:pt modelId="{FB3BD45C-1FF7-4178-B4AA-5699A94D8EA3}" type="parTrans" cxnId="{128EC4C8-520B-4FEB-AB2E-75CE28FD63C6}">
      <dgm:prSet/>
      <dgm:spPr/>
      <dgm:t>
        <a:bodyPr/>
        <a:lstStyle/>
        <a:p>
          <a:endParaRPr lang="es-EC" sz="2200" b="0" dirty="0"/>
        </a:p>
      </dgm:t>
    </dgm:pt>
    <dgm:pt modelId="{19EEF47E-6E45-4703-8A34-245904C62111}" type="sibTrans" cxnId="{128EC4C8-520B-4FEB-AB2E-75CE28FD63C6}">
      <dgm:prSet/>
      <dgm:spPr/>
      <dgm:t>
        <a:bodyPr/>
        <a:lstStyle/>
        <a:p>
          <a:endParaRPr lang="es-EC" sz="2200" b="0" dirty="0"/>
        </a:p>
      </dgm:t>
    </dgm:pt>
    <dgm:pt modelId="{64B4C008-1FA8-4648-923D-C3B27B5A586D}">
      <dgm:prSet phldrT="[Texto]" custT="1"/>
      <dgm:spPr/>
      <dgm:t>
        <a:bodyPr/>
        <a:lstStyle/>
        <a:p>
          <a:endParaRPr lang="es-EC" sz="2200" b="0" dirty="0"/>
        </a:p>
      </dgm:t>
    </dgm:pt>
    <dgm:pt modelId="{178DEACF-A541-441B-8D72-734B3822AFDB}" type="parTrans" cxnId="{0004A45E-3572-4722-88C1-410374C9440C}">
      <dgm:prSet/>
      <dgm:spPr/>
      <dgm:t>
        <a:bodyPr/>
        <a:lstStyle/>
        <a:p>
          <a:endParaRPr lang="es-EC" sz="2200" b="0" dirty="0"/>
        </a:p>
      </dgm:t>
    </dgm:pt>
    <dgm:pt modelId="{36D8ACED-C693-4A91-B763-2A15251FE65F}" type="sibTrans" cxnId="{0004A45E-3572-4722-88C1-410374C9440C}">
      <dgm:prSet/>
      <dgm:spPr/>
      <dgm:t>
        <a:bodyPr/>
        <a:lstStyle/>
        <a:p>
          <a:endParaRPr lang="es-EC" sz="2200" b="0" dirty="0"/>
        </a:p>
      </dgm:t>
    </dgm:pt>
    <dgm:pt modelId="{B534E934-A19D-40FF-A124-2378426B5579}">
      <dgm:prSet phldrT="[Texto]" custT="1"/>
      <dgm:spPr/>
      <dgm:t>
        <a:bodyPr/>
        <a:lstStyle/>
        <a:p>
          <a:r>
            <a:rPr lang="es-ES" sz="2200" b="0" dirty="0" smtClean="0"/>
            <a:t>SISTEMA DE GESTIÓN DE LA CALIDAD BASADO EN PROCESOS</a:t>
          </a:r>
          <a:r>
            <a:rPr lang="es-EC" sz="2200" b="0" dirty="0" smtClean="0"/>
            <a:t> </a:t>
          </a:r>
          <a:endParaRPr lang="es-EC" sz="2200" b="0" dirty="0"/>
        </a:p>
      </dgm:t>
    </dgm:pt>
    <dgm:pt modelId="{1F87A229-16E2-4EFA-925F-D1FA36FD5FD8}" type="parTrans" cxnId="{EB937213-055F-4079-8006-ED230138EB1E}">
      <dgm:prSet/>
      <dgm:spPr/>
      <dgm:t>
        <a:bodyPr/>
        <a:lstStyle/>
        <a:p>
          <a:endParaRPr lang="es-EC" sz="2200" b="0" dirty="0"/>
        </a:p>
      </dgm:t>
    </dgm:pt>
    <dgm:pt modelId="{6FB699A1-5214-4FBB-9FEA-B96D0BF49F0D}" type="sibTrans" cxnId="{EB937213-055F-4079-8006-ED230138EB1E}">
      <dgm:prSet/>
      <dgm:spPr/>
      <dgm:t>
        <a:bodyPr/>
        <a:lstStyle/>
        <a:p>
          <a:endParaRPr lang="es-EC" sz="2200" b="0" dirty="0"/>
        </a:p>
      </dgm:t>
    </dgm:pt>
    <dgm:pt modelId="{E5D3CF94-8B4C-42B7-9AE5-0732840FDE47}">
      <dgm:prSet phldrT="[Texto]" custT="1"/>
      <dgm:spPr/>
      <dgm:t>
        <a:bodyPr/>
        <a:lstStyle/>
        <a:p>
          <a:endParaRPr lang="es-EC" sz="2200" b="0" dirty="0"/>
        </a:p>
      </dgm:t>
    </dgm:pt>
    <dgm:pt modelId="{31BFCE90-609F-4104-A0BA-E7E87F575AD0}" type="parTrans" cxnId="{5E73213F-3B59-488C-BADD-32C428FFA758}">
      <dgm:prSet/>
      <dgm:spPr/>
      <dgm:t>
        <a:bodyPr/>
        <a:lstStyle/>
        <a:p>
          <a:endParaRPr lang="es-EC" sz="2200" b="0" dirty="0"/>
        </a:p>
      </dgm:t>
    </dgm:pt>
    <dgm:pt modelId="{312CF8AA-360B-4BAD-A0EC-4E42A9C67461}" type="sibTrans" cxnId="{5E73213F-3B59-488C-BADD-32C428FFA758}">
      <dgm:prSet/>
      <dgm:spPr/>
      <dgm:t>
        <a:bodyPr/>
        <a:lstStyle/>
        <a:p>
          <a:endParaRPr lang="es-EC" sz="2200" b="0" dirty="0"/>
        </a:p>
      </dgm:t>
    </dgm:pt>
    <dgm:pt modelId="{ED0D3A8C-6349-4DFC-9207-94E19C928417}">
      <dgm:prSet custT="1"/>
      <dgm:spPr/>
      <dgm:t>
        <a:bodyPr/>
        <a:lstStyle/>
        <a:p>
          <a:r>
            <a:rPr lang="es-EC" sz="2200" b="0" dirty="0" smtClean="0"/>
            <a:t>HERRAMIENTAS Y METODOLOGÍAS PARA LA GESTIÓN DE LA CALIDAD </a:t>
          </a:r>
          <a:endParaRPr lang="es-EC" sz="2200" b="0" dirty="0"/>
        </a:p>
      </dgm:t>
    </dgm:pt>
    <dgm:pt modelId="{35EB9C58-B695-4EC0-A85A-4054B9BA96EC}" type="parTrans" cxnId="{88FC649F-19FB-4CFE-80B9-239EE5491793}">
      <dgm:prSet/>
      <dgm:spPr/>
      <dgm:t>
        <a:bodyPr/>
        <a:lstStyle/>
        <a:p>
          <a:endParaRPr lang="es-EC" sz="2200" b="0" dirty="0"/>
        </a:p>
      </dgm:t>
    </dgm:pt>
    <dgm:pt modelId="{4436BA98-3476-4DC4-8AA4-EA10FA26321B}" type="sibTrans" cxnId="{88FC649F-19FB-4CFE-80B9-239EE5491793}">
      <dgm:prSet/>
      <dgm:spPr/>
      <dgm:t>
        <a:bodyPr/>
        <a:lstStyle/>
        <a:p>
          <a:endParaRPr lang="es-EC" sz="2200" b="0" dirty="0"/>
        </a:p>
      </dgm:t>
    </dgm:pt>
    <dgm:pt modelId="{8D28490F-5F19-4AF0-A8A2-E2F7D1186704}">
      <dgm:prSet phldrT="[Texto]" custT="1"/>
      <dgm:spPr/>
      <dgm:t>
        <a:bodyPr/>
        <a:lstStyle/>
        <a:p>
          <a:endParaRPr lang="es-EC" sz="2200" b="0" dirty="0"/>
        </a:p>
      </dgm:t>
    </dgm:pt>
    <dgm:pt modelId="{30E26A5E-66C1-433A-9764-8414341304BD}" type="parTrans" cxnId="{2C6F7D64-B046-4BF6-9043-A6753F459B1F}">
      <dgm:prSet/>
      <dgm:spPr/>
      <dgm:t>
        <a:bodyPr/>
        <a:lstStyle/>
        <a:p>
          <a:endParaRPr lang="es-EC" sz="2200" b="0" dirty="0"/>
        </a:p>
      </dgm:t>
    </dgm:pt>
    <dgm:pt modelId="{329B1C73-B86F-4E2D-B6FE-611268060564}" type="sibTrans" cxnId="{2C6F7D64-B046-4BF6-9043-A6753F459B1F}">
      <dgm:prSet/>
      <dgm:spPr/>
      <dgm:t>
        <a:bodyPr/>
        <a:lstStyle/>
        <a:p>
          <a:endParaRPr lang="es-EC" sz="2200" b="0" dirty="0"/>
        </a:p>
      </dgm:t>
    </dgm:pt>
    <dgm:pt modelId="{D6DC0032-CAC9-4D76-8E55-F59AD29CFDB8}">
      <dgm:prSet custT="1"/>
      <dgm:spPr/>
      <dgm:t>
        <a:bodyPr/>
        <a:lstStyle/>
        <a:p>
          <a:r>
            <a:rPr lang="es-ES" sz="2200" b="0" dirty="0" smtClean="0"/>
            <a:t>METODOLOGÍA DE LA NORMA ISO  </a:t>
          </a:r>
          <a:endParaRPr lang="es-EC" sz="2200" b="0" dirty="0"/>
        </a:p>
      </dgm:t>
    </dgm:pt>
    <dgm:pt modelId="{023C2DC9-34F4-4262-88E2-21579F148C2A}" type="parTrans" cxnId="{B079B6B7-58CF-47A7-AEB1-5A40A0A2199B}">
      <dgm:prSet/>
      <dgm:spPr/>
      <dgm:t>
        <a:bodyPr/>
        <a:lstStyle/>
        <a:p>
          <a:endParaRPr lang="es-EC" sz="2200" b="0" dirty="0"/>
        </a:p>
      </dgm:t>
    </dgm:pt>
    <dgm:pt modelId="{C869C9B5-D1AC-44E9-BB7C-78A755E6FE07}" type="sibTrans" cxnId="{B079B6B7-58CF-47A7-AEB1-5A40A0A2199B}">
      <dgm:prSet/>
      <dgm:spPr/>
      <dgm:t>
        <a:bodyPr/>
        <a:lstStyle/>
        <a:p>
          <a:endParaRPr lang="es-EC" sz="2200" b="0" dirty="0"/>
        </a:p>
      </dgm:t>
    </dgm:pt>
    <dgm:pt modelId="{ABA24EB3-AAB5-440A-B90C-3E396BC6A68F}">
      <dgm:prSet phldrT="[Texto]" custT="1"/>
      <dgm:spPr/>
      <dgm:t>
        <a:bodyPr/>
        <a:lstStyle/>
        <a:p>
          <a:endParaRPr lang="es-EC" sz="2200" b="0" dirty="0"/>
        </a:p>
      </dgm:t>
    </dgm:pt>
    <dgm:pt modelId="{70D34510-7DC6-431A-AAD1-82012A88E7AD}" type="parTrans" cxnId="{A94AEB6F-89C9-48C7-98EE-0A20406AB19D}">
      <dgm:prSet/>
      <dgm:spPr/>
      <dgm:t>
        <a:bodyPr/>
        <a:lstStyle/>
        <a:p>
          <a:endParaRPr lang="es-EC" sz="2200" b="0" dirty="0"/>
        </a:p>
      </dgm:t>
    </dgm:pt>
    <dgm:pt modelId="{396A6A05-198C-4256-834B-2486A9F1CAC5}" type="sibTrans" cxnId="{A94AEB6F-89C9-48C7-98EE-0A20406AB19D}">
      <dgm:prSet/>
      <dgm:spPr/>
      <dgm:t>
        <a:bodyPr/>
        <a:lstStyle/>
        <a:p>
          <a:endParaRPr lang="es-EC" sz="2200" b="0" dirty="0"/>
        </a:p>
      </dgm:t>
    </dgm:pt>
    <dgm:pt modelId="{34278E70-2F75-4C5B-878F-983BDAC30A9D}">
      <dgm:prSet custT="1"/>
      <dgm:spPr/>
      <dgm:t>
        <a:bodyPr/>
        <a:lstStyle/>
        <a:p>
          <a:r>
            <a:rPr lang="es-ES" sz="2200" b="0" dirty="0" smtClean="0"/>
            <a:t>NUEVOS CONCEPTOS EN LA NORMA ISO 9001:2015 </a:t>
          </a:r>
          <a:r>
            <a:rPr lang="es-EC" sz="2200" b="0" dirty="0" smtClean="0"/>
            <a:t> </a:t>
          </a:r>
          <a:endParaRPr lang="es-EC" sz="2200" b="0" dirty="0"/>
        </a:p>
      </dgm:t>
    </dgm:pt>
    <dgm:pt modelId="{B130EF23-6A3E-491F-9CB7-2ACE9781441F}" type="parTrans" cxnId="{3DA18A9D-25EE-4313-8C8C-66FF6A084A87}">
      <dgm:prSet/>
      <dgm:spPr/>
      <dgm:t>
        <a:bodyPr/>
        <a:lstStyle/>
        <a:p>
          <a:endParaRPr lang="es-EC" sz="2200" b="0" dirty="0"/>
        </a:p>
      </dgm:t>
    </dgm:pt>
    <dgm:pt modelId="{62D95A90-4758-4F01-B63F-515BCE3C1273}" type="sibTrans" cxnId="{3DA18A9D-25EE-4313-8C8C-66FF6A084A87}">
      <dgm:prSet/>
      <dgm:spPr/>
      <dgm:t>
        <a:bodyPr/>
        <a:lstStyle/>
        <a:p>
          <a:endParaRPr lang="es-EC" sz="2200" b="0" dirty="0"/>
        </a:p>
      </dgm:t>
    </dgm:pt>
    <dgm:pt modelId="{ADF2CE5A-DFEC-416A-BE76-F212B028F99B}">
      <dgm:prSet phldrT="[Texto]" custT="1"/>
      <dgm:spPr/>
      <dgm:t>
        <a:bodyPr/>
        <a:lstStyle/>
        <a:p>
          <a:r>
            <a:rPr lang="es-ES" sz="2200" b="0" dirty="0" smtClean="0"/>
            <a:t>SISTEMA DE GESTIÓN DE LA CALIDAD </a:t>
          </a:r>
          <a:endParaRPr lang="es-EC" sz="2200" b="0" dirty="0"/>
        </a:p>
      </dgm:t>
    </dgm:pt>
    <dgm:pt modelId="{05639320-376C-45DD-82ED-534112FA4E22}" type="sibTrans" cxnId="{65714839-DC4F-49AF-8F2F-B606DEE52ECE}">
      <dgm:prSet/>
      <dgm:spPr/>
      <dgm:t>
        <a:bodyPr/>
        <a:lstStyle/>
        <a:p>
          <a:endParaRPr lang="es-EC" sz="2200" b="0" dirty="0"/>
        </a:p>
      </dgm:t>
    </dgm:pt>
    <dgm:pt modelId="{A8BF3594-CF08-4BCC-9699-AA3AE5D98A21}" type="parTrans" cxnId="{65714839-DC4F-49AF-8F2F-B606DEE52ECE}">
      <dgm:prSet/>
      <dgm:spPr/>
      <dgm:t>
        <a:bodyPr/>
        <a:lstStyle/>
        <a:p>
          <a:endParaRPr lang="es-EC" sz="2200" b="0" dirty="0"/>
        </a:p>
      </dgm:t>
    </dgm:pt>
    <dgm:pt modelId="{E1BBC21A-6C8D-4F70-8D3F-11BEB6FE9BCF}">
      <dgm:prSet custT="1"/>
      <dgm:spPr/>
      <dgm:t>
        <a:bodyPr/>
        <a:lstStyle/>
        <a:p>
          <a:endParaRPr lang="es-EC" sz="2200" b="1" dirty="0"/>
        </a:p>
      </dgm:t>
    </dgm:pt>
    <dgm:pt modelId="{98666DC0-8122-427E-8701-E4DAA5FDFB69}" type="sibTrans" cxnId="{58825287-D2A6-4575-8E75-FBD2312263C4}">
      <dgm:prSet/>
      <dgm:spPr/>
      <dgm:t>
        <a:bodyPr/>
        <a:lstStyle/>
        <a:p>
          <a:endParaRPr lang="es-EC" sz="2200"/>
        </a:p>
      </dgm:t>
    </dgm:pt>
    <dgm:pt modelId="{5738E553-788F-4CFA-A590-40DFCF07632C}" type="parTrans" cxnId="{58825287-D2A6-4575-8E75-FBD2312263C4}">
      <dgm:prSet/>
      <dgm:spPr/>
      <dgm:t>
        <a:bodyPr/>
        <a:lstStyle/>
        <a:p>
          <a:endParaRPr lang="es-EC" sz="2200"/>
        </a:p>
      </dgm:t>
    </dgm:pt>
    <dgm:pt modelId="{75B30FEB-9234-4C49-8996-BBCE11B17C20}">
      <dgm:prSet custT="1"/>
      <dgm:spPr/>
      <dgm:t>
        <a:bodyPr/>
        <a:lstStyle/>
        <a:p>
          <a:r>
            <a:rPr lang="es-ES" sz="2200" b="0" dirty="0" smtClean="0"/>
            <a:t>CALIDAD EN EL ECUADOR </a:t>
          </a:r>
          <a:endParaRPr lang="es-EC" sz="2200" b="0" dirty="0"/>
        </a:p>
      </dgm:t>
    </dgm:pt>
    <dgm:pt modelId="{261E4BF2-AA6D-4866-BD23-5657F291D2FE}" type="parTrans" cxnId="{DF31EB98-CF5F-4CD9-8D39-95974CA592E0}">
      <dgm:prSet/>
      <dgm:spPr/>
      <dgm:t>
        <a:bodyPr/>
        <a:lstStyle/>
        <a:p>
          <a:endParaRPr lang="es-EC" sz="2200"/>
        </a:p>
      </dgm:t>
    </dgm:pt>
    <dgm:pt modelId="{6DB17586-4BDF-4451-940A-5393F8AA42C2}" type="sibTrans" cxnId="{DF31EB98-CF5F-4CD9-8D39-95974CA592E0}">
      <dgm:prSet/>
      <dgm:spPr/>
      <dgm:t>
        <a:bodyPr/>
        <a:lstStyle/>
        <a:p>
          <a:endParaRPr lang="es-EC" sz="2200"/>
        </a:p>
      </dgm:t>
    </dgm:pt>
    <dgm:pt modelId="{DAD3FCC3-7F66-4531-AF9B-639B7E58E49D}">
      <dgm:prSet custT="1"/>
      <dgm:spPr/>
      <dgm:t>
        <a:bodyPr/>
        <a:lstStyle/>
        <a:p>
          <a:endParaRPr lang="es-EC" sz="2200" b="1" dirty="0"/>
        </a:p>
      </dgm:t>
    </dgm:pt>
    <dgm:pt modelId="{3414F0D3-4C30-4CBF-B196-3CF06587BB25}" type="parTrans" cxnId="{C7A7F553-4BAB-44E3-85B4-AEDDB4759919}">
      <dgm:prSet/>
      <dgm:spPr/>
      <dgm:t>
        <a:bodyPr/>
        <a:lstStyle/>
        <a:p>
          <a:endParaRPr lang="es-EC" sz="2200"/>
        </a:p>
      </dgm:t>
    </dgm:pt>
    <dgm:pt modelId="{EC2679ED-02A1-4500-83AD-AA7D6F6D5F24}" type="sibTrans" cxnId="{C7A7F553-4BAB-44E3-85B4-AEDDB4759919}">
      <dgm:prSet/>
      <dgm:spPr/>
      <dgm:t>
        <a:bodyPr/>
        <a:lstStyle/>
        <a:p>
          <a:endParaRPr lang="es-EC" sz="2200"/>
        </a:p>
      </dgm:t>
    </dgm:pt>
    <dgm:pt modelId="{3273BB68-5208-470A-AD24-38D66F79BBF2}">
      <dgm:prSet custT="1"/>
      <dgm:spPr/>
      <dgm:t>
        <a:bodyPr/>
        <a:lstStyle/>
        <a:p>
          <a:endParaRPr lang="es-EC" sz="2200" b="1" dirty="0"/>
        </a:p>
      </dgm:t>
    </dgm:pt>
    <dgm:pt modelId="{47F6B280-513B-415D-BB3F-F3F395A18DB0}" type="parTrans" cxnId="{41570262-9D99-40AA-851B-B4578B2B5F65}">
      <dgm:prSet/>
      <dgm:spPr/>
      <dgm:t>
        <a:bodyPr/>
        <a:lstStyle/>
        <a:p>
          <a:endParaRPr lang="es-EC" sz="2200"/>
        </a:p>
      </dgm:t>
    </dgm:pt>
    <dgm:pt modelId="{FB29E2B7-607C-41B8-A4F0-0132FC0CB81C}" type="sibTrans" cxnId="{41570262-9D99-40AA-851B-B4578B2B5F65}">
      <dgm:prSet/>
      <dgm:spPr/>
      <dgm:t>
        <a:bodyPr/>
        <a:lstStyle/>
        <a:p>
          <a:endParaRPr lang="es-EC" sz="2200"/>
        </a:p>
      </dgm:t>
    </dgm:pt>
    <dgm:pt modelId="{13EA7DAA-6810-4C13-ADCE-E9ABFDCD83F1}">
      <dgm:prSet custT="1"/>
      <dgm:spPr/>
      <dgm:t>
        <a:bodyPr/>
        <a:lstStyle/>
        <a:p>
          <a:r>
            <a:rPr lang="es-ES" sz="2200" b="0" dirty="0" smtClean="0"/>
            <a:t>ANÁLISIS DEL SECTOR DE LA SEGURIDAD PRIVADA</a:t>
          </a:r>
          <a:endParaRPr lang="es-EC" sz="2200" b="0" dirty="0"/>
        </a:p>
      </dgm:t>
    </dgm:pt>
    <dgm:pt modelId="{00F28528-2BBC-4348-AF31-6A06CD800ACE}" type="parTrans" cxnId="{B960020C-1236-4DE4-9938-FA02375DC3F2}">
      <dgm:prSet/>
      <dgm:spPr/>
      <dgm:t>
        <a:bodyPr/>
        <a:lstStyle/>
        <a:p>
          <a:endParaRPr lang="es-EC" sz="2200"/>
        </a:p>
      </dgm:t>
    </dgm:pt>
    <dgm:pt modelId="{687FABD8-CD3E-4C50-93E7-C06DE2ED092A}" type="sibTrans" cxnId="{B960020C-1236-4DE4-9938-FA02375DC3F2}">
      <dgm:prSet/>
      <dgm:spPr/>
      <dgm:t>
        <a:bodyPr/>
        <a:lstStyle/>
        <a:p>
          <a:endParaRPr lang="es-EC" sz="2200"/>
        </a:p>
      </dgm:t>
    </dgm:pt>
    <dgm:pt modelId="{2100A56E-2588-4ABE-8A36-8013DF4F050A}">
      <dgm:prSet custT="1"/>
      <dgm:spPr/>
      <dgm:t>
        <a:bodyPr/>
        <a:lstStyle/>
        <a:p>
          <a:r>
            <a:rPr lang="es-ES" sz="2200" b="0" dirty="0" smtClean="0"/>
            <a:t>MARCO LEGAL E INSTITUCIONAL DE LA SEGURIDAD PRIVADA</a:t>
          </a:r>
          <a:endParaRPr lang="es-EC" sz="2200" b="0" dirty="0"/>
        </a:p>
      </dgm:t>
    </dgm:pt>
    <dgm:pt modelId="{0F70FC18-54B7-4A74-873D-A536A444749D}" type="parTrans" cxnId="{A8F35F2A-1967-4CDC-B072-A0E81763CA5D}">
      <dgm:prSet/>
      <dgm:spPr/>
      <dgm:t>
        <a:bodyPr/>
        <a:lstStyle/>
        <a:p>
          <a:endParaRPr lang="es-EC" sz="2200"/>
        </a:p>
      </dgm:t>
    </dgm:pt>
    <dgm:pt modelId="{D4DAF9A2-BD43-48DA-B9E3-F139C7D93E9A}" type="sibTrans" cxnId="{A8F35F2A-1967-4CDC-B072-A0E81763CA5D}">
      <dgm:prSet/>
      <dgm:spPr/>
      <dgm:t>
        <a:bodyPr/>
        <a:lstStyle/>
        <a:p>
          <a:endParaRPr lang="es-EC" sz="2200"/>
        </a:p>
      </dgm:t>
    </dgm:pt>
    <dgm:pt modelId="{6521D9ED-A92D-48CC-8909-DCCB398AC919}" type="pres">
      <dgm:prSet presAssocID="{848C7DA6-71CC-45D6-B871-E95F2FC8876A}" presName="linearFlow" presStyleCnt="0">
        <dgm:presLayoutVars>
          <dgm:dir/>
          <dgm:animLvl val="lvl"/>
          <dgm:resizeHandles val="exact"/>
        </dgm:presLayoutVars>
      </dgm:prSet>
      <dgm:spPr/>
      <dgm:t>
        <a:bodyPr/>
        <a:lstStyle/>
        <a:p>
          <a:endParaRPr lang="es-EC"/>
        </a:p>
      </dgm:t>
    </dgm:pt>
    <dgm:pt modelId="{C99762C4-D4C0-489B-B717-E5385175A86B}" type="pres">
      <dgm:prSet presAssocID="{B1DB48CA-B151-468D-9410-5074AA86C571}" presName="composite" presStyleCnt="0"/>
      <dgm:spPr/>
      <dgm:t>
        <a:bodyPr/>
        <a:lstStyle/>
        <a:p>
          <a:endParaRPr lang="es-EC"/>
        </a:p>
      </dgm:t>
    </dgm:pt>
    <dgm:pt modelId="{07338FFF-5B1D-4770-80AF-D91B9309F51B}" type="pres">
      <dgm:prSet presAssocID="{B1DB48CA-B151-468D-9410-5074AA86C571}" presName="parentText" presStyleLbl="alignNode1" presStyleIdx="0" presStyleCnt="8">
        <dgm:presLayoutVars>
          <dgm:chMax val="1"/>
          <dgm:bulletEnabled val="1"/>
        </dgm:presLayoutVars>
      </dgm:prSet>
      <dgm:spPr/>
      <dgm:t>
        <a:bodyPr/>
        <a:lstStyle/>
        <a:p>
          <a:endParaRPr lang="es-EC"/>
        </a:p>
      </dgm:t>
    </dgm:pt>
    <dgm:pt modelId="{BF3DC8B1-CD38-4B96-AD4D-6BA8E750CFBA}" type="pres">
      <dgm:prSet presAssocID="{B1DB48CA-B151-468D-9410-5074AA86C571}" presName="descendantText" presStyleLbl="alignAcc1" presStyleIdx="0" presStyleCnt="8" custLinFactNeighborY="-15141">
        <dgm:presLayoutVars>
          <dgm:bulletEnabled val="1"/>
        </dgm:presLayoutVars>
      </dgm:prSet>
      <dgm:spPr/>
      <dgm:t>
        <a:bodyPr/>
        <a:lstStyle/>
        <a:p>
          <a:endParaRPr lang="es-EC"/>
        </a:p>
      </dgm:t>
    </dgm:pt>
    <dgm:pt modelId="{64C799AE-B803-4926-A607-AA5C4BA65AD1}" type="pres">
      <dgm:prSet presAssocID="{19EEF47E-6E45-4703-8A34-245904C62111}" presName="sp" presStyleCnt="0"/>
      <dgm:spPr/>
      <dgm:t>
        <a:bodyPr/>
        <a:lstStyle/>
        <a:p>
          <a:endParaRPr lang="es-EC"/>
        </a:p>
      </dgm:t>
    </dgm:pt>
    <dgm:pt modelId="{39B5100A-85F6-456F-A7D4-4EA1F4A308A6}" type="pres">
      <dgm:prSet presAssocID="{64B4C008-1FA8-4648-923D-C3B27B5A586D}" presName="composite" presStyleCnt="0"/>
      <dgm:spPr/>
      <dgm:t>
        <a:bodyPr/>
        <a:lstStyle/>
        <a:p>
          <a:endParaRPr lang="es-EC"/>
        </a:p>
      </dgm:t>
    </dgm:pt>
    <dgm:pt modelId="{5B4248A9-A13B-4614-A90E-2B407248D5BC}" type="pres">
      <dgm:prSet presAssocID="{64B4C008-1FA8-4648-923D-C3B27B5A586D}" presName="parentText" presStyleLbl="alignNode1" presStyleIdx="1" presStyleCnt="8">
        <dgm:presLayoutVars>
          <dgm:chMax val="1"/>
          <dgm:bulletEnabled val="1"/>
        </dgm:presLayoutVars>
      </dgm:prSet>
      <dgm:spPr/>
      <dgm:t>
        <a:bodyPr/>
        <a:lstStyle/>
        <a:p>
          <a:endParaRPr lang="es-EC"/>
        </a:p>
      </dgm:t>
    </dgm:pt>
    <dgm:pt modelId="{3B560028-BAEB-4BE1-A4D6-2BF0EBB28653}" type="pres">
      <dgm:prSet presAssocID="{64B4C008-1FA8-4648-923D-C3B27B5A586D}" presName="descendantText" presStyleLbl="alignAcc1" presStyleIdx="1" presStyleCnt="8">
        <dgm:presLayoutVars>
          <dgm:bulletEnabled val="1"/>
        </dgm:presLayoutVars>
      </dgm:prSet>
      <dgm:spPr/>
      <dgm:t>
        <a:bodyPr/>
        <a:lstStyle/>
        <a:p>
          <a:endParaRPr lang="es-EC"/>
        </a:p>
      </dgm:t>
    </dgm:pt>
    <dgm:pt modelId="{31BB43A4-FAF3-469A-AD0D-506CE07F0812}" type="pres">
      <dgm:prSet presAssocID="{36D8ACED-C693-4A91-B763-2A15251FE65F}" presName="sp" presStyleCnt="0"/>
      <dgm:spPr/>
      <dgm:t>
        <a:bodyPr/>
        <a:lstStyle/>
        <a:p>
          <a:endParaRPr lang="es-EC"/>
        </a:p>
      </dgm:t>
    </dgm:pt>
    <dgm:pt modelId="{22596DC6-6F20-4A2F-BCDE-CC4DE3A4631C}" type="pres">
      <dgm:prSet presAssocID="{E5D3CF94-8B4C-42B7-9AE5-0732840FDE47}" presName="composite" presStyleCnt="0"/>
      <dgm:spPr/>
      <dgm:t>
        <a:bodyPr/>
        <a:lstStyle/>
        <a:p>
          <a:endParaRPr lang="es-EC"/>
        </a:p>
      </dgm:t>
    </dgm:pt>
    <dgm:pt modelId="{909FE397-D4F9-4B43-AEDE-50C847A986AC}" type="pres">
      <dgm:prSet presAssocID="{E5D3CF94-8B4C-42B7-9AE5-0732840FDE47}" presName="parentText" presStyleLbl="alignNode1" presStyleIdx="2" presStyleCnt="8">
        <dgm:presLayoutVars>
          <dgm:chMax val="1"/>
          <dgm:bulletEnabled val="1"/>
        </dgm:presLayoutVars>
      </dgm:prSet>
      <dgm:spPr/>
      <dgm:t>
        <a:bodyPr/>
        <a:lstStyle/>
        <a:p>
          <a:endParaRPr lang="es-EC"/>
        </a:p>
      </dgm:t>
    </dgm:pt>
    <dgm:pt modelId="{B0D61278-2ED6-4E1F-9F77-882F4C425FEA}" type="pres">
      <dgm:prSet presAssocID="{E5D3CF94-8B4C-42B7-9AE5-0732840FDE47}" presName="descendantText" presStyleLbl="alignAcc1" presStyleIdx="2" presStyleCnt="8">
        <dgm:presLayoutVars>
          <dgm:bulletEnabled val="1"/>
        </dgm:presLayoutVars>
      </dgm:prSet>
      <dgm:spPr/>
      <dgm:t>
        <a:bodyPr/>
        <a:lstStyle/>
        <a:p>
          <a:endParaRPr lang="es-EC"/>
        </a:p>
      </dgm:t>
    </dgm:pt>
    <dgm:pt modelId="{B51CAF0F-AC9F-44EE-8E44-E5F7BC42F76A}" type="pres">
      <dgm:prSet presAssocID="{312CF8AA-360B-4BAD-A0EC-4E42A9C67461}" presName="sp" presStyleCnt="0"/>
      <dgm:spPr/>
      <dgm:t>
        <a:bodyPr/>
        <a:lstStyle/>
        <a:p>
          <a:endParaRPr lang="es-EC"/>
        </a:p>
      </dgm:t>
    </dgm:pt>
    <dgm:pt modelId="{0E6A95F3-1715-41AB-BB64-0903FA8E8112}" type="pres">
      <dgm:prSet presAssocID="{8D28490F-5F19-4AF0-A8A2-E2F7D1186704}" presName="composite" presStyleCnt="0"/>
      <dgm:spPr/>
      <dgm:t>
        <a:bodyPr/>
        <a:lstStyle/>
        <a:p>
          <a:endParaRPr lang="es-EC"/>
        </a:p>
      </dgm:t>
    </dgm:pt>
    <dgm:pt modelId="{CEBAD595-DAEB-479C-A2C5-68ABFBEBFE77}" type="pres">
      <dgm:prSet presAssocID="{8D28490F-5F19-4AF0-A8A2-E2F7D1186704}" presName="parentText" presStyleLbl="alignNode1" presStyleIdx="3" presStyleCnt="8">
        <dgm:presLayoutVars>
          <dgm:chMax val="1"/>
          <dgm:bulletEnabled val="1"/>
        </dgm:presLayoutVars>
      </dgm:prSet>
      <dgm:spPr/>
      <dgm:t>
        <a:bodyPr/>
        <a:lstStyle/>
        <a:p>
          <a:endParaRPr lang="es-EC"/>
        </a:p>
      </dgm:t>
    </dgm:pt>
    <dgm:pt modelId="{E1E07AA4-D730-4F77-93C0-90CBE252FC79}" type="pres">
      <dgm:prSet presAssocID="{8D28490F-5F19-4AF0-A8A2-E2F7D1186704}" presName="descendantText" presStyleLbl="alignAcc1" presStyleIdx="3" presStyleCnt="8">
        <dgm:presLayoutVars>
          <dgm:bulletEnabled val="1"/>
        </dgm:presLayoutVars>
      </dgm:prSet>
      <dgm:spPr/>
      <dgm:t>
        <a:bodyPr/>
        <a:lstStyle/>
        <a:p>
          <a:endParaRPr lang="es-EC"/>
        </a:p>
      </dgm:t>
    </dgm:pt>
    <dgm:pt modelId="{E27E9DA0-96B2-4B3B-B094-1C784A2A52C7}" type="pres">
      <dgm:prSet presAssocID="{329B1C73-B86F-4E2D-B6FE-611268060564}" presName="sp" presStyleCnt="0"/>
      <dgm:spPr/>
      <dgm:t>
        <a:bodyPr/>
        <a:lstStyle/>
        <a:p>
          <a:endParaRPr lang="es-EC"/>
        </a:p>
      </dgm:t>
    </dgm:pt>
    <dgm:pt modelId="{73365CD1-997F-497A-ACC6-82946360991B}" type="pres">
      <dgm:prSet presAssocID="{ABA24EB3-AAB5-440A-B90C-3E396BC6A68F}" presName="composite" presStyleCnt="0"/>
      <dgm:spPr/>
      <dgm:t>
        <a:bodyPr/>
        <a:lstStyle/>
        <a:p>
          <a:endParaRPr lang="es-EC"/>
        </a:p>
      </dgm:t>
    </dgm:pt>
    <dgm:pt modelId="{BB5B1732-DA7B-4F93-B0EC-EC2140BD87D9}" type="pres">
      <dgm:prSet presAssocID="{ABA24EB3-AAB5-440A-B90C-3E396BC6A68F}" presName="parentText" presStyleLbl="alignNode1" presStyleIdx="4" presStyleCnt="8">
        <dgm:presLayoutVars>
          <dgm:chMax val="1"/>
          <dgm:bulletEnabled val="1"/>
        </dgm:presLayoutVars>
      </dgm:prSet>
      <dgm:spPr/>
      <dgm:t>
        <a:bodyPr/>
        <a:lstStyle/>
        <a:p>
          <a:endParaRPr lang="es-EC"/>
        </a:p>
      </dgm:t>
    </dgm:pt>
    <dgm:pt modelId="{7AAD3981-E88F-4279-9D98-29D27878C4A0}" type="pres">
      <dgm:prSet presAssocID="{ABA24EB3-AAB5-440A-B90C-3E396BC6A68F}" presName="descendantText" presStyleLbl="alignAcc1" presStyleIdx="4" presStyleCnt="8">
        <dgm:presLayoutVars>
          <dgm:bulletEnabled val="1"/>
        </dgm:presLayoutVars>
      </dgm:prSet>
      <dgm:spPr/>
      <dgm:t>
        <a:bodyPr/>
        <a:lstStyle/>
        <a:p>
          <a:endParaRPr lang="es-EC"/>
        </a:p>
      </dgm:t>
    </dgm:pt>
    <dgm:pt modelId="{EC648E87-DA7C-493A-AC1B-67F0A6792C1C}" type="pres">
      <dgm:prSet presAssocID="{396A6A05-198C-4256-834B-2486A9F1CAC5}" presName="sp" presStyleCnt="0"/>
      <dgm:spPr/>
    </dgm:pt>
    <dgm:pt modelId="{C03E908C-8411-4FF0-A492-BFF57A49777A}" type="pres">
      <dgm:prSet presAssocID="{E1BBC21A-6C8D-4F70-8D3F-11BEB6FE9BCF}" presName="composite" presStyleCnt="0"/>
      <dgm:spPr/>
    </dgm:pt>
    <dgm:pt modelId="{78C2BD8D-F117-4D2B-BA20-9A0FE29F8DB0}" type="pres">
      <dgm:prSet presAssocID="{E1BBC21A-6C8D-4F70-8D3F-11BEB6FE9BCF}" presName="parentText" presStyleLbl="alignNode1" presStyleIdx="5" presStyleCnt="8">
        <dgm:presLayoutVars>
          <dgm:chMax val="1"/>
          <dgm:bulletEnabled val="1"/>
        </dgm:presLayoutVars>
      </dgm:prSet>
      <dgm:spPr/>
      <dgm:t>
        <a:bodyPr/>
        <a:lstStyle/>
        <a:p>
          <a:endParaRPr lang="es-EC"/>
        </a:p>
      </dgm:t>
    </dgm:pt>
    <dgm:pt modelId="{449F91B4-FB6F-4B38-9D0A-5F7B37E30684}" type="pres">
      <dgm:prSet presAssocID="{E1BBC21A-6C8D-4F70-8D3F-11BEB6FE9BCF}" presName="descendantText" presStyleLbl="alignAcc1" presStyleIdx="5" presStyleCnt="8">
        <dgm:presLayoutVars>
          <dgm:bulletEnabled val="1"/>
        </dgm:presLayoutVars>
      </dgm:prSet>
      <dgm:spPr/>
      <dgm:t>
        <a:bodyPr/>
        <a:lstStyle/>
        <a:p>
          <a:endParaRPr lang="es-EC"/>
        </a:p>
      </dgm:t>
    </dgm:pt>
    <dgm:pt modelId="{06FE27CE-0D72-4E75-A31C-4F646351E090}" type="pres">
      <dgm:prSet presAssocID="{98666DC0-8122-427E-8701-E4DAA5FDFB69}" presName="sp" presStyleCnt="0"/>
      <dgm:spPr/>
    </dgm:pt>
    <dgm:pt modelId="{6A9D4159-BF1D-417B-8B75-A752A5CE76BF}" type="pres">
      <dgm:prSet presAssocID="{DAD3FCC3-7F66-4531-AF9B-639B7E58E49D}" presName="composite" presStyleCnt="0"/>
      <dgm:spPr/>
    </dgm:pt>
    <dgm:pt modelId="{78A2D8CB-7166-4547-8C1B-555FC16DC846}" type="pres">
      <dgm:prSet presAssocID="{DAD3FCC3-7F66-4531-AF9B-639B7E58E49D}" presName="parentText" presStyleLbl="alignNode1" presStyleIdx="6" presStyleCnt="8">
        <dgm:presLayoutVars>
          <dgm:chMax val="1"/>
          <dgm:bulletEnabled val="1"/>
        </dgm:presLayoutVars>
      </dgm:prSet>
      <dgm:spPr/>
      <dgm:t>
        <a:bodyPr/>
        <a:lstStyle/>
        <a:p>
          <a:endParaRPr lang="es-EC"/>
        </a:p>
      </dgm:t>
    </dgm:pt>
    <dgm:pt modelId="{606CFCF9-071B-493F-BE95-283018039234}" type="pres">
      <dgm:prSet presAssocID="{DAD3FCC3-7F66-4531-AF9B-639B7E58E49D}" presName="descendantText" presStyleLbl="alignAcc1" presStyleIdx="6" presStyleCnt="8">
        <dgm:presLayoutVars>
          <dgm:bulletEnabled val="1"/>
        </dgm:presLayoutVars>
      </dgm:prSet>
      <dgm:spPr/>
      <dgm:t>
        <a:bodyPr/>
        <a:lstStyle/>
        <a:p>
          <a:endParaRPr lang="es-EC"/>
        </a:p>
      </dgm:t>
    </dgm:pt>
    <dgm:pt modelId="{DB1A3EA6-9930-41B4-8364-EC9DB8D15A23}" type="pres">
      <dgm:prSet presAssocID="{EC2679ED-02A1-4500-83AD-AA7D6F6D5F24}" presName="sp" presStyleCnt="0"/>
      <dgm:spPr/>
    </dgm:pt>
    <dgm:pt modelId="{7BE258A4-20D7-40B2-B235-99835FA6D134}" type="pres">
      <dgm:prSet presAssocID="{3273BB68-5208-470A-AD24-38D66F79BBF2}" presName="composite" presStyleCnt="0"/>
      <dgm:spPr/>
    </dgm:pt>
    <dgm:pt modelId="{BFD1BB33-B01A-484F-B1F0-BAEE19BE64CE}" type="pres">
      <dgm:prSet presAssocID="{3273BB68-5208-470A-AD24-38D66F79BBF2}" presName="parentText" presStyleLbl="alignNode1" presStyleIdx="7" presStyleCnt="8">
        <dgm:presLayoutVars>
          <dgm:chMax val="1"/>
          <dgm:bulletEnabled val="1"/>
        </dgm:presLayoutVars>
      </dgm:prSet>
      <dgm:spPr/>
      <dgm:t>
        <a:bodyPr/>
        <a:lstStyle/>
        <a:p>
          <a:endParaRPr lang="es-EC"/>
        </a:p>
      </dgm:t>
    </dgm:pt>
    <dgm:pt modelId="{FFA1C654-5533-4B09-A5B8-FE488D3A575B}" type="pres">
      <dgm:prSet presAssocID="{3273BB68-5208-470A-AD24-38D66F79BBF2}" presName="descendantText" presStyleLbl="alignAcc1" presStyleIdx="7" presStyleCnt="8">
        <dgm:presLayoutVars>
          <dgm:bulletEnabled val="1"/>
        </dgm:presLayoutVars>
      </dgm:prSet>
      <dgm:spPr/>
      <dgm:t>
        <a:bodyPr/>
        <a:lstStyle/>
        <a:p>
          <a:endParaRPr lang="es-EC"/>
        </a:p>
      </dgm:t>
    </dgm:pt>
  </dgm:ptLst>
  <dgm:cxnLst>
    <dgm:cxn modelId="{677E21FD-4DA5-48A2-A8C7-29E4688EF93F}" type="presOf" srcId="{34278E70-2F75-4C5B-878F-983BDAC30A9D}" destId="{7AAD3981-E88F-4279-9D98-29D27878C4A0}" srcOrd="0" destOrd="0" presId="urn:microsoft.com/office/officeart/2005/8/layout/chevron2"/>
    <dgm:cxn modelId="{A94AEB6F-89C9-48C7-98EE-0A20406AB19D}" srcId="{848C7DA6-71CC-45D6-B871-E95F2FC8876A}" destId="{ABA24EB3-AAB5-440A-B90C-3E396BC6A68F}" srcOrd="4" destOrd="0" parTransId="{70D34510-7DC6-431A-AAD1-82012A88E7AD}" sibTransId="{396A6A05-198C-4256-834B-2486A9F1CAC5}"/>
    <dgm:cxn modelId="{3DB05D24-E6E8-40E8-830D-9CEFE1521DD8}" type="presOf" srcId="{B534E934-A19D-40FF-A124-2378426B5579}" destId="{3B560028-BAEB-4BE1-A4D6-2BF0EBB28653}" srcOrd="0" destOrd="0" presId="urn:microsoft.com/office/officeart/2005/8/layout/chevron2"/>
    <dgm:cxn modelId="{C7A7F553-4BAB-44E3-85B4-AEDDB4759919}" srcId="{848C7DA6-71CC-45D6-B871-E95F2FC8876A}" destId="{DAD3FCC3-7F66-4531-AF9B-639B7E58E49D}" srcOrd="6" destOrd="0" parTransId="{3414F0D3-4C30-4CBF-B196-3CF06587BB25}" sibTransId="{EC2679ED-02A1-4500-83AD-AA7D6F6D5F24}"/>
    <dgm:cxn modelId="{6E7C66A4-C4EC-4A02-AD49-400B7876876D}" type="presOf" srcId="{B1DB48CA-B151-468D-9410-5074AA86C571}" destId="{07338FFF-5B1D-4770-80AF-D91B9309F51B}" srcOrd="0" destOrd="0" presId="urn:microsoft.com/office/officeart/2005/8/layout/chevron2"/>
    <dgm:cxn modelId="{8E9C3218-72CA-4610-BA53-716CEB6B8C55}" type="presOf" srcId="{13EA7DAA-6810-4C13-ADCE-E9ABFDCD83F1}" destId="{606CFCF9-071B-493F-BE95-283018039234}" srcOrd="0" destOrd="0" presId="urn:microsoft.com/office/officeart/2005/8/layout/chevron2"/>
    <dgm:cxn modelId="{128EC4C8-520B-4FEB-AB2E-75CE28FD63C6}" srcId="{848C7DA6-71CC-45D6-B871-E95F2FC8876A}" destId="{B1DB48CA-B151-468D-9410-5074AA86C571}" srcOrd="0" destOrd="0" parTransId="{FB3BD45C-1FF7-4178-B4AA-5699A94D8EA3}" sibTransId="{19EEF47E-6E45-4703-8A34-245904C62111}"/>
    <dgm:cxn modelId="{66492F1A-3045-4C7D-BC96-4300271FF797}" type="presOf" srcId="{64B4C008-1FA8-4648-923D-C3B27B5A586D}" destId="{5B4248A9-A13B-4614-A90E-2B407248D5BC}" srcOrd="0" destOrd="0" presId="urn:microsoft.com/office/officeart/2005/8/layout/chevron2"/>
    <dgm:cxn modelId="{42A8D1BF-11C3-4269-9763-48EBE596A989}" type="presOf" srcId="{848C7DA6-71CC-45D6-B871-E95F2FC8876A}" destId="{6521D9ED-A92D-48CC-8909-DCCB398AC919}" srcOrd="0" destOrd="0" presId="urn:microsoft.com/office/officeart/2005/8/layout/chevron2"/>
    <dgm:cxn modelId="{41570262-9D99-40AA-851B-B4578B2B5F65}" srcId="{848C7DA6-71CC-45D6-B871-E95F2FC8876A}" destId="{3273BB68-5208-470A-AD24-38D66F79BBF2}" srcOrd="7" destOrd="0" parTransId="{47F6B280-513B-415D-BB3F-F3F395A18DB0}" sibTransId="{FB29E2B7-607C-41B8-A4F0-0132FC0CB81C}"/>
    <dgm:cxn modelId="{5FAC40C3-86C4-4E0A-AB0A-27265C7CB5CA}" type="presOf" srcId="{ABA24EB3-AAB5-440A-B90C-3E396BC6A68F}" destId="{BB5B1732-DA7B-4F93-B0EC-EC2140BD87D9}" srcOrd="0" destOrd="0" presId="urn:microsoft.com/office/officeart/2005/8/layout/chevron2"/>
    <dgm:cxn modelId="{FEFEB2A8-50AB-4170-A0E6-8E0A6D3293FA}" type="presOf" srcId="{ADF2CE5A-DFEC-416A-BE76-F212B028F99B}" destId="{BF3DC8B1-CD38-4B96-AD4D-6BA8E750CFBA}" srcOrd="0" destOrd="0" presId="urn:microsoft.com/office/officeart/2005/8/layout/chevron2"/>
    <dgm:cxn modelId="{3DA18A9D-25EE-4313-8C8C-66FF6A084A87}" srcId="{ABA24EB3-AAB5-440A-B90C-3E396BC6A68F}" destId="{34278E70-2F75-4C5B-878F-983BDAC30A9D}" srcOrd="0" destOrd="0" parTransId="{B130EF23-6A3E-491F-9CB7-2ACE9781441F}" sibTransId="{62D95A90-4758-4F01-B63F-515BCE3C1273}"/>
    <dgm:cxn modelId="{EB937213-055F-4079-8006-ED230138EB1E}" srcId="{64B4C008-1FA8-4648-923D-C3B27B5A586D}" destId="{B534E934-A19D-40FF-A124-2378426B5579}" srcOrd="0" destOrd="0" parTransId="{1F87A229-16E2-4EFA-925F-D1FA36FD5FD8}" sibTransId="{6FB699A1-5214-4FBB-9FEA-B96D0BF49F0D}"/>
    <dgm:cxn modelId="{5E73213F-3B59-488C-BADD-32C428FFA758}" srcId="{848C7DA6-71CC-45D6-B871-E95F2FC8876A}" destId="{E5D3CF94-8B4C-42B7-9AE5-0732840FDE47}" srcOrd="2" destOrd="0" parTransId="{31BFCE90-609F-4104-A0BA-E7E87F575AD0}" sibTransId="{312CF8AA-360B-4BAD-A0EC-4E42A9C67461}"/>
    <dgm:cxn modelId="{88FC649F-19FB-4CFE-80B9-239EE5491793}" srcId="{E5D3CF94-8B4C-42B7-9AE5-0732840FDE47}" destId="{ED0D3A8C-6349-4DFC-9207-94E19C928417}" srcOrd="0" destOrd="0" parTransId="{35EB9C58-B695-4EC0-A85A-4054B9BA96EC}" sibTransId="{4436BA98-3476-4DC4-8AA4-EA10FA26321B}"/>
    <dgm:cxn modelId="{B960020C-1236-4DE4-9938-FA02375DC3F2}" srcId="{DAD3FCC3-7F66-4531-AF9B-639B7E58E49D}" destId="{13EA7DAA-6810-4C13-ADCE-E9ABFDCD83F1}" srcOrd="0" destOrd="0" parTransId="{00F28528-2BBC-4348-AF31-6A06CD800ACE}" sibTransId="{687FABD8-CD3E-4C50-93E7-C06DE2ED092A}"/>
    <dgm:cxn modelId="{CD2D5CF8-4DD1-4DDE-A3D0-460661552806}" type="presOf" srcId="{ED0D3A8C-6349-4DFC-9207-94E19C928417}" destId="{B0D61278-2ED6-4E1F-9F77-882F4C425FEA}" srcOrd="0" destOrd="0" presId="urn:microsoft.com/office/officeart/2005/8/layout/chevron2"/>
    <dgm:cxn modelId="{A8F35F2A-1967-4CDC-B072-A0E81763CA5D}" srcId="{3273BB68-5208-470A-AD24-38D66F79BBF2}" destId="{2100A56E-2588-4ABE-8A36-8013DF4F050A}" srcOrd="0" destOrd="0" parTransId="{0F70FC18-54B7-4A74-873D-A536A444749D}" sibTransId="{D4DAF9A2-BD43-48DA-B9E3-F139C7D93E9A}"/>
    <dgm:cxn modelId="{215B9AB8-15A3-49DA-8CFB-D6ACC4C1FF19}" type="presOf" srcId="{3273BB68-5208-470A-AD24-38D66F79BBF2}" destId="{BFD1BB33-B01A-484F-B1F0-BAEE19BE64CE}" srcOrd="0" destOrd="0" presId="urn:microsoft.com/office/officeart/2005/8/layout/chevron2"/>
    <dgm:cxn modelId="{B079B6B7-58CF-47A7-AEB1-5A40A0A2199B}" srcId="{8D28490F-5F19-4AF0-A8A2-E2F7D1186704}" destId="{D6DC0032-CAC9-4D76-8E55-F59AD29CFDB8}" srcOrd="0" destOrd="0" parTransId="{023C2DC9-34F4-4262-88E2-21579F148C2A}" sibTransId="{C869C9B5-D1AC-44E9-BB7C-78A755E6FE07}"/>
    <dgm:cxn modelId="{65714839-DC4F-49AF-8F2F-B606DEE52ECE}" srcId="{B1DB48CA-B151-468D-9410-5074AA86C571}" destId="{ADF2CE5A-DFEC-416A-BE76-F212B028F99B}" srcOrd="0" destOrd="0" parTransId="{A8BF3594-CF08-4BCC-9699-AA3AE5D98A21}" sibTransId="{05639320-376C-45DD-82ED-534112FA4E22}"/>
    <dgm:cxn modelId="{DF31EB98-CF5F-4CD9-8D39-95974CA592E0}" srcId="{E1BBC21A-6C8D-4F70-8D3F-11BEB6FE9BCF}" destId="{75B30FEB-9234-4C49-8996-BBCE11B17C20}" srcOrd="0" destOrd="0" parTransId="{261E4BF2-AA6D-4866-BD23-5657F291D2FE}" sibTransId="{6DB17586-4BDF-4451-940A-5393F8AA42C2}"/>
    <dgm:cxn modelId="{F8786968-A97B-4DC0-8B42-DC9B8AAB74BC}" type="presOf" srcId="{75B30FEB-9234-4C49-8996-BBCE11B17C20}" destId="{449F91B4-FB6F-4B38-9D0A-5F7B37E30684}" srcOrd="0" destOrd="0" presId="urn:microsoft.com/office/officeart/2005/8/layout/chevron2"/>
    <dgm:cxn modelId="{5D9104E4-947F-4B62-96A6-95E36B83DA98}" type="presOf" srcId="{E1BBC21A-6C8D-4F70-8D3F-11BEB6FE9BCF}" destId="{78C2BD8D-F117-4D2B-BA20-9A0FE29F8DB0}" srcOrd="0" destOrd="0" presId="urn:microsoft.com/office/officeart/2005/8/layout/chevron2"/>
    <dgm:cxn modelId="{2C6F7D64-B046-4BF6-9043-A6753F459B1F}" srcId="{848C7DA6-71CC-45D6-B871-E95F2FC8876A}" destId="{8D28490F-5F19-4AF0-A8A2-E2F7D1186704}" srcOrd="3" destOrd="0" parTransId="{30E26A5E-66C1-433A-9764-8414341304BD}" sibTransId="{329B1C73-B86F-4E2D-B6FE-611268060564}"/>
    <dgm:cxn modelId="{27EF4972-00FC-4D1D-8C11-5A9C13B3766B}" type="presOf" srcId="{DAD3FCC3-7F66-4531-AF9B-639B7E58E49D}" destId="{78A2D8CB-7166-4547-8C1B-555FC16DC846}" srcOrd="0" destOrd="0" presId="urn:microsoft.com/office/officeart/2005/8/layout/chevron2"/>
    <dgm:cxn modelId="{0004A45E-3572-4722-88C1-410374C9440C}" srcId="{848C7DA6-71CC-45D6-B871-E95F2FC8876A}" destId="{64B4C008-1FA8-4648-923D-C3B27B5A586D}" srcOrd="1" destOrd="0" parTransId="{178DEACF-A541-441B-8D72-734B3822AFDB}" sibTransId="{36D8ACED-C693-4A91-B763-2A15251FE65F}"/>
    <dgm:cxn modelId="{171E61D7-F3D3-4007-8B50-19C946B20437}" type="presOf" srcId="{E5D3CF94-8B4C-42B7-9AE5-0732840FDE47}" destId="{909FE397-D4F9-4B43-AEDE-50C847A986AC}" srcOrd="0" destOrd="0" presId="urn:microsoft.com/office/officeart/2005/8/layout/chevron2"/>
    <dgm:cxn modelId="{F2DF8172-036B-461B-A628-B50D87040D7E}" type="presOf" srcId="{D6DC0032-CAC9-4D76-8E55-F59AD29CFDB8}" destId="{E1E07AA4-D730-4F77-93C0-90CBE252FC79}" srcOrd="0" destOrd="0" presId="urn:microsoft.com/office/officeart/2005/8/layout/chevron2"/>
    <dgm:cxn modelId="{836B60E5-030A-4BF9-BC6B-6797E333C0BE}" type="presOf" srcId="{8D28490F-5F19-4AF0-A8A2-E2F7D1186704}" destId="{CEBAD595-DAEB-479C-A2C5-68ABFBEBFE77}" srcOrd="0" destOrd="0" presId="urn:microsoft.com/office/officeart/2005/8/layout/chevron2"/>
    <dgm:cxn modelId="{67140FC9-E217-4BF3-BF09-059F4C438F6D}" type="presOf" srcId="{2100A56E-2588-4ABE-8A36-8013DF4F050A}" destId="{FFA1C654-5533-4B09-A5B8-FE488D3A575B}" srcOrd="0" destOrd="0" presId="urn:microsoft.com/office/officeart/2005/8/layout/chevron2"/>
    <dgm:cxn modelId="{58825287-D2A6-4575-8E75-FBD2312263C4}" srcId="{848C7DA6-71CC-45D6-B871-E95F2FC8876A}" destId="{E1BBC21A-6C8D-4F70-8D3F-11BEB6FE9BCF}" srcOrd="5" destOrd="0" parTransId="{5738E553-788F-4CFA-A590-40DFCF07632C}" sibTransId="{98666DC0-8122-427E-8701-E4DAA5FDFB69}"/>
    <dgm:cxn modelId="{4F2487F9-A527-4FCB-8A80-8562C873D1A1}" type="presParOf" srcId="{6521D9ED-A92D-48CC-8909-DCCB398AC919}" destId="{C99762C4-D4C0-489B-B717-E5385175A86B}" srcOrd="0" destOrd="0" presId="urn:microsoft.com/office/officeart/2005/8/layout/chevron2"/>
    <dgm:cxn modelId="{48A157C6-031E-4D03-B3B5-376671681669}" type="presParOf" srcId="{C99762C4-D4C0-489B-B717-E5385175A86B}" destId="{07338FFF-5B1D-4770-80AF-D91B9309F51B}" srcOrd="0" destOrd="0" presId="urn:microsoft.com/office/officeart/2005/8/layout/chevron2"/>
    <dgm:cxn modelId="{3EB5C99E-4BF9-4909-8AE2-AB48D441F10F}" type="presParOf" srcId="{C99762C4-D4C0-489B-B717-E5385175A86B}" destId="{BF3DC8B1-CD38-4B96-AD4D-6BA8E750CFBA}" srcOrd="1" destOrd="0" presId="urn:microsoft.com/office/officeart/2005/8/layout/chevron2"/>
    <dgm:cxn modelId="{857706A1-F140-43B6-89FB-B7D74ABA6534}" type="presParOf" srcId="{6521D9ED-A92D-48CC-8909-DCCB398AC919}" destId="{64C799AE-B803-4926-A607-AA5C4BA65AD1}" srcOrd="1" destOrd="0" presId="urn:microsoft.com/office/officeart/2005/8/layout/chevron2"/>
    <dgm:cxn modelId="{605B2311-DDD7-4319-961D-3F5363BF746A}" type="presParOf" srcId="{6521D9ED-A92D-48CC-8909-DCCB398AC919}" destId="{39B5100A-85F6-456F-A7D4-4EA1F4A308A6}" srcOrd="2" destOrd="0" presId="urn:microsoft.com/office/officeart/2005/8/layout/chevron2"/>
    <dgm:cxn modelId="{26308436-870A-4D6E-822B-7B9F55AA8F94}" type="presParOf" srcId="{39B5100A-85F6-456F-A7D4-4EA1F4A308A6}" destId="{5B4248A9-A13B-4614-A90E-2B407248D5BC}" srcOrd="0" destOrd="0" presId="urn:microsoft.com/office/officeart/2005/8/layout/chevron2"/>
    <dgm:cxn modelId="{2CB7E363-348F-4D63-97B6-E054C081ADE0}" type="presParOf" srcId="{39B5100A-85F6-456F-A7D4-4EA1F4A308A6}" destId="{3B560028-BAEB-4BE1-A4D6-2BF0EBB28653}" srcOrd="1" destOrd="0" presId="urn:microsoft.com/office/officeart/2005/8/layout/chevron2"/>
    <dgm:cxn modelId="{19E4F5D8-F207-41A3-A1D5-605A38EF6C3C}" type="presParOf" srcId="{6521D9ED-A92D-48CC-8909-DCCB398AC919}" destId="{31BB43A4-FAF3-469A-AD0D-506CE07F0812}" srcOrd="3" destOrd="0" presId="urn:microsoft.com/office/officeart/2005/8/layout/chevron2"/>
    <dgm:cxn modelId="{F79F6FC4-662D-4155-8342-05759A5684C3}" type="presParOf" srcId="{6521D9ED-A92D-48CC-8909-DCCB398AC919}" destId="{22596DC6-6F20-4A2F-BCDE-CC4DE3A4631C}" srcOrd="4" destOrd="0" presId="urn:microsoft.com/office/officeart/2005/8/layout/chevron2"/>
    <dgm:cxn modelId="{E13CC059-CDAB-48AA-BAF0-8467A519A8D0}" type="presParOf" srcId="{22596DC6-6F20-4A2F-BCDE-CC4DE3A4631C}" destId="{909FE397-D4F9-4B43-AEDE-50C847A986AC}" srcOrd="0" destOrd="0" presId="urn:microsoft.com/office/officeart/2005/8/layout/chevron2"/>
    <dgm:cxn modelId="{58CCBB1B-7297-40C7-85EE-57C7C40F80E2}" type="presParOf" srcId="{22596DC6-6F20-4A2F-BCDE-CC4DE3A4631C}" destId="{B0D61278-2ED6-4E1F-9F77-882F4C425FEA}" srcOrd="1" destOrd="0" presId="urn:microsoft.com/office/officeart/2005/8/layout/chevron2"/>
    <dgm:cxn modelId="{0881BD79-D53F-4AEC-A5E3-42BF149A701C}" type="presParOf" srcId="{6521D9ED-A92D-48CC-8909-DCCB398AC919}" destId="{B51CAF0F-AC9F-44EE-8E44-E5F7BC42F76A}" srcOrd="5" destOrd="0" presId="urn:microsoft.com/office/officeart/2005/8/layout/chevron2"/>
    <dgm:cxn modelId="{8B55E2C2-1293-4FD9-9DBA-00DF19E2ED50}" type="presParOf" srcId="{6521D9ED-A92D-48CC-8909-DCCB398AC919}" destId="{0E6A95F3-1715-41AB-BB64-0903FA8E8112}" srcOrd="6" destOrd="0" presId="urn:microsoft.com/office/officeart/2005/8/layout/chevron2"/>
    <dgm:cxn modelId="{1AC7F562-14EA-4C4A-9682-C7EA497915EE}" type="presParOf" srcId="{0E6A95F3-1715-41AB-BB64-0903FA8E8112}" destId="{CEBAD595-DAEB-479C-A2C5-68ABFBEBFE77}" srcOrd="0" destOrd="0" presId="urn:microsoft.com/office/officeart/2005/8/layout/chevron2"/>
    <dgm:cxn modelId="{B6B15A38-5781-4E4F-80BB-E9F2CFA58DA9}" type="presParOf" srcId="{0E6A95F3-1715-41AB-BB64-0903FA8E8112}" destId="{E1E07AA4-D730-4F77-93C0-90CBE252FC79}" srcOrd="1" destOrd="0" presId="urn:microsoft.com/office/officeart/2005/8/layout/chevron2"/>
    <dgm:cxn modelId="{5763DFF4-92D1-45D8-802D-D950799F2B1C}" type="presParOf" srcId="{6521D9ED-A92D-48CC-8909-DCCB398AC919}" destId="{E27E9DA0-96B2-4B3B-B094-1C784A2A52C7}" srcOrd="7" destOrd="0" presId="urn:microsoft.com/office/officeart/2005/8/layout/chevron2"/>
    <dgm:cxn modelId="{745976F3-57BF-4047-A040-A7F8EC934916}" type="presParOf" srcId="{6521D9ED-A92D-48CC-8909-DCCB398AC919}" destId="{73365CD1-997F-497A-ACC6-82946360991B}" srcOrd="8" destOrd="0" presId="urn:microsoft.com/office/officeart/2005/8/layout/chevron2"/>
    <dgm:cxn modelId="{5283EB2B-80A4-4A8E-A81D-709E0F9C26C0}" type="presParOf" srcId="{73365CD1-997F-497A-ACC6-82946360991B}" destId="{BB5B1732-DA7B-4F93-B0EC-EC2140BD87D9}" srcOrd="0" destOrd="0" presId="urn:microsoft.com/office/officeart/2005/8/layout/chevron2"/>
    <dgm:cxn modelId="{ABD4EA8D-0028-4B4D-9C27-116555AEFB92}" type="presParOf" srcId="{73365CD1-997F-497A-ACC6-82946360991B}" destId="{7AAD3981-E88F-4279-9D98-29D27878C4A0}" srcOrd="1" destOrd="0" presId="urn:microsoft.com/office/officeart/2005/8/layout/chevron2"/>
    <dgm:cxn modelId="{F488007F-6489-4CD7-B179-DBDB1DC06A1A}" type="presParOf" srcId="{6521D9ED-A92D-48CC-8909-DCCB398AC919}" destId="{EC648E87-DA7C-493A-AC1B-67F0A6792C1C}" srcOrd="9" destOrd="0" presId="urn:microsoft.com/office/officeart/2005/8/layout/chevron2"/>
    <dgm:cxn modelId="{E209FEE0-996D-4DC3-A951-263BFD63B3B9}" type="presParOf" srcId="{6521D9ED-A92D-48CC-8909-DCCB398AC919}" destId="{C03E908C-8411-4FF0-A492-BFF57A49777A}" srcOrd="10" destOrd="0" presId="urn:microsoft.com/office/officeart/2005/8/layout/chevron2"/>
    <dgm:cxn modelId="{F4EDD7F5-C091-4887-8814-DD59C763CBFA}" type="presParOf" srcId="{C03E908C-8411-4FF0-A492-BFF57A49777A}" destId="{78C2BD8D-F117-4D2B-BA20-9A0FE29F8DB0}" srcOrd="0" destOrd="0" presId="urn:microsoft.com/office/officeart/2005/8/layout/chevron2"/>
    <dgm:cxn modelId="{1673CCF8-0735-40DB-A783-A5EFA7A2B17A}" type="presParOf" srcId="{C03E908C-8411-4FF0-A492-BFF57A49777A}" destId="{449F91B4-FB6F-4B38-9D0A-5F7B37E30684}" srcOrd="1" destOrd="0" presId="urn:microsoft.com/office/officeart/2005/8/layout/chevron2"/>
    <dgm:cxn modelId="{55F5774A-18F7-44B9-9F34-A6C6756CCB1E}" type="presParOf" srcId="{6521D9ED-A92D-48CC-8909-DCCB398AC919}" destId="{06FE27CE-0D72-4E75-A31C-4F646351E090}" srcOrd="11" destOrd="0" presId="urn:microsoft.com/office/officeart/2005/8/layout/chevron2"/>
    <dgm:cxn modelId="{F98802CB-AF3B-4D31-AF20-8DE9EA2ACA8F}" type="presParOf" srcId="{6521D9ED-A92D-48CC-8909-DCCB398AC919}" destId="{6A9D4159-BF1D-417B-8B75-A752A5CE76BF}" srcOrd="12" destOrd="0" presId="urn:microsoft.com/office/officeart/2005/8/layout/chevron2"/>
    <dgm:cxn modelId="{A93A658D-F100-4717-86CC-0EAC6ECD94E6}" type="presParOf" srcId="{6A9D4159-BF1D-417B-8B75-A752A5CE76BF}" destId="{78A2D8CB-7166-4547-8C1B-555FC16DC846}" srcOrd="0" destOrd="0" presId="urn:microsoft.com/office/officeart/2005/8/layout/chevron2"/>
    <dgm:cxn modelId="{A21ECCD2-6D57-44B6-9118-1C79AD7E8244}" type="presParOf" srcId="{6A9D4159-BF1D-417B-8B75-A752A5CE76BF}" destId="{606CFCF9-071B-493F-BE95-283018039234}" srcOrd="1" destOrd="0" presId="urn:microsoft.com/office/officeart/2005/8/layout/chevron2"/>
    <dgm:cxn modelId="{4205D1E5-CD41-4187-8F62-9F3AE3A48284}" type="presParOf" srcId="{6521D9ED-A92D-48CC-8909-DCCB398AC919}" destId="{DB1A3EA6-9930-41B4-8364-EC9DB8D15A23}" srcOrd="13" destOrd="0" presId="urn:microsoft.com/office/officeart/2005/8/layout/chevron2"/>
    <dgm:cxn modelId="{01D760F1-20B1-47F8-A179-13921A7C8941}" type="presParOf" srcId="{6521D9ED-A92D-48CC-8909-DCCB398AC919}" destId="{7BE258A4-20D7-40B2-B235-99835FA6D134}" srcOrd="14" destOrd="0" presId="urn:microsoft.com/office/officeart/2005/8/layout/chevron2"/>
    <dgm:cxn modelId="{B2B4A9D5-D781-4797-923B-D0BDCB86076C}" type="presParOf" srcId="{7BE258A4-20D7-40B2-B235-99835FA6D134}" destId="{BFD1BB33-B01A-484F-B1F0-BAEE19BE64CE}" srcOrd="0" destOrd="0" presId="urn:microsoft.com/office/officeart/2005/8/layout/chevron2"/>
    <dgm:cxn modelId="{C97898DA-74B4-4A77-B2CA-9CBF98008074}" type="presParOf" srcId="{7BE258A4-20D7-40B2-B235-99835FA6D134}" destId="{FFA1C654-5533-4B09-A5B8-FE488D3A575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6317E9-4B86-4DA6-968A-3F80FEB3E47A}" type="doc">
      <dgm:prSet loTypeId="urn:microsoft.com/office/officeart/2005/8/layout/hierarchy2" loCatId="hierarchy" qsTypeId="urn:microsoft.com/office/officeart/2005/8/quickstyle/simple5" qsCatId="simple" csTypeId="urn:microsoft.com/office/officeart/2005/8/colors/accent4_1" csCatId="accent4" phldr="1"/>
      <dgm:spPr/>
      <dgm:t>
        <a:bodyPr/>
        <a:lstStyle/>
        <a:p>
          <a:endParaRPr lang="es-EC"/>
        </a:p>
      </dgm:t>
    </dgm:pt>
    <dgm:pt modelId="{7223726D-01AE-457C-957C-E918E202D991}">
      <dgm:prSet phldrT="[Texto]" custT="1"/>
      <dgm:spPr>
        <a:solidFill>
          <a:schemeClr val="accent4">
            <a:lumMod val="60000"/>
            <a:lumOff val="40000"/>
          </a:schemeClr>
        </a:solidFill>
      </dgm:spPr>
      <dgm:t>
        <a:bodyPr/>
        <a:lstStyle/>
        <a:p>
          <a:r>
            <a:rPr lang="es-EC" sz="2000" dirty="0" smtClean="0"/>
            <a:t>¿Qué es?</a:t>
          </a:r>
          <a:endParaRPr lang="es-EC" sz="2000" dirty="0"/>
        </a:p>
      </dgm:t>
    </dgm:pt>
    <dgm:pt modelId="{DEBB6F9D-F080-49D7-A179-F594F571D491}" type="parTrans" cxnId="{49897197-C7C1-4750-BA94-63D5920EEA18}">
      <dgm:prSet/>
      <dgm:spPr/>
      <dgm:t>
        <a:bodyPr/>
        <a:lstStyle/>
        <a:p>
          <a:endParaRPr lang="es-EC" sz="2000"/>
        </a:p>
      </dgm:t>
    </dgm:pt>
    <dgm:pt modelId="{19F12693-6980-4E94-BD8E-741531121398}" type="sibTrans" cxnId="{49897197-C7C1-4750-BA94-63D5920EEA18}">
      <dgm:prSet/>
      <dgm:spPr/>
      <dgm:t>
        <a:bodyPr/>
        <a:lstStyle/>
        <a:p>
          <a:endParaRPr lang="es-EC" sz="2000"/>
        </a:p>
      </dgm:t>
    </dgm:pt>
    <dgm:pt modelId="{DB5AD30B-035F-4BD3-9B3D-341D4D9B872D}">
      <dgm:prSet phldrT="[Texto]" custT="1"/>
      <dgm:spPr/>
      <dgm:t>
        <a:bodyPr/>
        <a:lstStyle/>
        <a:p>
          <a:r>
            <a:rPr lang="es-EC" sz="2000" dirty="0" smtClean="0"/>
            <a:t>Calidad</a:t>
          </a:r>
          <a:endParaRPr lang="es-EC" sz="2000" dirty="0"/>
        </a:p>
      </dgm:t>
    </dgm:pt>
    <dgm:pt modelId="{70C48BBB-05EE-41A6-A436-FBCED3DE55D2}" type="parTrans" cxnId="{347F53A4-D8D0-458B-B606-3F08353B2EB4}">
      <dgm:prSet custT="1"/>
      <dgm:spPr/>
      <dgm:t>
        <a:bodyPr/>
        <a:lstStyle/>
        <a:p>
          <a:endParaRPr lang="es-EC" sz="2000"/>
        </a:p>
      </dgm:t>
    </dgm:pt>
    <dgm:pt modelId="{99BD9D82-8AE4-4030-9274-8D20E119C26B}" type="sibTrans" cxnId="{347F53A4-D8D0-458B-B606-3F08353B2EB4}">
      <dgm:prSet/>
      <dgm:spPr/>
      <dgm:t>
        <a:bodyPr/>
        <a:lstStyle/>
        <a:p>
          <a:endParaRPr lang="es-EC" sz="2000"/>
        </a:p>
      </dgm:t>
    </dgm:pt>
    <dgm:pt modelId="{0C104E9B-8A3A-444D-8922-B128987E68CE}">
      <dgm:prSet phldrT="[Texto]" custT="1"/>
      <dgm:spPr/>
      <dgm:t>
        <a:bodyPr/>
        <a:lstStyle/>
        <a:p>
          <a:r>
            <a:rPr lang="es-EC" sz="2000" dirty="0" smtClean="0"/>
            <a:t>SGC</a:t>
          </a:r>
          <a:endParaRPr lang="es-EC" sz="2000" dirty="0"/>
        </a:p>
      </dgm:t>
    </dgm:pt>
    <dgm:pt modelId="{F3BD2A91-8EE7-41C3-8C37-AEBFDD35B6B5}" type="parTrans" cxnId="{FCA70002-F645-4947-8E9C-83AC540C8BC8}">
      <dgm:prSet custT="1"/>
      <dgm:spPr/>
      <dgm:t>
        <a:bodyPr/>
        <a:lstStyle/>
        <a:p>
          <a:endParaRPr lang="es-EC" sz="2000"/>
        </a:p>
      </dgm:t>
    </dgm:pt>
    <dgm:pt modelId="{6833099C-D4F0-4893-A9BC-03CF1A668B98}" type="sibTrans" cxnId="{FCA70002-F645-4947-8E9C-83AC540C8BC8}">
      <dgm:prSet/>
      <dgm:spPr/>
      <dgm:t>
        <a:bodyPr/>
        <a:lstStyle/>
        <a:p>
          <a:endParaRPr lang="es-EC" sz="2000"/>
        </a:p>
      </dgm:t>
    </dgm:pt>
    <dgm:pt modelId="{BAB7CE0B-DB4F-4639-AA69-1EBE1F6EE466}" type="pres">
      <dgm:prSet presAssocID="{436317E9-4B86-4DA6-968A-3F80FEB3E47A}" presName="diagram" presStyleCnt="0">
        <dgm:presLayoutVars>
          <dgm:chPref val="1"/>
          <dgm:dir/>
          <dgm:animOne val="branch"/>
          <dgm:animLvl val="lvl"/>
          <dgm:resizeHandles val="exact"/>
        </dgm:presLayoutVars>
      </dgm:prSet>
      <dgm:spPr/>
      <dgm:t>
        <a:bodyPr/>
        <a:lstStyle/>
        <a:p>
          <a:endParaRPr lang="es-EC"/>
        </a:p>
      </dgm:t>
    </dgm:pt>
    <dgm:pt modelId="{BEF68DAF-2377-40E8-A885-EB21D39EEC98}" type="pres">
      <dgm:prSet presAssocID="{7223726D-01AE-457C-957C-E918E202D991}" presName="root1" presStyleCnt="0"/>
      <dgm:spPr/>
      <dgm:t>
        <a:bodyPr/>
        <a:lstStyle/>
        <a:p>
          <a:endParaRPr lang="es-EC"/>
        </a:p>
      </dgm:t>
    </dgm:pt>
    <dgm:pt modelId="{73D105F0-445C-466E-8B05-70B4B00979E8}" type="pres">
      <dgm:prSet presAssocID="{7223726D-01AE-457C-957C-E918E202D991}" presName="LevelOneTextNode" presStyleLbl="node0" presStyleIdx="0" presStyleCnt="1">
        <dgm:presLayoutVars>
          <dgm:chPref val="3"/>
        </dgm:presLayoutVars>
      </dgm:prSet>
      <dgm:spPr/>
      <dgm:t>
        <a:bodyPr/>
        <a:lstStyle/>
        <a:p>
          <a:endParaRPr lang="es-EC"/>
        </a:p>
      </dgm:t>
    </dgm:pt>
    <dgm:pt modelId="{FDEF67A6-7905-4223-9C9A-BA4B642F033F}" type="pres">
      <dgm:prSet presAssocID="{7223726D-01AE-457C-957C-E918E202D991}" presName="level2hierChild" presStyleCnt="0"/>
      <dgm:spPr/>
      <dgm:t>
        <a:bodyPr/>
        <a:lstStyle/>
        <a:p>
          <a:endParaRPr lang="es-EC"/>
        </a:p>
      </dgm:t>
    </dgm:pt>
    <dgm:pt modelId="{9BB5F28F-9979-4891-9B89-B4956E66FF06}" type="pres">
      <dgm:prSet presAssocID="{70C48BBB-05EE-41A6-A436-FBCED3DE55D2}" presName="conn2-1" presStyleLbl="parChTrans1D2" presStyleIdx="0" presStyleCnt="2"/>
      <dgm:spPr/>
      <dgm:t>
        <a:bodyPr/>
        <a:lstStyle/>
        <a:p>
          <a:endParaRPr lang="es-EC"/>
        </a:p>
      </dgm:t>
    </dgm:pt>
    <dgm:pt modelId="{11060C72-B46C-418E-9F47-397F1D9D569C}" type="pres">
      <dgm:prSet presAssocID="{70C48BBB-05EE-41A6-A436-FBCED3DE55D2}" presName="connTx" presStyleLbl="parChTrans1D2" presStyleIdx="0" presStyleCnt="2"/>
      <dgm:spPr/>
      <dgm:t>
        <a:bodyPr/>
        <a:lstStyle/>
        <a:p>
          <a:endParaRPr lang="es-EC"/>
        </a:p>
      </dgm:t>
    </dgm:pt>
    <dgm:pt modelId="{CF3FA5CE-B5EE-4846-8BBD-A44CFB44B5CB}" type="pres">
      <dgm:prSet presAssocID="{DB5AD30B-035F-4BD3-9B3D-341D4D9B872D}" presName="root2" presStyleCnt="0"/>
      <dgm:spPr/>
      <dgm:t>
        <a:bodyPr/>
        <a:lstStyle/>
        <a:p>
          <a:endParaRPr lang="es-EC"/>
        </a:p>
      </dgm:t>
    </dgm:pt>
    <dgm:pt modelId="{AD4F3DAA-7EA6-4CC2-B919-9DE4FBC0BEA0}" type="pres">
      <dgm:prSet presAssocID="{DB5AD30B-035F-4BD3-9B3D-341D4D9B872D}" presName="LevelTwoTextNode" presStyleLbl="node2" presStyleIdx="0" presStyleCnt="2" custLinFactNeighborY="-27079">
        <dgm:presLayoutVars>
          <dgm:chPref val="3"/>
        </dgm:presLayoutVars>
      </dgm:prSet>
      <dgm:spPr/>
      <dgm:t>
        <a:bodyPr/>
        <a:lstStyle/>
        <a:p>
          <a:endParaRPr lang="es-EC"/>
        </a:p>
      </dgm:t>
    </dgm:pt>
    <dgm:pt modelId="{BFD5D709-0E5B-42ED-BDEB-D2D3B753D163}" type="pres">
      <dgm:prSet presAssocID="{DB5AD30B-035F-4BD3-9B3D-341D4D9B872D}" presName="level3hierChild" presStyleCnt="0"/>
      <dgm:spPr/>
      <dgm:t>
        <a:bodyPr/>
        <a:lstStyle/>
        <a:p>
          <a:endParaRPr lang="es-EC"/>
        </a:p>
      </dgm:t>
    </dgm:pt>
    <dgm:pt modelId="{855C374B-D401-4C8A-A33D-666C5FAC96BF}" type="pres">
      <dgm:prSet presAssocID="{F3BD2A91-8EE7-41C3-8C37-AEBFDD35B6B5}" presName="conn2-1" presStyleLbl="parChTrans1D2" presStyleIdx="1" presStyleCnt="2"/>
      <dgm:spPr/>
      <dgm:t>
        <a:bodyPr/>
        <a:lstStyle/>
        <a:p>
          <a:endParaRPr lang="es-EC"/>
        </a:p>
      </dgm:t>
    </dgm:pt>
    <dgm:pt modelId="{6C5B9553-0A49-4290-8567-FA9775C2D588}" type="pres">
      <dgm:prSet presAssocID="{F3BD2A91-8EE7-41C3-8C37-AEBFDD35B6B5}" presName="connTx" presStyleLbl="parChTrans1D2" presStyleIdx="1" presStyleCnt="2"/>
      <dgm:spPr/>
      <dgm:t>
        <a:bodyPr/>
        <a:lstStyle/>
        <a:p>
          <a:endParaRPr lang="es-EC"/>
        </a:p>
      </dgm:t>
    </dgm:pt>
    <dgm:pt modelId="{0E5DCDC5-D181-42A2-ADFF-73EC61F7E74F}" type="pres">
      <dgm:prSet presAssocID="{0C104E9B-8A3A-444D-8922-B128987E68CE}" presName="root2" presStyleCnt="0"/>
      <dgm:spPr/>
      <dgm:t>
        <a:bodyPr/>
        <a:lstStyle/>
        <a:p>
          <a:endParaRPr lang="es-EC"/>
        </a:p>
      </dgm:t>
    </dgm:pt>
    <dgm:pt modelId="{8CED9802-CE80-41D4-A558-974E5A31670F}" type="pres">
      <dgm:prSet presAssocID="{0C104E9B-8A3A-444D-8922-B128987E68CE}" presName="LevelTwoTextNode" presStyleLbl="node2" presStyleIdx="1" presStyleCnt="2" custLinFactNeighborY="11604">
        <dgm:presLayoutVars>
          <dgm:chPref val="3"/>
        </dgm:presLayoutVars>
      </dgm:prSet>
      <dgm:spPr/>
      <dgm:t>
        <a:bodyPr/>
        <a:lstStyle/>
        <a:p>
          <a:endParaRPr lang="es-EC"/>
        </a:p>
      </dgm:t>
    </dgm:pt>
    <dgm:pt modelId="{7F535B38-ADE2-4EBF-8482-76B7D0D7C94F}" type="pres">
      <dgm:prSet presAssocID="{0C104E9B-8A3A-444D-8922-B128987E68CE}" presName="level3hierChild" presStyleCnt="0"/>
      <dgm:spPr/>
      <dgm:t>
        <a:bodyPr/>
        <a:lstStyle/>
        <a:p>
          <a:endParaRPr lang="es-EC"/>
        </a:p>
      </dgm:t>
    </dgm:pt>
  </dgm:ptLst>
  <dgm:cxnLst>
    <dgm:cxn modelId="{347F53A4-D8D0-458B-B606-3F08353B2EB4}" srcId="{7223726D-01AE-457C-957C-E918E202D991}" destId="{DB5AD30B-035F-4BD3-9B3D-341D4D9B872D}" srcOrd="0" destOrd="0" parTransId="{70C48BBB-05EE-41A6-A436-FBCED3DE55D2}" sibTransId="{99BD9D82-8AE4-4030-9274-8D20E119C26B}"/>
    <dgm:cxn modelId="{48AEBA0A-92D9-4A16-9A02-2477909267EB}" type="presOf" srcId="{F3BD2A91-8EE7-41C3-8C37-AEBFDD35B6B5}" destId="{6C5B9553-0A49-4290-8567-FA9775C2D588}" srcOrd="1" destOrd="0" presId="urn:microsoft.com/office/officeart/2005/8/layout/hierarchy2"/>
    <dgm:cxn modelId="{49897197-C7C1-4750-BA94-63D5920EEA18}" srcId="{436317E9-4B86-4DA6-968A-3F80FEB3E47A}" destId="{7223726D-01AE-457C-957C-E918E202D991}" srcOrd="0" destOrd="0" parTransId="{DEBB6F9D-F080-49D7-A179-F594F571D491}" sibTransId="{19F12693-6980-4E94-BD8E-741531121398}"/>
    <dgm:cxn modelId="{D9DDB26C-9443-43BC-8C12-1512841CB371}" type="presOf" srcId="{F3BD2A91-8EE7-41C3-8C37-AEBFDD35B6B5}" destId="{855C374B-D401-4C8A-A33D-666C5FAC96BF}" srcOrd="0" destOrd="0" presId="urn:microsoft.com/office/officeart/2005/8/layout/hierarchy2"/>
    <dgm:cxn modelId="{7B009B1A-13B0-408D-BE9C-F26B21DE6123}" type="presOf" srcId="{DB5AD30B-035F-4BD3-9B3D-341D4D9B872D}" destId="{AD4F3DAA-7EA6-4CC2-B919-9DE4FBC0BEA0}" srcOrd="0" destOrd="0" presId="urn:microsoft.com/office/officeart/2005/8/layout/hierarchy2"/>
    <dgm:cxn modelId="{C7640A4B-B812-4846-B6E0-AC9825360E33}" type="presOf" srcId="{436317E9-4B86-4DA6-968A-3F80FEB3E47A}" destId="{BAB7CE0B-DB4F-4639-AA69-1EBE1F6EE466}" srcOrd="0" destOrd="0" presId="urn:microsoft.com/office/officeart/2005/8/layout/hierarchy2"/>
    <dgm:cxn modelId="{7D8965F9-FBE0-4EA7-944C-01F066910A7D}" type="presOf" srcId="{0C104E9B-8A3A-444D-8922-B128987E68CE}" destId="{8CED9802-CE80-41D4-A558-974E5A31670F}" srcOrd="0" destOrd="0" presId="urn:microsoft.com/office/officeart/2005/8/layout/hierarchy2"/>
    <dgm:cxn modelId="{FCA70002-F645-4947-8E9C-83AC540C8BC8}" srcId="{7223726D-01AE-457C-957C-E918E202D991}" destId="{0C104E9B-8A3A-444D-8922-B128987E68CE}" srcOrd="1" destOrd="0" parTransId="{F3BD2A91-8EE7-41C3-8C37-AEBFDD35B6B5}" sibTransId="{6833099C-D4F0-4893-A9BC-03CF1A668B98}"/>
    <dgm:cxn modelId="{56489D3B-6560-4C85-A12B-B75EF7C01FBA}" type="presOf" srcId="{7223726D-01AE-457C-957C-E918E202D991}" destId="{73D105F0-445C-466E-8B05-70B4B00979E8}" srcOrd="0" destOrd="0" presId="urn:microsoft.com/office/officeart/2005/8/layout/hierarchy2"/>
    <dgm:cxn modelId="{7744171C-5287-4BBB-A169-9E0DBA0CBFBB}" type="presOf" srcId="{70C48BBB-05EE-41A6-A436-FBCED3DE55D2}" destId="{9BB5F28F-9979-4891-9B89-B4956E66FF06}" srcOrd="0" destOrd="0" presId="urn:microsoft.com/office/officeart/2005/8/layout/hierarchy2"/>
    <dgm:cxn modelId="{91199B1D-0B7B-43F0-8455-78822E1837AD}" type="presOf" srcId="{70C48BBB-05EE-41A6-A436-FBCED3DE55D2}" destId="{11060C72-B46C-418E-9F47-397F1D9D569C}" srcOrd="1" destOrd="0" presId="urn:microsoft.com/office/officeart/2005/8/layout/hierarchy2"/>
    <dgm:cxn modelId="{6FE81DC7-9C47-4954-AB8A-C29F3646B438}" type="presParOf" srcId="{BAB7CE0B-DB4F-4639-AA69-1EBE1F6EE466}" destId="{BEF68DAF-2377-40E8-A885-EB21D39EEC98}" srcOrd="0" destOrd="0" presId="urn:microsoft.com/office/officeart/2005/8/layout/hierarchy2"/>
    <dgm:cxn modelId="{A5A9862A-4657-4CB5-8242-30979A2A22D3}" type="presParOf" srcId="{BEF68DAF-2377-40E8-A885-EB21D39EEC98}" destId="{73D105F0-445C-466E-8B05-70B4B00979E8}" srcOrd="0" destOrd="0" presId="urn:microsoft.com/office/officeart/2005/8/layout/hierarchy2"/>
    <dgm:cxn modelId="{AE44E87B-D34E-48DD-A800-8C054F02E65B}" type="presParOf" srcId="{BEF68DAF-2377-40E8-A885-EB21D39EEC98}" destId="{FDEF67A6-7905-4223-9C9A-BA4B642F033F}" srcOrd="1" destOrd="0" presId="urn:microsoft.com/office/officeart/2005/8/layout/hierarchy2"/>
    <dgm:cxn modelId="{69BB4F7A-C5FD-4D93-82BB-A03A13FBC241}" type="presParOf" srcId="{FDEF67A6-7905-4223-9C9A-BA4B642F033F}" destId="{9BB5F28F-9979-4891-9B89-B4956E66FF06}" srcOrd="0" destOrd="0" presId="urn:microsoft.com/office/officeart/2005/8/layout/hierarchy2"/>
    <dgm:cxn modelId="{DE03107C-B3E0-45AA-8A5C-AF0CD2881D54}" type="presParOf" srcId="{9BB5F28F-9979-4891-9B89-B4956E66FF06}" destId="{11060C72-B46C-418E-9F47-397F1D9D569C}" srcOrd="0" destOrd="0" presId="urn:microsoft.com/office/officeart/2005/8/layout/hierarchy2"/>
    <dgm:cxn modelId="{43684541-C1D6-4B86-ABCE-156786A88F10}" type="presParOf" srcId="{FDEF67A6-7905-4223-9C9A-BA4B642F033F}" destId="{CF3FA5CE-B5EE-4846-8BBD-A44CFB44B5CB}" srcOrd="1" destOrd="0" presId="urn:microsoft.com/office/officeart/2005/8/layout/hierarchy2"/>
    <dgm:cxn modelId="{5AE0D945-C35F-4E68-9686-7BB6461A6BFE}" type="presParOf" srcId="{CF3FA5CE-B5EE-4846-8BBD-A44CFB44B5CB}" destId="{AD4F3DAA-7EA6-4CC2-B919-9DE4FBC0BEA0}" srcOrd="0" destOrd="0" presId="urn:microsoft.com/office/officeart/2005/8/layout/hierarchy2"/>
    <dgm:cxn modelId="{FC7DC9E1-D4F8-4231-860E-9AB06A9CAEE7}" type="presParOf" srcId="{CF3FA5CE-B5EE-4846-8BBD-A44CFB44B5CB}" destId="{BFD5D709-0E5B-42ED-BDEB-D2D3B753D163}" srcOrd="1" destOrd="0" presId="urn:microsoft.com/office/officeart/2005/8/layout/hierarchy2"/>
    <dgm:cxn modelId="{5DEA5AA0-6A11-4ABA-A99B-49C653C18075}" type="presParOf" srcId="{FDEF67A6-7905-4223-9C9A-BA4B642F033F}" destId="{855C374B-D401-4C8A-A33D-666C5FAC96BF}" srcOrd="2" destOrd="0" presId="urn:microsoft.com/office/officeart/2005/8/layout/hierarchy2"/>
    <dgm:cxn modelId="{FBAECC37-80CF-4696-B84D-AEF837236EE0}" type="presParOf" srcId="{855C374B-D401-4C8A-A33D-666C5FAC96BF}" destId="{6C5B9553-0A49-4290-8567-FA9775C2D588}" srcOrd="0" destOrd="0" presId="urn:microsoft.com/office/officeart/2005/8/layout/hierarchy2"/>
    <dgm:cxn modelId="{600722E2-E200-431F-95D6-A21E88DB1F3E}" type="presParOf" srcId="{FDEF67A6-7905-4223-9C9A-BA4B642F033F}" destId="{0E5DCDC5-D181-42A2-ADFF-73EC61F7E74F}" srcOrd="3" destOrd="0" presId="urn:microsoft.com/office/officeart/2005/8/layout/hierarchy2"/>
    <dgm:cxn modelId="{14A3117B-AF1A-4FD1-8D8F-80EAD1B739E8}" type="presParOf" srcId="{0E5DCDC5-D181-42A2-ADFF-73EC61F7E74F}" destId="{8CED9802-CE80-41D4-A558-974E5A31670F}" srcOrd="0" destOrd="0" presId="urn:microsoft.com/office/officeart/2005/8/layout/hierarchy2"/>
    <dgm:cxn modelId="{8C1DDB6E-D526-4997-BBFC-6CC4E8DA2759}" type="presParOf" srcId="{0E5DCDC5-D181-42A2-ADFF-73EC61F7E74F}" destId="{7F535B38-ADE2-4EBF-8482-76B7D0D7C94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6317E9-4B86-4DA6-968A-3F80FEB3E47A}"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lang="es-EC"/>
        </a:p>
      </dgm:t>
    </dgm:pt>
    <dgm:pt modelId="{7223726D-01AE-457C-957C-E918E202D991}">
      <dgm:prSet phldrT="[Texto]" custT="1"/>
      <dgm:spPr/>
      <dgm:t>
        <a:bodyPr/>
        <a:lstStyle/>
        <a:p>
          <a:pPr algn="just"/>
          <a:r>
            <a:rPr lang="es-EC" sz="1400" dirty="0" smtClean="0"/>
            <a:t>SGC basado en procesos</a:t>
          </a:r>
          <a:endParaRPr lang="es-EC" sz="1400" dirty="0"/>
        </a:p>
      </dgm:t>
    </dgm:pt>
    <dgm:pt modelId="{DEBB6F9D-F080-49D7-A179-F594F571D491}" type="parTrans" cxnId="{49897197-C7C1-4750-BA94-63D5920EEA18}">
      <dgm:prSet/>
      <dgm:spPr/>
      <dgm:t>
        <a:bodyPr/>
        <a:lstStyle/>
        <a:p>
          <a:endParaRPr lang="es-EC" sz="1200"/>
        </a:p>
      </dgm:t>
    </dgm:pt>
    <dgm:pt modelId="{19F12693-6980-4E94-BD8E-741531121398}" type="sibTrans" cxnId="{49897197-C7C1-4750-BA94-63D5920EEA18}">
      <dgm:prSet/>
      <dgm:spPr/>
      <dgm:t>
        <a:bodyPr/>
        <a:lstStyle/>
        <a:p>
          <a:endParaRPr lang="es-EC" sz="1200"/>
        </a:p>
      </dgm:t>
    </dgm:pt>
    <dgm:pt modelId="{BAB7CE0B-DB4F-4639-AA69-1EBE1F6EE466}" type="pres">
      <dgm:prSet presAssocID="{436317E9-4B86-4DA6-968A-3F80FEB3E47A}" presName="diagram" presStyleCnt="0">
        <dgm:presLayoutVars>
          <dgm:chPref val="1"/>
          <dgm:dir/>
          <dgm:animOne val="branch"/>
          <dgm:animLvl val="lvl"/>
          <dgm:resizeHandles val="exact"/>
        </dgm:presLayoutVars>
      </dgm:prSet>
      <dgm:spPr/>
      <dgm:t>
        <a:bodyPr/>
        <a:lstStyle/>
        <a:p>
          <a:endParaRPr lang="es-EC"/>
        </a:p>
      </dgm:t>
    </dgm:pt>
    <dgm:pt modelId="{BEF68DAF-2377-40E8-A885-EB21D39EEC98}" type="pres">
      <dgm:prSet presAssocID="{7223726D-01AE-457C-957C-E918E202D991}" presName="root1" presStyleCnt="0"/>
      <dgm:spPr/>
      <dgm:t>
        <a:bodyPr/>
        <a:lstStyle/>
        <a:p>
          <a:endParaRPr lang="es-EC"/>
        </a:p>
      </dgm:t>
    </dgm:pt>
    <dgm:pt modelId="{73D105F0-445C-466E-8B05-70B4B00979E8}" type="pres">
      <dgm:prSet presAssocID="{7223726D-01AE-457C-957C-E918E202D991}" presName="LevelOneTextNode" presStyleLbl="node0" presStyleIdx="0" presStyleCnt="1" custScaleY="124574" custLinFactX="7458" custLinFactNeighborX="100000" custLinFactNeighborY="-49360">
        <dgm:presLayoutVars>
          <dgm:chPref val="3"/>
        </dgm:presLayoutVars>
      </dgm:prSet>
      <dgm:spPr/>
      <dgm:t>
        <a:bodyPr/>
        <a:lstStyle/>
        <a:p>
          <a:endParaRPr lang="es-EC"/>
        </a:p>
      </dgm:t>
    </dgm:pt>
    <dgm:pt modelId="{FDEF67A6-7905-4223-9C9A-BA4B642F033F}" type="pres">
      <dgm:prSet presAssocID="{7223726D-01AE-457C-957C-E918E202D991}" presName="level2hierChild" presStyleCnt="0"/>
      <dgm:spPr/>
      <dgm:t>
        <a:bodyPr/>
        <a:lstStyle/>
        <a:p>
          <a:endParaRPr lang="es-EC"/>
        </a:p>
      </dgm:t>
    </dgm:pt>
  </dgm:ptLst>
  <dgm:cxnLst>
    <dgm:cxn modelId="{4C7A18AF-83C8-42EA-BFD2-7205B2995C2D}" type="presOf" srcId="{7223726D-01AE-457C-957C-E918E202D991}" destId="{73D105F0-445C-466E-8B05-70B4B00979E8}" srcOrd="0" destOrd="0" presId="urn:microsoft.com/office/officeart/2005/8/layout/hierarchy2"/>
    <dgm:cxn modelId="{6EC342EA-26E1-4FA0-B945-A8E3A3E9823D}" type="presOf" srcId="{436317E9-4B86-4DA6-968A-3F80FEB3E47A}" destId="{BAB7CE0B-DB4F-4639-AA69-1EBE1F6EE466}" srcOrd="0" destOrd="0" presId="urn:microsoft.com/office/officeart/2005/8/layout/hierarchy2"/>
    <dgm:cxn modelId="{49897197-C7C1-4750-BA94-63D5920EEA18}" srcId="{436317E9-4B86-4DA6-968A-3F80FEB3E47A}" destId="{7223726D-01AE-457C-957C-E918E202D991}" srcOrd="0" destOrd="0" parTransId="{DEBB6F9D-F080-49D7-A179-F594F571D491}" sibTransId="{19F12693-6980-4E94-BD8E-741531121398}"/>
    <dgm:cxn modelId="{7E5814A6-5CB8-4E87-8097-18DC4D7B111A}" type="presParOf" srcId="{BAB7CE0B-DB4F-4639-AA69-1EBE1F6EE466}" destId="{BEF68DAF-2377-40E8-A885-EB21D39EEC98}" srcOrd="0" destOrd="0" presId="urn:microsoft.com/office/officeart/2005/8/layout/hierarchy2"/>
    <dgm:cxn modelId="{39FD4DF5-179B-401C-B803-35C6D1093196}" type="presParOf" srcId="{BEF68DAF-2377-40E8-A885-EB21D39EEC98}" destId="{73D105F0-445C-466E-8B05-70B4B00979E8}" srcOrd="0" destOrd="0" presId="urn:microsoft.com/office/officeart/2005/8/layout/hierarchy2"/>
    <dgm:cxn modelId="{CC4A6643-10A8-4329-B426-961B9B7117F0}" type="presParOf" srcId="{BEF68DAF-2377-40E8-A885-EB21D39EEC98}" destId="{FDEF67A6-7905-4223-9C9A-BA4B642F033F}"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6317E9-4B86-4DA6-968A-3F80FEB3E47A}" type="doc">
      <dgm:prSet loTypeId="urn:microsoft.com/office/officeart/2005/8/layout/hierarchy2" loCatId="hierarchy" qsTypeId="urn:microsoft.com/office/officeart/2005/8/quickstyle/simple5" qsCatId="simple" csTypeId="urn:microsoft.com/office/officeart/2005/8/colors/accent4_1" csCatId="accent4" phldr="1"/>
      <dgm:spPr/>
      <dgm:t>
        <a:bodyPr/>
        <a:lstStyle/>
        <a:p>
          <a:endParaRPr lang="es-EC"/>
        </a:p>
      </dgm:t>
    </dgm:pt>
    <dgm:pt modelId="{7223726D-01AE-457C-957C-E918E202D991}">
      <dgm:prSet phldrT="[Texto]" custT="1"/>
      <dgm:spPr>
        <a:solidFill>
          <a:schemeClr val="accent4">
            <a:lumMod val="60000"/>
            <a:lumOff val="40000"/>
          </a:schemeClr>
        </a:solidFill>
      </dgm:spPr>
      <dgm:t>
        <a:bodyPr/>
        <a:lstStyle/>
        <a:p>
          <a:r>
            <a:rPr lang="es-EC" sz="1600" dirty="0" smtClean="0"/>
            <a:t>Herramientas y metodologías </a:t>
          </a:r>
          <a:endParaRPr lang="es-EC" sz="1600" dirty="0"/>
        </a:p>
      </dgm:t>
    </dgm:pt>
    <dgm:pt modelId="{DEBB6F9D-F080-49D7-A179-F594F571D491}" type="parTrans" cxnId="{49897197-C7C1-4750-BA94-63D5920EEA18}">
      <dgm:prSet/>
      <dgm:spPr/>
      <dgm:t>
        <a:bodyPr/>
        <a:lstStyle/>
        <a:p>
          <a:endParaRPr lang="es-EC"/>
        </a:p>
      </dgm:t>
    </dgm:pt>
    <dgm:pt modelId="{19F12693-6980-4E94-BD8E-741531121398}" type="sibTrans" cxnId="{49897197-C7C1-4750-BA94-63D5920EEA18}">
      <dgm:prSet/>
      <dgm:spPr/>
      <dgm:t>
        <a:bodyPr/>
        <a:lstStyle/>
        <a:p>
          <a:endParaRPr lang="es-EC"/>
        </a:p>
      </dgm:t>
    </dgm:pt>
    <dgm:pt modelId="{DB5AD30B-035F-4BD3-9B3D-341D4D9B872D}">
      <dgm:prSet phldrT="[Texto]" custT="1"/>
      <dgm:spPr/>
      <dgm:t>
        <a:bodyPr/>
        <a:lstStyle/>
        <a:p>
          <a:r>
            <a:rPr lang="es-EC" sz="1600" dirty="0" smtClean="0"/>
            <a:t>Herramientas </a:t>
          </a:r>
          <a:endParaRPr lang="es-EC" sz="1600" dirty="0"/>
        </a:p>
      </dgm:t>
    </dgm:pt>
    <dgm:pt modelId="{70C48BBB-05EE-41A6-A436-FBCED3DE55D2}" type="parTrans" cxnId="{347F53A4-D8D0-458B-B606-3F08353B2EB4}">
      <dgm:prSet/>
      <dgm:spPr/>
      <dgm:t>
        <a:bodyPr/>
        <a:lstStyle/>
        <a:p>
          <a:endParaRPr lang="es-EC"/>
        </a:p>
      </dgm:t>
    </dgm:pt>
    <dgm:pt modelId="{99BD9D82-8AE4-4030-9274-8D20E119C26B}" type="sibTrans" cxnId="{347F53A4-D8D0-458B-B606-3F08353B2EB4}">
      <dgm:prSet/>
      <dgm:spPr/>
      <dgm:t>
        <a:bodyPr/>
        <a:lstStyle/>
        <a:p>
          <a:endParaRPr lang="es-EC"/>
        </a:p>
      </dgm:t>
    </dgm:pt>
    <dgm:pt modelId="{0C104E9B-8A3A-444D-8922-B128987E68CE}">
      <dgm:prSet phldrT="[Texto]" custT="1"/>
      <dgm:spPr/>
      <dgm:t>
        <a:bodyPr/>
        <a:lstStyle/>
        <a:p>
          <a:r>
            <a:rPr lang="es-EC" sz="1600" dirty="0" smtClean="0"/>
            <a:t>Metodologías </a:t>
          </a:r>
          <a:endParaRPr lang="es-EC" sz="1600" dirty="0"/>
        </a:p>
      </dgm:t>
    </dgm:pt>
    <dgm:pt modelId="{F3BD2A91-8EE7-41C3-8C37-AEBFDD35B6B5}" type="parTrans" cxnId="{FCA70002-F645-4947-8E9C-83AC540C8BC8}">
      <dgm:prSet/>
      <dgm:spPr/>
      <dgm:t>
        <a:bodyPr/>
        <a:lstStyle/>
        <a:p>
          <a:endParaRPr lang="es-EC"/>
        </a:p>
      </dgm:t>
    </dgm:pt>
    <dgm:pt modelId="{6833099C-D4F0-4893-A9BC-03CF1A668B98}" type="sibTrans" cxnId="{FCA70002-F645-4947-8E9C-83AC540C8BC8}">
      <dgm:prSet/>
      <dgm:spPr/>
      <dgm:t>
        <a:bodyPr/>
        <a:lstStyle/>
        <a:p>
          <a:endParaRPr lang="es-EC"/>
        </a:p>
      </dgm:t>
    </dgm:pt>
    <dgm:pt modelId="{BAB7CE0B-DB4F-4639-AA69-1EBE1F6EE466}" type="pres">
      <dgm:prSet presAssocID="{436317E9-4B86-4DA6-968A-3F80FEB3E47A}" presName="diagram" presStyleCnt="0">
        <dgm:presLayoutVars>
          <dgm:chPref val="1"/>
          <dgm:dir/>
          <dgm:animOne val="branch"/>
          <dgm:animLvl val="lvl"/>
          <dgm:resizeHandles val="exact"/>
        </dgm:presLayoutVars>
      </dgm:prSet>
      <dgm:spPr/>
      <dgm:t>
        <a:bodyPr/>
        <a:lstStyle/>
        <a:p>
          <a:endParaRPr lang="es-EC"/>
        </a:p>
      </dgm:t>
    </dgm:pt>
    <dgm:pt modelId="{BEF68DAF-2377-40E8-A885-EB21D39EEC98}" type="pres">
      <dgm:prSet presAssocID="{7223726D-01AE-457C-957C-E918E202D991}" presName="root1" presStyleCnt="0"/>
      <dgm:spPr/>
      <dgm:t>
        <a:bodyPr/>
        <a:lstStyle/>
        <a:p>
          <a:endParaRPr lang="es-EC"/>
        </a:p>
      </dgm:t>
    </dgm:pt>
    <dgm:pt modelId="{73D105F0-445C-466E-8B05-70B4B00979E8}" type="pres">
      <dgm:prSet presAssocID="{7223726D-01AE-457C-957C-E918E202D991}" presName="LevelOneTextNode" presStyleLbl="node0" presStyleIdx="0" presStyleCnt="1">
        <dgm:presLayoutVars>
          <dgm:chPref val="3"/>
        </dgm:presLayoutVars>
      </dgm:prSet>
      <dgm:spPr/>
      <dgm:t>
        <a:bodyPr/>
        <a:lstStyle/>
        <a:p>
          <a:endParaRPr lang="es-EC"/>
        </a:p>
      </dgm:t>
    </dgm:pt>
    <dgm:pt modelId="{FDEF67A6-7905-4223-9C9A-BA4B642F033F}" type="pres">
      <dgm:prSet presAssocID="{7223726D-01AE-457C-957C-E918E202D991}" presName="level2hierChild" presStyleCnt="0"/>
      <dgm:spPr/>
      <dgm:t>
        <a:bodyPr/>
        <a:lstStyle/>
        <a:p>
          <a:endParaRPr lang="es-EC"/>
        </a:p>
      </dgm:t>
    </dgm:pt>
    <dgm:pt modelId="{9BB5F28F-9979-4891-9B89-B4956E66FF06}" type="pres">
      <dgm:prSet presAssocID="{70C48BBB-05EE-41A6-A436-FBCED3DE55D2}" presName="conn2-1" presStyleLbl="parChTrans1D2" presStyleIdx="0" presStyleCnt="2"/>
      <dgm:spPr/>
      <dgm:t>
        <a:bodyPr/>
        <a:lstStyle/>
        <a:p>
          <a:endParaRPr lang="es-EC"/>
        </a:p>
      </dgm:t>
    </dgm:pt>
    <dgm:pt modelId="{11060C72-B46C-418E-9F47-397F1D9D569C}" type="pres">
      <dgm:prSet presAssocID="{70C48BBB-05EE-41A6-A436-FBCED3DE55D2}" presName="connTx" presStyleLbl="parChTrans1D2" presStyleIdx="0" presStyleCnt="2"/>
      <dgm:spPr/>
      <dgm:t>
        <a:bodyPr/>
        <a:lstStyle/>
        <a:p>
          <a:endParaRPr lang="es-EC"/>
        </a:p>
      </dgm:t>
    </dgm:pt>
    <dgm:pt modelId="{CF3FA5CE-B5EE-4846-8BBD-A44CFB44B5CB}" type="pres">
      <dgm:prSet presAssocID="{DB5AD30B-035F-4BD3-9B3D-341D4D9B872D}" presName="root2" presStyleCnt="0"/>
      <dgm:spPr/>
      <dgm:t>
        <a:bodyPr/>
        <a:lstStyle/>
        <a:p>
          <a:endParaRPr lang="es-EC"/>
        </a:p>
      </dgm:t>
    </dgm:pt>
    <dgm:pt modelId="{AD4F3DAA-7EA6-4CC2-B919-9DE4FBC0BEA0}" type="pres">
      <dgm:prSet presAssocID="{DB5AD30B-035F-4BD3-9B3D-341D4D9B872D}" presName="LevelTwoTextNode" presStyleLbl="node2" presStyleIdx="0" presStyleCnt="2">
        <dgm:presLayoutVars>
          <dgm:chPref val="3"/>
        </dgm:presLayoutVars>
      </dgm:prSet>
      <dgm:spPr/>
      <dgm:t>
        <a:bodyPr/>
        <a:lstStyle/>
        <a:p>
          <a:endParaRPr lang="es-EC"/>
        </a:p>
      </dgm:t>
    </dgm:pt>
    <dgm:pt modelId="{BFD5D709-0E5B-42ED-BDEB-D2D3B753D163}" type="pres">
      <dgm:prSet presAssocID="{DB5AD30B-035F-4BD3-9B3D-341D4D9B872D}" presName="level3hierChild" presStyleCnt="0"/>
      <dgm:spPr/>
      <dgm:t>
        <a:bodyPr/>
        <a:lstStyle/>
        <a:p>
          <a:endParaRPr lang="es-EC"/>
        </a:p>
      </dgm:t>
    </dgm:pt>
    <dgm:pt modelId="{855C374B-D401-4C8A-A33D-666C5FAC96BF}" type="pres">
      <dgm:prSet presAssocID="{F3BD2A91-8EE7-41C3-8C37-AEBFDD35B6B5}" presName="conn2-1" presStyleLbl="parChTrans1D2" presStyleIdx="1" presStyleCnt="2"/>
      <dgm:spPr/>
      <dgm:t>
        <a:bodyPr/>
        <a:lstStyle/>
        <a:p>
          <a:endParaRPr lang="es-EC"/>
        </a:p>
      </dgm:t>
    </dgm:pt>
    <dgm:pt modelId="{6C5B9553-0A49-4290-8567-FA9775C2D588}" type="pres">
      <dgm:prSet presAssocID="{F3BD2A91-8EE7-41C3-8C37-AEBFDD35B6B5}" presName="connTx" presStyleLbl="parChTrans1D2" presStyleIdx="1" presStyleCnt="2"/>
      <dgm:spPr/>
      <dgm:t>
        <a:bodyPr/>
        <a:lstStyle/>
        <a:p>
          <a:endParaRPr lang="es-EC"/>
        </a:p>
      </dgm:t>
    </dgm:pt>
    <dgm:pt modelId="{0E5DCDC5-D181-42A2-ADFF-73EC61F7E74F}" type="pres">
      <dgm:prSet presAssocID="{0C104E9B-8A3A-444D-8922-B128987E68CE}" presName="root2" presStyleCnt="0"/>
      <dgm:spPr/>
      <dgm:t>
        <a:bodyPr/>
        <a:lstStyle/>
        <a:p>
          <a:endParaRPr lang="es-EC"/>
        </a:p>
      </dgm:t>
    </dgm:pt>
    <dgm:pt modelId="{8CED9802-CE80-41D4-A558-974E5A31670F}" type="pres">
      <dgm:prSet presAssocID="{0C104E9B-8A3A-444D-8922-B128987E68CE}" presName="LevelTwoTextNode" presStyleLbl="node2" presStyleIdx="1" presStyleCnt="2">
        <dgm:presLayoutVars>
          <dgm:chPref val="3"/>
        </dgm:presLayoutVars>
      </dgm:prSet>
      <dgm:spPr/>
      <dgm:t>
        <a:bodyPr/>
        <a:lstStyle/>
        <a:p>
          <a:endParaRPr lang="es-EC"/>
        </a:p>
      </dgm:t>
    </dgm:pt>
    <dgm:pt modelId="{7F535B38-ADE2-4EBF-8482-76B7D0D7C94F}" type="pres">
      <dgm:prSet presAssocID="{0C104E9B-8A3A-444D-8922-B128987E68CE}" presName="level3hierChild" presStyleCnt="0"/>
      <dgm:spPr/>
      <dgm:t>
        <a:bodyPr/>
        <a:lstStyle/>
        <a:p>
          <a:endParaRPr lang="es-EC"/>
        </a:p>
      </dgm:t>
    </dgm:pt>
  </dgm:ptLst>
  <dgm:cxnLst>
    <dgm:cxn modelId="{ACAFB80C-8FC7-4F36-9F2D-907E33B3320C}" type="presOf" srcId="{DB5AD30B-035F-4BD3-9B3D-341D4D9B872D}" destId="{AD4F3DAA-7EA6-4CC2-B919-9DE4FBC0BEA0}" srcOrd="0" destOrd="0" presId="urn:microsoft.com/office/officeart/2005/8/layout/hierarchy2"/>
    <dgm:cxn modelId="{347F53A4-D8D0-458B-B606-3F08353B2EB4}" srcId="{7223726D-01AE-457C-957C-E918E202D991}" destId="{DB5AD30B-035F-4BD3-9B3D-341D4D9B872D}" srcOrd="0" destOrd="0" parTransId="{70C48BBB-05EE-41A6-A436-FBCED3DE55D2}" sibTransId="{99BD9D82-8AE4-4030-9274-8D20E119C26B}"/>
    <dgm:cxn modelId="{ACF36ABF-B5A9-488D-AC91-B576F487934A}" type="presOf" srcId="{7223726D-01AE-457C-957C-E918E202D991}" destId="{73D105F0-445C-466E-8B05-70B4B00979E8}" srcOrd="0" destOrd="0" presId="urn:microsoft.com/office/officeart/2005/8/layout/hierarchy2"/>
    <dgm:cxn modelId="{21B9B3EA-6629-4819-B400-B1767D628D5F}" type="presOf" srcId="{F3BD2A91-8EE7-41C3-8C37-AEBFDD35B6B5}" destId="{6C5B9553-0A49-4290-8567-FA9775C2D588}" srcOrd="1" destOrd="0" presId="urn:microsoft.com/office/officeart/2005/8/layout/hierarchy2"/>
    <dgm:cxn modelId="{043ED78E-403A-4FE9-A78C-3A7D53F42443}" type="presOf" srcId="{70C48BBB-05EE-41A6-A436-FBCED3DE55D2}" destId="{9BB5F28F-9979-4891-9B89-B4956E66FF06}" srcOrd="0" destOrd="0" presId="urn:microsoft.com/office/officeart/2005/8/layout/hierarchy2"/>
    <dgm:cxn modelId="{498D9C5A-12AE-4BD0-A22F-941A99604660}" type="presOf" srcId="{436317E9-4B86-4DA6-968A-3F80FEB3E47A}" destId="{BAB7CE0B-DB4F-4639-AA69-1EBE1F6EE466}" srcOrd="0" destOrd="0" presId="urn:microsoft.com/office/officeart/2005/8/layout/hierarchy2"/>
    <dgm:cxn modelId="{49897197-C7C1-4750-BA94-63D5920EEA18}" srcId="{436317E9-4B86-4DA6-968A-3F80FEB3E47A}" destId="{7223726D-01AE-457C-957C-E918E202D991}" srcOrd="0" destOrd="0" parTransId="{DEBB6F9D-F080-49D7-A179-F594F571D491}" sibTransId="{19F12693-6980-4E94-BD8E-741531121398}"/>
    <dgm:cxn modelId="{8EBE803A-B301-4B60-8C1D-6186D8D2FD67}" type="presOf" srcId="{0C104E9B-8A3A-444D-8922-B128987E68CE}" destId="{8CED9802-CE80-41D4-A558-974E5A31670F}" srcOrd="0" destOrd="0" presId="urn:microsoft.com/office/officeart/2005/8/layout/hierarchy2"/>
    <dgm:cxn modelId="{CF01D076-F7F4-4056-BB88-07EB8E2AA18C}" type="presOf" srcId="{70C48BBB-05EE-41A6-A436-FBCED3DE55D2}" destId="{11060C72-B46C-418E-9F47-397F1D9D569C}" srcOrd="1" destOrd="0" presId="urn:microsoft.com/office/officeart/2005/8/layout/hierarchy2"/>
    <dgm:cxn modelId="{E63C54FA-8541-42BF-88A8-99528BDCDCA3}" type="presOf" srcId="{F3BD2A91-8EE7-41C3-8C37-AEBFDD35B6B5}" destId="{855C374B-D401-4C8A-A33D-666C5FAC96BF}" srcOrd="0" destOrd="0" presId="urn:microsoft.com/office/officeart/2005/8/layout/hierarchy2"/>
    <dgm:cxn modelId="{FCA70002-F645-4947-8E9C-83AC540C8BC8}" srcId="{7223726D-01AE-457C-957C-E918E202D991}" destId="{0C104E9B-8A3A-444D-8922-B128987E68CE}" srcOrd="1" destOrd="0" parTransId="{F3BD2A91-8EE7-41C3-8C37-AEBFDD35B6B5}" sibTransId="{6833099C-D4F0-4893-A9BC-03CF1A668B98}"/>
    <dgm:cxn modelId="{B68C26E9-1E06-4AF1-99CE-809280E30BB4}" type="presParOf" srcId="{BAB7CE0B-DB4F-4639-AA69-1EBE1F6EE466}" destId="{BEF68DAF-2377-40E8-A885-EB21D39EEC98}" srcOrd="0" destOrd="0" presId="urn:microsoft.com/office/officeart/2005/8/layout/hierarchy2"/>
    <dgm:cxn modelId="{8D130600-56AA-49E7-9A59-9B6EC2B1A428}" type="presParOf" srcId="{BEF68DAF-2377-40E8-A885-EB21D39EEC98}" destId="{73D105F0-445C-466E-8B05-70B4B00979E8}" srcOrd="0" destOrd="0" presId="urn:microsoft.com/office/officeart/2005/8/layout/hierarchy2"/>
    <dgm:cxn modelId="{9672E233-BDFF-4114-AA01-D301A1C8A813}" type="presParOf" srcId="{BEF68DAF-2377-40E8-A885-EB21D39EEC98}" destId="{FDEF67A6-7905-4223-9C9A-BA4B642F033F}" srcOrd="1" destOrd="0" presId="urn:microsoft.com/office/officeart/2005/8/layout/hierarchy2"/>
    <dgm:cxn modelId="{F9950D25-617B-420C-80C0-CD2051182A16}" type="presParOf" srcId="{FDEF67A6-7905-4223-9C9A-BA4B642F033F}" destId="{9BB5F28F-9979-4891-9B89-B4956E66FF06}" srcOrd="0" destOrd="0" presId="urn:microsoft.com/office/officeart/2005/8/layout/hierarchy2"/>
    <dgm:cxn modelId="{3D0426CB-1358-47D4-94EA-A38D4B9676EC}" type="presParOf" srcId="{9BB5F28F-9979-4891-9B89-B4956E66FF06}" destId="{11060C72-B46C-418E-9F47-397F1D9D569C}" srcOrd="0" destOrd="0" presId="urn:microsoft.com/office/officeart/2005/8/layout/hierarchy2"/>
    <dgm:cxn modelId="{FCD64C64-7A55-4AA0-B986-D829E1C16EC9}" type="presParOf" srcId="{FDEF67A6-7905-4223-9C9A-BA4B642F033F}" destId="{CF3FA5CE-B5EE-4846-8BBD-A44CFB44B5CB}" srcOrd="1" destOrd="0" presId="urn:microsoft.com/office/officeart/2005/8/layout/hierarchy2"/>
    <dgm:cxn modelId="{835F332B-3CFE-4635-8F0F-7C8983F97028}" type="presParOf" srcId="{CF3FA5CE-B5EE-4846-8BBD-A44CFB44B5CB}" destId="{AD4F3DAA-7EA6-4CC2-B919-9DE4FBC0BEA0}" srcOrd="0" destOrd="0" presId="urn:microsoft.com/office/officeart/2005/8/layout/hierarchy2"/>
    <dgm:cxn modelId="{21B1B6A3-5857-4488-8E01-9E4E663213DD}" type="presParOf" srcId="{CF3FA5CE-B5EE-4846-8BBD-A44CFB44B5CB}" destId="{BFD5D709-0E5B-42ED-BDEB-D2D3B753D163}" srcOrd="1" destOrd="0" presId="urn:microsoft.com/office/officeart/2005/8/layout/hierarchy2"/>
    <dgm:cxn modelId="{8CE8FC52-D3F2-4B92-8018-F7A7929EA099}" type="presParOf" srcId="{FDEF67A6-7905-4223-9C9A-BA4B642F033F}" destId="{855C374B-D401-4C8A-A33D-666C5FAC96BF}" srcOrd="2" destOrd="0" presId="urn:microsoft.com/office/officeart/2005/8/layout/hierarchy2"/>
    <dgm:cxn modelId="{829C39A3-A378-4228-AA95-74DDD622F0CA}" type="presParOf" srcId="{855C374B-D401-4C8A-A33D-666C5FAC96BF}" destId="{6C5B9553-0A49-4290-8567-FA9775C2D588}" srcOrd="0" destOrd="0" presId="urn:microsoft.com/office/officeart/2005/8/layout/hierarchy2"/>
    <dgm:cxn modelId="{F7B39B5F-322C-4608-A664-4B674AAF55D7}" type="presParOf" srcId="{FDEF67A6-7905-4223-9C9A-BA4B642F033F}" destId="{0E5DCDC5-D181-42A2-ADFF-73EC61F7E74F}" srcOrd="3" destOrd="0" presId="urn:microsoft.com/office/officeart/2005/8/layout/hierarchy2"/>
    <dgm:cxn modelId="{757472A9-FE5B-40A7-990C-AD06539C4E79}" type="presParOf" srcId="{0E5DCDC5-D181-42A2-ADFF-73EC61F7E74F}" destId="{8CED9802-CE80-41D4-A558-974E5A31670F}" srcOrd="0" destOrd="0" presId="urn:microsoft.com/office/officeart/2005/8/layout/hierarchy2"/>
    <dgm:cxn modelId="{44D92302-3448-4713-AA30-D5EB7D9F4069}" type="presParOf" srcId="{0E5DCDC5-D181-42A2-ADFF-73EC61F7E74F}" destId="{7F535B38-ADE2-4EBF-8482-76B7D0D7C94F}" srcOrd="1" destOrd="0" presId="urn:microsoft.com/office/officeart/2005/8/layout/hierarchy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3EAFB2-742D-461E-ACF7-798A07597ED5}" type="doc">
      <dgm:prSet loTypeId="urn:microsoft.com/office/officeart/2009/3/layout/IncreasingArrowsProcess" loCatId="process" qsTypeId="urn:microsoft.com/office/officeart/2005/8/quickstyle/simple1" qsCatId="simple" csTypeId="urn:microsoft.com/office/officeart/2005/8/colors/accent3_1" csCatId="accent3" phldr="1"/>
      <dgm:spPr/>
    </dgm:pt>
    <dgm:pt modelId="{80FA53AF-D396-48A6-BE63-78A5B1FB8C00}">
      <dgm:prSet phldrT="[Texto]" custT="1"/>
      <dgm:spPr/>
      <dgm:t>
        <a:bodyPr/>
        <a:lstStyle/>
        <a:p>
          <a:r>
            <a:rPr lang="es-EC" sz="1500" dirty="0" smtClean="0"/>
            <a:t>Histograma </a:t>
          </a:r>
          <a:endParaRPr lang="es-EC" sz="1500" dirty="0"/>
        </a:p>
      </dgm:t>
    </dgm:pt>
    <dgm:pt modelId="{D75A0156-82CC-4004-B00D-E527CB75B353}" type="parTrans" cxnId="{95B333C3-FAF6-49E5-84AC-6115DE0B451F}">
      <dgm:prSet/>
      <dgm:spPr/>
      <dgm:t>
        <a:bodyPr/>
        <a:lstStyle/>
        <a:p>
          <a:endParaRPr lang="es-EC" sz="1500"/>
        </a:p>
      </dgm:t>
    </dgm:pt>
    <dgm:pt modelId="{314E6ABC-9080-4375-9AA4-0204EC8EDB7F}" type="sibTrans" cxnId="{95B333C3-FAF6-49E5-84AC-6115DE0B451F}">
      <dgm:prSet/>
      <dgm:spPr/>
      <dgm:t>
        <a:bodyPr/>
        <a:lstStyle/>
        <a:p>
          <a:endParaRPr lang="es-EC" sz="1500"/>
        </a:p>
      </dgm:t>
    </dgm:pt>
    <dgm:pt modelId="{7CA47FC3-6D19-4117-9C76-61200C837B78}">
      <dgm:prSet phldrT="[Texto]" custT="1"/>
      <dgm:spPr/>
      <dgm:t>
        <a:bodyPr/>
        <a:lstStyle/>
        <a:p>
          <a:r>
            <a:rPr lang="es-EC" sz="1500" dirty="0" smtClean="0"/>
            <a:t>Reingeniería </a:t>
          </a:r>
          <a:endParaRPr lang="es-EC" sz="1500" dirty="0"/>
        </a:p>
      </dgm:t>
    </dgm:pt>
    <dgm:pt modelId="{2BA21C3D-B61D-4D03-A15B-4DEE1D6BADE5}" type="parTrans" cxnId="{EA4C01EA-564E-4912-B8DA-E28270725610}">
      <dgm:prSet/>
      <dgm:spPr/>
      <dgm:t>
        <a:bodyPr/>
        <a:lstStyle/>
        <a:p>
          <a:endParaRPr lang="es-EC" sz="1500"/>
        </a:p>
      </dgm:t>
    </dgm:pt>
    <dgm:pt modelId="{18508ACA-4D4D-439D-9CD7-40CD68CCF23C}" type="sibTrans" cxnId="{EA4C01EA-564E-4912-B8DA-E28270725610}">
      <dgm:prSet/>
      <dgm:spPr/>
      <dgm:t>
        <a:bodyPr/>
        <a:lstStyle/>
        <a:p>
          <a:endParaRPr lang="es-EC" sz="1500"/>
        </a:p>
      </dgm:t>
    </dgm:pt>
    <dgm:pt modelId="{D1CF8978-3FEB-4BF6-BD1C-F304E4916989}">
      <dgm:prSet phldrT="[Texto]" custT="1"/>
      <dgm:spPr/>
      <dgm:t>
        <a:bodyPr/>
        <a:lstStyle/>
        <a:p>
          <a:r>
            <a:rPr lang="es-EC" sz="1500" dirty="0" err="1" smtClean="0"/>
            <a:t>Anderi</a:t>
          </a:r>
          <a:r>
            <a:rPr lang="es-EC" sz="1500" dirty="0" smtClean="0"/>
            <a:t> </a:t>
          </a:r>
          <a:r>
            <a:rPr lang="es-EC" sz="1500" dirty="0" err="1" smtClean="0"/>
            <a:t>Souri</a:t>
          </a:r>
          <a:endParaRPr lang="es-EC" sz="1500" dirty="0"/>
        </a:p>
      </dgm:t>
    </dgm:pt>
    <dgm:pt modelId="{D1BE8532-2ABD-417E-A1A8-CEA4DD07C16B}" type="parTrans" cxnId="{2F9EEBAF-C2A2-45B0-B4ED-4266BA3F573A}">
      <dgm:prSet/>
      <dgm:spPr/>
      <dgm:t>
        <a:bodyPr/>
        <a:lstStyle/>
        <a:p>
          <a:endParaRPr lang="es-EC" sz="1500"/>
        </a:p>
      </dgm:t>
    </dgm:pt>
    <dgm:pt modelId="{40313DEF-9DD4-4D9C-A538-D54E56C34F45}" type="sibTrans" cxnId="{2F9EEBAF-C2A2-45B0-B4ED-4266BA3F573A}">
      <dgm:prSet/>
      <dgm:spPr/>
      <dgm:t>
        <a:bodyPr/>
        <a:lstStyle/>
        <a:p>
          <a:endParaRPr lang="es-EC" sz="1500"/>
        </a:p>
      </dgm:t>
    </dgm:pt>
    <dgm:pt modelId="{AD09C7F1-797D-44D2-88E0-29E93FE37D2A}" type="pres">
      <dgm:prSet presAssocID="{003EAFB2-742D-461E-ACF7-798A07597ED5}" presName="Name0" presStyleCnt="0">
        <dgm:presLayoutVars>
          <dgm:chMax val="5"/>
          <dgm:chPref val="5"/>
          <dgm:dir/>
          <dgm:animLvl val="lvl"/>
        </dgm:presLayoutVars>
      </dgm:prSet>
      <dgm:spPr/>
    </dgm:pt>
    <dgm:pt modelId="{9E2ACB4D-430C-4490-AC7A-8684AB7167D3}" type="pres">
      <dgm:prSet presAssocID="{80FA53AF-D396-48A6-BE63-78A5B1FB8C00}" presName="parentText1" presStyleLbl="node1" presStyleIdx="0" presStyleCnt="3" custScaleX="107271">
        <dgm:presLayoutVars>
          <dgm:chMax/>
          <dgm:chPref val="3"/>
          <dgm:bulletEnabled val="1"/>
        </dgm:presLayoutVars>
      </dgm:prSet>
      <dgm:spPr/>
      <dgm:t>
        <a:bodyPr/>
        <a:lstStyle/>
        <a:p>
          <a:endParaRPr lang="es-EC"/>
        </a:p>
      </dgm:t>
    </dgm:pt>
    <dgm:pt modelId="{F67B47B7-8FD4-4ED5-A7A7-B2C6A19977F3}" type="pres">
      <dgm:prSet presAssocID="{7CA47FC3-6D19-4117-9C76-61200C837B78}" presName="parentText2" presStyleLbl="node1" presStyleIdx="1" presStyleCnt="3" custScaleX="110173" custLinFactNeighborX="29736">
        <dgm:presLayoutVars>
          <dgm:chMax/>
          <dgm:chPref val="3"/>
          <dgm:bulletEnabled val="1"/>
        </dgm:presLayoutVars>
      </dgm:prSet>
      <dgm:spPr/>
      <dgm:t>
        <a:bodyPr/>
        <a:lstStyle/>
        <a:p>
          <a:endParaRPr lang="es-EC"/>
        </a:p>
      </dgm:t>
    </dgm:pt>
    <dgm:pt modelId="{97B3D054-3A97-4771-BEBC-2AF231A3B8CC}" type="pres">
      <dgm:prSet presAssocID="{D1CF8978-3FEB-4BF6-BD1C-F304E4916989}" presName="parentText3" presStyleLbl="node1" presStyleIdx="2" presStyleCnt="3" custScaleX="116326" custLinFactNeighborX="5072">
        <dgm:presLayoutVars>
          <dgm:chMax/>
          <dgm:chPref val="3"/>
          <dgm:bulletEnabled val="1"/>
        </dgm:presLayoutVars>
      </dgm:prSet>
      <dgm:spPr/>
      <dgm:t>
        <a:bodyPr/>
        <a:lstStyle/>
        <a:p>
          <a:endParaRPr lang="es-EC"/>
        </a:p>
      </dgm:t>
    </dgm:pt>
  </dgm:ptLst>
  <dgm:cxnLst>
    <dgm:cxn modelId="{EA4C01EA-564E-4912-B8DA-E28270725610}" srcId="{003EAFB2-742D-461E-ACF7-798A07597ED5}" destId="{7CA47FC3-6D19-4117-9C76-61200C837B78}" srcOrd="1" destOrd="0" parTransId="{2BA21C3D-B61D-4D03-A15B-4DEE1D6BADE5}" sibTransId="{18508ACA-4D4D-439D-9CD7-40CD68CCF23C}"/>
    <dgm:cxn modelId="{2F9EEBAF-C2A2-45B0-B4ED-4266BA3F573A}" srcId="{003EAFB2-742D-461E-ACF7-798A07597ED5}" destId="{D1CF8978-3FEB-4BF6-BD1C-F304E4916989}" srcOrd="2" destOrd="0" parTransId="{D1BE8532-2ABD-417E-A1A8-CEA4DD07C16B}" sibTransId="{40313DEF-9DD4-4D9C-A538-D54E56C34F45}"/>
    <dgm:cxn modelId="{7D4AD733-BFF0-4766-A3B4-8551D2D2D0E9}" type="presOf" srcId="{7CA47FC3-6D19-4117-9C76-61200C837B78}" destId="{F67B47B7-8FD4-4ED5-A7A7-B2C6A19977F3}" srcOrd="0" destOrd="0" presId="urn:microsoft.com/office/officeart/2009/3/layout/IncreasingArrowsProcess"/>
    <dgm:cxn modelId="{4B90EF5A-1487-4812-A02D-E9ED22A754A7}" type="presOf" srcId="{003EAFB2-742D-461E-ACF7-798A07597ED5}" destId="{AD09C7F1-797D-44D2-88E0-29E93FE37D2A}" srcOrd="0" destOrd="0" presId="urn:microsoft.com/office/officeart/2009/3/layout/IncreasingArrowsProcess"/>
    <dgm:cxn modelId="{29047C42-6D3C-4604-946A-54308CD0E407}" type="presOf" srcId="{D1CF8978-3FEB-4BF6-BD1C-F304E4916989}" destId="{97B3D054-3A97-4771-BEBC-2AF231A3B8CC}" srcOrd="0" destOrd="0" presId="urn:microsoft.com/office/officeart/2009/3/layout/IncreasingArrowsProcess"/>
    <dgm:cxn modelId="{95B333C3-FAF6-49E5-84AC-6115DE0B451F}" srcId="{003EAFB2-742D-461E-ACF7-798A07597ED5}" destId="{80FA53AF-D396-48A6-BE63-78A5B1FB8C00}" srcOrd="0" destOrd="0" parTransId="{D75A0156-82CC-4004-B00D-E527CB75B353}" sibTransId="{314E6ABC-9080-4375-9AA4-0204EC8EDB7F}"/>
    <dgm:cxn modelId="{4C13A9D9-367F-4CEC-84C2-4E4FD8AEF37A}" type="presOf" srcId="{80FA53AF-D396-48A6-BE63-78A5B1FB8C00}" destId="{9E2ACB4D-430C-4490-AC7A-8684AB7167D3}" srcOrd="0" destOrd="0" presId="urn:microsoft.com/office/officeart/2009/3/layout/IncreasingArrowsProcess"/>
    <dgm:cxn modelId="{5685957D-3353-4A11-9914-1D9C5871E8FF}" type="presParOf" srcId="{AD09C7F1-797D-44D2-88E0-29E93FE37D2A}" destId="{9E2ACB4D-430C-4490-AC7A-8684AB7167D3}" srcOrd="0" destOrd="0" presId="urn:microsoft.com/office/officeart/2009/3/layout/IncreasingArrowsProcess"/>
    <dgm:cxn modelId="{656DFDC1-D467-4D1C-86ED-3D6567F25881}" type="presParOf" srcId="{AD09C7F1-797D-44D2-88E0-29E93FE37D2A}" destId="{F67B47B7-8FD4-4ED5-A7A7-B2C6A19977F3}" srcOrd="1" destOrd="0" presId="urn:microsoft.com/office/officeart/2009/3/layout/IncreasingArrowsProcess"/>
    <dgm:cxn modelId="{DD6EDCE1-9576-404B-B751-C985B435FBFA}" type="presParOf" srcId="{AD09C7F1-797D-44D2-88E0-29E93FE37D2A}" destId="{97B3D054-3A97-4771-BEBC-2AF231A3B8CC}" srcOrd="2" destOrd="0" presId="urn:microsoft.com/office/officeart/2009/3/layout/IncreasingArrowsProces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03EAFB2-742D-461E-ACF7-798A07597ED5}" type="doc">
      <dgm:prSet loTypeId="urn:microsoft.com/office/officeart/2009/3/layout/IncreasingArrowsProcess" loCatId="process" qsTypeId="urn:microsoft.com/office/officeart/2005/8/quickstyle/simple1" qsCatId="simple" csTypeId="urn:microsoft.com/office/officeart/2005/8/colors/accent3_1" csCatId="accent3" phldr="1"/>
      <dgm:spPr/>
    </dgm:pt>
    <dgm:pt modelId="{80FA53AF-D396-48A6-BE63-78A5B1FB8C00}">
      <dgm:prSet phldrT="[Texto]" custT="1"/>
      <dgm:spPr/>
      <dgm:t>
        <a:bodyPr/>
        <a:lstStyle/>
        <a:p>
          <a:r>
            <a:rPr lang="es-EC" sz="1500" dirty="0" smtClean="0"/>
            <a:t>Importancia</a:t>
          </a:r>
          <a:endParaRPr lang="es-EC" sz="1500" dirty="0"/>
        </a:p>
      </dgm:t>
    </dgm:pt>
    <dgm:pt modelId="{D75A0156-82CC-4004-B00D-E527CB75B353}" type="parTrans" cxnId="{95B333C3-FAF6-49E5-84AC-6115DE0B451F}">
      <dgm:prSet/>
      <dgm:spPr/>
      <dgm:t>
        <a:bodyPr/>
        <a:lstStyle/>
        <a:p>
          <a:endParaRPr lang="es-EC" sz="1500"/>
        </a:p>
      </dgm:t>
    </dgm:pt>
    <dgm:pt modelId="{314E6ABC-9080-4375-9AA4-0204EC8EDB7F}" type="sibTrans" cxnId="{95B333C3-FAF6-49E5-84AC-6115DE0B451F}">
      <dgm:prSet/>
      <dgm:spPr/>
      <dgm:t>
        <a:bodyPr/>
        <a:lstStyle/>
        <a:p>
          <a:endParaRPr lang="es-EC" sz="1500"/>
        </a:p>
      </dgm:t>
    </dgm:pt>
    <dgm:pt modelId="{7CA47FC3-6D19-4117-9C76-61200C837B78}">
      <dgm:prSet phldrT="[Texto]" custT="1"/>
      <dgm:spPr/>
      <dgm:t>
        <a:bodyPr/>
        <a:lstStyle/>
        <a:p>
          <a:r>
            <a:rPr lang="es-EC" sz="1500" dirty="0" smtClean="0"/>
            <a:t>Ventajas </a:t>
          </a:r>
          <a:endParaRPr lang="es-EC" sz="1500" dirty="0"/>
        </a:p>
      </dgm:t>
    </dgm:pt>
    <dgm:pt modelId="{2BA21C3D-B61D-4D03-A15B-4DEE1D6BADE5}" type="parTrans" cxnId="{EA4C01EA-564E-4912-B8DA-E28270725610}">
      <dgm:prSet/>
      <dgm:spPr/>
      <dgm:t>
        <a:bodyPr/>
        <a:lstStyle/>
        <a:p>
          <a:endParaRPr lang="es-EC" sz="1500"/>
        </a:p>
      </dgm:t>
    </dgm:pt>
    <dgm:pt modelId="{18508ACA-4D4D-439D-9CD7-40CD68CCF23C}" type="sibTrans" cxnId="{EA4C01EA-564E-4912-B8DA-E28270725610}">
      <dgm:prSet/>
      <dgm:spPr/>
      <dgm:t>
        <a:bodyPr/>
        <a:lstStyle/>
        <a:p>
          <a:endParaRPr lang="es-EC" sz="1500"/>
        </a:p>
      </dgm:t>
    </dgm:pt>
    <dgm:pt modelId="{AF86C6E7-A392-42D1-8263-C253CE7E57A9}" type="pres">
      <dgm:prSet presAssocID="{003EAFB2-742D-461E-ACF7-798A07597ED5}" presName="Name0" presStyleCnt="0">
        <dgm:presLayoutVars>
          <dgm:chMax val="5"/>
          <dgm:chPref val="5"/>
          <dgm:dir/>
          <dgm:animLvl val="lvl"/>
        </dgm:presLayoutVars>
      </dgm:prSet>
      <dgm:spPr/>
    </dgm:pt>
    <dgm:pt modelId="{426C6592-A40F-485D-881F-5F8431B0F0EE}" type="pres">
      <dgm:prSet presAssocID="{80FA53AF-D396-48A6-BE63-78A5B1FB8C00}" presName="parentText1" presStyleLbl="node1" presStyleIdx="0" presStyleCnt="2" custScaleX="149883" custScaleY="133315">
        <dgm:presLayoutVars>
          <dgm:chMax/>
          <dgm:chPref val="3"/>
          <dgm:bulletEnabled val="1"/>
        </dgm:presLayoutVars>
      </dgm:prSet>
      <dgm:spPr/>
      <dgm:t>
        <a:bodyPr/>
        <a:lstStyle/>
        <a:p>
          <a:endParaRPr lang="es-EC"/>
        </a:p>
      </dgm:t>
    </dgm:pt>
    <dgm:pt modelId="{D239FCEF-0F63-4870-8073-5F435C154DDC}" type="pres">
      <dgm:prSet presAssocID="{7CA47FC3-6D19-4117-9C76-61200C837B78}" presName="parentText2" presStyleLbl="node1" presStyleIdx="1" presStyleCnt="2" custScaleX="178865" custScaleY="125772" custLinFactNeighborX="18635">
        <dgm:presLayoutVars>
          <dgm:chMax/>
          <dgm:chPref val="3"/>
          <dgm:bulletEnabled val="1"/>
        </dgm:presLayoutVars>
      </dgm:prSet>
      <dgm:spPr/>
      <dgm:t>
        <a:bodyPr/>
        <a:lstStyle/>
        <a:p>
          <a:endParaRPr lang="es-EC"/>
        </a:p>
      </dgm:t>
    </dgm:pt>
  </dgm:ptLst>
  <dgm:cxnLst>
    <dgm:cxn modelId="{EA4C01EA-564E-4912-B8DA-E28270725610}" srcId="{003EAFB2-742D-461E-ACF7-798A07597ED5}" destId="{7CA47FC3-6D19-4117-9C76-61200C837B78}" srcOrd="1" destOrd="0" parTransId="{2BA21C3D-B61D-4D03-A15B-4DEE1D6BADE5}" sibTransId="{18508ACA-4D4D-439D-9CD7-40CD68CCF23C}"/>
    <dgm:cxn modelId="{95B333C3-FAF6-49E5-84AC-6115DE0B451F}" srcId="{003EAFB2-742D-461E-ACF7-798A07597ED5}" destId="{80FA53AF-D396-48A6-BE63-78A5B1FB8C00}" srcOrd="0" destOrd="0" parTransId="{D75A0156-82CC-4004-B00D-E527CB75B353}" sibTransId="{314E6ABC-9080-4375-9AA4-0204EC8EDB7F}"/>
    <dgm:cxn modelId="{C3E1E45C-98B8-4606-93A4-78F17BE15DE6}" type="presOf" srcId="{80FA53AF-D396-48A6-BE63-78A5B1FB8C00}" destId="{426C6592-A40F-485D-881F-5F8431B0F0EE}" srcOrd="0" destOrd="0" presId="urn:microsoft.com/office/officeart/2009/3/layout/IncreasingArrowsProcess"/>
    <dgm:cxn modelId="{3EB6A278-876C-4EB0-971E-97BA244916B2}" type="presOf" srcId="{003EAFB2-742D-461E-ACF7-798A07597ED5}" destId="{AF86C6E7-A392-42D1-8263-C253CE7E57A9}" srcOrd="0" destOrd="0" presId="urn:microsoft.com/office/officeart/2009/3/layout/IncreasingArrowsProcess"/>
    <dgm:cxn modelId="{71F51A21-7F66-4EB5-A26E-D5BDE8895ECE}" type="presOf" srcId="{7CA47FC3-6D19-4117-9C76-61200C837B78}" destId="{D239FCEF-0F63-4870-8073-5F435C154DDC}" srcOrd="0" destOrd="0" presId="urn:microsoft.com/office/officeart/2009/3/layout/IncreasingArrowsProcess"/>
    <dgm:cxn modelId="{C6716A09-3311-4196-8377-0B0AF4D0336A}" type="presParOf" srcId="{AF86C6E7-A392-42D1-8263-C253CE7E57A9}" destId="{426C6592-A40F-485D-881F-5F8431B0F0EE}" srcOrd="0" destOrd="0" presId="urn:microsoft.com/office/officeart/2009/3/layout/IncreasingArrowsProcess"/>
    <dgm:cxn modelId="{A67878E9-7020-496C-B7A6-2AEDDD1566F5}" type="presParOf" srcId="{AF86C6E7-A392-42D1-8263-C253CE7E57A9}" destId="{D239FCEF-0F63-4870-8073-5F435C154DDC}" srcOrd="1" destOrd="0" presId="urn:microsoft.com/office/officeart/2009/3/layout/IncreasingArrowsProces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03EAFB2-742D-461E-ACF7-798A07597ED5}" type="doc">
      <dgm:prSet loTypeId="urn:microsoft.com/office/officeart/2009/3/layout/IncreasingArrowsProcess" loCatId="process" qsTypeId="urn:microsoft.com/office/officeart/2005/8/quickstyle/simple1" qsCatId="simple" csTypeId="urn:microsoft.com/office/officeart/2005/8/colors/accent3_1" csCatId="accent3" phldr="1"/>
      <dgm:spPr/>
    </dgm:pt>
    <dgm:pt modelId="{80FA53AF-D396-48A6-BE63-78A5B1FB8C00}">
      <dgm:prSet phldrT="[Texto]" custT="1"/>
      <dgm:spPr/>
      <dgm:t>
        <a:bodyPr/>
        <a:lstStyle/>
        <a:p>
          <a:r>
            <a:rPr lang="es-EC" sz="1500" dirty="0" smtClean="0"/>
            <a:t>Ciclo de Deming  </a:t>
          </a:r>
          <a:endParaRPr lang="es-EC" sz="1500" dirty="0"/>
        </a:p>
      </dgm:t>
    </dgm:pt>
    <dgm:pt modelId="{D75A0156-82CC-4004-B00D-E527CB75B353}" type="parTrans" cxnId="{95B333C3-FAF6-49E5-84AC-6115DE0B451F}">
      <dgm:prSet/>
      <dgm:spPr/>
      <dgm:t>
        <a:bodyPr/>
        <a:lstStyle/>
        <a:p>
          <a:endParaRPr lang="es-EC" sz="1500"/>
        </a:p>
      </dgm:t>
    </dgm:pt>
    <dgm:pt modelId="{314E6ABC-9080-4375-9AA4-0204EC8EDB7F}" type="sibTrans" cxnId="{95B333C3-FAF6-49E5-84AC-6115DE0B451F}">
      <dgm:prSet/>
      <dgm:spPr/>
      <dgm:t>
        <a:bodyPr/>
        <a:lstStyle/>
        <a:p>
          <a:endParaRPr lang="es-EC" sz="1500"/>
        </a:p>
      </dgm:t>
    </dgm:pt>
    <dgm:pt modelId="{7CA47FC3-6D19-4117-9C76-61200C837B78}">
      <dgm:prSet phldrT="[Texto]" custT="1"/>
      <dgm:spPr/>
      <dgm:t>
        <a:bodyPr/>
        <a:lstStyle/>
        <a:p>
          <a:r>
            <a:rPr lang="es-EC" sz="1500" dirty="0" smtClean="0"/>
            <a:t>Diagrama de flujo </a:t>
          </a:r>
          <a:endParaRPr lang="es-EC" sz="1500" dirty="0"/>
        </a:p>
      </dgm:t>
    </dgm:pt>
    <dgm:pt modelId="{2BA21C3D-B61D-4D03-A15B-4DEE1D6BADE5}" type="parTrans" cxnId="{EA4C01EA-564E-4912-B8DA-E28270725610}">
      <dgm:prSet/>
      <dgm:spPr/>
      <dgm:t>
        <a:bodyPr/>
        <a:lstStyle/>
        <a:p>
          <a:endParaRPr lang="es-EC" sz="1500"/>
        </a:p>
      </dgm:t>
    </dgm:pt>
    <dgm:pt modelId="{18508ACA-4D4D-439D-9CD7-40CD68CCF23C}" type="sibTrans" cxnId="{EA4C01EA-564E-4912-B8DA-E28270725610}">
      <dgm:prSet/>
      <dgm:spPr/>
      <dgm:t>
        <a:bodyPr/>
        <a:lstStyle/>
        <a:p>
          <a:endParaRPr lang="es-EC" sz="1500"/>
        </a:p>
      </dgm:t>
    </dgm:pt>
    <dgm:pt modelId="{AF86C6E7-A392-42D1-8263-C253CE7E57A9}" type="pres">
      <dgm:prSet presAssocID="{003EAFB2-742D-461E-ACF7-798A07597ED5}" presName="Name0" presStyleCnt="0">
        <dgm:presLayoutVars>
          <dgm:chMax val="5"/>
          <dgm:chPref val="5"/>
          <dgm:dir/>
          <dgm:animLvl val="lvl"/>
        </dgm:presLayoutVars>
      </dgm:prSet>
      <dgm:spPr/>
    </dgm:pt>
    <dgm:pt modelId="{426C6592-A40F-485D-881F-5F8431B0F0EE}" type="pres">
      <dgm:prSet presAssocID="{80FA53AF-D396-48A6-BE63-78A5B1FB8C00}" presName="parentText1" presStyleLbl="node1" presStyleIdx="0" presStyleCnt="2">
        <dgm:presLayoutVars>
          <dgm:chMax/>
          <dgm:chPref val="3"/>
          <dgm:bulletEnabled val="1"/>
        </dgm:presLayoutVars>
      </dgm:prSet>
      <dgm:spPr/>
      <dgm:t>
        <a:bodyPr/>
        <a:lstStyle/>
        <a:p>
          <a:endParaRPr lang="es-EC"/>
        </a:p>
      </dgm:t>
    </dgm:pt>
    <dgm:pt modelId="{D239FCEF-0F63-4870-8073-5F435C154DDC}" type="pres">
      <dgm:prSet presAssocID="{7CA47FC3-6D19-4117-9C76-61200C837B78}" presName="parentText2" presStyleLbl="node1" presStyleIdx="1" presStyleCnt="2">
        <dgm:presLayoutVars>
          <dgm:chMax/>
          <dgm:chPref val="3"/>
          <dgm:bulletEnabled val="1"/>
        </dgm:presLayoutVars>
      </dgm:prSet>
      <dgm:spPr/>
      <dgm:t>
        <a:bodyPr/>
        <a:lstStyle/>
        <a:p>
          <a:endParaRPr lang="es-EC"/>
        </a:p>
      </dgm:t>
    </dgm:pt>
  </dgm:ptLst>
  <dgm:cxnLst>
    <dgm:cxn modelId="{274A9524-452A-4E5E-AB47-1A1AEF1EFA44}" type="presOf" srcId="{7CA47FC3-6D19-4117-9C76-61200C837B78}" destId="{D239FCEF-0F63-4870-8073-5F435C154DDC}" srcOrd="0" destOrd="0" presId="urn:microsoft.com/office/officeart/2009/3/layout/IncreasingArrowsProcess"/>
    <dgm:cxn modelId="{B67E3B6C-08DD-447A-BF7F-59403FC18600}" type="presOf" srcId="{003EAFB2-742D-461E-ACF7-798A07597ED5}" destId="{AF86C6E7-A392-42D1-8263-C253CE7E57A9}" srcOrd="0" destOrd="0" presId="urn:microsoft.com/office/officeart/2009/3/layout/IncreasingArrowsProcess"/>
    <dgm:cxn modelId="{EA4C01EA-564E-4912-B8DA-E28270725610}" srcId="{003EAFB2-742D-461E-ACF7-798A07597ED5}" destId="{7CA47FC3-6D19-4117-9C76-61200C837B78}" srcOrd="1" destOrd="0" parTransId="{2BA21C3D-B61D-4D03-A15B-4DEE1D6BADE5}" sibTransId="{18508ACA-4D4D-439D-9CD7-40CD68CCF23C}"/>
    <dgm:cxn modelId="{95B333C3-FAF6-49E5-84AC-6115DE0B451F}" srcId="{003EAFB2-742D-461E-ACF7-798A07597ED5}" destId="{80FA53AF-D396-48A6-BE63-78A5B1FB8C00}" srcOrd="0" destOrd="0" parTransId="{D75A0156-82CC-4004-B00D-E527CB75B353}" sibTransId="{314E6ABC-9080-4375-9AA4-0204EC8EDB7F}"/>
    <dgm:cxn modelId="{2F31FD73-7C0C-4375-B7FF-8E0E8E470C28}" type="presOf" srcId="{80FA53AF-D396-48A6-BE63-78A5B1FB8C00}" destId="{426C6592-A40F-485D-881F-5F8431B0F0EE}" srcOrd="0" destOrd="0" presId="urn:microsoft.com/office/officeart/2009/3/layout/IncreasingArrowsProcess"/>
    <dgm:cxn modelId="{4D740ED7-8229-4A00-A4E8-35B19CFE75EC}" type="presParOf" srcId="{AF86C6E7-A392-42D1-8263-C253CE7E57A9}" destId="{426C6592-A40F-485D-881F-5F8431B0F0EE}" srcOrd="0" destOrd="0" presId="urn:microsoft.com/office/officeart/2009/3/layout/IncreasingArrowsProcess"/>
    <dgm:cxn modelId="{8719263D-DA86-4FEC-9B87-01690A8F065D}" type="presParOf" srcId="{AF86C6E7-A392-42D1-8263-C253CE7E57A9}" destId="{D239FCEF-0F63-4870-8073-5F435C154DDC}" srcOrd="1" destOrd="0" presId="urn:microsoft.com/office/officeart/2009/3/layout/IncreasingArrowsProces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EAE2882-824B-4984-9EB9-59E2F3109FA7}" type="doc">
      <dgm:prSet loTypeId="urn:microsoft.com/office/officeart/2009/3/layout/IncreasingArrowsProcess" loCatId="process" qsTypeId="urn:microsoft.com/office/officeart/2005/8/quickstyle/simple1" qsCatId="simple" csTypeId="urn:microsoft.com/office/officeart/2005/8/colors/accent3_1" csCatId="accent3" phldr="1"/>
      <dgm:spPr/>
      <dgm:t>
        <a:bodyPr/>
        <a:lstStyle/>
        <a:p>
          <a:endParaRPr lang="es-EC"/>
        </a:p>
      </dgm:t>
    </dgm:pt>
    <dgm:pt modelId="{7D33D596-3AA2-4E49-AD1F-E481F4D55C9A}">
      <dgm:prSet phldrT="[Texto]" custT="1"/>
      <dgm:spPr/>
      <dgm:t>
        <a:bodyPr/>
        <a:lstStyle/>
        <a:p>
          <a:r>
            <a:rPr lang="es-EC" sz="1500" dirty="0" smtClean="0"/>
            <a:t>Proceso </a:t>
          </a:r>
          <a:endParaRPr lang="es-EC" sz="1500" dirty="0"/>
        </a:p>
      </dgm:t>
    </dgm:pt>
    <dgm:pt modelId="{80FEE196-B640-4877-AD1F-D6C4B5F7ADB5}" type="parTrans" cxnId="{6BCA0174-0C67-489B-9015-F2391E638AA3}">
      <dgm:prSet/>
      <dgm:spPr/>
      <dgm:t>
        <a:bodyPr/>
        <a:lstStyle/>
        <a:p>
          <a:endParaRPr lang="es-EC" sz="1500"/>
        </a:p>
      </dgm:t>
    </dgm:pt>
    <dgm:pt modelId="{0D02C008-6483-44C0-B08F-5AE8DC0EBE2A}" type="sibTrans" cxnId="{6BCA0174-0C67-489B-9015-F2391E638AA3}">
      <dgm:prSet/>
      <dgm:spPr/>
      <dgm:t>
        <a:bodyPr/>
        <a:lstStyle/>
        <a:p>
          <a:endParaRPr lang="es-EC" sz="1500"/>
        </a:p>
      </dgm:t>
    </dgm:pt>
    <dgm:pt modelId="{E00D66D4-8F0E-4A1D-A062-E6A52CC2D376}">
      <dgm:prSet phldrT="[Texto]" custT="1"/>
      <dgm:spPr/>
      <dgm:t>
        <a:bodyPr/>
        <a:lstStyle/>
        <a:p>
          <a:r>
            <a:rPr lang="es-EC" sz="1500" dirty="0" smtClean="0"/>
            <a:t>Procedimiento </a:t>
          </a:r>
          <a:endParaRPr lang="es-EC" sz="1500" dirty="0"/>
        </a:p>
      </dgm:t>
    </dgm:pt>
    <dgm:pt modelId="{6E44CC6A-99F8-443E-8CB4-4205DD266421}" type="parTrans" cxnId="{8E261E9A-460A-4F2C-A193-CC8ED6A3B5BD}">
      <dgm:prSet/>
      <dgm:spPr/>
      <dgm:t>
        <a:bodyPr/>
        <a:lstStyle/>
        <a:p>
          <a:endParaRPr lang="es-EC" sz="1500"/>
        </a:p>
      </dgm:t>
    </dgm:pt>
    <dgm:pt modelId="{09836FCF-8394-45BB-9C71-9BEF78810C04}" type="sibTrans" cxnId="{8E261E9A-460A-4F2C-A193-CC8ED6A3B5BD}">
      <dgm:prSet/>
      <dgm:spPr/>
      <dgm:t>
        <a:bodyPr/>
        <a:lstStyle/>
        <a:p>
          <a:endParaRPr lang="es-EC" sz="1500"/>
        </a:p>
      </dgm:t>
    </dgm:pt>
    <dgm:pt modelId="{DA300AAE-B8AC-4D4B-BFCB-FF7E109742B1}">
      <dgm:prSet phldrT="[Texto]" custT="1"/>
      <dgm:spPr/>
      <dgm:t>
        <a:bodyPr/>
        <a:lstStyle/>
        <a:p>
          <a:r>
            <a:rPr lang="es-EC" sz="1500" dirty="0" smtClean="0"/>
            <a:t>Mapa de procesos </a:t>
          </a:r>
          <a:endParaRPr lang="es-EC" sz="1500" dirty="0"/>
        </a:p>
      </dgm:t>
    </dgm:pt>
    <dgm:pt modelId="{7C644089-5D53-4261-A276-9E03C66B6BA1}" type="parTrans" cxnId="{634F8061-C91B-435D-A4A0-E60B5BB41F01}">
      <dgm:prSet/>
      <dgm:spPr/>
      <dgm:t>
        <a:bodyPr/>
        <a:lstStyle/>
        <a:p>
          <a:endParaRPr lang="es-EC" sz="1500"/>
        </a:p>
      </dgm:t>
    </dgm:pt>
    <dgm:pt modelId="{08174F59-B54F-4101-9D90-B62FF25F3305}" type="sibTrans" cxnId="{634F8061-C91B-435D-A4A0-E60B5BB41F01}">
      <dgm:prSet/>
      <dgm:spPr/>
      <dgm:t>
        <a:bodyPr/>
        <a:lstStyle/>
        <a:p>
          <a:endParaRPr lang="es-EC" sz="1500"/>
        </a:p>
      </dgm:t>
    </dgm:pt>
    <dgm:pt modelId="{8C8545BD-4276-4746-9F03-481901B465AA}" type="pres">
      <dgm:prSet presAssocID="{1EAE2882-824B-4984-9EB9-59E2F3109FA7}" presName="Name0" presStyleCnt="0">
        <dgm:presLayoutVars>
          <dgm:chMax val="5"/>
          <dgm:chPref val="5"/>
          <dgm:dir/>
          <dgm:animLvl val="lvl"/>
        </dgm:presLayoutVars>
      </dgm:prSet>
      <dgm:spPr/>
      <dgm:t>
        <a:bodyPr/>
        <a:lstStyle/>
        <a:p>
          <a:endParaRPr lang="es-EC"/>
        </a:p>
      </dgm:t>
    </dgm:pt>
    <dgm:pt modelId="{7AFEB09A-7AEE-4C5D-98C6-C048BC2B9224}" type="pres">
      <dgm:prSet presAssocID="{7D33D596-3AA2-4E49-AD1F-E481F4D55C9A}" presName="parentText1" presStyleLbl="node1" presStyleIdx="0" presStyleCnt="3" custScaleX="104807" custLinFactNeighborX="6321">
        <dgm:presLayoutVars>
          <dgm:chMax/>
          <dgm:chPref val="3"/>
          <dgm:bulletEnabled val="1"/>
        </dgm:presLayoutVars>
      </dgm:prSet>
      <dgm:spPr/>
      <dgm:t>
        <a:bodyPr/>
        <a:lstStyle/>
        <a:p>
          <a:endParaRPr lang="es-EC"/>
        </a:p>
      </dgm:t>
    </dgm:pt>
    <dgm:pt modelId="{12B9AB4C-964B-4FB1-993E-41788F3DA744}" type="pres">
      <dgm:prSet presAssocID="{E00D66D4-8F0E-4A1D-A062-E6A52CC2D376}" presName="parentText2" presStyleLbl="node1" presStyleIdx="1" presStyleCnt="3" custScaleX="126226" custLinFactNeighborX="465">
        <dgm:presLayoutVars>
          <dgm:chMax/>
          <dgm:chPref val="3"/>
          <dgm:bulletEnabled val="1"/>
        </dgm:presLayoutVars>
      </dgm:prSet>
      <dgm:spPr/>
      <dgm:t>
        <a:bodyPr/>
        <a:lstStyle/>
        <a:p>
          <a:endParaRPr lang="es-EC"/>
        </a:p>
      </dgm:t>
    </dgm:pt>
    <dgm:pt modelId="{8EE19E2D-6D4F-4711-AE8A-FFD8F12D458E}" type="pres">
      <dgm:prSet presAssocID="{DA300AAE-B8AC-4D4B-BFCB-FF7E109742B1}" presName="parentText3" presStyleLbl="node1" presStyleIdx="2" presStyleCnt="3" custScaleX="153019" custLinFactNeighborX="838">
        <dgm:presLayoutVars>
          <dgm:chMax/>
          <dgm:chPref val="3"/>
          <dgm:bulletEnabled val="1"/>
        </dgm:presLayoutVars>
      </dgm:prSet>
      <dgm:spPr/>
      <dgm:t>
        <a:bodyPr/>
        <a:lstStyle/>
        <a:p>
          <a:endParaRPr lang="es-EC"/>
        </a:p>
      </dgm:t>
    </dgm:pt>
  </dgm:ptLst>
  <dgm:cxnLst>
    <dgm:cxn modelId="{6BCA0174-0C67-489B-9015-F2391E638AA3}" srcId="{1EAE2882-824B-4984-9EB9-59E2F3109FA7}" destId="{7D33D596-3AA2-4E49-AD1F-E481F4D55C9A}" srcOrd="0" destOrd="0" parTransId="{80FEE196-B640-4877-AD1F-D6C4B5F7ADB5}" sibTransId="{0D02C008-6483-44C0-B08F-5AE8DC0EBE2A}"/>
    <dgm:cxn modelId="{8E261E9A-460A-4F2C-A193-CC8ED6A3B5BD}" srcId="{1EAE2882-824B-4984-9EB9-59E2F3109FA7}" destId="{E00D66D4-8F0E-4A1D-A062-E6A52CC2D376}" srcOrd="1" destOrd="0" parTransId="{6E44CC6A-99F8-443E-8CB4-4205DD266421}" sibTransId="{09836FCF-8394-45BB-9C71-9BEF78810C04}"/>
    <dgm:cxn modelId="{53B49EC9-D08B-46F4-8B20-85E563F23337}" type="presOf" srcId="{1EAE2882-824B-4984-9EB9-59E2F3109FA7}" destId="{8C8545BD-4276-4746-9F03-481901B465AA}" srcOrd="0" destOrd="0" presId="urn:microsoft.com/office/officeart/2009/3/layout/IncreasingArrowsProcess"/>
    <dgm:cxn modelId="{5B950037-7775-4514-9F2D-43537BD09522}" type="presOf" srcId="{DA300AAE-B8AC-4D4B-BFCB-FF7E109742B1}" destId="{8EE19E2D-6D4F-4711-AE8A-FFD8F12D458E}" srcOrd="0" destOrd="0" presId="urn:microsoft.com/office/officeart/2009/3/layout/IncreasingArrowsProcess"/>
    <dgm:cxn modelId="{B84AB35A-C7A7-41DB-A4AE-A9F1EF4EE20B}" type="presOf" srcId="{E00D66D4-8F0E-4A1D-A062-E6A52CC2D376}" destId="{12B9AB4C-964B-4FB1-993E-41788F3DA744}" srcOrd="0" destOrd="0" presId="urn:microsoft.com/office/officeart/2009/3/layout/IncreasingArrowsProcess"/>
    <dgm:cxn modelId="{CCFF565F-1115-4BD2-854F-4052A06FEFDF}" type="presOf" srcId="{7D33D596-3AA2-4E49-AD1F-E481F4D55C9A}" destId="{7AFEB09A-7AEE-4C5D-98C6-C048BC2B9224}" srcOrd="0" destOrd="0" presId="urn:microsoft.com/office/officeart/2009/3/layout/IncreasingArrowsProcess"/>
    <dgm:cxn modelId="{634F8061-C91B-435D-A4A0-E60B5BB41F01}" srcId="{1EAE2882-824B-4984-9EB9-59E2F3109FA7}" destId="{DA300AAE-B8AC-4D4B-BFCB-FF7E109742B1}" srcOrd="2" destOrd="0" parTransId="{7C644089-5D53-4261-A276-9E03C66B6BA1}" sibTransId="{08174F59-B54F-4101-9D90-B62FF25F3305}"/>
    <dgm:cxn modelId="{FACD13DD-8845-4BD2-94C3-B666DACBF0CF}" type="presParOf" srcId="{8C8545BD-4276-4746-9F03-481901B465AA}" destId="{7AFEB09A-7AEE-4C5D-98C6-C048BC2B9224}" srcOrd="0" destOrd="0" presId="urn:microsoft.com/office/officeart/2009/3/layout/IncreasingArrowsProcess"/>
    <dgm:cxn modelId="{B1BCAC5F-3053-42DC-91F2-D032CF5D9018}" type="presParOf" srcId="{8C8545BD-4276-4746-9F03-481901B465AA}" destId="{12B9AB4C-964B-4FB1-993E-41788F3DA744}" srcOrd="1" destOrd="0" presId="urn:microsoft.com/office/officeart/2009/3/layout/IncreasingArrowsProcess"/>
    <dgm:cxn modelId="{08257DEA-CB5D-499A-A763-69DB73CACC0F}" type="presParOf" srcId="{8C8545BD-4276-4746-9F03-481901B465AA}" destId="{8EE19E2D-6D4F-4711-AE8A-FFD8F12D458E}" srcOrd="2" destOrd="0" presId="urn:microsoft.com/office/officeart/2009/3/layout/IncreasingArrowsProcess"/>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701631C-348E-406F-B685-E42D2968373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C"/>
        </a:p>
      </dgm:t>
    </dgm:pt>
    <dgm:pt modelId="{7A6278ED-B5C5-4DC7-939A-9F0FCB25521C}">
      <dgm:prSet phldrT="[Texto]" custT="1"/>
      <dgm:spPr/>
      <dgm:t>
        <a:bodyPr/>
        <a:lstStyle/>
        <a:p>
          <a:r>
            <a:rPr lang="es-EC" sz="1100" dirty="0" smtClean="0"/>
            <a:t>Productos </a:t>
          </a:r>
          <a:endParaRPr lang="es-EC" sz="1100" dirty="0"/>
        </a:p>
      </dgm:t>
    </dgm:pt>
    <dgm:pt modelId="{648E131B-1445-4C8A-9455-14E0E7C879CF}" type="parTrans" cxnId="{B779828F-D786-407D-9A45-70775DD6B0B0}">
      <dgm:prSet/>
      <dgm:spPr/>
      <dgm:t>
        <a:bodyPr/>
        <a:lstStyle/>
        <a:p>
          <a:endParaRPr lang="es-EC" sz="1400"/>
        </a:p>
      </dgm:t>
    </dgm:pt>
    <dgm:pt modelId="{A4D470F0-A1B4-4938-B01B-6203F94458BA}" type="sibTrans" cxnId="{B779828F-D786-407D-9A45-70775DD6B0B0}">
      <dgm:prSet/>
      <dgm:spPr/>
      <dgm:t>
        <a:bodyPr/>
        <a:lstStyle/>
        <a:p>
          <a:endParaRPr lang="es-EC" sz="1400"/>
        </a:p>
      </dgm:t>
    </dgm:pt>
    <dgm:pt modelId="{D6E957FC-78B0-45A1-A3FB-0A3D02603E7B}">
      <dgm:prSet phldrT="[Texto]" custT="1"/>
      <dgm:spPr/>
      <dgm:t>
        <a:bodyPr/>
        <a:lstStyle/>
        <a:p>
          <a:r>
            <a:rPr lang="es-EC" sz="1100" dirty="0" smtClean="0"/>
            <a:t>Servicios </a:t>
          </a:r>
          <a:endParaRPr lang="es-EC" sz="1100" dirty="0"/>
        </a:p>
      </dgm:t>
    </dgm:pt>
    <dgm:pt modelId="{9E966FEC-7771-4A31-B2B4-C5B8F59C97AD}" type="parTrans" cxnId="{B31564C8-1EAE-4E0B-8D00-6B67932D306B}">
      <dgm:prSet/>
      <dgm:spPr/>
      <dgm:t>
        <a:bodyPr/>
        <a:lstStyle/>
        <a:p>
          <a:endParaRPr lang="es-EC" sz="1400"/>
        </a:p>
      </dgm:t>
    </dgm:pt>
    <dgm:pt modelId="{FAAE1F33-A132-44BA-A53B-40785ED71CA1}" type="sibTrans" cxnId="{B31564C8-1EAE-4E0B-8D00-6B67932D306B}">
      <dgm:prSet/>
      <dgm:spPr/>
      <dgm:t>
        <a:bodyPr/>
        <a:lstStyle/>
        <a:p>
          <a:endParaRPr lang="es-EC" sz="1400"/>
        </a:p>
      </dgm:t>
    </dgm:pt>
    <dgm:pt modelId="{DE2785AF-3970-4B78-8892-71F7A2657205}" type="pres">
      <dgm:prSet presAssocID="{A701631C-348E-406F-B685-E42D29683739}" presName="Name0" presStyleCnt="0">
        <dgm:presLayoutVars>
          <dgm:dir/>
          <dgm:resizeHandles val="exact"/>
        </dgm:presLayoutVars>
      </dgm:prSet>
      <dgm:spPr/>
      <dgm:t>
        <a:bodyPr/>
        <a:lstStyle/>
        <a:p>
          <a:endParaRPr lang="es-EC"/>
        </a:p>
      </dgm:t>
    </dgm:pt>
    <dgm:pt modelId="{C49F85E5-5E1E-4082-893E-EFE2BFA4014A}" type="pres">
      <dgm:prSet presAssocID="{7A6278ED-B5C5-4DC7-939A-9F0FCB25521C}" presName="composite" presStyleCnt="0"/>
      <dgm:spPr/>
    </dgm:pt>
    <dgm:pt modelId="{9321780B-9F6B-4B8B-BB87-5470DB9FCC6A}" type="pres">
      <dgm:prSet presAssocID="{7A6278ED-B5C5-4DC7-939A-9F0FCB25521C}" presName="rect1" presStyleLbl="trAlignAcc1" presStyleIdx="0" presStyleCnt="2">
        <dgm:presLayoutVars>
          <dgm:bulletEnabled val="1"/>
        </dgm:presLayoutVars>
      </dgm:prSet>
      <dgm:spPr/>
      <dgm:t>
        <a:bodyPr/>
        <a:lstStyle/>
        <a:p>
          <a:endParaRPr lang="es-EC"/>
        </a:p>
      </dgm:t>
    </dgm:pt>
    <dgm:pt modelId="{472DB9C9-7546-44C4-9FC7-BC57CC17D5E3}" type="pres">
      <dgm:prSet presAssocID="{7A6278ED-B5C5-4DC7-939A-9F0FCB25521C}" presName="rect2" presStyleLbl="fgImgPlace1" presStyleIdx="0" presStyleCnt="2"/>
      <dgm:spPr>
        <a:blipFill rotWithShape="1">
          <a:blip xmlns:r="http://schemas.openxmlformats.org/officeDocument/2006/relationships" r:embed="rId1"/>
          <a:stretch>
            <a:fillRect/>
          </a:stretch>
        </a:blipFill>
      </dgm:spPr>
    </dgm:pt>
    <dgm:pt modelId="{266417D0-02CB-4B29-9BC1-C4D0AB80660B}" type="pres">
      <dgm:prSet presAssocID="{A4D470F0-A1B4-4938-B01B-6203F94458BA}" presName="sibTrans" presStyleCnt="0"/>
      <dgm:spPr/>
    </dgm:pt>
    <dgm:pt modelId="{36A49509-E23C-4F37-BFC0-08C5C453DB50}" type="pres">
      <dgm:prSet presAssocID="{D6E957FC-78B0-45A1-A3FB-0A3D02603E7B}" presName="composite" presStyleCnt="0"/>
      <dgm:spPr/>
    </dgm:pt>
    <dgm:pt modelId="{8098092B-1405-4D06-9322-2D1C02028523}" type="pres">
      <dgm:prSet presAssocID="{D6E957FC-78B0-45A1-A3FB-0A3D02603E7B}" presName="rect1" presStyleLbl="trAlignAcc1" presStyleIdx="1" presStyleCnt="2">
        <dgm:presLayoutVars>
          <dgm:bulletEnabled val="1"/>
        </dgm:presLayoutVars>
      </dgm:prSet>
      <dgm:spPr/>
      <dgm:t>
        <a:bodyPr/>
        <a:lstStyle/>
        <a:p>
          <a:endParaRPr lang="es-EC"/>
        </a:p>
      </dgm:t>
    </dgm:pt>
    <dgm:pt modelId="{A1F64F4A-3EF4-4BB6-9AE3-7537F74AE9B8}" type="pres">
      <dgm:prSet presAssocID="{D6E957FC-78B0-45A1-A3FB-0A3D02603E7B}" presName="rect2" presStyleLbl="fgImgPlace1" presStyleIdx="1" presStyleCnt="2"/>
      <dgm:spPr>
        <a:blipFill rotWithShape="1">
          <a:blip xmlns:r="http://schemas.openxmlformats.org/officeDocument/2006/relationships" r:embed="rId2"/>
          <a:stretch>
            <a:fillRect/>
          </a:stretch>
        </a:blipFill>
      </dgm:spPr>
    </dgm:pt>
  </dgm:ptLst>
  <dgm:cxnLst>
    <dgm:cxn modelId="{B31564C8-1EAE-4E0B-8D00-6B67932D306B}" srcId="{A701631C-348E-406F-B685-E42D29683739}" destId="{D6E957FC-78B0-45A1-A3FB-0A3D02603E7B}" srcOrd="1" destOrd="0" parTransId="{9E966FEC-7771-4A31-B2B4-C5B8F59C97AD}" sibTransId="{FAAE1F33-A132-44BA-A53B-40785ED71CA1}"/>
    <dgm:cxn modelId="{DC6D30C6-4B50-4D39-AE41-03D3247416F1}" type="presOf" srcId="{D6E957FC-78B0-45A1-A3FB-0A3D02603E7B}" destId="{8098092B-1405-4D06-9322-2D1C02028523}" srcOrd="0" destOrd="0" presId="urn:microsoft.com/office/officeart/2008/layout/PictureStrips"/>
    <dgm:cxn modelId="{6B0DEC0B-EDBA-4B6C-8918-FB1420C3A6BA}" type="presOf" srcId="{7A6278ED-B5C5-4DC7-939A-9F0FCB25521C}" destId="{9321780B-9F6B-4B8B-BB87-5470DB9FCC6A}" srcOrd="0" destOrd="0" presId="urn:microsoft.com/office/officeart/2008/layout/PictureStrips"/>
    <dgm:cxn modelId="{B779828F-D786-407D-9A45-70775DD6B0B0}" srcId="{A701631C-348E-406F-B685-E42D29683739}" destId="{7A6278ED-B5C5-4DC7-939A-9F0FCB25521C}" srcOrd="0" destOrd="0" parTransId="{648E131B-1445-4C8A-9455-14E0E7C879CF}" sibTransId="{A4D470F0-A1B4-4938-B01B-6203F94458BA}"/>
    <dgm:cxn modelId="{E67619BA-41BC-405E-BF2A-0F7AD4A5C772}" type="presOf" srcId="{A701631C-348E-406F-B685-E42D29683739}" destId="{DE2785AF-3970-4B78-8892-71F7A2657205}" srcOrd="0" destOrd="0" presId="urn:microsoft.com/office/officeart/2008/layout/PictureStrips"/>
    <dgm:cxn modelId="{E4443C52-2C31-4AB4-98AD-D1ACF757FE5F}" type="presParOf" srcId="{DE2785AF-3970-4B78-8892-71F7A2657205}" destId="{C49F85E5-5E1E-4082-893E-EFE2BFA4014A}" srcOrd="0" destOrd="0" presId="urn:microsoft.com/office/officeart/2008/layout/PictureStrips"/>
    <dgm:cxn modelId="{5AF423DF-3062-41F1-B84E-1D8CE443E198}" type="presParOf" srcId="{C49F85E5-5E1E-4082-893E-EFE2BFA4014A}" destId="{9321780B-9F6B-4B8B-BB87-5470DB9FCC6A}" srcOrd="0" destOrd="0" presId="urn:microsoft.com/office/officeart/2008/layout/PictureStrips"/>
    <dgm:cxn modelId="{72D63522-5A0D-4F35-87C8-9B829EB1F489}" type="presParOf" srcId="{C49F85E5-5E1E-4082-893E-EFE2BFA4014A}" destId="{472DB9C9-7546-44C4-9FC7-BC57CC17D5E3}" srcOrd="1" destOrd="0" presId="urn:microsoft.com/office/officeart/2008/layout/PictureStrips"/>
    <dgm:cxn modelId="{68D03311-43B7-490C-B59C-99EE32C27AD7}" type="presParOf" srcId="{DE2785AF-3970-4B78-8892-71F7A2657205}" destId="{266417D0-02CB-4B29-9BC1-C4D0AB80660B}" srcOrd="1" destOrd="0" presId="urn:microsoft.com/office/officeart/2008/layout/PictureStrips"/>
    <dgm:cxn modelId="{73E2E1E8-EB18-4BE3-873B-BA967DF6AA88}" type="presParOf" srcId="{DE2785AF-3970-4B78-8892-71F7A2657205}" destId="{36A49509-E23C-4F37-BFC0-08C5C453DB50}" srcOrd="2" destOrd="0" presId="urn:microsoft.com/office/officeart/2008/layout/PictureStrips"/>
    <dgm:cxn modelId="{524C19A8-A285-4BAA-9ABF-C601135B862C}" type="presParOf" srcId="{36A49509-E23C-4F37-BFC0-08C5C453DB50}" destId="{8098092B-1405-4D06-9322-2D1C02028523}" srcOrd="0" destOrd="0" presId="urn:microsoft.com/office/officeart/2008/layout/PictureStrips"/>
    <dgm:cxn modelId="{6F32FAB0-9227-4C8C-86E7-771C860473B4}" type="presParOf" srcId="{36A49509-E23C-4F37-BFC0-08C5C453DB50}" destId="{A1F64F4A-3EF4-4BB6-9AE3-7537F74AE9B8}" srcOrd="1" destOrd="0" presId="urn:microsoft.com/office/officeart/2008/layout/PictureStrips"/>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26A04-D407-48B3-A116-9B8EA07C1678}" type="doc">
      <dgm:prSet loTypeId="urn:microsoft.com/office/officeart/2005/8/layout/process5" loCatId="process" qsTypeId="urn:microsoft.com/office/officeart/2005/8/quickstyle/simple1" qsCatId="simple" csTypeId="urn:microsoft.com/office/officeart/2005/8/colors/accent4_1" csCatId="accent4" phldr="1"/>
      <dgm:spPr/>
      <dgm:t>
        <a:bodyPr/>
        <a:lstStyle/>
        <a:p>
          <a:endParaRPr lang="es-EC"/>
        </a:p>
      </dgm:t>
    </dgm:pt>
    <dgm:pt modelId="{B4405832-E9C4-4B7B-9EDB-A4B265F9550B}">
      <dgm:prSet phldrT="[Texto]" custT="1"/>
      <dgm:spPr/>
      <dgm:t>
        <a:bodyPr/>
        <a:lstStyle/>
        <a:p>
          <a:pPr algn="just"/>
          <a:r>
            <a:rPr lang="es-ES" sz="1050" dirty="0" smtClean="0">
              <a:latin typeface="+mn-lt"/>
              <a:cs typeface="Arial" panose="020B0604020202020204" pitchFamily="34" charset="0"/>
            </a:rPr>
            <a:t>Ineficiente comunicación interna</a:t>
          </a:r>
          <a:endParaRPr lang="es-EC" sz="1050" dirty="0"/>
        </a:p>
      </dgm:t>
    </dgm:pt>
    <dgm:pt modelId="{72C54460-9334-4269-B106-474470B9D17B}" type="parTrans" cxnId="{96B41765-733A-4D95-A286-237A33C9EEB6}">
      <dgm:prSet/>
      <dgm:spPr/>
      <dgm:t>
        <a:bodyPr/>
        <a:lstStyle/>
        <a:p>
          <a:endParaRPr lang="es-EC" sz="1050"/>
        </a:p>
      </dgm:t>
    </dgm:pt>
    <dgm:pt modelId="{4CD3D1A8-B884-4B71-8288-95C8A54E6CC8}" type="sibTrans" cxnId="{96B41765-733A-4D95-A286-237A33C9EEB6}">
      <dgm:prSet custT="1"/>
      <dgm:spPr/>
      <dgm:t>
        <a:bodyPr/>
        <a:lstStyle/>
        <a:p>
          <a:endParaRPr lang="es-EC" sz="1050"/>
        </a:p>
      </dgm:t>
    </dgm:pt>
    <dgm:pt modelId="{F93C5E8F-C02D-43EC-95F6-0630BFE4CB1E}">
      <dgm:prSet phldrT="[Texto]" custT="1"/>
      <dgm:spPr/>
      <dgm:t>
        <a:bodyPr/>
        <a:lstStyle/>
        <a:p>
          <a:pPr algn="just"/>
          <a:r>
            <a:rPr lang="es-ES" sz="1050" dirty="0" smtClean="0">
              <a:latin typeface="+mn-lt"/>
              <a:cs typeface="Arial" panose="020B0604020202020204" pitchFamily="34" charset="0"/>
            </a:rPr>
            <a:t>Déficit en el manejo y control de documentos</a:t>
          </a:r>
          <a:endParaRPr lang="es-EC" sz="1050" dirty="0"/>
        </a:p>
      </dgm:t>
    </dgm:pt>
    <dgm:pt modelId="{AF5B18B4-CFB4-4614-A902-FDDAED1E5E33}" type="parTrans" cxnId="{E4365FFF-6BE0-433D-ABDE-FB878A6D6BF6}">
      <dgm:prSet/>
      <dgm:spPr/>
      <dgm:t>
        <a:bodyPr/>
        <a:lstStyle/>
        <a:p>
          <a:endParaRPr lang="es-EC" sz="1050"/>
        </a:p>
      </dgm:t>
    </dgm:pt>
    <dgm:pt modelId="{6E02680C-CA6B-40FC-BAF8-0B6C73AFC0E2}" type="sibTrans" cxnId="{E4365FFF-6BE0-433D-ABDE-FB878A6D6BF6}">
      <dgm:prSet custT="1"/>
      <dgm:spPr/>
      <dgm:t>
        <a:bodyPr/>
        <a:lstStyle/>
        <a:p>
          <a:endParaRPr lang="es-EC" sz="1050"/>
        </a:p>
      </dgm:t>
    </dgm:pt>
    <dgm:pt modelId="{C97D1DAA-95D3-4568-80F4-9FAC20157B99}">
      <dgm:prSet phldrT="[Texto]" custT="1"/>
      <dgm:spPr/>
      <dgm:t>
        <a:bodyPr/>
        <a:lstStyle/>
        <a:p>
          <a:pPr algn="just"/>
          <a:r>
            <a:rPr lang="es-ES" sz="1050" dirty="0" smtClean="0">
              <a:latin typeface="+mn-lt"/>
              <a:cs typeface="Arial" panose="020B0604020202020204" pitchFamily="34" charset="0"/>
            </a:rPr>
            <a:t>Obligaciones y responsabilidades indefinidas</a:t>
          </a:r>
          <a:endParaRPr lang="es-EC" sz="1050" dirty="0"/>
        </a:p>
      </dgm:t>
    </dgm:pt>
    <dgm:pt modelId="{F8EFED15-7615-4C79-93C9-4D61782A6115}" type="parTrans" cxnId="{6F3F5CE7-F17A-44B3-9D1E-AA5CE4A26A70}">
      <dgm:prSet/>
      <dgm:spPr/>
      <dgm:t>
        <a:bodyPr/>
        <a:lstStyle/>
        <a:p>
          <a:endParaRPr lang="es-EC" sz="1050"/>
        </a:p>
      </dgm:t>
    </dgm:pt>
    <dgm:pt modelId="{5B725889-46F8-4D81-8DA0-6D8E1525DAD2}" type="sibTrans" cxnId="{6F3F5CE7-F17A-44B3-9D1E-AA5CE4A26A70}">
      <dgm:prSet custT="1"/>
      <dgm:spPr/>
      <dgm:t>
        <a:bodyPr/>
        <a:lstStyle/>
        <a:p>
          <a:endParaRPr lang="es-EC" sz="1050"/>
        </a:p>
      </dgm:t>
    </dgm:pt>
    <dgm:pt modelId="{610A8984-E8CD-4FBB-8405-8AD853F980FB}">
      <dgm:prSet phldrT="[Texto]" custT="1"/>
      <dgm:spPr/>
      <dgm:t>
        <a:bodyPr/>
        <a:lstStyle/>
        <a:p>
          <a:pPr algn="just"/>
          <a:r>
            <a:rPr lang="es-ES" sz="1050" dirty="0" smtClean="0">
              <a:latin typeface="+mn-lt"/>
              <a:cs typeface="Arial" panose="020B0604020202020204" pitchFamily="34" charset="0"/>
            </a:rPr>
            <a:t>Incumplimientos contractuales</a:t>
          </a:r>
          <a:endParaRPr lang="es-EC" sz="1050" dirty="0"/>
        </a:p>
      </dgm:t>
    </dgm:pt>
    <dgm:pt modelId="{87D55C6D-A63C-4419-B3F4-AD1ADA5835A7}" type="parTrans" cxnId="{E39C52C6-DA88-4BEB-B724-AD931B9DC5C9}">
      <dgm:prSet/>
      <dgm:spPr/>
      <dgm:t>
        <a:bodyPr/>
        <a:lstStyle/>
        <a:p>
          <a:endParaRPr lang="es-EC" sz="1050"/>
        </a:p>
      </dgm:t>
    </dgm:pt>
    <dgm:pt modelId="{3C8C333A-50F4-4D58-B4D6-3AF43DD4EA06}" type="sibTrans" cxnId="{E39C52C6-DA88-4BEB-B724-AD931B9DC5C9}">
      <dgm:prSet custT="1"/>
      <dgm:spPr/>
      <dgm:t>
        <a:bodyPr/>
        <a:lstStyle/>
        <a:p>
          <a:endParaRPr lang="es-EC" sz="1050"/>
        </a:p>
      </dgm:t>
    </dgm:pt>
    <dgm:pt modelId="{D090EBB3-5ACA-4F7C-BA6C-308E0E96DE17}">
      <dgm:prSet phldrT="[Texto]" custT="1"/>
      <dgm:spPr/>
      <dgm:t>
        <a:bodyPr/>
        <a:lstStyle/>
        <a:p>
          <a:pPr algn="just"/>
          <a:r>
            <a:rPr lang="es-ES" sz="1050" dirty="0" smtClean="0">
              <a:latin typeface="+mn-lt"/>
              <a:cs typeface="Arial" panose="020B0604020202020204" pitchFamily="34" charset="0"/>
            </a:rPr>
            <a:t>Alta rotación del personal</a:t>
          </a:r>
          <a:endParaRPr lang="es-EC" sz="1050" dirty="0"/>
        </a:p>
      </dgm:t>
    </dgm:pt>
    <dgm:pt modelId="{56DCD00A-8E8A-4B19-B0FE-B99A4470A11B}" type="parTrans" cxnId="{AD35A4E0-3E6C-4128-97B9-9E3995BD4A91}">
      <dgm:prSet/>
      <dgm:spPr/>
      <dgm:t>
        <a:bodyPr/>
        <a:lstStyle/>
        <a:p>
          <a:endParaRPr lang="es-EC" sz="1050"/>
        </a:p>
      </dgm:t>
    </dgm:pt>
    <dgm:pt modelId="{1326B8DF-9B4C-4049-BA0C-098E5919E966}" type="sibTrans" cxnId="{AD35A4E0-3E6C-4128-97B9-9E3995BD4A91}">
      <dgm:prSet custT="1"/>
      <dgm:spPr/>
      <dgm:t>
        <a:bodyPr/>
        <a:lstStyle/>
        <a:p>
          <a:endParaRPr lang="es-EC" sz="1050"/>
        </a:p>
      </dgm:t>
    </dgm:pt>
    <dgm:pt modelId="{F23A4790-35D5-4730-AC47-4F75C5C68BE6}">
      <dgm:prSet phldrT="[Texto]" custT="1"/>
      <dgm:spPr/>
      <dgm:t>
        <a:bodyPr/>
        <a:lstStyle/>
        <a:p>
          <a:pPr algn="just"/>
          <a:r>
            <a:rPr lang="es-ES" sz="1050" dirty="0" smtClean="0">
              <a:latin typeface="+mn-lt"/>
              <a:cs typeface="Arial" panose="020B0604020202020204" pitchFamily="34" charset="0"/>
            </a:rPr>
            <a:t>Quejas o reclamos de clientes</a:t>
          </a:r>
          <a:endParaRPr lang="es-EC" sz="1050" dirty="0"/>
        </a:p>
      </dgm:t>
    </dgm:pt>
    <dgm:pt modelId="{F21660D6-9EB9-4615-975F-307942F001F2}" type="parTrans" cxnId="{F821C436-11EA-4952-8657-90244005B4CE}">
      <dgm:prSet/>
      <dgm:spPr/>
      <dgm:t>
        <a:bodyPr/>
        <a:lstStyle/>
        <a:p>
          <a:endParaRPr lang="es-EC" sz="1050"/>
        </a:p>
      </dgm:t>
    </dgm:pt>
    <dgm:pt modelId="{3C0CC1B5-D2DC-4127-BC84-4B9166EB147F}" type="sibTrans" cxnId="{F821C436-11EA-4952-8657-90244005B4CE}">
      <dgm:prSet custT="1"/>
      <dgm:spPr/>
      <dgm:t>
        <a:bodyPr/>
        <a:lstStyle/>
        <a:p>
          <a:endParaRPr lang="es-EC" sz="1050"/>
        </a:p>
      </dgm:t>
    </dgm:pt>
    <dgm:pt modelId="{A6F834F0-3521-41B7-8396-F892D3EC88B2}">
      <dgm:prSet phldrT="[Texto]" custT="1"/>
      <dgm:spPr/>
      <dgm:t>
        <a:bodyPr/>
        <a:lstStyle/>
        <a:p>
          <a:pPr algn="just"/>
          <a:r>
            <a:rPr lang="es-EC" sz="1050" dirty="0" smtClean="0"/>
            <a:t>Retrasos </a:t>
          </a:r>
          <a:endParaRPr lang="es-EC" sz="1050" dirty="0"/>
        </a:p>
      </dgm:t>
    </dgm:pt>
    <dgm:pt modelId="{8AE8EFB3-FDA0-438A-8549-042C5461538E}" type="parTrans" cxnId="{6425AAC7-278A-427A-BECC-5138F261F6C2}">
      <dgm:prSet/>
      <dgm:spPr/>
      <dgm:t>
        <a:bodyPr/>
        <a:lstStyle/>
        <a:p>
          <a:endParaRPr lang="es-EC" sz="1050"/>
        </a:p>
      </dgm:t>
    </dgm:pt>
    <dgm:pt modelId="{0FAF6914-53BE-4454-8BB3-BE7749F83F87}" type="sibTrans" cxnId="{6425AAC7-278A-427A-BECC-5138F261F6C2}">
      <dgm:prSet custT="1"/>
      <dgm:spPr/>
      <dgm:t>
        <a:bodyPr/>
        <a:lstStyle/>
        <a:p>
          <a:endParaRPr lang="es-EC" sz="1050"/>
        </a:p>
      </dgm:t>
    </dgm:pt>
    <dgm:pt modelId="{26F5DC55-31E9-4926-B567-A00423F9F48E}">
      <dgm:prSet phldrT="[Texto]" custT="1"/>
      <dgm:spPr/>
      <dgm:t>
        <a:bodyPr/>
        <a:lstStyle/>
        <a:p>
          <a:pPr algn="just"/>
          <a:r>
            <a:rPr lang="es-ES" sz="1050" dirty="0" smtClean="0">
              <a:latin typeface="+mn-lt"/>
              <a:cs typeface="Arial" panose="020B0604020202020204" pitchFamily="34" charset="0"/>
            </a:rPr>
            <a:t>Pérdidas de tiempo por actividades repetidas</a:t>
          </a:r>
          <a:endParaRPr lang="es-EC" sz="1050" dirty="0"/>
        </a:p>
      </dgm:t>
    </dgm:pt>
    <dgm:pt modelId="{D20804EC-C686-4537-93D3-A897F227427D}" type="parTrans" cxnId="{5A0E67FE-BF09-46E9-A603-74D37A42D76B}">
      <dgm:prSet/>
      <dgm:spPr/>
      <dgm:t>
        <a:bodyPr/>
        <a:lstStyle/>
        <a:p>
          <a:endParaRPr lang="es-EC" sz="1050"/>
        </a:p>
      </dgm:t>
    </dgm:pt>
    <dgm:pt modelId="{6F42B585-BA83-4BE6-AA7D-B906E6C40833}" type="sibTrans" cxnId="{5A0E67FE-BF09-46E9-A603-74D37A42D76B}">
      <dgm:prSet custT="1"/>
      <dgm:spPr/>
      <dgm:t>
        <a:bodyPr/>
        <a:lstStyle/>
        <a:p>
          <a:endParaRPr lang="es-EC" sz="1050"/>
        </a:p>
      </dgm:t>
    </dgm:pt>
    <dgm:pt modelId="{6F68EACF-1608-4721-9594-108F27664D82}">
      <dgm:prSet phldrT="[Texto]" custT="1"/>
      <dgm:spPr/>
      <dgm:t>
        <a:bodyPr/>
        <a:lstStyle/>
        <a:p>
          <a:pPr algn="just"/>
          <a:r>
            <a:rPr lang="es-EC" sz="1050" dirty="0" smtClean="0">
              <a:latin typeface="+mn-lt"/>
              <a:cs typeface="Arial" panose="020B0604020202020204" pitchFamily="34" charset="0"/>
            </a:rPr>
            <a:t>Sanciones por entidades de control</a:t>
          </a:r>
          <a:endParaRPr lang="es-EC" sz="1050" dirty="0"/>
        </a:p>
      </dgm:t>
    </dgm:pt>
    <dgm:pt modelId="{F3D4A942-6FD5-473B-B47C-BC24637DD0D0}" type="parTrans" cxnId="{16164909-A8A9-41A4-B6B7-8A735C71D870}">
      <dgm:prSet/>
      <dgm:spPr/>
      <dgm:t>
        <a:bodyPr/>
        <a:lstStyle/>
        <a:p>
          <a:endParaRPr lang="es-EC" sz="1050"/>
        </a:p>
      </dgm:t>
    </dgm:pt>
    <dgm:pt modelId="{89C60EA5-517E-42C3-9EE9-91AB4E909957}" type="sibTrans" cxnId="{16164909-A8A9-41A4-B6B7-8A735C71D870}">
      <dgm:prSet/>
      <dgm:spPr/>
      <dgm:t>
        <a:bodyPr/>
        <a:lstStyle/>
        <a:p>
          <a:endParaRPr lang="es-EC" sz="1050"/>
        </a:p>
      </dgm:t>
    </dgm:pt>
    <dgm:pt modelId="{0DACFD32-08C1-426B-A8D0-C7E35E796C59}" type="pres">
      <dgm:prSet presAssocID="{F2826A04-D407-48B3-A116-9B8EA07C1678}" presName="diagram" presStyleCnt="0">
        <dgm:presLayoutVars>
          <dgm:dir/>
          <dgm:resizeHandles val="exact"/>
        </dgm:presLayoutVars>
      </dgm:prSet>
      <dgm:spPr/>
      <dgm:t>
        <a:bodyPr/>
        <a:lstStyle/>
        <a:p>
          <a:endParaRPr lang="es-EC"/>
        </a:p>
      </dgm:t>
    </dgm:pt>
    <dgm:pt modelId="{0598DB65-052C-4ADA-9399-9DE8570509FC}" type="pres">
      <dgm:prSet presAssocID="{B4405832-E9C4-4B7B-9EDB-A4B265F9550B}" presName="node" presStyleLbl="node1" presStyleIdx="0" presStyleCnt="9" custScaleX="121495">
        <dgm:presLayoutVars>
          <dgm:bulletEnabled val="1"/>
        </dgm:presLayoutVars>
      </dgm:prSet>
      <dgm:spPr/>
      <dgm:t>
        <a:bodyPr/>
        <a:lstStyle/>
        <a:p>
          <a:endParaRPr lang="es-EC"/>
        </a:p>
      </dgm:t>
    </dgm:pt>
    <dgm:pt modelId="{871AACAD-0848-4C15-AC9D-603EC0BA59A4}" type="pres">
      <dgm:prSet presAssocID="{4CD3D1A8-B884-4B71-8288-95C8A54E6CC8}" presName="sibTrans" presStyleLbl="sibTrans2D1" presStyleIdx="0" presStyleCnt="8"/>
      <dgm:spPr/>
      <dgm:t>
        <a:bodyPr/>
        <a:lstStyle/>
        <a:p>
          <a:endParaRPr lang="es-EC"/>
        </a:p>
      </dgm:t>
    </dgm:pt>
    <dgm:pt modelId="{531D66F7-D47E-41A4-A798-1024592FDFE6}" type="pres">
      <dgm:prSet presAssocID="{4CD3D1A8-B884-4B71-8288-95C8A54E6CC8}" presName="connectorText" presStyleLbl="sibTrans2D1" presStyleIdx="0" presStyleCnt="8"/>
      <dgm:spPr/>
      <dgm:t>
        <a:bodyPr/>
        <a:lstStyle/>
        <a:p>
          <a:endParaRPr lang="es-EC"/>
        </a:p>
      </dgm:t>
    </dgm:pt>
    <dgm:pt modelId="{8E8B698F-B470-4CAD-A460-B0A537803D37}" type="pres">
      <dgm:prSet presAssocID="{F93C5E8F-C02D-43EC-95F6-0630BFE4CB1E}" presName="node" presStyleLbl="node1" presStyleIdx="1" presStyleCnt="9" custScaleX="121495">
        <dgm:presLayoutVars>
          <dgm:bulletEnabled val="1"/>
        </dgm:presLayoutVars>
      </dgm:prSet>
      <dgm:spPr/>
      <dgm:t>
        <a:bodyPr/>
        <a:lstStyle/>
        <a:p>
          <a:endParaRPr lang="es-EC"/>
        </a:p>
      </dgm:t>
    </dgm:pt>
    <dgm:pt modelId="{EDDB18B3-5075-40D1-BE06-E685E2CA89DF}" type="pres">
      <dgm:prSet presAssocID="{6E02680C-CA6B-40FC-BAF8-0B6C73AFC0E2}" presName="sibTrans" presStyleLbl="sibTrans2D1" presStyleIdx="1" presStyleCnt="8"/>
      <dgm:spPr/>
      <dgm:t>
        <a:bodyPr/>
        <a:lstStyle/>
        <a:p>
          <a:endParaRPr lang="es-EC"/>
        </a:p>
      </dgm:t>
    </dgm:pt>
    <dgm:pt modelId="{753EE21D-8566-48BF-86DE-113A43B0CCA0}" type="pres">
      <dgm:prSet presAssocID="{6E02680C-CA6B-40FC-BAF8-0B6C73AFC0E2}" presName="connectorText" presStyleLbl="sibTrans2D1" presStyleIdx="1" presStyleCnt="8"/>
      <dgm:spPr/>
      <dgm:t>
        <a:bodyPr/>
        <a:lstStyle/>
        <a:p>
          <a:endParaRPr lang="es-EC"/>
        </a:p>
      </dgm:t>
    </dgm:pt>
    <dgm:pt modelId="{C233DEB5-C740-4990-9747-1AEC3F1B43F5}" type="pres">
      <dgm:prSet presAssocID="{C97D1DAA-95D3-4568-80F4-9FAC20157B99}" presName="node" presStyleLbl="node1" presStyleIdx="2" presStyleCnt="9" custScaleX="121495">
        <dgm:presLayoutVars>
          <dgm:bulletEnabled val="1"/>
        </dgm:presLayoutVars>
      </dgm:prSet>
      <dgm:spPr/>
      <dgm:t>
        <a:bodyPr/>
        <a:lstStyle/>
        <a:p>
          <a:endParaRPr lang="es-EC"/>
        </a:p>
      </dgm:t>
    </dgm:pt>
    <dgm:pt modelId="{E5ECD52F-8CA1-4922-A04A-96B2C600BDDF}" type="pres">
      <dgm:prSet presAssocID="{5B725889-46F8-4D81-8DA0-6D8E1525DAD2}" presName="sibTrans" presStyleLbl="sibTrans2D1" presStyleIdx="2" presStyleCnt="8"/>
      <dgm:spPr/>
      <dgm:t>
        <a:bodyPr/>
        <a:lstStyle/>
        <a:p>
          <a:endParaRPr lang="es-EC"/>
        </a:p>
      </dgm:t>
    </dgm:pt>
    <dgm:pt modelId="{91E87917-85CB-4488-9D3A-4CF02EE3B56E}" type="pres">
      <dgm:prSet presAssocID="{5B725889-46F8-4D81-8DA0-6D8E1525DAD2}" presName="connectorText" presStyleLbl="sibTrans2D1" presStyleIdx="2" presStyleCnt="8"/>
      <dgm:spPr/>
      <dgm:t>
        <a:bodyPr/>
        <a:lstStyle/>
        <a:p>
          <a:endParaRPr lang="es-EC"/>
        </a:p>
      </dgm:t>
    </dgm:pt>
    <dgm:pt modelId="{0FD7F1E0-ED29-4F1F-8A0A-CE7FE42A328D}" type="pres">
      <dgm:prSet presAssocID="{610A8984-E8CD-4FBB-8405-8AD853F980FB}" presName="node" presStyleLbl="node1" presStyleIdx="3" presStyleCnt="9" custScaleX="121495">
        <dgm:presLayoutVars>
          <dgm:bulletEnabled val="1"/>
        </dgm:presLayoutVars>
      </dgm:prSet>
      <dgm:spPr/>
      <dgm:t>
        <a:bodyPr/>
        <a:lstStyle/>
        <a:p>
          <a:endParaRPr lang="es-EC"/>
        </a:p>
      </dgm:t>
    </dgm:pt>
    <dgm:pt modelId="{D110DA42-D41F-4E46-B2B9-29EF3BBA529D}" type="pres">
      <dgm:prSet presAssocID="{3C8C333A-50F4-4D58-B4D6-3AF43DD4EA06}" presName="sibTrans" presStyleLbl="sibTrans2D1" presStyleIdx="3" presStyleCnt="8"/>
      <dgm:spPr/>
      <dgm:t>
        <a:bodyPr/>
        <a:lstStyle/>
        <a:p>
          <a:endParaRPr lang="es-EC"/>
        </a:p>
      </dgm:t>
    </dgm:pt>
    <dgm:pt modelId="{BE687B07-7052-4E9E-B064-3B4E1E2CCBBC}" type="pres">
      <dgm:prSet presAssocID="{3C8C333A-50F4-4D58-B4D6-3AF43DD4EA06}" presName="connectorText" presStyleLbl="sibTrans2D1" presStyleIdx="3" presStyleCnt="8"/>
      <dgm:spPr/>
      <dgm:t>
        <a:bodyPr/>
        <a:lstStyle/>
        <a:p>
          <a:endParaRPr lang="es-EC"/>
        </a:p>
      </dgm:t>
    </dgm:pt>
    <dgm:pt modelId="{99F5F46C-78E4-4E2C-9F3F-1DD3F1BAF40B}" type="pres">
      <dgm:prSet presAssocID="{D090EBB3-5ACA-4F7C-BA6C-308E0E96DE17}" presName="node" presStyleLbl="node1" presStyleIdx="4" presStyleCnt="9" custScaleX="121495">
        <dgm:presLayoutVars>
          <dgm:bulletEnabled val="1"/>
        </dgm:presLayoutVars>
      </dgm:prSet>
      <dgm:spPr/>
      <dgm:t>
        <a:bodyPr/>
        <a:lstStyle/>
        <a:p>
          <a:endParaRPr lang="es-EC"/>
        </a:p>
      </dgm:t>
    </dgm:pt>
    <dgm:pt modelId="{54CC24CC-77AA-4BC7-87BF-1EF30C39A3C8}" type="pres">
      <dgm:prSet presAssocID="{1326B8DF-9B4C-4049-BA0C-098E5919E966}" presName="sibTrans" presStyleLbl="sibTrans2D1" presStyleIdx="4" presStyleCnt="8"/>
      <dgm:spPr/>
      <dgm:t>
        <a:bodyPr/>
        <a:lstStyle/>
        <a:p>
          <a:endParaRPr lang="es-EC"/>
        </a:p>
      </dgm:t>
    </dgm:pt>
    <dgm:pt modelId="{5C6FD8B5-58C1-4C74-9849-9D259DE43818}" type="pres">
      <dgm:prSet presAssocID="{1326B8DF-9B4C-4049-BA0C-098E5919E966}" presName="connectorText" presStyleLbl="sibTrans2D1" presStyleIdx="4" presStyleCnt="8"/>
      <dgm:spPr/>
      <dgm:t>
        <a:bodyPr/>
        <a:lstStyle/>
        <a:p>
          <a:endParaRPr lang="es-EC"/>
        </a:p>
      </dgm:t>
    </dgm:pt>
    <dgm:pt modelId="{1B2D7E41-2143-40CD-8602-92C874569865}" type="pres">
      <dgm:prSet presAssocID="{F23A4790-35D5-4730-AC47-4F75C5C68BE6}" presName="node" presStyleLbl="node1" presStyleIdx="5" presStyleCnt="9" custScaleX="121495">
        <dgm:presLayoutVars>
          <dgm:bulletEnabled val="1"/>
        </dgm:presLayoutVars>
      </dgm:prSet>
      <dgm:spPr/>
      <dgm:t>
        <a:bodyPr/>
        <a:lstStyle/>
        <a:p>
          <a:endParaRPr lang="es-EC"/>
        </a:p>
      </dgm:t>
    </dgm:pt>
    <dgm:pt modelId="{2F5B7F3A-87BC-436F-AB82-B6659241C34E}" type="pres">
      <dgm:prSet presAssocID="{3C0CC1B5-D2DC-4127-BC84-4B9166EB147F}" presName="sibTrans" presStyleLbl="sibTrans2D1" presStyleIdx="5" presStyleCnt="8"/>
      <dgm:spPr/>
      <dgm:t>
        <a:bodyPr/>
        <a:lstStyle/>
        <a:p>
          <a:endParaRPr lang="es-EC"/>
        </a:p>
      </dgm:t>
    </dgm:pt>
    <dgm:pt modelId="{30210321-1906-4FD8-961E-93688D632757}" type="pres">
      <dgm:prSet presAssocID="{3C0CC1B5-D2DC-4127-BC84-4B9166EB147F}" presName="connectorText" presStyleLbl="sibTrans2D1" presStyleIdx="5" presStyleCnt="8"/>
      <dgm:spPr/>
      <dgm:t>
        <a:bodyPr/>
        <a:lstStyle/>
        <a:p>
          <a:endParaRPr lang="es-EC"/>
        </a:p>
      </dgm:t>
    </dgm:pt>
    <dgm:pt modelId="{E8381925-E6D8-427D-B8B3-6E8EC88E9236}" type="pres">
      <dgm:prSet presAssocID="{A6F834F0-3521-41B7-8396-F892D3EC88B2}" presName="node" presStyleLbl="node1" presStyleIdx="6" presStyleCnt="9" custScaleX="121495">
        <dgm:presLayoutVars>
          <dgm:bulletEnabled val="1"/>
        </dgm:presLayoutVars>
      </dgm:prSet>
      <dgm:spPr/>
      <dgm:t>
        <a:bodyPr/>
        <a:lstStyle/>
        <a:p>
          <a:endParaRPr lang="es-EC"/>
        </a:p>
      </dgm:t>
    </dgm:pt>
    <dgm:pt modelId="{F8F85F00-3C7B-4929-A283-B140E6C81D26}" type="pres">
      <dgm:prSet presAssocID="{0FAF6914-53BE-4454-8BB3-BE7749F83F87}" presName="sibTrans" presStyleLbl="sibTrans2D1" presStyleIdx="6" presStyleCnt="8"/>
      <dgm:spPr/>
      <dgm:t>
        <a:bodyPr/>
        <a:lstStyle/>
        <a:p>
          <a:endParaRPr lang="es-EC"/>
        </a:p>
      </dgm:t>
    </dgm:pt>
    <dgm:pt modelId="{6B3C3BD0-C0B7-454D-87F6-36B179FBB2AC}" type="pres">
      <dgm:prSet presAssocID="{0FAF6914-53BE-4454-8BB3-BE7749F83F87}" presName="connectorText" presStyleLbl="sibTrans2D1" presStyleIdx="6" presStyleCnt="8"/>
      <dgm:spPr/>
      <dgm:t>
        <a:bodyPr/>
        <a:lstStyle/>
        <a:p>
          <a:endParaRPr lang="es-EC"/>
        </a:p>
      </dgm:t>
    </dgm:pt>
    <dgm:pt modelId="{A39B305E-1421-4477-9EE5-3FBFF2062E08}" type="pres">
      <dgm:prSet presAssocID="{26F5DC55-31E9-4926-B567-A00423F9F48E}" presName="node" presStyleLbl="node1" presStyleIdx="7" presStyleCnt="9" custScaleX="121495">
        <dgm:presLayoutVars>
          <dgm:bulletEnabled val="1"/>
        </dgm:presLayoutVars>
      </dgm:prSet>
      <dgm:spPr/>
      <dgm:t>
        <a:bodyPr/>
        <a:lstStyle/>
        <a:p>
          <a:endParaRPr lang="es-EC"/>
        </a:p>
      </dgm:t>
    </dgm:pt>
    <dgm:pt modelId="{0A26D395-00B5-4460-9D7E-88EECC8F8E5C}" type="pres">
      <dgm:prSet presAssocID="{6F42B585-BA83-4BE6-AA7D-B906E6C40833}" presName="sibTrans" presStyleLbl="sibTrans2D1" presStyleIdx="7" presStyleCnt="8"/>
      <dgm:spPr/>
      <dgm:t>
        <a:bodyPr/>
        <a:lstStyle/>
        <a:p>
          <a:endParaRPr lang="es-EC"/>
        </a:p>
      </dgm:t>
    </dgm:pt>
    <dgm:pt modelId="{A578A5EE-172D-4793-B943-D440BA3667F5}" type="pres">
      <dgm:prSet presAssocID="{6F42B585-BA83-4BE6-AA7D-B906E6C40833}" presName="connectorText" presStyleLbl="sibTrans2D1" presStyleIdx="7" presStyleCnt="8"/>
      <dgm:spPr/>
      <dgm:t>
        <a:bodyPr/>
        <a:lstStyle/>
        <a:p>
          <a:endParaRPr lang="es-EC"/>
        </a:p>
      </dgm:t>
    </dgm:pt>
    <dgm:pt modelId="{D2CCE35A-5BF0-4DB6-B47B-6CD524F7FCC7}" type="pres">
      <dgm:prSet presAssocID="{6F68EACF-1608-4721-9594-108F27664D82}" presName="node" presStyleLbl="node1" presStyleIdx="8" presStyleCnt="9" custScaleX="121495">
        <dgm:presLayoutVars>
          <dgm:bulletEnabled val="1"/>
        </dgm:presLayoutVars>
      </dgm:prSet>
      <dgm:spPr/>
      <dgm:t>
        <a:bodyPr/>
        <a:lstStyle/>
        <a:p>
          <a:endParaRPr lang="es-EC"/>
        </a:p>
      </dgm:t>
    </dgm:pt>
  </dgm:ptLst>
  <dgm:cxnLst>
    <dgm:cxn modelId="{4B186F6A-D1E9-450C-AFC1-3581E821C559}" type="presOf" srcId="{F23A4790-35D5-4730-AC47-4F75C5C68BE6}" destId="{1B2D7E41-2143-40CD-8602-92C874569865}" srcOrd="0" destOrd="0" presId="urn:microsoft.com/office/officeart/2005/8/layout/process5"/>
    <dgm:cxn modelId="{6425AAC7-278A-427A-BECC-5138F261F6C2}" srcId="{F2826A04-D407-48B3-A116-9B8EA07C1678}" destId="{A6F834F0-3521-41B7-8396-F892D3EC88B2}" srcOrd="6" destOrd="0" parTransId="{8AE8EFB3-FDA0-438A-8549-042C5461538E}" sibTransId="{0FAF6914-53BE-4454-8BB3-BE7749F83F87}"/>
    <dgm:cxn modelId="{5B8FAA30-6D5D-4440-963B-39435F571B31}" type="presOf" srcId="{5B725889-46F8-4D81-8DA0-6D8E1525DAD2}" destId="{E5ECD52F-8CA1-4922-A04A-96B2C600BDDF}" srcOrd="0" destOrd="0" presId="urn:microsoft.com/office/officeart/2005/8/layout/process5"/>
    <dgm:cxn modelId="{5B922FD9-9020-4265-8981-F52EEA7560CA}" type="presOf" srcId="{1326B8DF-9B4C-4049-BA0C-098E5919E966}" destId="{54CC24CC-77AA-4BC7-87BF-1EF30C39A3C8}" srcOrd="0" destOrd="0" presId="urn:microsoft.com/office/officeart/2005/8/layout/process5"/>
    <dgm:cxn modelId="{AD35A4E0-3E6C-4128-97B9-9E3995BD4A91}" srcId="{F2826A04-D407-48B3-A116-9B8EA07C1678}" destId="{D090EBB3-5ACA-4F7C-BA6C-308E0E96DE17}" srcOrd="4" destOrd="0" parTransId="{56DCD00A-8E8A-4B19-B0FE-B99A4470A11B}" sibTransId="{1326B8DF-9B4C-4049-BA0C-098E5919E966}"/>
    <dgm:cxn modelId="{C7A3A8CC-EEB6-4BF2-A5EB-9E69D004503A}" type="presOf" srcId="{4CD3D1A8-B884-4B71-8288-95C8A54E6CC8}" destId="{531D66F7-D47E-41A4-A798-1024592FDFE6}" srcOrd="1" destOrd="0" presId="urn:microsoft.com/office/officeart/2005/8/layout/process5"/>
    <dgm:cxn modelId="{5A0E67FE-BF09-46E9-A603-74D37A42D76B}" srcId="{F2826A04-D407-48B3-A116-9B8EA07C1678}" destId="{26F5DC55-31E9-4926-B567-A00423F9F48E}" srcOrd="7" destOrd="0" parTransId="{D20804EC-C686-4537-93D3-A897F227427D}" sibTransId="{6F42B585-BA83-4BE6-AA7D-B906E6C40833}"/>
    <dgm:cxn modelId="{5EAC01AB-1E85-4FBE-8C39-EF3A5CECBD1C}" type="presOf" srcId="{C97D1DAA-95D3-4568-80F4-9FAC20157B99}" destId="{C233DEB5-C740-4990-9747-1AEC3F1B43F5}" srcOrd="0" destOrd="0" presId="urn:microsoft.com/office/officeart/2005/8/layout/process5"/>
    <dgm:cxn modelId="{89018194-1815-45AB-952C-A72FC1680158}" type="presOf" srcId="{6F42B585-BA83-4BE6-AA7D-B906E6C40833}" destId="{0A26D395-00B5-4460-9D7E-88EECC8F8E5C}" srcOrd="0" destOrd="0" presId="urn:microsoft.com/office/officeart/2005/8/layout/process5"/>
    <dgm:cxn modelId="{BC84F765-F241-484A-AA72-39E8220E8079}" type="presOf" srcId="{3C0CC1B5-D2DC-4127-BC84-4B9166EB147F}" destId="{30210321-1906-4FD8-961E-93688D632757}" srcOrd="1" destOrd="0" presId="urn:microsoft.com/office/officeart/2005/8/layout/process5"/>
    <dgm:cxn modelId="{B5E23D83-9865-4F85-96D1-0041FE1ECDE1}" type="presOf" srcId="{6F68EACF-1608-4721-9594-108F27664D82}" destId="{D2CCE35A-5BF0-4DB6-B47B-6CD524F7FCC7}" srcOrd="0" destOrd="0" presId="urn:microsoft.com/office/officeart/2005/8/layout/process5"/>
    <dgm:cxn modelId="{67E7FD05-6DE6-4CA4-A9E7-F6E167338C46}" type="presOf" srcId="{4CD3D1A8-B884-4B71-8288-95C8A54E6CC8}" destId="{871AACAD-0848-4C15-AC9D-603EC0BA59A4}" srcOrd="0" destOrd="0" presId="urn:microsoft.com/office/officeart/2005/8/layout/process5"/>
    <dgm:cxn modelId="{16164909-A8A9-41A4-B6B7-8A735C71D870}" srcId="{F2826A04-D407-48B3-A116-9B8EA07C1678}" destId="{6F68EACF-1608-4721-9594-108F27664D82}" srcOrd="8" destOrd="0" parTransId="{F3D4A942-6FD5-473B-B47C-BC24637DD0D0}" sibTransId="{89C60EA5-517E-42C3-9EE9-91AB4E909957}"/>
    <dgm:cxn modelId="{87414C9D-BCA5-4383-88D7-F7C790EAA1A8}" type="presOf" srcId="{A6F834F0-3521-41B7-8396-F892D3EC88B2}" destId="{E8381925-E6D8-427D-B8B3-6E8EC88E9236}" srcOrd="0" destOrd="0" presId="urn:microsoft.com/office/officeart/2005/8/layout/process5"/>
    <dgm:cxn modelId="{6F3F5CE7-F17A-44B3-9D1E-AA5CE4A26A70}" srcId="{F2826A04-D407-48B3-A116-9B8EA07C1678}" destId="{C97D1DAA-95D3-4568-80F4-9FAC20157B99}" srcOrd="2" destOrd="0" parTransId="{F8EFED15-7615-4C79-93C9-4D61782A6115}" sibTransId="{5B725889-46F8-4D81-8DA0-6D8E1525DAD2}"/>
    <dgm:cxn modelId="{A89CC4C7-F668-49CB-AE64-CEEF07955264}" type="presOf" srcId="{6E02680C-CA6B-40FC-BAF8-0B6C73AFC0E2}" destId="{753EE21D-8566-48BF-86DE-113A43B0CCA0}" srcOrd="1" destOrd="0" presId="urn:microsoft.com/office/officeart/2005/8/layout/process5"/>
    <dgm:cxn modelId="{837E45A1-D136-4397-94C7-20964DFC48A4}" type="presOf" srcId="{5B725889-46F8-4D81-8DA0-6D8E1525DAD2}" destId="{91E87917-85CB-4488-9D3A-4CF02EE3B56E}" srcOrd="1" destOrd="0" presId="urn:microsoft.com/office/officeart/2005/8/layout/process5"/>
    <dgm:cxn modelId="{F821C436-11EA-4952-8657-90244005B4CE}" srcId="{F2826A04-D407-48B3-A116-9B8EA07C1678}" destId="{F23A4790-35D5-4730-AC47-4F75C5C68BE6}" srcOrd="5" destOrd="0" parTransId="{F21660D6-9EB9-4615-975F-307942F001F2}" sibTransId="{3C0CC1B5-D2DC-4127-BC84-4B9166EB147F}"/>
    <dgm:cxn modelId="{9AEB5C48-AF52-4AEE-8365-7BBCF85AE058}" type="presOf" srcId="{3C8C333A-50F4-4D58-B4D6-3AF43DD4EA06}" destId="{D110DA42-D41F-4E46-B2B9-29EF3BBA529D}" srcOrd="0" destOrd="0" presId="urn:microsoft.com/office/officeart/2005/8/layout/process5"/>
    <dgm:cxn modelId="{E39C52C6-DA88-4BEB-B724-AD931B9DC5C9}" srcId="{F2826A04-D407-48B3-A116-9B8EA07C1678}" destId="{610A8984-E8CD-4FBB-8405-8AD853F980FB}" srcOrd="3" destOrd="0" parTransId="{87D55C6D-A63C-4419-B3F4-AD1ADA5835A7}" sibTransId="{3C8C333A-50F4-4D58-B4D6-3AF43DD4EA06}"/>
    <dgm:cxn modelId="{96B41765-733A-4D95-A286-237A33C9EEB6}" srcId="{F2826A04-D407-48B3-A116-9B8EA07C1678}" destId="{B4405832-E9C4-4B7B-9EDB-A4B265F9550B}" srcOrd="0" destOrd="0" parTransId="{72C54460-9334-4269-B106-474470B9D17B}" sibTransId="{4CD3D1A8-B884-4B71-8288-95C8A54E6CC8}"/>
    <dgm:cxn modelId="{00B5C191-A5A4-403B-93C7-813FD8B0C443}" type="presOf" srcId="{3C0CC1B5-D2DC-4127-BC84-4B9166EB147F}" destId="{2F5B7F3A-87BC-436F-AB82-B6659241C34E}" srcOrd="0" destOrd="0" presId="urn:microsoft.com/office/officeart/2005/8/layout/process5"/>
    <dgm:cxn modelId="{E4365FFF-6BE0-433D-ABDE-FB878A6D6BF6}" srcId="{F2826A04-D407-48B3-A116-9B8EA07C1678}" destId="{F93C5E8F-C02D-43EC-95F6-0630BFE4CB1E}" srcOrd="1" destOrd="0" parTransId="{AF5B18B4-CFB4-4614-A902-FDDAED1E5E33}" sibTransId="{6E02680C-CA6B-40FC-BAF8-0B6C73AFC0E2}"/>
    <dgm:cxn modelId="{94E5C60C-1DDF-4A8A-A1D2-F70BDB828C29}" type="presOf" srcId="{1326B8DF-9B4C-4049-BA0C-098E5919E966}" destId="{5C6FD8B5-58C1-4C74-9849-9D259DE43818}" srcOrd="1" destOrd="0" presId="urn:microsoft.com/office/officeart/2005/8/layout/process5"/>
    <dgm:cxn modelId="{EBE8F4DD-2063-49B7-9C7C-1A06C18A0896}" type="presOf" srcId="{0FAF6914-53BE-4454-8BB3-BE7749F83F87}" destId="{F8F85F00-3C7B-4929-A283-B140E6C81D26}" srcOrd="0" destOrd="0" presId="urn:microsoft.com/office/officeart/2005/8/layout/process5"/>
    <dgm:cxn modelId="{2542A10B-4881-4379-8628-4A2E3072D970}" type="presOf" srcId="{0FAF6914-53BE-4454-8BB3-BE7749F83F87}" destId="{6B3C3BD0-C0B7-454D-87F6-36B179FBB2AC}" srcOrd="1" destOrd="0" presId="urn:microsoft.com/office/officeart/2005/8/layout/process5"/>
    <dgm:cxn modelId="{BA790E9F-4F91-4D33-8394-8B3164BE12DD}" type="presOf" srcId="{6F42B585-BA83-4BE6-AA7D-B906E6C40833}" destId="{A578A5EE-172D-4793-B943-D440BA3667F5}" srcOrd="1" destOrd="0" presId="urn:microsoft.com/office/officeart/2005/8/layout/process5"/>
    <dgm:cxn modelId="{0647695E-883B-4938-9631-732909EE7D98}" type="presOf" srcId="{D090EBB3-5ACA-4F7C-BA6C-308E0E96DE17}" destId="{99F5F46C-78E4-4E2C-9F3F-1DD3F1BAF40B}" srcOrd="0" destOrd="0" presId="urn:microsoft.com/office/officeart/2005/8/layout/process5"/>
    <dgm:cxn modelId="{4B727D91-DE69-4372-A4AE-01E34C2F674B}" type="presOf" srcId="{6E02680C-CA6B-40FC-BAF8-0B6C73AFC0E2}" destId="{EDDB18B3-5075-40D1-BE06-E685E2CA89DF}" srcOrd="0" destOrd="0" presId="urn:microsoft.com/office/officeart/2005/8/layout/process5"/>
    <dgm:cxn modelId="{FCCCDF15-2931-4E06-A6BA-34545D0F4367}" type="presOf" srcId="{F2826A04-D407-48B3-A116-9B8EA07C1678}" destId="{0DACFD32-08C1-426B-A8D0-C7E35E796C59}" srcOrd="0" destOrd="0" presId="urn:microsoft.com/office/officeart/2005/8/layout/process5"/>
    <dgm:cxn modelId="{4C5DD773-880D-4420-9569-781D996C1BE4}" type="presOf" srcId="{3C8C333A-50F4-4D58-B4D6-3AF43DD4EA06}" destId="{BE687B07-7052-4E9E-B064-3B4E1E2CCBBC}" srcOrd="1" destOrd="0" presId="urn:microsoft.com/office/officeart/2005/8/layout/process5"/>
    <dgm:cxn modelId="{435E03ED-609C-483F-81A1-64008468A56A}" type="presOf" srcId="{610A8984-E8CD-4FBB-8405-8AD853F980FB}" destId="{0FD7F1E0-ED29-4F1F-8A0A-CE7FE42A328D}" srcOrd="0" destOrd="0" presId="urn:microsoft.com/office/officeart/2005/8/layout/process5"/>
    <dgm:cxn modelId="{D96C9348-2457-4D67-8ED6-4AEA75C17505}" type="presOf" srcId="{F93C5E8F-C02D-43EC-95F6-0630BFE4CB1E}" destId="{8E8B698F-B470-4CAD-A460-B0A537803D37}" srcOrd="0" destOrd="0" presId="urn:microsoft.com/office/officeart/2005/8/layout/process5"/>
    <dgm:cxn modelId="{B7D438FB-62AD-4704-8E28-63B1B3B01A73}" type="presOf" srcId="{26F5DC55-31E9-4926-B567-A00423F9F48E}" destId="{A39B305E-1421-4477-9EE5-3FBFF2062E08}" srcOrd="0" destOrd="0" presId="urn:microsoft.com/office/officeart/2005/8/layout/process5"/>
    <dgm:cxn modelId="{A78471B5-2ADE-441D-9913-191A59437A60}" type="presOf" srcId="{B4405832-E9C4-4B7B-9EDB-A4B265F9550B}" destId="{0598DB65-052C-4ADA-9399-9DE8570509FC}" srcOrd="0" destOrd="0" presId="urn:microsoft.com/office/officeart/2005/8/layout/process5"/>
    <dgm:cxn modelId="{EF640460-F1C6-4238-9BD3-B6FCCDBCB283}" type="presParOf" srcId="{0DACFD32-08C1-426B-A8D0-C7E35E796C59}" destId="{0598DB65-052C-4ADA-9399-9DE8570509FC}" srcOrd="0" destOrd="0" presId="urn:microsoft.com/office/officeart/2005/8/layout/process5"/>
    <dgm:cxn modelId="{B9E84731-DC5E-4C90-AAB6-2FDEE04D504E}" type="presParOf" srcId="{0DACFD32-08C1-426B-A8D0-C7E35E796C59}" destId="{871AACAD-0848-4C15-AC9D-603EC0BA59A4}" srcOrd="1" destOrd="0" presId="urn:microsoft.com/office/officeart/2005/8/layout/process5"/>
    <dgm:cxn modelId="{ED86A6DE-56CD-4875-B02B-CE975F13131E}" type="presParOf" srcId="{871AACAD-0848-4C15-AC9D-603EC0BA59A4}" destId="{531D66F7-D47E-41A4-A798-1024592FDFE6}" srcOrd="0" destOrd="0" presId="urn:microsoft.com/office/officeart/2005/8/layout/process5"/>
    <dgm:cxn modelId="{B6996A5E-5CA9-43D8-8722-115A3D2DEC70}" type="presParOf" srcId="{0DACFD32-08C1-426B-A8D0-C7E35E796C59}" destId="{8E8B698F-B470-4CAD-A460-B0A537803D37}" srcOrd="2" destOrd="0" presId="urn:microsoft.com/office/officeart/2005/8/layout/process5"/>
    <dgm:cxn modelId="{C712B94D-AF1E-455C-BFE9-3ECA011F41FB}" type="presParOf" srcId="{0DACFD32-08C1-426B-A8D0-C7E35E796C59}" destId="{EDDB18B3-5075-40D1-BE06-E685E2CA89DF}" srcOrd="3" destOrd="0" presId="urn:microsoft.com/office/officeart/2005/8/layout/process5"/>
    <dgm:cxn modelId="{8F2633C8-A09A-4A07-AD7C-FA31A98C0B63}" type="presParOf" srcId="{EDDB18B3-5075-40D1-BE06-E685E2CA89DF}" destId="{753EE21D-8566-48BF-86DE-113A43B0CCA0}" srcOrd="0" destOrd="0" presId="urn:microsoft.com/office/officeart/2005/8/layout/process5"/>
    <dgm:cxn modelId="{32E12A97-28A2-4A11-9C02-92898A917261}" type="presParOf" srcId="{0DACFD32-08C1-426B-A8D0-C7E35E796C59}" destId="{C233DEB5-C740-4990-9747-1AEC3F1B43F5}" srcOrd="4" destOrd="0" presId="urn:microsoft.com/office/officeart/2005/8/layout/process5"/>
    <dgm:cxn modelId="{C8081A6F-D7E9-4BE8-A0DA-773E6B273CE9}" type="presParOf" srcId="{0DACFD32-08C1-426B-A8D0-C7E35E796C59}" destId="{E5ECD52F-8CA1-4922-A04A-96B2C600BDDF}" srcOrd="5" destOrd="0" presId="urn:microsoft.com/office/officeart/2005/8/layout/process5"/>
    <dgm:cxn modelId="{01DB09CB-4EE3-45D0-8B5E-818B7ADB7501}" type="presParOf" srcId="{E5ECD52F-8CA1-4922-A04A-96B2C600BDDF}" destId="{91E87917-85CB-4488-9D3A-4CF02EE3B56E}" srcOrd="0" destOrd="0" presId="urn:microsoft.com/office/officeart/2005/8/layout/process5"/>
    <dgm:cxn modelId="{2A4451A9-9F8E-4C9F-AB34-34025DE74863}" type="presParOf" srcId="{0DACFD32-08C1-426B-A8D0-C7E35E796C59}" destId="{0FD7F1E0-ED29-4F1F-8A0A-CE7FE42A328D}" srcOrd="6" destOrd="0" presId="urn:microsoft.com/office/officeart/2005/8/layout/process5"/>
    <dgm:cxn modelId="{F6140C5F-7CB8-44F9-BD55-E1E9CE115E96}" type="presParOf" srcId="{0DACFD32-08C1-426B-A8D0-C7E35E796C59}" destId="{D110DA42-D41F-4E46-B2B9-29EF3BBA529D}" srcOrd="7" destOrd="0" presId="urn:microsoft.com/office/officeart/2005/8/layout/process5"/>
    <dgm:cxn modelId="{B85230A4-1F44-439B-84D4-41D074E95918}" type="presParOf" srcId="{D110DA42-D41F-4E46-B2B9-29EF3BBA529D}" destId="{BE687B07-7052-4E9E-B064-3B4E1E2CCBBC}" srcOrd="0" destOrd="0" presId="urn:microsoft.com/office/officeart/2005/8/layout/process5"/>
    <dgm:cxn modelId="{F250C54D-3983-4EC0-8A75-12297ADB8116}" type="presParOf" srcId="{0DACFD32-08C1-426B-A8D0-C7E35E796C59}" destId="{99F5F46C-78E4-4E2C-9F3F-1DD3F1BAF40B}" srcOrd="8" destOrd="0" presId="urn:microsoft.com/office/officeart/2005/8/layout/process5"/>
    <dgm:cxn modelId="{2B390206-39F3-4729-886C-8E2AD8D7437F}" type="presParOf" srcId="{0DACFD32-08C1-426B-A8D0-C7E35E796C59}" destId="{54CC24CC-77AA-4BC7-87BF-1EF30C39A3C8}" srcOrd="9" destOrd="0" presId="urn:microsoft.com/office/officeart/2005/8/layout/process5"/>
    <dgm:cxn modelId="{7000727C-AE85-42C2-84C4-DFC8B2E031AC}" type="presParOf" srcId="{54CC24CC-77AA-4BC7-87BF-1EF30C39A3C8}" destId="{5C6FD8B5-58C1-4C74-9849-9D259DE43818}" srcOrd="0" destOrd="0" presId="urn:microsoft.com/office/officeart/2005/8/layout/process5"/>
    <dgm:cxn modelId="{D35081C1-8C7E-4108-AC7F-0BD190571D6E}" type="presParOf" srcId="{0DACFD32-08C1-426B-A8D0-C7E35E796C59}" destId="{1B2D7E41-2143-40CD-8602-92C874569865}" srcOrd="10" destOrd="0" presId="urn:microsoft.com/office/officeart/2005/8/layout/process5"/>
    <dgm:cxn modelId="{9A2321CB-E78A-4898-8969-2998F6C4FCD8}" type="presParOf" srcId="{0DACFD32-08C1-426B-A8D0-C7E35E796C59}" destId="{2F5B7F3A-87BC-436F-AB82-B6659241C34E}" srcOrd="11" destOrd="0" presId="urn:microsoft.com/office/officeart/2005/8/layout/process5"/>
    <dgm:cxn modelId="{A854BB09-F5F0-4D6B-8270-4DA580B362A3}" type="presParOf" srcId="{2F5B7F3A-87BC-436F-AB82-B6659241C34E}" destId="{30210321-1906-4FD8-961E-93688D632757}" srcOrd="0" destOrd="0" presId="urn:microsoft.com/office/officeart/2005/8/layout/process5"/>
    <dgm:cxn modelId="{2A4A961B-7296-43DF-A101-5F7A31D6FD86}" type="presParOf" srcId="{0DACFD32-08C1-426B-A8D0-C7E35E796C59}" destId="{E8381925-E6D8-427D-B8B3-6E8EC88E9236}" srcOrd="12" destOrd="0" presId="urn:microsoft.com/office/officeart/2005/8/layout/process5"/>
    <dgm:cxn modelId="{5A46797C-44FC-4BCC-82B0-2C4736F36C9F}" type="presParOf" srcId="{0DACFD32-08C1-426B-A8D0-C7E35E796C59}" destId="{F8F85F00-3C7B-4929-A283-B140E6C81D26}" srcOrd="13" destOrd="0" presId="urn:microsoft.com/office/officeart/2005/8/layout/process5"/>
    <dgm:cxn modelId="{534B3A98-2323-4C96-9ADE-066BDFD4AAF9}" type="presParOf" srcId="{F8F85F00-3C7B-4929-A283-B140E6C81D26}" destId="{6B3C3BD0-C0B7-454D-87F6-36B179FBB2AC}" srcOrd="0" destOrd="0" presId="urn:microsoft.com/office/officeart/2005/8/layout/process5"/>
    <dgm:cxn modelId="{64F68FBE-D1EC-4496-8EC4-B1F0142BFA5B}" type="presParOf" srcId="{0DACFD32-08C1-426B-A8D0-C7E35E796C59}" destId="{A39B305E-1421-4477-9EE5-3FBFF2062E08}" srcOrd="14" destOrd="0" presId="urn:microsoft.com/office/officeart/2005/8/layout/process5"/>
    <dgm:cxn modelId="{17E09442-691C-49A4-AF98-E512EB78344F}" type="presParOf" srcId="{0DACFD32-08C1-426B-A8D0-C7E35E796C59}" destId="{0A26D395-00B5-4460-9D7E-88EECC8F8E5C}" srcOrd="15" destOrd="0" presId="urn:microsoft.com/office/officeart/2005/8/layout/process5"/>
    <dgm:cxn modelId="{34A6F981-A9F5-42CB-9D47-B823963D37D4}" type="presParOf" srcId="{0A26D395-00B5-4460-9D7E-88EECC8F8E5C}" destId="{A578A5EE-172D-4793-B943-D440BA3667F5}" srcOrd="0" destOrd="0" presId="urn:microsoft.com/office/officeart/2005/8/layout/process5"/>
    <dgm:cxn modelId="{45F23F4D-E688-4E15-8206-03C7135C5064}" type="presParOf" srcId="{0DACFD32-08C1-426B-A8D0-C7E35E796C59}" destId="{D2CCE35A-5BF0-4DB6-B47B-6CD524F7FCC7}" srcOrd="1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E836920-E736-4C8D-9188-E0614949E24C}"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C"/>
        </a:p>
      </dgm:t>
    </dgm:pt>
    <dgm:pt modelId="{531E04D9-D8C3-42F1-9BBE-DF7E79EA6670}">
      <dgm:prSet phldrT="[Texto]" phldr="1"/>
      <dgm:spPr/>
      <dgm:t>
        <a:bodyPr/>
        <a:lstStyle/>
        <a:p>
          <a:endParaRPr lang="es-EC"/>
        </a:p>
      </dgm:t>
    </dgm:pt>
    <dgm:pt modelId="{192FB433-DC30-45D7-9BED-4FA93AAEC5A6}" type="parTrans" cxnId="{20A56858-0394-400F-BE2E-640173AC960F}">
      <dgm:prSet/>
      <dgm:spPr/>
      <dgm:t>
        <a:bodyPr/>
        <a:lstStyle/>
        <a:p>
          <a:endParaRPr lang="es-EC"/>
        </a:p>
      </dgm:t>
    </dgm:pt>
    <dgm:pt modelId="{ACA87EA4-33C5-4DB9-891C-281389223620}" type="sibTrans" cxnId="{20A56858-0394-400F-BE2E-640173AC960F}">
      <dgm:prSet/>
      <dgm:spPr/>
      <dgm:t>
        <a:bodyPr/>
        <a:lstStyle/>
        <a:p>
          <a:endParaRPr lang="es-EC"/>
        </a:p>
      </dgm:t>
    </dgm:pt>
    <dgm:pt modelId="{BD8CC7E8-416B-465B-92C8-E790050927D5}">
      <dgm:prSet phldrT="[Texto]" phldr="1"/>
      <dgm:spPr/>
      <dgm:t>
        <a:bodyPr/>
        <a:lstStyle/>
        <a:p>
          <a:endParaRPr lang="es-EC"/>
        </a:p>
      </dgm:t>
    </dgm:pt>
    <dgm:pt modelId="{3C96FC46-DEC9-4149-9146-189813D73EDD}" type="parTrans" cxnId="{2FCA90E8-8FA2-4656-9216-3320F6A07A13}">
      <dgm:prSet/>
      <dgm:spPr/>
      <dgm:t>
        <a:bodyPr/>
        <a:lstStyle/>
        <a:p>
          <a:endParaRPr lang="es-EC"/>
        </a:p>
      </dgm:t>
    </dgm:pt>
    <dgm:pt modelId="{C5482103-4605-470D-949A-767D7E83F5AE}" type="sibTrans" cxnId="{2FCA90E8-8FA2-4656-9216-3320F6A07A13}">
      <dgm:prSet/>
      <dgm:spPr/>
      <dgm:t>
        <a:bodyPr/>
        <a:lstStyle/>
        <a:p>
          <a:endParaRPr lang="es-EC"/>
        </a:p>
      </dgm:t>
    </dgm:pt>
    <dgm:pt modelId="{E7DF3B19-8558-481F-BC00-6862E7ACC580}">
      <dgm:prSet phldrT="[Texto]" phldr="1"/>
      <dgm:spPr/>
      <dgm:t>
        <a:bodyPr/>
        <a:lstStyle/>
        <a:p>
          <a:endParaRPr lang="es-EC" dirty="0"/>
        </a:p>
      </dgm:t>
    </dgm:pt>
    <dgm:pt modelId="{98C4209E-08DF-4C0A-AE3C-B1B6962E8552}" type="sibTrans" cxnId="{836AB615-2B41-44B7-90C4-FC400AEBC8CC}">
      <dgm:prSet/>
      <dgm:spPr/>
      <dgm:t>
        <a:bodyPr/>
        <a:lstStyle/>
        <a:p>
          <a:endParaRPr lang="es-EC"/>
        </a:p>
      </dgm:t>
    </dgm:pt>
    <dgm:pt modelId="{E6C3DB55-24FE-4F51-A571-9C247738497F}" type="parTrans" cxnId="{836AB615-2B41-44B7-90C4-FC400AEBC8CC}">
      <dgm:prSet/>
      <dgm:spPr/>
      <dgm:t>
        <a:bodyPr/>
        <a:lstStyle/>
        <a:p>
          <a:endParaRPr lang="es-EC"/>
        </a:p>
      </dgm:t>
    </dgm:pt>
    <dgm:pt modelId="{0CC7D45B-F0A2-418E-8DB9-4E9C05142365}" type="pres">
      <dgm:prSet presAssocID="{DE836920-E736-4C8D-9188-E0614949E24C}" presName="Name0" presStyleCnt="0">
        <dgm:presLayoutVars>
          <dgm:dir/>
          <dgm:resizeHandles val="exact"/>
        </dgm:presLayoutVars>
      </dgm:prSet>
      <dgm:spPr/>
      <dgm:t>
        <a:bodyPr/>
        <a:lstStyle/>
        <a:p>
          <a:endParaRPr lang="es-EC"/>
        </a:p>
      </dgm:t>
    </dgm:pt>
    <dgm:pt modelId="{C02EA362-6B04-4676-9E08-7EC005FF4586}" type="pres">
      <dgm:prSet presAssocID="{531E04D9-D8C3-42F1-9BBE-DF7E79EA6670}" presName="composite" presStyleCnt="0"/>
      <dgm:spPr/>
    </dgm:pt>
    <dgm:pt modelId="{6E6C757C-8B5A-4FC9-8843-C338B471AB9A}" type="pres">
      <dgm:prSet presAssocID="{531E04D9-D8C3-42F1-9BBE-DF7E79EA6670}" presName="rect1" presStyleLbl="bgShp" presStyleIdx="0" presStyleCnt="3"/>
      <dgm:spPr>
        <a:blipFill rotWithShape="1">
          <a:blip xmlns:r="http://schemas.openxmlformats.org/officeDocument/2006/relationships" r:embed="rId1"/>
          <a:stretch>
            <a:fillRect/>
          </a:stretch>
        </a:blipFill>
      </dgm:spPr>
    </dgm:pt>
    <dgm:pt modelId="{CE663FB7-813E-41E5-A1C5-C4AAAD24E244}" type="pres">
      <dgm:prSet presAssocID="{531E04D9-D8C3-42F1-9BBE-DF7E79EA6670}" presName="rect2" presStyleLbl="trBgShp" presStyleIdx="0" presStyleCnt="3">
        <dgm:presLayoutVars>
          <dgm:bulletEnabled val="1"/>
        </dgm:presLayoutVars>
      </dgm:prSet>
      <dgm:spPr/>
      <dgm:t>
        <a:bodyPr/>
        <a:lstStyle/>
        <a:p>
          <a:endParaRPr lang="es-EC"/>
        </a:p>
      </dgm:t>
    </dgm:pt>
    <dgm:pt modelId="{E954F096-5664-472A-8728-422734738ACC}" type="pres">
      <dgm:prSet presAssocID="{ACA87EA4-33C5-4DB9-891C-281389223620}" presName="sibTrans" presStyleCnt="0"/>
      <dgm:spPr/>
    </dgm:pt>
    <dgm:pt modelId="{9CE0EF3C-AD2E-41E2-9641-D7E0DBED8275}" type="pres">
      <dgm:prSet presAssocID="{E7DF3B19-8558-481F-BC00-6862E7ACC580}" presName="composite" presStyleCnt="0"/>
      <dgm:spPr/>
    </dgm:pt>
    <dgm:pt modelId="{9402EED3-5017-41D3-92F9-BF65C81C1A97}" type="pres">
      <dgm:prSet presAssocID="{E7DF3B19-8558-481F-BC00-6862E7ACC580}" presName="rect1" presStyleLbl="bgShp" presStyleIdx="1" presStyleCnt="3"/>
      <dgm:spPr>
        <a:blipFill rotWithShape="1">
          <a:blip xmlns:r="http://schemas.openxmlformats.org/officeDocument/2006/relationships" r:embed="rId2"/>
          <a:stretch>
            <a:fillRect/>
          </a:stretch>
        </a:blipFill>
      </dgm:spPr>
    </dgm:pt>
    <dgm:pt modelId="{487919A8-3259-4F23-BD1D-E54831197F57}" type="pres">
      <dgm:prSet presAssocID="{E7DF3B19-8558-481F-BC00-6862E7ACC580}" presName="rect2" presStyleLbl="trBgShp" presStyleIdx="1" presStyleCnt="3">
        <dgm:presLayoutVars>
          <dgm:bulletEnabled val="1"/>
        </dgm:presLayoutVars>
      </dgm:prSet>
      <dgm:spPr/>
      <dgm:t>
        <a:bodyPr/>
        <a:lstStyle/>
        <a:p>
          <a:endParaRPr lang="es-EC"/>
        </a:p>
      </dgm:t>
    </dgm:pt>
    <dgm:pt modelId="{E8D82F91-0772-4EFE-971A-79AE603E35FC}" type="pres">
      <dgm:prSet presAssocID="{98C4209E-08DF-4C0A-AE3C-B1B6962E8552}" presName="sibTrans" presStyleCnt="0"/>
      <dgm:spPr/>
    </dgm:pt>
    <dgm:pt modelId="{16DE5E74-E711-4B18-90D3-7BEB27018A44}" type="pres">
      <dgm:prSet presAssocID="{BD8CC7E8-416B-465B-92C8-E790050927D5}" presName="composite" presStyleCnt="0"/>
      <dgm:spPr/>
    </dgm:pt>
    <dgm:pt modelId="{ADD38AE6-E65F-44DF-9148-339EAAD143B4}" type="pres">
      <dgm:prSet presAssocID="{BD8CC7E8-416B-465B-92C8-E790050927D5}" presName="rect1" presStyleLbl="bgShp" presStyleIdx="2" presStyleCnt="3"/>
      <dgm:spPr>
        <a:blipFill rotWithShape="1">
          <a:blip xmlns:r="http://schemas.openxmlformats.org/officeDocument/2006/relationships" r:embed="rId3"/>
          <a:stretch>
            <a:fillRect/>
          </a:stretch>
        </a:blipFill>
      </dgm:spPr>
    </dgm:pt>
    <dgm:pt modelId="{E5F335B4-DC9C-497B-9132-557A6D11E6A0}" type="pres">
      <dgm:prSet presAssocID="{BD8CC7E8-416B-465B-92C8-E790050927D5}" presName="rect2" presStyleLbl="trBgShp" presStyleIdx="2" presStyleCnt="3">
        <dgm:presLayoutVars>
          <dgm:bulletEnabled val="1"/>
        </dgm:presLayoutVars>
      </dgm:prSet>
      <dgm:spPr/>
      <dgm:t>
        <a:bodyPr/>
        <a:lstStyle/>
        <a:p>
          <a:endParaRPr lang="es-EC"/>
        </a:p>
      </dgm:t>
    </dgm:pt>
  </dgm:ptLst>
  <dgm:cxnLst>
    <dgm:cxn modelId="{958233DA-A0FB-4D43-9A3A-659C9F00D7BD}" type="presOf" srcId="{BD8CC7E8-416B-465B-92C8-E790050927D5}" destId="{E5F335B4-DC9C-497B-9132-557A6D11E6A0}" srcOrd="0" destOrd="0" presId="urn:microsoft.com/office/officeart/2008/layout/BendingPictureSemiTransparentText"/>
    <dgm:cxn modelId="{836AB615-2B41-44B7-90C4-FC400AEBC8CC}" srcId="{DE836920-E736-4C8D-9188-E0614949E24C}" destId="{E7DF3B19-8558-481F-BC00-6862E7ACC580}" srcOrd="1" destOrd="0" parTransId="{E6C3DB55-24FE-4F51-A571-9C247738497F}" sibTransId="{98C4209E-08DF-4C0A-AE3C-B1B6962E8552}"/>
    <dgm:cxn modelId="{AE39ED74-5D30-4DCB-831C-89D917DA9597}" type="presOf" srcId="{E7DF3B19-8558-481F-BC00-6862E7ACC580}" destId="{487919A8-3259-4F23-BD1D-E54831197F57}" srcOrd="0" destOrd="0" presId="urn:microsoft.com/office/officeart/2008/layout/BendingPictureSemiTransparentText"/>
    <dgm:cxn modelId="{20A56858-0394-400F-BE2E-640173AC960F}" srcId="{DE836920-E736-4C8D-9188-E0614949E24C}" destId="{531E04D9-D8C3-42F1-9BBE-DF7E79EA6670}" srcOrd="0" destOrd="0" parTransId="{192FB433-DC30-45D7-9BED-4FA93AAEC5A6}" sibTransId="{ACA87EA4-33C5-4DB9-891C-281389223620}"/>
    <dgm:cxn modelId="{2FCA90E8-8FA2-4656-9216-3320F6A07A13}" srcId="{DE836920-E736-4C8D-9188-E0614949E24C}" destId="{BD8CC7E8-416B-465B-92C8-E790050927D5}" srcOrd="2" destOrd="0" parTransId="{3C96FC46-DEC9-4149-9146-189813D73EDD}" sibTransId="{C5482103-4605-470D-949A-767D7E83F5AE}"/>
    <dgm:cxn modelId="{A342EBA9-9015-451B-AF42-A8FE3015C8FD}" type="presOf" srcId="{DE836920-E736-4C8D-9188-E0614949E24C}" destId="{0CC7D45B-F0A2-418E-8DB9-4E9C05142365}" srcOrd="0" destOrd="0" presId="urn:microsoft.com/office/officeart/2008/layout/BendingPictureSemiTransparentText"/>
    <dgm:cxn modelId="{C6AC0D63-95A0-43B4-8151-5F7388AFCF28}" type="presOf" srcId="{531E04D9-D8C3-42F1-9BBE-DF7E79EA6670}" destId="{CE663FB7-813E-41E5-A1C5-C4AAAD24E244}" srcOrd="0" destOrd="0" presId="urn:microsoft.com/office/officeart/2008/layout/BendingPictureSemiTransparentText"/>
    <dgm:cxn modelId="{ADE23ED8-20F1-4B46-844B-680594B49B19}" type="presParOf" srcId="{0CC7D45B-F0A2-418E-8DB9-4E9C05142365}" destId="{C02EA362-6B04-4676-9E08-7EC005FF4586}" srcOrd="0" destOrd="0" presId="urn:microsoft.com/office/officeart/2008/layout/BendingPictureSemiTransparentText"/>
    <dgm:cxn modelId="{E2C448BC-749F-4A11-BBDE-CCC2F02782E8}" type="presParOf" srcId="{C02EA362-6B04-4676-9E08-7EC005FF4586}" destId="{6E6C757C-8B5A-4FC9-8843-C338B471AB9A}" srcOrd="0" destOrd="0" presId="urn:microsoft.com/office/officeart/2008/layout/BendingPictureSemiTransparentText"/>
    <dgm:cxn modelId="{076C8E18-4C4F-440B-BEF7-F044F01FF78D}" type="presParOf" srcId="{C02EA362-6B04-4676-9E08-7EC005FF4586}" destId="{CE663FB7-813E-41E5-A1C5-C4AAAD24E244}" srcOrd="1" destOrd="0" presId="urn:microsoft.com/office/officeart/2008/layout/BendingPictureSemiTransparentText"/>
    <dgm:cxn modelId="{4BFCCFB7-60F9-4E5D-B90E-87324A1BB891}" type="presParOf" srcId="{0CC7D45B-F0A2-418E-8DB9-4E9C05142365}" destId="{E954F096-5664-472A-8728-422734738ACC}" srcOrd="1" destOrd="0" presId="urn:microsoft.com/office/officeart/2008/layout/BendingPictureSemiTransparentText"/>
    <dgm:cxn modelId="{A874B6D9-30DE-4661-9646-D4EB4F150BEA}" type="presParOf" srcId="{0CC7D45B-F0A2-418E-8DB9-4E9C05142365}" destId="{9CE0EF3C-AD2E-41E2-9641-D7E0DBED8275}" srcOrd="2" destOrd="0" presId="urn:microsoft.com/office/officeart/2008/layout/BendingPictureSemiTransparentText"/>
    <dgm:cxn modelId="{01116259-01FD-45CE-8DA2-5089751DA481}" type="presParOf" srcId="{9CE0EF3C-AD2E-41E2-9641-D7E0DBED8275}" destId="{9402EED3-5017-41D3-92F9-BF65C81C1A97}" srcOrd="0" destOrd="0" presId="urn:microsoft.com/office/officeart/2008/layout/BendingPictureSemiTransparentText"/>
    <dgm:cxn modelId="{703D8B3A-921E-4C61-8FB6-4A79E999C3C1}" type="presParOf" srcId="{9CE0EF3C-AD2E-41E2-9641-D7E0DBED8275}" destId="{487919A8-3259-4F23-BD1D-E54831197F57}" srcOrd="1" destOrd="0" presId="urn:microsoft.com/office/officeart/2008/layout/BendingPictureSemiTransparentText"/>
    <dgm:cxn modelId="{877D2887-0CCB-4F37-A32E-1FFBABB43FBF}" type="presParOf" srcId="{0CC7D45B-F0A2-418E-8DB9-4E9C05142365}" destId="{E8D82F91-0772-4EFE-971A-79AE603E35FC}" srcOrd="3" destOrd="0" presId="urn:microsoft.com/office/officeart/2008/layout/BendingPictureSemiTransparentText"/>
    <dgm:cxn modelId="{24BAFE55-580F-4C40-9DA9-21EB7F2E81F8}" type="presParOf" srcId="{0CC7D45B-F0A2-418E-8DB9-4E9C05142365}" destId="{16DE5E74-E711-4B18-90D3-7BEB27018A44}" srcOrd="4" destOrd="0" presId="urn:microsoft.com/office/officeart/2008/layout/BendingPictureSemiTransparentText"/>
    <dgm:cxn modelId="{119E8982-839D-4A2D-8E59-2D1B84F771C2}" type="presParOf" srcId="{16DE5E74-E711-4B18-90D3-7BEB27018A44}" destId="{ADD38AE6-E65F-44DF-9148-339EAAD143B4}" srcOrd="0" destOrd="0" presId="urn:microsoft.com/office/officeart/2008/layout/BendingPictureSemiTransparentText"/>
    <dgm:cxn modelId="{D3C1B467-4695-4F9B-8B94-579E42B83ED1}" type="presParOf" srcId="{16DE5E74-E711-4B18-90D3-7BEB27018A44}" destId="{E5F335B4-DC9C-497B-9132-557A6D11E6A0}" srcOrd="1" destOrd="0" presId="urn:microsoft.com/office/officeart/2008/layout/BendingPictureSemiTransparentText"/>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CDFC782-390B-417A-8EBD-8CD3AD4D21B1}" type="doc">
      <dgm:prSet loTypeId="urn:microsoft.com/office/officeart/2008/layout/VerticalCurvedList" loCatId="list" qsTypeId="urn:microsoft.com/office/officeart/2005/8/quickstyle/simple1" qsCatId="simple" csTypeId="urn:microsoft.com/office/officeart/2005/8/colors/accent4_1" csCatId="accent4" phldr="1"/>
      <dgm:spPr/>
      <dgm:t>
        <a:bodyPr/>
        <a:lstStyle/>
        <a:p>
          <a:endParaRPr lang="es-EC"/>
        </a:p>
      </dgm:t>
    </dgm:pt>
    <dgm:pt modelId="{6819B8A1-582B-4703-ABED-5EF9C1026188}">
      <dgm:prSet phldrT="[Texto]" custT="1"/>
      <dgm:spPr/>
      <dgm:t>
        <a:bodyPr/>
        <a:lstStyle/>
        <a:p>
          <a:r>
            <a:rPr lang="es-ES" sz="1500" b="1" dirty="0" smtClean="0"/>
            <a:t>Información documentada </a:t>
          </a:r>
          <a:endParaRPr lang="es-EC" sz="1500" b="1" dirty="0"/>
        </a:p>
      </dgm:t>
    </dgm:pt>
    <dgm:pt modelId="{2A405F8B-5A5C-455F-8FBD-FC3E42725151}" type="parTrans" cxnId="{41EC993D-83CD-4C6F-858E-D67985FE1A20}">
      <dgm:prSet/>
      <dgm:spPr/>
      <dgm:t>
        <a:bodyPr/>
        <a:lstStyle/>
        <a:p>
          <a:endParaRPr lang="es-EC" sz="1500" b="1"/>
        </a:p>
      </dgm:t>
    </dgm:pt>
    <dgm:pt modelId="{A7754440-B46E-49E1-9B2E-15E4A3104D1E}" type="sibTrans" cxnId="{41EC993D-83CD-4C6F-858E-D67985FE1A20}">
      <dgm:prSet/>
      <dgm:spPr/>
      <dgm:t>
        <a:bodyPr/>
        <a:lstStyle/>
        <a:p>
          <a:endParaRPr lang="es-EC" sz="1500" b="1"/>
        </a:p>
      </dgm:t>
    </dgm:pt>
    <dgm:pt modelId="{ED88F743-664C-4335-965E-2A7342ACEEDE}">
      <dgm:prSet phldrT="[Texto]" custT="1"/>
      <dgm:spPr/>
      <dgm:t>
        <a:bodyPr/>
        <a:lstStyle/>
        <a:p>
          <a:r>
            <a:rPr lang="es-EC" sz="1500" b="1" dirty="0" smtClean="0"/>
            <a:t>Productos y servicios</a:t>
          </a:r>
          <a:endParaRPr lang="es-EC" sz="1500" b="1" dirty="0"/>
        </a:p>
      </dgm:t>
    </dgm:pt>
    <dgm:pt modelId="{C1426E9C-1855-46F4-87B1-D4F2EE17EFF5}" type="parTrans" cxnId="{EE382422-E2FE-4D23-8C69-757DAC3CE8B7}">
      <dgm:prSet/>
      <dgm:spPr/>
      <dgm:t>
        <a:bodyPr/>
        <a:lstStyle/>
        <a:p>
          <a:endParaRPr lang="es-EC" sz="1500" b="1"/>
        </a:p>
      </dgm:t>
    </dgm:pt>
    <dgm:pt modelId="{B6EAED33-0083-494E-B9B8-CD2C066813EE}" type="sibTrans" cxnId="{EE382422-E2FE-4D23-8C69-757DAC3CE8B7}">
      <dgm:prSet/>
      <dgm:spPr/>
      <dgm:t>
        <a:bodyPr/>
        <a:lstStyle/>
        <a:p>
          <a:endParaRPr lang="es-EC" sz="1500" b="1"/>
        </a:p>
      </dgm:t>
    </dgm:pt>
    <dgm:pt modelId="{A524E7D1-7E60-4C57-B88D-350D9252F1A6}">
      <dgm:prSet phldrT="[Texto]" custT="1"/>
      <dgm:spPr/>
      <dgm:t>
        <a:bodyPr/>
        <a:lstStyle/>
        <a:p>
          <a:r>
            <a:rPr lang="es-EC" sz="1500" b="1" dirty="0" smtClean="0"/>
            <a:t>Partes interesadas o </a:t>
          </a:r>
          <a:r>
            <a:rPr lang="es-EC" sz="1500" b="1" dirty="0" err="1" smtClean="0"/>
            <a:t>concerned</a:t>
          </a:r>
          <a:r>
            <a:rPr lang="es-EC" sz="1500" b="1" dirty="0" smtClean="0"/>
            <a:t> </a:t>
          </a:r>
          <a:r>
            <a:rPr lang="es-EC" sz="1500" b="1" dirty="0" err="1" smtClean="0"/>
            <a:t>parties</a:t>
          </a:r>
          <a:endParaRPr lang="es-EC" sz="1500" b="1" dirty="0"/>
        </a:p>
      </dgm:t>
    </dgm:pt>
    <dgm:pt modelId="{C1B9CCE7-DA41-48F8-82E7-B48841D92AD9}" type="parTrans" cxnId="{F4109681-603D-4355-9314-B295037640FF}">
      <dgm:prSet/>
      <dgm:spPr/>
      <dgm:t>
        <a:bodyPr/>
        <a:lstStyle/>
        <a:p>
          <a:endParaRPr lang="es-EC" sz="1500" b="1"/>
        </a:p>
      </dgm:t>
    </dgm:pt>
    <dgm:pt modelId="{94AFB29D-C9BD-4D0D-ACB1-FF801E9C3DB0}" type="sibTrans" cxnId="{F4109681-603D-4355-9314-B295037640FF}">
      <dgm:prSet/>
      <dgm:spPr/>
      <dgm:t>
        <a:bodyPr/>
        <a:lstStyle/>
        <a:p>
          <a:endParaRPr lang="es-EC" sz="1500" b="1"/>
        </a:p>
      </dgm:t>
    </dgm:pt>
    <dgm:pt modelId="{7F9357BF-8958-4C37-BC99-5807DA847133}">
      <dgm:prSet phldrT="[Texto]" custT="1"/>
      <dgm:spPr>
        <a:solidFill>
          <a:schemeClr val="accent4">
            <a:lumMod val="60000"/>
            <a:lumOff val="40000"/>
          </a:schemeClr>
        </a:solidFill>
      </dgm:spPr>
      <dgm:t>
        <a:bodyPr/>
        <a:lstStyle/>
        <a:p>
          <a:r>
            <a:rPr lang="es-EC" sz="1500" b="1" dirty="0" smtClean="0"/>
            <a:t>Enfoque basado en el riesgo</a:t>
          </a:r>
          <a:endParaRPr lang="es-EC" sz="1500" b="1" dirty="0"/>
        </a:p>
      </dgm:t>
    </dgm:pt>
    <dgm:pt modelId="{B0A1152F-C2AC-489F-B508-24A0D625C555}" type="parTrans" cxnId="{6E06EEC2-A793-411B-9417-977276CDE568}">
      <dgm:prSet/>
      <dgm:spPr/>
      <dgm:t>
        <a:bodyPr/>
        <a:lstStyle/>
        <a:p>
          <a:endParaRPr lang="es-EC" sz="1500" b="1"/>
        </a:p>
      </dgm:t>
    </dgm:pt>
    <dgm:pt modelId="{71199A27-80E4-407B-97D5-18B90E08BCEA}" type="sibTrans" cxnId="{6E06EEC2-A793-411B-9417-977276CDE568}">
      <dgm:prSet/>
      <dgm:spPr/>
      <dgm:t>
        <a:bodyPr/>
        <a:lstStyle/>
        <a:p>
          <a:endParaRPr lang="es-EC" sz="1500" b="1"/>
        </a:p>
      </dgm:t>
    </dgm:pt>
    <dgm:pt modelId="{205B6DDA-D1CF-404C-9834-BA1D136CFA84}" type="pres">
      <dgm:prSet presAssocID="{4CDFC782-390B-417A-8EBD-8CD3AD4D21B1}" presName="Name0" presStyleCnt="0">
        <dgm:presLayoutVars>
          <dgm:chMax val="7"/>
          <dgm:chPref val="7"/>
          <dgm:dir/>
        </dgm:presLayoutVars>
      </dgm:prSet>
      <dgm:spPr/>
      <dgm:t>
        <a:bodyPr/>
        <a:lstStyle/>
        <a:p>
          <a:endParaRPr lang="es-EC"/>
        </a:p>
      </dgm:t>
    </dgm:pt>
    <dgm:pt modelId="{D3E00D5E-D166-4030-AC1A-6C9AD03F8ECC}" type="pres">
      <dgm:prSet presAssocID="{4CDFC782-390B-417A-8EBD-8CD3AD4D21B1}" presName="Name1" presStyleCnt="0"/>
      <dgm:spPr/>
    </dgm:pt>
    <dgm:pt modelId="{4436EEF5-E423-493D-835C-D34B5BB34ED8}" type="pres">
      <dgm:prSet presAssocID="{4CDFC782-390B-417A-8EBD-8CD3AD4D21B1}" presName="cycle" presStyleCnt="0"/>
      <dgm:spPr/>
    </dgm:pt>
    <dgm:pt modelId="{9D659138-173F-4417-880B-935192734CA9}" type="pres">
      <dgm:prSet presAssocID="{4CDFC782-390B-417A-8EBD-8CD3AD4D21B1}" presName="srcNode" presStyleLbl="node1" presStyleIdx="0" presStyleCnt="4"/>
      <dgm:spPr/>
    </dgm:pt>
    <dgm:pt modelId="{EF735ACB-BF3A-490E-A3F8-84BAED868676}" type="pres">
      <dgm:prSet presAssocID="{4CDFC782-390B-417A-8EBD-8CD3AD4D21B1}" presName="conn" presStyleLbl="parChTrans1D2" presStyleIdx="0" presStyleCnt="1"/>
      <dgm:spPr/>
      <dgm:t>
        <a:bodyPr/>
        <a:lstStyle/>
        <a:p>
          <a:endParaRPr lang="es-EC"/>
        </a:p>
      </dgm:t>
    </dgm:pt>
    <dgm:pt modelId="{5A6F75F1-C72E-49F8-87D0-0C3B09121307}" type="pres">
      <dgm:prSet presAssocID="{4CDFC782-390B-417A-8EBD-8CD3AD4D21B1}" presName="extraNode" presStyleLbl="node1" presStyleIdx="0" presStyleCnt="4"/>
      <dgm:spPr/>
    </dgm:pt>
    <dgm:pt modelId="{BB4966C6-ACE4-4734-8EAA-C449944299ED}" type="pres">
      <dgm:prSet presAssocID="{4CDFC782-390B-417A-8EBD-8CD3AD4D21B1}" presName="dstNode" presStyleLbl="node1" presStyleIdx="0" presStyleCnt="4"/>
      <dgm:spPr/>
    </dgm:pt>
    <dgm:pt modelId="{AC194DB2-45FB-4657-B9C4-38B0C0CE14B2}" type="pres">
      <dgm:prSet presAssocID="{6819B8A1-582B-4703-ABED-5EF9C1026188}" presName="text_1" presStyleLbl="node1" presStyleIdx="0" presStyleCnt="4">
        <dgm:presLayoutVars>
          <dgm:bulletEnabled val="1"/>
        </dgm:presLayoutVars>
      </dgm:prSet>
      <dgm:spPr/>
      <dgm:t>
        <a:bodyPr/>
        <a:lstStyle/>
        <a:p>
          <a:endParaRPr lang="es-EC"/>
        </a:p>
      </dgm:t>
    </dgm:pt>
    <dgm:pt modelId="{7CF47DB0-21BB-4148-9918-D4A0B4F85FDA}" type="pres">
      <dgm:prSet presAssocID="{6819B8A1-582B-4703-ABED-5EF9C1026188}" presName="accent_1" presStyleCnt="0"/>
      <dgm:spPr/>
    </dgm:pt>
    <dgm:pt modelId="{EB953D55-85A1-4D9D-8DB4-A3979D6145D4}" type="pres">
      <dgm:prSet presAssocID="{6819B8A1-582B-4703-ABED-5EF9C1026188}" presName="accentRepeatNode" presStyleLbl="solidFgAcc1" presStyleIdx="0" presStyleCnt="4"/>
      <dgm:spPr/>
    </dgm:pt>
    <dgm:pt modelId="{2CB68112-F9AB-4A24-992C-2433B2092241}" type="pres">
      <dgm:prSet presAssocID="{ED88F743-664C-4335-965E-2A7342ACEEDE}" presName="text_2" presStyleLbl="node1" presStyleIdx="1" presStyleCnt="4">
        <dgm:presLayoutVars>
          <dgm:bulletEnabled val="1"/>
        </dgm:presLayoutVars>
      </dgm:prSet>
      <dgm:spPr/>
      <dgm:t>
        <a:bodyPr/>
        <a:lstStyle/>
        <a:p>
          <a:endParaRPr lang="es-EC"/>
        </a:p>
      </dgm:t>
    </dgm:pt>
    <dgm:pt modelId="{ADA5C6BF-07D9-4F1B-8488-7383734103F8}" type="pres">
      <dgm:prSet presAssocID="{ED88F743-664C-4335-965E-2A7342ACEEDE}" presName="accent_2" presStyleCnt="0"/>
      <dgm:spPr/>
    </dgm:pt>
    <dgm:pt modelId="{1C94EF67-2E08-4B84-998A-0CB72C2332AA}" type="pres">
      <dgm:prSet presAssocID="{ED88F743-664C-4335-965E-2A7342ACEEDE}" presName="accentRepeatNode" presStyleLbl="solidFgAcc1" presStyleIdx="1" presStyleCnt="4"/>
      <dgm:spPr/>
    </dgm:pt>
    <dgm:pt modelId="{634AC0CB-293F-434D-83F1-61B73DBAAF91}" type="pres">
      <dgm:prSet presAssocID="{A524E7D1-7E60-4C57-B88D-350D9252F1A6}" presName="text_3" presStyleLbl="node1" presStyleIdx="2" presStyleCnt="4">
        <dgm:presLayoutVars>
          <dgm:bulletEnabled val="1"/>
        </dgm:presLayoutVars>
      </dgm:prSet>
      <dgm:spPr/>
      <dgm:t>
        <a:bodyPr/>
        <a:lstStyle/>
        <a:p>
          <a:endParaRPr lang="es-EC"/>
        </a:p>
      </dgm:t>
    </dgm:pt>
    <dgm:pt modelId="{CB6134AB-CA63-45C5-89C7-AC5C771B0003}" type="pres">
      <dgm:prSet presAssocID="{A524E7D1-7E60-4C57-B88D-350D9252F1A6}" presName="accent_3" presStyleCnt="0"/>
      <dgm:spPr/>
    </dgm:pt>
    <dgm:pt modelId="{AECF1CCB-8DA1-4918-90DD-17B28AE5223A}" type="pres">
      <dgm:prSet presAssocID="{A524E7D1-7E60-4C57-B88D-350D9252F1A6}" presName="accentRepeatNode" presStyleLbl="solidFgAcc1" presStyleIdx="2" presStyleCnt="4"/>
      <dgm:spPr>
        <a:blipFill rotWithShape="0">
          <a:blip xmlns:r="http://schemas.openxmlformats.org/officeDocument/2006/relationships" r:embed="rId1"/>
          <a:stretch>
            <a:fillRect/>
          </a:stretch>
        </a:blipFill>
      </dgm:spPr>
      <dgm:t>
        <a:bodyPr/>
        <a:lstStyle/>
        <a:p>
          <a:endParaRPr lang="es-EC"/>
        </a:p>
      </dgm:t>
    </dgm:pt>
    <dgm:pt modelId="{9B101A05-99A1-4123-A04B-7B05F58B3E15}" type="pres">
      <dgm:prSet presAssocID="{7F9357BF-8958-4C37-BC99-5807DA847133}" presName="text_4" presStyleLbl="node1" presStyleIdx="3" presStyleCnt="4">
        <dgm:presLayoutVars>
          <dgm:bulletEnabled val="1"/>
        </dgm:presLayoutVars>
      </dgm:prSet>
      <dgm:spPr/>
      <dgm:t>
        <a:bodyPr/>
        <a:lstStyle/>
        <a:p>
          <a:endParaRPr lang="es-EC"/>
        </a:p>
      </dgm:t>
    </dgm:pt>
    <dgm:pt modelId="{C6DEFD6E-FC32-4943-AAD8-1B92EFBDE3FE}" type="pres">
      <dgm:prSet presAssocID="{7F9357BF-8958-4C37-BC99-5807DA847133}" presName="accent_4" presStyleCnt="0"/>
      <dgm:spPr/>
    </dgm:pt>
    <dgm:pt modelId="{48A2707A-DFDC-4B87-A283-2F1E103A3ECC}" type="pres">
      <dgm:prSet presAssocID="{7F9357BF-8958-4C37-BC99-5807DA847133}" presName="accentRepeatNode" presStyleLbl="solidFgAcc1" presStyleIdx="3" presStyleCnt="4"/>
      <dgm:spPr/>
    </dgm:pt>
  </dgm:ptLst>
  <dgm:cxnLst>
    <dgm:cxn modelId="{EE382422-E2FE-4D23-8C69-757DAC3CE8B7}" srcId="{4CDFC782-390B-417A-8EBD-8CD3AD4D21B1}" destId="{ED88F743-664C-4335-965E-2A7342ACEEDE}" srcOrd="1" destOrd="0" parTransId="{C1426E9C-1855-46F4-87B1-D4F2EE17EFF5}" sibTransId="{B6EAED33-0083-494E-B9B8-CD2C066813EE}"/>
    <dgm:cxn modelId="{E2FB55A2-BA81-4455-89F8-C7C8E65DF0BB}" type="presOf" srcId="{ED88F743-664C-4335-965E-2A7342ACEEDE}" destId="{2CB68112-F9AB-4A24-992C-2433B2092241}" srcOrd="0" destOrd="0" presId="urn:microsoft.com/office/officeart/2008/layout/VerticalCurvedList"/>
    <dgm:cxn modelId="{F4109681-603D-4355-9314-B295037640FF}" srcId="{4CDFC782-390B-417A-8EBD-8CD3AD4D21B1}" destId="{A524E7D1-7E60-4C57-B88D-350D9252F1A6}" srcOrd="2" destOrd="0" parTransId="{C1B9CCE7-DA41-48F8-82E7-B48841D92AD9}" sibTransId="{94AFB29D-C9BD-4D0D-ACB1-FF801E9C3DB0}"/>
    <dgm:cxn modelId="{41EC993D-83CD-4C6F-858E-D67985FE1A20}" srcId="{4CDFC782-390B-417A-8EBD-8CD3AD4D21B1}" destId="{6819B8A1-582B-4703-ABED-5EF9C1026188}" srcOrd="0" destOrd="0" parTransId="{2A405F8B-5A5C-455F-8FBD-FC3E42725151}" sibTransId="{A7754440-B46E-49E1-9B2E-15E4A3104D1E}"/>
    <dgm:cxn modelId="{4A4D529A-3387-405B-B19A-2C3C07A7BFF3}" type="presOf" srcId="{4CDFC782-390B-417A-8EBD-8CD3AD4D21B1}" destId="{205B6DDA-D1CF-404C-9834-BA1D136CFA84}" srcOrd="0" destOrd="0" presId="urn:microsoft.com/office/officeart/2008/layout/VerticalCurvedList"/>
    <dgm:cxn modelId="{38E59104-5320-4818-AB7C-91CEBB8ECF56}" type="presOf" srcId="{7F9357BF-8958-4C37-BC99-5807DA847133}" destId="{9B101A05-99A1-4123-A04B-7B05F58B3E15}" srcOrd="0" destOrd="0" presId="urn:microsoft.com/office/officeart/2008/layout/VerticalCurvedList"/>
    <dgm:cxn modelId="{E483ADC5-B575-475D-BC01-0C1C6DE4395D}" type="presOf" srcId="{6819B8A1-582B-4703-ABED-5EF9C1026188}" destId="{AC194DB2-45FB-4657-B9C4-38B0C0CE14B2}" srcOrd="0" destOrd="0" presId="urn:microsoft.com/office/officeart/2008/layout/VerticalCurvedList"/>
    <dgm:cxn modelId="{6E06EEC2-A793-411B-9417-977276CDE568}" srcId="{4CDFC782-390B-417A-8EBD-8CD3AD4D21B1}" destId="{7F9357BF-8958-4C37-BC99-5807DA847133}" srcOrd="3" destOrd="0" parTransId="{B0A1152F-C2AC-489F-B508-24A0D625C555}" sibTransId="{71199A27-80E4-407B-97D5-18B90E08BCEA}"/>
    <dgm:cxn modelId="{F4D2AED0-D2FA-43D0-B398-02DE4C5EA4AE}" type="presOf" srcId="{A524E7D1-7E60-4C57-B88D-350D9252F1A6}" destId="{634AC0CB-293F-434D-83F1-61B73DBAAF91}" srcOrd="0" destOrd="0" presId="urn:microsoft.com/office/officeart/2008/layout/VerticalCurvedList"/>
    <dgm:cxn modelId="{2D30FB41-1C8C-4635-90CB-03E224CD97A6}" type="presOf" srcId="{A7754440-B46E-49E1-9B2E-15E4A3104D1E}" destId="{EF735ACB-BF3A-490E-A3F8-84BAED868676}" srcOrd="0" destOrd="0" presId="urn:microsoft.com/office/officeart/2008/layout/VerticalCurvedList"/>
    <dgm:cxn modelId="{091C09A4-BD5C-4773-91CA-19F8AF5C2727}" type="presParOf" srcId="{205B6DDA-D1CF-404C-9834-BA1D136CFA84}" destId="{D3E00D5E-D166-4030-AC1A-6C9AD03F8ECC}" srcOrd="0" destOrd="0" presId="urn:microsoft.com/office/officeart/2008/layout/VerticalCurvedList"/>
    <dgm:cxn modelId="{6C108D5A-2D9B-4962-B8D1-09488D5510FD}" type="presParOf" srcId="{D3E00D5E-D166-4030-AC1A-6C9AD03F8ECC}" destId="{4436EEF5-E423-493D-835C-D34B5BB34ED8}" srcOrd="0" destOrd="0" presId="urn:microsoft.com/office/officeart/2008/layout/VerticalCurvedList"/>
    <dgm:cxn modelId="{75AAA295-A4E5-4C91-9B73-F8641F39D30E}" type="presParOf" srcId="{4436EEF5-E423-493D-835C-D34B5BB34ED8}" destId="{9D659138-173F-4417-880B-935192734CA9}" srcOrd="0" destOrd="0" presId="urn:microsoft.com/office/officeart/2008/layout/VerticalCurvedList"/>
    <dgm:cxn modelId="{31A371CA-3927-4CA9-987D-5832BFA062CB}" type="presParOf" srcId="{4436EEF5-E423-493D-835C-D34B5BB34ED8}" destId="{EF735ACB-BF3A-490E-A3F8-84BAED868676}" srcOrd="1" destOrd="0" presId="urn:microsoft.com/office/officeart/2008/layout/VerticalCurvedList"/>
    <dgm:cxn modelId="{0A29EC8D-6B51-435A-B1BD-C52F03E7690C}" type="presParOf" srcId="{4436EEF5-E423-493D-835C-D34B5BB34ED8}" destId="{5A6F75F1-C72E-49F8-87D0-0C3B09121307}" srcOrd="2" destOrd="0" presId="urn:microsoft.com/office/officeart/2008/layout/VerticalCurvedList"/>
    <dgm:cxn modelId="{3D841B86-8215-4535-B9CA-9BF9B8E31FCF}" type="presParOf" srcId="{4436EEF5-E423-493D-835C-D34B5BB34ED8}" destId="{BB4966C6-ACE4-4734-8EAA-C449944299ED}" srcOrd="3" destOrd="0" presId="urn:microsoft.com/office/officeart/2008/layout/VerticalCurvedList"/>
    <dgm:cxn modelId="{82C6A967-59E8-424C-B0F6-57B408E84D90}" type="presParOf" srcId="{D3E00D5E-D166-4030-AC1A-6C9AD03F8ECC}" destId="{AC194DB2-45FB-4657-B9C4-38B0C0CE14B2}" srcOrd="1" destOrd="0" presId="urn:microsoft.com/office/officeart/2008/layout/VerticalCurvedList"/>
    <dgm:cxn modelId="{111FF889-9221-4C4A-8A2C-D56045C8D1C9}" type="presParOf" srcId="{D3E00D5E-D166-4030-AC1A-6C9AD03F8ECC}" destId="{7CF47DB0-21BB-4148-9918-D4A0B4F85FDA}" srcOrd="2" destOrd="0" presId="urn:microsoft.com/office/officeart/2008/layout/VerticalCurvedList"/>
    <dgm:cxn modelId="{9152BFEA-A483-4035-B225-30F494BB5803}" type="presParOf" srcId="{7CF47DB0-21BB-4148-9918-D4A0B4F85FDA}" destId="{EB953D55-85A1-4D9D-8DB4-A3979D6145D4}" srcOrd="0" destOrd="0" presId="urn:microsoft.com/office/officeart/2008/layout/VerticalCurvedList"/>
    <dgm:cxn modelId="{345A3F6A-A7FD-4813-B08A-E3C44B04F969}" type="presParOf" srcId="{D3E00D5E-D166-4030-AC1A-6C9AD03F8ECC}" destId="{2CB68112-F9AB-4A24-992C-2433B2092241}" srcOrd="3" destOrd="0" presId="urn:microsoft.com/office/officeart/2008/layout/VerticalCurvedList"/>
    <dgm:cxn modelId="{159DE05A-1BA5-454B-8284-FA1FB80F6767}" type="presParOf" srcId="{D3E00D5E-D166-4030-AC1A-6C9AD03F8ECC}" destId="{ADA5C6BF-07D9-4F1B-8488-7383734103F8}" srcOrd="4" destOrd="0" presId="urn:microsoft.com/office/officeart/2008/layout/VerticalCurvedList"/>
    <dgm:cxn modelId="{EEBF4F72-D739-428A-80FD-241548C98EBB}" type="presParOf" srcId="{ADA5C6BF-07D9-4F1B-8488-7383734103F8}" destId="{1C94EF67-2E08-4B84-998A-0CB72C2332AA}" srcOrd="0" destOrd="0" presId="urn:microsoft.com/office/officeart/2008/layout/VerticalCurvedList"/>
    <dgm:cxn modelId="{609DC79A-00D3-46E7-9CF8-DC475972EB9A}" type="presParOf" srcId="{D3E00D5E-D166-4030-AC1A-6C9AD03F8ECC}" destId="{634AC0CB-293F-434D-83F1-61B73DBAAF91}" srcOrd="5" destOrd="0" presId="urn:microsoft.com/office/officeart/2008/layout/VerticalCurvedList"/>
    <dgm:cxn modelId="{05B7ACB2-C632-459E-98BE-AFA2D01DCD82}" type="presParOf" srcId="{D3E00D5E-D166-4030-AC1A-6C9AD03F8ECC}" destId="{CB6134AB-CA63-45C5-89C7-AC5C771B0003}" srcOrd="6" destOrd="0" presId="urn:microsoft.com/office/officeart/2008/layout/VerticalCurvedList"/>
    <dgm:cxn modelId="{C012A8F7-3A32-4409-ADB1-82BA41C33B71}" type="presParOf" srcId="{CB6134AB-CA63-45C5-89C7-AC5C771B0003}" destId="{AECF1CCB-8DA1-4918-90DD-17B28AE5223A}" srcOrd="0" destOrd="0" presId="urn:microsoft.com/office/officeart/2008/layout/VerticalCurvedList"/>
    <dgm:cxn modelId="{A6531ABE-B89C-48D9-A4C7-B5E7421F5BF1}" type="presParOf" srcId="{D3E00D5E-D166-4030-AC1A-6C9AD03F8ECC}" destId="{9B101A05-99A1-4123-A04B-7B05F58B3E15}" srcOrd="7" destOrd="0" presId="urn:microsoft.com/office/officeart/2008/layout/VerticalCurvedList"/>
    <dgm:cxn modelId="{F35F5EA0-C5B7-4877-8A5F-86C0A26488F8}" type="presParOf" srcId="{D3E00D5E-D166-4030-AC1A-6C9AD03F8ECC}" destId="{C6DEFD6E-FC32-4943-AAD8-1B92EFBDE3FE}" srcOrd="8" destOrd="0" presId="urn:microsoft.com/office/officeart/2008/layout/VerticalCurvedList"/>
    <dgm:cxn modelId="{E4615B78-8541-4974-B8E0-CA1D37E5451F}" type="presParOf" srcId="{C6DEFD6E-FC32-4943-AAD8-1B92EFBDE3FE}" destId="{48A2707A-DFDC-4B87-A283-2F1E103A3ECC}"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5A354E6-AEC5-49AD-851F-39E6A0AD7AC6}" type="doc">
      <dgm:prSet loTypeId="urn:microsoft.com/office/officeart/2005/8/layout/pyramid2" loCatId="pyramid" qsTypeId="urn:microsoft.com/office/officeart/2005/8/quickstyle/simple3" qsCatId="simple" csTypeId="urn:microsoft.com/office/officeart/2005/8/colors/colorful1" csCatId="colorful" phldr="1"/>
      <dgm:spPr/>
    </dgm:pt>
    <dgm:pt modelId="{35F78C14-2A5B-484F-910C-F08B1B4CEA6A}">
      <dgm:prSet phldrT="[Texto]" custT="1"/>
      <dgm:spPr/>
      <dgm:t>
        <a:bodyPr/>
        <a:lstStyle/>
        <a:p>
          <a:pPr algn="ctr"/>
          <a:r>
            <a:rPr lang="es-EC" sz="900">
              <a:latin typeface="Arial" panose="020B0604020202020204" pitchFamily="34" charset="0"/>
              <a:cs typeface="Arial" panose="020B0604020202020204" pitchFamily="34" charset="0"/>
            </a:rPr>
            <a:t>Alcance del Sistema de Gestión de Calidad</a:t>
          </a:r>
        </a:p>
      </dgm:t>
    </dgm:pt>
    <dgm:pt modelId="{2434486C-655A-432C-9D83-E7788D55E205}" type="parTrans" cxnId="{654FE2C5-43DE-4995-9A60-CC4F2CE8AA01}">
      <dgm:prSet/>
      <dgm:spPr/>
      <dgm:t>
        <a:bodyPr/>
        <a:lstStyle/>
        <a:p>
          <a:pPr algn="just"/>
          <a:endParaRPr lang="es-EC" sz="900">
            <a:latin typeface="Arial" panose="020B0604020202020204" pitchFamily="34" charset="0"/>
            <a:cs typeface="Arial" panose="020B0604020202020204" pitchFamily="34" charset="0"/>
          </a:endParaRPr>
        </a:p>
      </dgm:t>
    </dgm:pt>
    <dgm:pt modelId="{AB8DF956-B56F-4090-A1F9-06FDD57714D6}" type="sibTrans" cxnId="{654FE2C5-43DE-4995-9A60-CC4F2CE8AA01}">
      <dgm:prSet/>
      <dgm:spPr/>
      <dgm:t>
        <a:bodyPr/>
        <a:lstStyle/>
        <a:p>
          <a:pPr algn="just"/>
          <a:endParaRPr lang="es-EC" sz="900">
            <a:latin typeface="Arial" panose="020B0604020202020204" pitchFamily="34" charset="0"/>
            <a:cs typeface="Arial" panose="020B0604020202020204" pitchFamily="34" charset="0"/>
          </a:endParaRPr>
        </a:p>
      </dgm:t>
    </dgm:pt>
    <dgm:pt modelId="{05D83DB5-2305-4979-8422-5782771EAE33}">
      <dgm:prSet phldrT="[Texto]" custT="1"/>
      <dgm:spPr/>
      <dgm:t>
        <a:bodyPr/>
        <a:lstStyle/>
        <a:p>
          <a:pPr algn="ctr"/>
          <a:r>
            <a:rPr lang="es-EC" sz="900">
              <a:latin typeface="Arial" panose="020B0604020202020204" pitchFamily="34" charset="0"/>
              <a:cs typeface="Arial" panose="020B0604020202020204" pitchFamily="34" charset="0"/>
            </a:rPr>
            <a:t>Política y Objetivos de Calidad</a:t>
          </a:r>
        </a:p>
      </dgm:t>
    </dgm:pt>
    <dgm:pt modelId="{76CF62CA-AAD8-417C-B464-A6FF2C8A3102}" type="parTrans" cxnId="{A7997838-D93C-4EC0-A481-4E30A6186368}">
      <dgm:prSet/>
      <dgm:spPr/>
      <dgm:t>
        <a:bodyPr/>
        <a:lstStyle/>
        <a:p>
          <a:pPr algn="just"/>
          <a:endParaRPr lang="es-EC" sz="900">
            <a:latin typeface="Arial" panose="020B0604020202020204" pitchFamily="34" charset="0"/>
            <a:cs typeface="Arial" panose="020B0604020202020204" pitchFamily="34" charset="0"/>
          </a:endParaRPr>
        </a:p>
      </dgm:t>
    </dgm:pt>
    <dgm:pt modelId="{B94ADFE0-C382-4B11-B33F-73BE15D4C771}" type="sibTrans" cxnId="{A7997838-D93C-4EC0-A481-4E30A6186368}">
      <dgm:prSet/>
      <dgm:spPr/>
      <dgm:t>
        <a:bodyPr/>
        <a:lstStyle/>
        <a:p>
          <a:pPr algn="just"/>
          <a:endParaRPr lang="es-EC" sz="900">
            <a:latin typeface="Arial" panose="020B0604020202020204" pitchFamily="34" charset="0"/>
            <a:cs typeface="Arial" panose="020B0604020202020204" pitchFamily="34" charset="0"/>
          </a:endParaRPr>
        </a:p>
      </dgm:t>
    </dgm:pt>
    <dgm:pt modelId="{3BDCA6FA-AE24-4605-A959-3650432461F2}">
      <dgm:prSet phldrT="[Texto]" custT="1"/>
      <dgm:spPr/>
      <dgm:t>
        <a:bodyPr/>
        <a:lstStyle/>
        <a:p>
          <a:pPr algn="ctr"/>
          <a:r>
            <a:rPr lang="es-EC" sz="900" dirty="0">
              <a:latin typeface="Arial" panose="020B0604020202020204" pitchFamily="34" charset="0"/>
              <a:cs typeface="Arial" panose="020B0604020202020204" pitchFamily="34" charset="0"/>
            </a:rPr>
            <a:t>Procedimientos de control operacional y control de producción</a:t>
          </a:r>
        </a:p>
      </dgm:t>
    </dgm:pt>
    <dgm:pt modelId="{0703DB0F-075D-4232-9BEB-6676DE36C002}" type="sibTrans" cxnId="{9DB131B8-37A0-4A59-9F54-C5FFDCEC83BF}">
      <dgm:prSet/>
      <dgm:spPr/>
      <dgm:t>
        <a:bodyPr/>
        <a:lstStyle/>
        <a:p>
          <a:pPr algn="just"/>
          <a:endParaRPr lang="es-EC" sz="900">
            <a:latin typeface="Arial" panose="020B0604020202020204" pitchFamily="34" charset="0"/>
            <a:cs typeface="Arial" panose="020B0604020202020204" pitchFamily="34" charset="0"/>
          </a:endParaRPr>
        </a:p>
      </dgm:t>
    </dgm:pt>
    <dgm:pt modelId="{B10FDFB5-57B5-4B5E-A01F-DA0706F14EE7}" type="parTrans" cxnId="{9DB131B8-37A0-4A59-9F54-C5FFDCEC83BF}">
      <dgm:prSet/>
      <dgm:spPr/>
      <dgm:t>
        <a:bodyPr/>
        <a:lstStyle/>
        <a:p>
          <a:pPr algn="just"/>
          <a:endParaRPr lang="es-EC" sz="900">
            <a:latin typeface="Arial" panose="020B0604020202020204" pitchFamily="34" charset="0"/>
            <a:cs typeface="Arial" panose="020B0604020202020204" pitchFamily="34" charset="0"/>
          </a:endParaRPr>
        </a:p>
      </dgm:t>
    </dgm:pt>
    <dgm:pt modelId="{283156B6-EDF6-479F-B72E-C4854973332A}">
      <dgm:prSet phldrT="[Texto]" custT="1"/>
      <dgm:spPr/>
      <dgm:t>
        <a:bodyPr/>
        <a:lstStyle/>
        <a:p>
          <a:pPr algn="just"/>
          <a:r>
            <a:rPr lang="es-EC" sz="900" dirty="0">
              <a:latin typeface="Arial" panose="020B0604020202020204" pitchFamily="34" charset="0"/>
              <a:cs typeface="Arial" panose="020B0604020202020204" pitchFamily="34" charset="0"/>
            </a:rPr>
            <a:t>Competencia, diseño y desarrollo, resultados del seguimiento y medición, calibración, revisión de requisitos, evaluación de proveedores, trazabilidad, resultados de auditorías internas, resultados de la revisión del sistema, no conformidades y acciones correctivas.</a:t>
          </a:r>
        </a:p>
      </dgm:t>
    </dgm:pt>
    <dgm:pt modelId="{29C34C23-7E1E-4AC1-BC79-1FC3DB64A1C4}" type="parTrans" cxnId="{65D2263C-4CA3-4112-8211-A74B47E30957}">
      <dgm:prSet/>
      <dgm:spPr/>
      <dgm:t>
        <a:bodyPr/>
        <a:lstStyle/>
        <a:p>
          <a:pPr algn="just"/>
          <a:endParaRPr lang="es-EC" sz="900">
            <a:latin typeface="Arial" panose="020B0604020202020204" pitchFamily="34" charset="0"/>
            <a:cs typeface="Arial" panose="020B0604020202020204" pitchFamily="34" charset="0"/>
          </a:endParaRPr>
        </a:p>
      </dgm:t>
    </dgm:pt>
    <dgm:pt modelId="{0E59EDB2-83C9-4E6F-8BAD-F438321E91AE}" type="sibTrans" cxnId="{65D2263C-4CA3-4112-8211-A74B47E30957}">
      <dgm:prSet/>
      <dgm:spPr/>
      <dgm:t>
        <a:bodyPr/>
        <a:lstStyle/>
        <a:p>
          <a:pPr algn="just"/>
          <a:endParaRPr lang="es-EC" sz="900">
            <a:latin typeface="Arial" panose="020B0604020202020204" pitchFamily="34" charset="0"/>
            <a:cs typeface="Arial" panose="020B0604020202020204" pitchFamily="34" charset="0"/>
          </a:endParaRPr>
        </a:p>
      </dgm:t>
    </dgm:pt>
    <dgm:pt modelId="{464B76EB-85B5-48B6-BE48-9BAEFE6B127C}" type="pres">
      <dgm:prSet presAssocID="{95A354E6-AEC5-49AD-851F-39E6A0AD7AC6}" presName="compositeShape" presStyleCnt="0">
        <dgm:presLayoutVars>
          <dgm:dir/>
          <dgm:resizeHandles/>
        </dgm:presLayoutVars>
      </dgm:prSet>
      <dgm:spPr/>
    </dgm:pt>
    <dgm:pt modelId="{E548610C-D9E3-4EE5-8FAE-CD27A2B5FA21}" type="pres">
      <dgm:prSet presAssocID="{95A354E6-AEC5-49AD-851F-39E6A0AD7AC6}" presName="pyramid" presStyleLbl="node1" presStyleIdx="0" presStyleCnt="1" custLinFactNeighborY="2008"/>
      <dgm:spPr/>
    </dgm:pt>
    <dgm:pt modelId="{2AFA7768-D491-43FD-B435-331A585D5289}" type="pres">
      <dgm:prSet presAssocID="{95A354E6-AEC5-49AD-851F-39E6A0AD7AC6}" presName="theList" presStyleCnt="0"/>
      <dgm:spPr/>
    </dgm:pt>
    <dgm:pt modelId="{5CCF8663-2B2C-407D-9E7F-6A7E85EE57A4}" type="pres">
      <dgm:prSet presAssocID="{35F78C14-2A5B-484F-910C-F08B1B4CEA6A}" presName="aNode" presStyleLbl="fgAcc1" presStyleIdx="0" presStyleCnt="4" custScaleX="86846" custScaleY="35902" custLinFactNeighborX="12831">
        <dgm:presLayoutVars>
          <dgm:bulletEnabled val="1"/>
        </dgm:presLayoutVars>
      </dgm:prSet>
      <dgm:spPr/>
      <dgm:t>
        <a:bodyPr/>
        <a:lstStyle/>
        <a:p>
          <a:endParaRPr lang="es-EC"/>
        </a:p>
      </dgm:t>
    </dgm:pt>
    <dgm:pt modelId="{66063657-382F-476F-991F-C0F8EC05A17C}" type="pres">
      <dgm:prSet presAssocID="{35F78C14-2A5B-484F-910C-F08B1B4CEA6A}" presName="aSpace" presStyleCnt="0"/>
      <dgm:spPr/>
    </dgm:pt>
    <dgm:pt modelId="{658057B1-154A-4921-9FA6-759260A44720}" type="pres">
      <dgm:prSet presAssocID="{05D83DB5-2305-4979-8422-5782771EAE33}" presName="aNode" presStyleLbl="fgAcc1" presStyleIdx="1" presStyleCnt="4" custScaleX="110822" custScaleY="20159" custLinFactNeighborX="17719">
        <dgm:presLayoutVars>
          <dgm:bulletEnabled val="1"/>
        </dgm:presLayoutVars>
      </dgm:prSet>
      <dgm:spPr/>
      <dgm:t>
        <a:bodyPr/>
        <a:lstStyle/>
        <a:p>
          <a:endParaRPr lang="es-EC"/>
        </a:p>
      </dgm:t>
    </dgm:pt>
    <dgm:pt modelId="{E834DA39-1FBE-4D88-A1C8-8A7A7BC7DB91}" type="pres">
      <dgm:prSet presAssocID="{05D83DB5-2305-4979-8422-5782771EAE33}" presName="aSpace" presStyleCnt="0"/>
      <dgm:spPr/>
    </dgm:pt>
    <dgm:pt modelId="{72F20180-C4FE-42EB-8D68-FBB0A6184D6F}" type="pres">
      <dgm:prSet presAssocID="{3BDCA6FA-AE24-4605-A959-3650432461F2}" presName="aNode" presStyleLbl="fgAcc1" presStyleIdx="2" presStyleCnt="4" custScaleX="148499" custScaleY="32194" custLinFactNeighborX="19994">
        <dgm:presLayoutVars>
          <dgm:bulletEnabled val="1"/>
        </dgm:presLayoutVars>
      </dgm:prSet>
      <dgm:spPr/>
      <dgm:t>
        <a:bodyPr/>
        <a:lstStyle/>
        <a:p>
          <a:endParaRPr lang="es-EC"/>
        </a:p>
      </dgm:t>
    </dgm:pt>
    <dgm:pt modelId="{6102F788-DCC7-4910-9AAB-956A4098678C}" type="pres">
      <dgm:prSet presAssocID="{3BDCA6FA-AE24-4605-A959-3650432461F2}" presName="aSpace" presStyleCnt="0"/>
      <dgm:spPr/>
    </dgm:pt>
    <dgm:pt modelId="{D4B89B06-4FD2-4DF7-8477-F23F3F16B517}" type="pres">
      <dgm:prSet presAssocID="{283156B6-EDF6-479F-B72E-C4854973332A}" presName="aNode" presStyleLbl="fgAcc1" presStyleIdx="3" presStyleCnt="4" custScaleX="218291" custScaleY="77667" custLinFactNeighborX="31731">
        <dgm:presLayoutVars>
          <dgm:bulletEnabled val="1"/>
        </dgm:presLayoutVars>
      </dgm:prSet>
      <dgm:spPr/>
      <dgm:t>
        <a:bodyPr/>
        <a:lstStyle/>
        <a:p>
          <a:endParaRPr lang="es-EC"/>
        </a:p>
      </dgm:t>
    </dgm:pt>
    <dgm:pt modelId="{9A78E725-2FA9-40F5-8F69-FFF34A3B84F9}" type="pres">
      <dgm:prSet presAssocID="{283156B6-EDF6-479F-B72E-C4854973332A}" presName="aSpace" presStyleCnt="0"/>
      <dgm:spPr/>
    </dgm:pt>
  </dgm:ptLst>
  <dgm:cxnLst>
    <dgm:cxn modelId="{FAAFF69F-5A1A-443F-956C-F97EA2E686B5}" type="presOf" srcId="{3BDCA6FA-AE24-4605-A959-3650432461F2}" destId="{72F20180-C4FE-42EB-8D68-FBB0A6184D6F}" srcOrd="0" destOrd="0" presId="urn:microsoft.com/office/officeart/2005/8/layout/pyramid2"/>
    <dgm:cxn modelId="{AD5E9797-7711-4988-A21B-757F6AD96791}" type="presOf" srcId="{95A354E6-AEC5-49AD-851F-39E6A0AD7AC6}" destId="{464B76EB-85B5-48B6-BE48-9BAEFE6B127C}" srcOrd="0" destOrd="0" presId="urn:microsoft.com/office/officeart/2005/8/layout/pyramid2"/>
    <dgm:cxn modelId="{9DB131B8-37A0-4A59-9F54-C5FFDCEC83BF}" srcId="{95A354E6-AEC5-49AD-851F-39E6A0AD7AC6}" destId="{3BDCA6FA-AE24-4605-A959-3650432461F2}" srcOrd="2" destOrd="0" parTransId="{B10FDFB5-57B5-4B5E-A01F-DA0706F14EE7}" sibTransId="{0703DB0F-075D-4232-9BEB-6676DE36C002}"/>
    <dgm:cxn modelId="{65D2263C-4CA3-4112-8211-A74B47E30957}" srcId="{95A354E6-AEC5-49AD-851F-39E6A0AD7AC6}" destId="{283156B6-EDF6-479F-B72E-C4854973332A}" srcOrd="3" destOrd="0" parTransId="{29C34C23-7E1E-4AC1-BC79-1FC3DB64A1C4}" sibTransId="{0E59EDB2-83C9-4E6F-8BAD-F438321E91AE}"/>
    <dgm:cxn modelId="{654FE2C5-43DE-4995-9A60-CC4F2CE8AA01}" srcId="{95A354E6-AEC5-49AD-851F-39E6A0AD7AC6}" destId="{35F78C14-2A5B-484F-910C-F08B1B4CEA6A}" srcOrd="0" destOrd="0" parTransId="{2434486C-655A-432C-9D83-E7788D55E205}" sibTransId="{AB8DF956-B56F-4090-A1F9-06FDD57714D6}"/>
    <dgm:cxn modelId="{88608614-55EA-4513-B25D-A8275E8D215C}" type="presOf" srcId="{05D83DB5-2305-4979-8422-5782771EAE33}" destId="{658057B1-154A-4921-9FA6-759260A44720}" srcOrd="0" destOrd="0" presId="urn:microsoft.com/office/officeart/2005/8/layout/pyramid2"/>
    <dgm:cxn modelId="{A7997838-D93C-4EC0-A481-4E30A6186368}" srcId="{95A354E6-AEC5-49AD-851F-39E6A0AD7AC6}" destId="{05D83DB5-2305-4979-8422-5782771EAE33}" srcOrd="1" destOrd="0" parTransId="{76CF62CA-AAD8-417C-B464-A6FF2C8A3102}" sibTransId="{B94ADFE0-C382-4B11-B33F-73BE15D4C771}"/>
    <dgm:cxn modelId="{A119660C-5F77-4A24-BE5E-8C37DA972645}" type="presOf" srcId="{283156B6-EDF6-479F-B72E-C4854973332A}" destId="{D4B89B06-4FD2-4DF7-8477-F23F3F16B517}" srcOrd="0" destOrd="0" presId="urn:microsoft.com/office/officeart/2005/8/layout/pyramid2"/>
    <dgm:cxn modelId="{00775A2C-5110-41A3-A051-9F475C61A0A4}" type="presOf" srcId="{35F78C14-2A5B-484F-910C-F08B1B4CEA6A}" destId="{5CCF8663-2B2C-407D-9E7F-6A7E85EE57A4}" srcOrd="0" destOrd="0" presId="urn:microsoft.com/office/officeart/2005/8/layout/pyramid2"/>
    <dgm:cxn modelId="{3A631F84-F198-47B2-9FA1-01AD8A8CE24F}" type="presParOf" srcId="{464B76EB-85B5-48B6-BE48-9BAEFE6B127C}" destId="{E548610C-D9E3-4EE5-8FAE-CD27A2B5FA21}" srcOrd="0" destOrd="0" presId="urn:microsoft.com/office/officeart/2005/8/layout/pyramid2"/>
    <dgm:cxn modelId="{48F5F63A-98DA-41A4-9C04-4A101D39BCF6}" type="presParOf" srcId="{464B76EB-85B5-48B6-BE48-9BAEFE6B127C}" destId="{2AFA7768-D491-43FD-B435-331A585D5289}" srcOrd="1" destOrd="0" presId="urn:microsoft.com/office/officeart/2005/8/layout/pyramid2"/>
    <dgm:cxn modelId="{89C32B18-6848-4955-8C05-D307B3CA6769}" type="presParOf" srcId="{2AFA7768-D491-43FD-B435-331A585D5289}" destId="{5CCF8663-2B2C-407D-9E7F-6A7E85EE57A4}" srcOrd="0" destOrd="0" presId="urn:microsoft.com/office/officeart/2005/8/layout/pyramid2"/>
    <dgm:cxn modelId="{14E2233A-13D8-4855-A97A-337F48C61450}" type="presParOf" srcId="{2AFA7768-D491-43FD-B435-331A585D5289}" destId="{66063657-382F-476F-991F-C0F8EC05A17C}" srcOrd="1" destOrd="0" presId="urn:microsoft.com/office/officeart/2005/8/layout/pyramid2"/>
    <dgm:cxn modelId="{017D6D48-DC9E-48E9-8697-393B6AAF241E}" type="presParOf" srcId="{2AFA7768-D491-43FD-B435-331A585D5289}" destId="{658057B1-154A-4921-9FA6-759260A44720}" srcOrd="2" destOrd="0" presId="urn:microsoft.com/office/officeart/2005/8/layout/pyramid2"/>
    <dgm:cxn modelId="{6DC1CEFE-CE18-444D-978D-216DF77599E9}" type="presParOf" srcId="{2AFA7768-D491-43FD-B435-331A585D5289}" destId="{E834DA39-1FBE-4D88-A1C8-8A7A7BC7DB91}" srcOrd="3" destOrd="0" presId="urn:microsoft.com/office/officeart/2005/8/layout/pyramid2"/>
    <dgm:cxn modelId="{ADCF50AC-F286-46C9-A995-FDD89F0422A9}" type="presParOf" srcId="{2AFA7768-D491-43FD-B435-331A585D5289}" destId="{72F20180-C4FE-42EB-8D68-FBB0A6184D6F}" srcOrd="4" destOrd="0" presId="urn:microsoft.com/office/officeart/2005/8/layout/pyramid2"/>
    <dgm:cxn modelId="{98615F8C-0E14-4172-8D3A-819F8C02B60F}" type="presParOf" srcId="{2AFA7768-D491-43FD-B435-331A585D5289}" destId="{6102F788-DCC7-4910-9AAB-956A4098678C}" srcOrd="5" destOrd="0" presId="urn:microsoft.com/office/officeart/2005/8/layout/pyramid2"/>
    <dgm:cxn modelId="{0888FD07-1987-4F72-A9E1-726F782AD7BB}" type="presParOf" srcId="{2AFA7768-D491-43FD-B435-331A585D5289}" destId="{D4B89B06-4FD2-4DF7-8477-F23F3F16B517}" srcOrd="6" destOrd="0" presId="urn:microsoft.com/office/officeart/2005/8/layout/pyramid2"/>
    <dgm:cxn modelId="{154BB083-9EBA-4CE5-A6A4-A5BEC5321109}" type="presParOf" srcId="{2AFA7768-D491-43FD-B435-331A585D5289}" destId="{9A78E725-2FA9-40F5-8F69-FFF34A3B84F9}" srcOrd="7"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60E7EBD-5437-46DE-99BF-6106F69C1FD5}" type="doc">
      <dgm:prSet loTypeId="urn:microsoft.com/office/officeart/2005/8/layout/StepDownProcess" loCatId="process" qsTypeId="urn:microsoft.com/office/officeart/2005/8/quickstyle/simple5" qsCatId="simple" csTypeId="urn:microsoft.com/office/officeart/2005/8/colors/accent4_1" csCatId="accent4" phldr="1"/>
      <dgm:spPr/>
      <dgm:t>
        <a:bodyPr/>
        <a:lstStyle/>
        <a:p>
          <a:endParaRPr lang="es-EC"/>
        </a:p>
      </dgm:t>
    </dgm:pt>
    <dgm:pt modelId="{32E08B15-9C5B-4E6F-9FCE-F6BCFDD1C372}">
      <dgm:prSet phldrT="[Texto]" custT="1"/>
      <dgm:spPr/>
      <dgm:t>
        <a:bodyPr/>
        <a:lstStyle/>
        <a:p>
          <a:r>
            <a:rPr lang="es-ES" sz="1400" dirty="0" smtClean="0">
              <a:latin typeface="+mn-lt"/>
              <a:ea typeface="Calibri" panose="020F0502020204030204" pitchFamily="34" charset="0"/>
            </a:rPr>
            <a:t> Organización Internacional de Normalización </a:t>
          </a:r>
          <a:endParaRPr lang="es-EC" sz="1400" dirty="0">
            <a:latin typeface="+mn-lt"/>
          </a:endParaRPr>
        </a:p>
      </dgm:t>
    </dgm:pt>
    <dgm:pt modelId="{BC06B10D-2504-4F34-80F2-D5816F89E079}" type="parTrans" cxnId="{D7101FF2-A858-44FA-B966-49D1B7B8D5B0}">
      <dgm:prSet/>
      <dgm:spPr/>
      <dgm:t>
        <a:bodyPr/>
        <a:lstStyle/>
        <a:p>
          <a:endParaRPr lang="es-EC" sz="1400">
            <a:latin typeface="+mn-lt"/>
          </a:endParaRPr>
        </a:p>
      </dgm:t>
    </dgm:pt>
    <dgm:pt modelId="{08AE85F3-36EA-4C38-911F-7EAA7C8F4B9A}" type="sibTrans" cxnId="{D7101FF2-A858-44FA-B966-49D1B7B8D5B0}">
      <dgm:prSet/>
      <dgm:spPr/>
      <dgm:t>
        <a:bodyPr/>
        <a:lstStyle/>
        <a:p>
          <a:endParaRPr lang="es-EC" sz="1400">
            <a:latin typeface="+mn-lt"/>
          </a:endParaRPr>
        </a:p>
      </dgm:t>
    </dgm:pt>
    <dgm:pt modelId="{089E0288-7F3E-42B7-A3B7-A4AC7BB3876F}">
      <dgm:prSet phldrT="[Texto]" custT="1"/>
      <dgm:spPr>
        <a:solidFill>
          <a:srgbClr val="FF0000"/>
        </a:solidFill>
      </dgm:spPr>
      <dgm:t>
        <a:bodyPr/>
        <a:lstStyle/>
        <a:p>
          <a:pPr algn="just"/>
          <a:r>
            <a:rPr lang="es-EC" sz="1400" dirty="0" smtClean="0">
              <a:latin typeface="+mn-lt"/>
            </a:rPr>
            <a:t>Aseguramiento de la calidad</a:t>
          </a:r>
          <a:endParaRPr lang="es-EC" sz="1400" dirty="0">
            <a:latin typeface="+mn-lt"/>
          </a:endParaRPr>
        </a:p>
      </dgm:t>
    </dgm:pt>
    <dgm:pt modelId="{97F6F2D7-BFAC-4C47-BD78-ED51DE63020C}" type="parTrans" cxnId="{52745011-4F3F-4622-A722-5489451BA8CC}">
      <dgm:prSet/>
      <dgm:spPr/>
      <dgm:t>
        <a:bodyPr/>
        <a:lstStyle/>
        <a:p>
          <a:endParaRPr lang="es-EC" sz="1400">
            <a:latin typeface="+mn-lt"/>
          </a:endParaRPr>
        </a:p>
      </dgm:t>
    </dgm:pt>
    <dgm:pt modelId="{10D7D0E7-479E-40E8-9168-DC1240E2E86A}" type="sibTrans" cxnId="{52745011-4F3F-4622-A722-5489451BA8CC}">
      <dgm:prSet/>
      <dgm:spPr/>
      <dgm:t>
        <a:bodyPr/>
        <a:lstStyle/>
        <a:p>
          <a:endParaRPr lang="es-EC" sz="1400">
            <a:latin typeface="+mn-lt"/>
          </a:endParaRPr>
        </a:p>
      </dgm:t>
    </dgm:pt>
    <dgm:pt modelId="{C160A490-CE40-4512-974D-C6EE59806340}">
      <dgm:prSet phldrT="[Texto]" custT="1"/>
      <dgm:spPr/>
      <dgm:t>
        <a:bodyPr/>
        <a:lstStyle/>
        <a:p>
          <a:r>
            <a:rPr lang="es-ES" sz="1400" dirty="0" smtClean="0">
              <a:latin typeface="+mn-lt"/>
              <a:ea typeface="Calibri" panose="020F0502020204030204" pitchFamily="34" charset="0"/>
            </a:rPr>
            <a:t>Mejora continua </a:t>
          </a:r>
          <a:endParaRPr lang="es-EC" sz="1400" dirty="0">
            <a:latin typeface="+mn-lt"/>
          </a:endParaRPr>
        </a:p>
      </dgm:t>
    </dgm:pt>
    <dgm:pt modelId="{6FCAA969-251B-4A60-8DFD-0B1171288534}" type="parTrans" cxnId="{7561455E-5823-440A-9F11-E61B0F8EA3B1}">
      <dgm:prSet/>
      <dgm:spPr/>
      <dgm:t>
        <a:bodyPr/>
        <a:lstStyle/>
        <a:p>
          <a:endParaRPr lang="es-EC" sz="1400">
            <a:latin typeface="+mn-lt"/>
          </a:endParaRPr>
        </a:p>
      </dgm:t>
    </dgm:pt>
    <dgm:pt modelId="{06AE8DAF-E3E4-400F-9212-AB65148410E7}" type="sibTrans" cxnId="{7561455E-5823-440A-9F11-E61B0F8EA3B1}">
      <dgm:prSet/>
      <dgm:spPr/>
      <dgm:t>
        <a:bodyPr/>
        <a:lstStyle/>
        <a:p>
          <a:endParaRPr lang="es-EC" sz="1400">
            <a:latin typeface="+mn-lt"/>
          </a:endParaRPr>
        </a:p>
      </dgm:t>
    </dgm:pt>
    <dgm:pt modelId="{773E1D8C-2779-412A-866C-9C86E980B6C4}">
      <dgm:prSet custT="1"/>
      <dgm:spPr/>
      <dgm:t>
        <a:bodyPr/>
        <a:lstStyle/>
        <a:p>
          <a:r>
            <a:rPr lang="es-ES" sz="1400" dirty="0" smtClean="0">
              <a:latin typeface="+mn-lt"/>
              <a:ea typeface="Calibri" panose="020F0502020204030204" pitchFamily="34" charset="0"/>
            </a:rPr>
            <a:t>Satisfacción al cliente </a:t>
          </a:r>
          <a:endParaRPr lang="es-EC" sz="1400" dirty="0">
            <a:latin typeface="+mn-lt"/>
          </a:endParaRPr>
        </a:p>
      </dgm:t>
    </dgm:pt>
    <dgm:pt modelId="{AAD6C371-9A42-4F2A-B258-ACF3A21B56FD}" type="parTrans" cxnId="{5C47DFC8-A998-4CA6-A762-033ADEF54094}">
      <dgm:prSet/>
      <dgm:spPr/>
      <dgm:t>
        <a:bodyPr/>
        <a:lstStyle/>
        <a:p>
          <a:endParaRPr lang="es-EC" sz="1400">
            <a:latin typeface="+mn-lt"/>
          </a:endParaRPr>
        </a:p>
      </dgm:t>
    </dgm:pt>
    <dgm:pt modelId="{79AFE006-0557-404E-B3AB-D1C67B4CECDB}" type="sibTrans" cxnId="{5C47DFC8-A998-4CA6-A762-033ADEF54094}">
      <dgm:prSet/>
      <dgm:spPr/>
      <dgm:t>
        <a:bodyPr/>
        <a:lstStyle/>
        <a:p>
          <a:endParaRPr lang="es-EC" sz="1400">
            <a:latin typeface="+mn-lt"/>
          </a:endParaRPr>
        </a:p>
      </dgm:t>
    </dgm:pt>
    <dgm:pt modelId="{27B625FF-4048-410E-B79B-7F13EE649FDF}" type="pres">
      <dgm:prSet presAssocID="{A60E7EBD-5437-46DE-99BF-6106F69C1FD5}" presName="rootnode" presStyleCnt="0">
        <dgm:presLayoutVars>
          <dgm:chMax/>
          <dgm:chPref/>
          <dgm:dir/>
          <dgm:animLvl val="lvl"/>
        </dgm:presLayoutVars>
      </dgm:prSet>
      <dgm:spPr/>
      <dgm:t>
        <a:bodyPr/>
        <a:lstStyle/>
        <a:p>
          <a:endParaRPr lang="es-EC"/>
        </a:p>
      </dgm:t>
    </dgm:pt>
    <dgm:pt modelId="{D9B98CA5-38EB-4F61-A895-EABCB8F33006}" type="pres">
      <dgm:prSet presAssocID="{32E08B15-9C5B-4E6F-9FCE-F6BCFDD1C372}" presName="composite" presStyleCnt="0"/>
      <dgm:spPr/>
    </dgm:pt>
    <dgm:pt modelId="{AA9D55EC-ABAF-499D-935B-04B507D32A9B}" type="pres">
      <dgm:prSet presAssocID="{32E08B15-9C5B-4E6F-9FCE-F6BCFDD1C372}" presName="bentUpArrow1" presStyleLbl="alignImgPlace1" presStyleIdx="0" presStyleCnt="2"/>
      <dgm:spPr/>
    </dgm:pt>
    <dgm:pt modelId="{EF249F98-DD9E-415F-B275-2E897453E0F3}" type="pres">
      <dgm:prSet presAssocID="{32E08B15-9C5B-4E6F-9FCE-F6BCFDD1C372}" presName="ParentText" presStyleLbl="node1" presStyleIdx="0" presStyleCnt="3" custScaleX="183552">
        <dgm:presLayoutVars>
          <dgm:chMax val="1"/>
          <dgm:chPref val="1"/>
          <dgm:bulletEnabled val="1"/>
        </dgm:presLayoutVars>
      </dgm:prSet>
      <dgm:spPr/>
      <dgm:t>
        <a:bodyPr/>
        <a:lstStyle/>
        <a:p>
          <a:endParaRPr lang="es-EC"/>
        </a:p>
      </dgm:t>
    </dgm:pt>
    <dgm:pt modelId="{AF50EF53-4A34-44DD-BCA2-62462A2F42FB}" type="pres">
      <dgm:prSet presAssocID="{32E08B15-9C5B-4E6F-9FCE-F6BCFDD1C372}" presName="ChildText" presStyleLbl="revTx" presStyleIdx="0" presStyleCnt="2" custScaleX="267363" custLinFactX="80307" custLinFactNeighborX="100000">
        <dgm:presLayoutVars>
          <dgm:chMax val="0"/>
          <dgm:chPref val="0"/>
          <dgm:bulletEnabled val="1"/>
        </dgm:presLayoutVars>
      </dgm:prSet>
      <dgm:spPr/>
      <dgm:t>
        <a:bodyPr/>
        <a:lstStyle/>
        <a:p>
          <a:endParaRPr lang="es-EC"/>
        </a:p>
      </dgm:t>
    </dgm:pt>
    <dgm:pt modelId="{8F1B1CC1-7394-44E4-96A3-F40A93DB5289}" type="pres">
      <dgm:prSet presAssocID="{08AE85F3-36EA-4C38-911F-7EAA7C8F4B9A}" presName="sibTrans" presStyleCnt="0"/>
      <dgm:spPr/>
    </dgm:pt>
    <dgm:pt modelId="{633C0F66-7C1A-43D9-A498-E2BEF557A353}" type="pres">
      <dgm:prSet presAssocID="{773E1D8C-2779-412A-866C-9C86E980B6C4}" presName="composite" presStyleCnt="0"/>
      <dgm:spPr/>
    </dgm:pt>
    <dgm:pt modelId="{BE4411DB-FC2D-4EAD-8ACA-8E2E656DA38D}" type="pres">
      <dgm:prSet presAssocID="{773E1D8C-2779-412A-866C-9C86E980B6C4}" presName="bentUpArrow1" presStyleLbl="alignImgPlace1" presStyleIdx="1" presStyleCnt="2"/>
      <dgm:spPr/>
    </dgm:pt>
    <dgm:pt modelId="{50481F14-68AD-43F0-8AD5-4E1CBFB1E450}" type="pres">
      <dgm:prSet presAssocID="{773E1D8C-2779-412A-866C-9C86E980B6C4}" presName="ParentText" presStyleLbl="node1" presStyleIdx="1" presStyleCnt="3" custScaleX="140057" custScaleY="71394">
        <dgm:presLayoutVars>
          <dgm:chMax val="1"/>
          <dgm:chPref val="1"/>
          <dgm:bulletEnabled val="1"/>
        </dgm:presLayoutVars>
      </dgm:prSet>
      <dgm:spPr/>
      <dgm:t>
        <a:bodyPr/>
        <a:lstStyle/>
        <a:p>
          <a:endParaRPr lang="es-EC"/>
        </a:p>
      </dgm:t>
    </dgm:pt>
    <dgm:pt modelId="{6A809C98-8789-4DE5-9FC2-D1D1F4121F3B}" type="pres">
      <dgm:prSet presAssocID="{773E1D8C-2779-412A-866C-9C86E980B6C4}" presName="ChildText" presStyleLbl="revTx" presStyleIdx="1" presStyleCnt="2">
        <dgm:presLayoutVars>
          <dgm:chMax val="0"/>
          <dgm:chPref val="0"/>
          <dgm:bulletEnabled val="1"/>
        </dgm:presLayoutVars>
      </dgm:prSet>
      <dgm:spPr/>
    </dgm:pt>
    <dgm:pt modelId="{F6CE2B3D-01E5-4BF1-BFC9-E8E7054B3637}" type="pres">
      <dgm:prSet presAssocID="{79AFE006-0557-404E-B3AB-D1C67B4CECDB}" presName="sibTrans" presStyleCnt="0"/>
      <dgm:spPr/>
    </dgm:pt>
    <dgm:pt modelId="{AB6680E8-A5CA-4670-9BC6-11019DCA5990}" type="pres">
      <dgm:prSet presAssocID="{C160A490-CE40-4512-974D-C6EE59806340}" presName="composite" presStyleCnt="0"/>
      <dgm:spPr/>
    </dgm:pt>
    <dgm:pt modelId="{36F2C303-57FF-4A24-B957-D912673184ED}" type="pres">
      <dgm:prSet presAssocID="{C160A490-CE40-4512-974D-C6EE59806340}" presName="ParentText" presStyleLbl="node1" presStyleIdx="2" presStyleCnt="3" custScaleX="140469" custScaleY="64763">
        <dgm:presLayoutVars>
          <dgm:chMax val="1"/>
          <dgm:chPref val="1"/>
          <dgm:bulletEnabled val="1"/>
        </dgm:presLayoutVars>
      </dgm:prSet>
      <dgm:spPr/>
      <dgm:t>
        <a:bodyPr/>
        <a:lstStyle/>
        <a:p>
          <a:endParaRPr lang="es-EC"/>
        </a:p>
      </dgm:t>
    </dgm:pt>
  </dgm:ptLst>
  <dgm:cxnLst>
    <dgm:cxn modelId="{9C94D88E-13DE-41C0-9CFB-63C0CFFF248F}" type="presOf" srcId="{32E08B15-9C5B-4E6F-9FCE-F6BCFDD1C372}" destId="{EF249F98-DD9E-415F-B275-2E897453E0F3}" srcOrd="0" destOrd="0" presId="urn:microsoft.com/office/officeart/2005/8/layout/StepDownProcess"/>
    <dgm:cxn modelId="{E8F2FE98-6079-470A-9412-0DF718F329A9}" type="presOf" srcId="{089E0288-7F3E-42B7-A3B7-A4AC7BB3876F}" destId="{AF50EF53-4A34-44DD-BCA2-62462A2F42FB}" srcOrd="0" destOrd="0" presId="urn:microsoft.com/office/officeart/2005/8/layout/StepDownProcess"/>
    <dgm:cxn modelId="{52745011-4F3F-4622-A722-5489451BA8CC}" srcId="{32E08B15-9C5B-4E6F-9FCE-F6BCFDD1C372}" destId="{089E0288-7F3E-42B7-A3B7-A4AC7BB3876F}" srcOrd="0" destOrd="0" parTransId="{97F6F2D7-BFAC-4C47-BD78-ED51DE63020C}" sibTransId="{10D7D0E7-479E-40E8-9168-DC1240E2E86A}"/>
    <dgm:cxn modelId="{7561455E-5823-440A-9F11-E61B0F8EA3B1}" srcId="{A60E7EBD-5437-46DE-99BF-6106F69C1FD5}" destId="{C160A490-CE40-4512-974D-C6EE59806340}" srcOrd="2" destOrd="0" parTransId="{6FCAA969-251B-4A60-8DFD-0B1171288534}" sibTransId="{06AE8DAF-E3E4-400F-9212-AB65148410E7}"/>
    <dgm:cxn modelId="{34CA5155-CCFD-45D7-B764-E6A9139D5C98}" type="presOf" srcId="{A60E7EBD-5437-46DE-99BF-6106F69C1FD5}" destId="{27B625FF-4048-410E-B79B-7F13EE649FDF}" srcOrd="0" destOrd="0" presId="urn:microsoft.com/office/officeart/2005/8/layout/StepDownProcess"/>
    <dgm:cxn modelId="{ECEFC88F-FEE6-4FBD-A690-880EE47786D2}" type="presOf" srcId="{773E1D8C-2779-412A-866C-9C86E980B6C4}" destId="{50481F14-68AD-43F0-8AD5-4E1CBFB1E450}" srcOrd="0" destOrd="0" presId="urn:microsoft.com/office/officeart/2005/8/layout/StepDownProcess"/>
    <dgm:cxn modelId="{8E3BD15A-8F64-48C7-B6C8-BCA186218793}" type="presOf" srcId="{C160A490-CE40-4512-974D-C6EE59806340}" destId="{36F2C303-57FF-4A24-B957-D912673184ED}" srcOrd="0" destOrd="0" presId="urn:microsoft.com/office/officeart/2005/8/layout/StepDownProcess"/>
    <dgm:cxn modelId="{D7101FF2-A858-44FA-B966-49D1B7B8D5B0}" srcId="{A60E7EBD-5437-46DE-99BF-6106F69C1FD5}" destId="{32E08B15-9C5B-4E6F-9FCE-F6BCFDD1C372}" srcOrd="0" destOrd="0" parTransId="{BC06B10D-2504-4F34-80F2-D5816F89E079}" sibTransId="{08AE85F3-36EA-4C38-911F-7EAA7C8F4B9A}"/>
    <dgm:cxn modelId="{5C47DFC8-A998-4CA6-A762-033ADEF54094}" srcId="{A60E7EBD-5437-46DE-99BF-6106F69C1FD5}" destId="{773E1D8C-2779-412A-866C-9C86E980B6C4}" srcOrd="1" destOrd="0" parTransId="{AAD6C371-9A42-4F2A-B258-ACF3A21B56FD}" sibTransId="{79AFE006-0557-404E-B3AB-D1C67B4CECDB}"/>
    <dgm:cxn modelId="{D1560146-C65E-4E9B-AF4E-F343FF2BA2F8}" type="presParOf" srcId="{27B625FF-4048-410E-B79B-7F13EE649FDF}" destId="{D9B98CA5-38EB-4F61-A895-EABCB8F33006}" srcOrd="0" destOrd="0" presId="urn:microsoft.com/office/officeart/2005/8/layout/StepDownProcess"/>
    <dgm:cxn modelId="{3464C9D1-B978-4AFB-8C1B-55AE0726F02C}" type="presParOf" srcId="{D9B98CA5-38EB-4F61-A895-EABCB8F33006}" destId="{AA9D55EC-ABAF-499D-935B-04B507D32A9B}" srcOrd="0" destOrd="0" presId="urn:microsoft.com/office/officeart/2005/8/layout/StepDownProcess"/>
    <dgm:cxn modelId="{F855E0A4-2687-42DF-9853-7DEF07CADB9B}" type="presParOf" srcId="{D9B98CA5-38EB-4F61-A895-EABCB8F33006}" destId="{EF249F98-DD9E-415F-B275-2E897453E0F3}" srcOrd="1" destOrd="0" presId="urn:microsoft.com/office/officeart/2005/8/layout/StepDownProcess"/>
    <dgm:cxn modelId="{6908B818-D2A4-4DD1-924B-A9C99C31106E}" type="presParOf" srcId="{D9B98CA5-38EB-4F61-A895-EABCB8F33006}" destId="{AF50EF53-4A34-44DD-BCA2-62462A2F42FB}" srcOrd="2" destOrd="0" presId="urn:microsoft.com/office/officeart/2005/8/layout/StepDownProcess"/>
    <dgm:cxn modelId="{20E8EE45-E840-467D-981C-A6715D9C2C5D}" type="presParOf" srcId="{27B625FF-4048-410E-B79B-7F13EE649FDF}" destId="{8F1B1CC1-7394-44E4-96A3-F40A93DB5289}" srcOrd="1" destOrd="0" presId="urn:microsoft.com/office/officeart/2005/8/layout/StepDownProcess"/>
    <dgm:cxn modelId="{2262100D-4F52-4AA3-9A84-1442ECEEE7FB}" type="presParOf" srcId="{27B625FF-4048-410E-B79B-7F13EE649FDF}" destId="{633C0F66-7C1A-43D9-A498-E2BEF557A353}" srcOrd="2" destOrd="0" presId="urn:microsoft.com/office/officeart/2005/8/layout/StepDownProcess"/>
    <dgm:cxn modelId="{97FCE83B-55DF-4472-9ADB-033F5B01A360}" type="presParOf" srcId="{633C0F66-7C1A-43D9-A498-E2BEF557A353}" destId="{BE4411DB-FC2D-4EAD-8ACA-8E2E656DA38D}" srcOrd="0" destOrd="0" presId="urn:microsoft.com/office/officeart/2005/8/layout/StepDownProcess"/>
    <dgm:cxn modelId="{B4887C1F-6E72-447A-BA01-3A10691BA830}" type="presParOf" srcId="{633C0F66-7C1A-43D9-A498-E2BEF557A353}" destId="{50481F14-68AD-43F0-8AD5-4E1CBFB1E450}" srcOrd="1" destOrd="0" presId="urn:microsoft.com/office/officeart/2005/8/layout/StepDownProcess"/>
    <dgm:cxn modelId="{3C8798AF-FEBE-4491-B342-F37BFC695E3A}" type="presParOf" srcId="{633C0F66-7C1A-43D9-A498-E2BEF557A353}" destId="{6A809C98-8789-4DE5-9FC2-D1D1F4121F3B}" srcOrd="2" destOrd="0" presId="urn:microsoft.com/office/officeart/2005/8/layout/StepDownProcess"/>
    <dgm:cxn modelId="{F5FCC343-41EF-4D59-8273-2789DA6574F5}" type="presParOf" srcId="{27B625FF-4048-410E-B79B-7F13EE649FDF}" destId="{F6CE2B3D-01E5-4BF1-BFC9-E8E7054B3637}" srcOrd="3" destOrd="0" presId="urn:microsoft.com/office/officeart/2005/8/layout/StepDownProcess"/>
    <dgm:cxn modelId="{264E6984-4171-4DD9-ACCE-B77CD0A82580}" type="presParOf" srcId="{27B625FF-4048-410E-B79B-7F13EE649FDF}" destId="{AB6680E8-A5CA-4670-9BC6-11019DCA5990}" srcOrd="4" destOrd="0" presId="urn:microsoft.com/office/officeart/2005/8/layout/StepDownProcess"/>
    <dgm:cxn modelId="{E61AA7AF-BC79-43AE-BB63-B37F7EDA7913}" type="presParOf" srcId="{AB6680E8-A5CA-4670-9BC6-11019DCA5990}" destId="{36F2C303-57FF-4A24-B957-D912673184ED}" srcOrd="0" destOrd="0" presId="urn:microsoft.com/office/officeart/2005/8/layout/StepDown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547C30A-B8DF-4EB9-A2E3-4369F85F1A84}" type="doc">
      <dgm:prSet loTypeId="urn:microsoft.com/office/officeart/2005/8/layout/lProcess1" loCatId="process" qsTypeId="urn:microsoft.com/office/officeart/2005/8/quickstyle/simple3" qsCatId="simple" csTypeId="urn:microsoft.com/office/officeart/2005/8/colors/colorful1" csCatId="colorful" phldr="1"/>
      <dgm:spPr/>
      <dgm:t>
        <a:bodyPr/>
        <a:lstStyle/>
        <a:p>
          <a:endParaRPr lang="es-EC"/>
        </a:p>
      </dgm:t>
    </dgm:pt>
    <dgm:pt modelId="{3F8F6584-A342-4B99-B73C-AB340ABB4FAF}">
      <dgm:prSet phldrT="[Texto]" custT="1"/>
      <dgm:spPr/>
      <dgm:t>
        <a:bodyPr/>
        <a:lstStyle/>
        <a:p>
          <a:r>
            <a:rPr lang="es-EC" sz="1200" dirty="0">
              <a:latin typeface="+mn-lt"/>
              <a:cs typeface="Arial" panose="020B0604020202020204" pitchFamily="34" charset="0"/>
            </a:rPr>
            <a:t>Riesgos </a:t>
          </a:r>
          <a:r>
            <a:rPr lang="es-EC" sz="1200" dirty="0" smtClean="0">
              <a:latin typeface="+mn-lt"/>
              <a:cs typeface="Arial" panose="020B0604020202020204" pitchFamily="34" charset="0"/>
            </a:rPr>
            <a:t>Sistemáticos</a:t>
          </a:r>
          <a:endParaRPr lang="es-EC" sz="1200" dirty="0">
            <a:latin typeface="+mn-lt"/>
            <a:cs typeface="Arial" panose="020B0604020202020204" pitchFamily="34" charset="0"/>
          </a:endParaRPr>
        </a:p>
      </dgm:t>
    </dgm:pt>
    <dgm:pt modelId="{FA91FEBF-76D3-404F-B17F-BCEF5705F036}" type="parTrans" cxnId="{5EBDB0B2-0282-417D-8385-AF3D49D16C34}">
      <dgm:prSet/>
      <dgm:spPr/>
      <dgm:t>
        <a:bodyPr/>
        <a:lstStyle/>
        <a:p>
          <a:endParaRPr lang="es-EC" sz="1200">
            <a:latin typeface="+mn-lt"/>
            <a:cs typeface="Arial" panose="020B0604020202020204" pitchFamily="34" charset="0"/>
          </a:endParaRPr>
        </a:p>
      </dgm:t>
    </dgm:pt>
    <dgm:pt modelId="{3465BACB-D8F5-4B8A-B58A-9497C6DB9C5F}" type="sibTrans" cxnId="{5EBDB0B2-0282-417D-8385-AF3D49D16C34}">
      <dgm:prSet/>
      <dgm:spPr/>
      <dgm:t>
        <a:bodyPr/>
        <a:lstStyle/>
        <a:p>
          <a:endParaRPr lang="es-EC" sz="1200">
            <a:latin typeface="+mn-lt"/>
            <a:cs typeface="Arial" panose="020B0604020202020204" pitchFamily="34" charset="0"/>
          </a:endParaRPr>
        </a:p>
      </dgm:t>
    </dgm:pt>
    <dgm:pt modelId="{31477A8F-D3C1-4466-A78B-233E3C449C9B}">
      <dgm:prSet phldrT="[Texto]" custT="1"/>
      <dgm:spPr/>
      <dgm:t>
        <a:bodyPr/>
        <a:lstStyle/>
        <a:p>
          <a:r>
            <a:rPr lang="es-EC" sz="1200" dirty="0">
              <a:latin typeface="+mn-lt"/>
              <a:cs typeface="Arial" panose="020B0604020202020204" pitchFamily="34" charset="0"/>
            </a:rPr>
            <a:t>Mitigar o Disminuir</a:t>
          </a:r>
        </a:p>
      </dgm:t>
    </dgm:pt>
    <dgm:pt modelId="{FC4932C7-DAE0-4ECE-9CAB-EE77B48FDC1B}" type="parTrans" cxnId="{299590FF-4584-42F0-B316-2AC0F17F79C1}">
      <dgm:prSet/>
      <dgm:spPr/>
      <dgm:t>
        <a:bodyPr/>
        <a:lstStyle/>
        <a:p>
          <a:endParaRPr lang="es-EC" sz="1200">
            <a:latin typeface="+mn-lt"/>
            <a:cs typeface="Arial" panose="020B0604020202020204" pitchFamily="34" charset="0"/>
          </a:endParaRPr>
        </a:p>
      </dgm:t>
    </dgm:pt>
    <dgm:pt modelId="{C3D5E56F-B791-43F1-8A0D-8339068F9DC2}" type="sibTrans" cxnId="{299590FF-4584-42F0-B316-2AC0F17F79C1}">
      <dgm:prSet/>
      <dgm:spPr/>
      <dgm:t>
        <a:bodyPr/>
        <a:lstStyle/>
        <a:p>
          <a:endParaRPr lang="es-EC" sz="1200">
            <a:latin typeface="+mn-lt"/>
            <a:cs typeface="Arial" panose="020B0604020202020204" pitchFamily="34" charset="0"/>
          </a:endParaRPr>
        </a:p>
      </dgm:t>
    </dgm:pt>
    <dgm:pt modelId="{58774C9A-A584-4573-A9E2-1AFC0A63A3F8}">
      <dgm:prSet phldrT="[Texto]" custT="1"/>
      <dgm:spPr/>
      <dgm:t>
        <a:bodyPr/>
        <a:lstStyle/>
        <a:p>
          <a:pPr algn="just"/>
          <a:r>
            <a:rPr lang="es-EC" sz="1200" dirty="0">
              <a:latin typeface="+mn-lt"/>
              <a:cs typeface="Arial" panose="020B0604020202020204" pitchFamily="34" charset="0"/>
            </a:rPr>
            <a:t>Ejemplos: Talento Humano, Presupuesto Interno, Materiales, etc.</a:t>
          </a:r>
        </a:p>
      </dgm:t>
    </dgm:pt>
    <dgm:pt modelId="{F92E035C-B299-4F35-8111-D7D3122139CD}" type="parTrans" cxnId="{40AC3CBE-0896-4AF7-96B0-BB820248D2EF}">
      <dgm:prSet/>
      <dgm:spPr/>
      <dgm:t>
        <a:bodyPr/>
        <a:lstStyle/>
        <a:p>
          <a:endParaRPr lang="es-EC" sz="1200">
            <a:latin typeface="+mn-lt"/>
            <a:cs typeface="Arial" panose="020B0604020202020204" pitchFamily="34" charset="0"/>
          </a:endParaRPr>
        </a:p>
      </dgm:t>
    </dgm:pt>
    <dgm:pt modelId="{963C2535-E3C9-4E1D-82B2-E5CC6EA8AF2E}" type="sibTrans" cxnId="{40AC3CBE-0896-4AF7-96B0-BB820248D2EF}">
      <dgm:prSet/>
      <dgm:spPr/>
      <dgm:t>
        <a:bodyPr/>
        <a:lstStyle/>
        <a:p>
          <a:endParaRPr lang="es-EC" sz="1200">
            <a:latin typeface="+mn-lt"/>
            <a:cs typeface="Arial" panose="020B0604020202020204" pitchFamily="34" charset="0"/>
          </a:endParaRPr>
        </a:p>
      </dgm:t>
    </dgm:pt>
    <dgm:pt modelId="{A5221027-B67F-451B-BEF3-1DD4C0E97D71}">
      <dgm:prSet phldrT="[Texto]" custT="1"/>
      <dgm:spPr/>
      <dgm:t>
        <a:bodyPr/>
        <a:lstStyle/>
        <a:p>
          <a:r>
            <a:rPr lang="es-EC" sz="1200" dirty="0">
              <a:latin typeface="+mn-lt"/>
              <a:cs typeface="Arial" panose="020B0604020202020204" pitchFamily="34" charset="0"/>
            </a:rPr>
            <a:t>Riesgos No </a:t>
          </a:r>
          <a:r>
            <a:rPr lang="es-EC" sz="1200" dirty="0" smtClean="0">
              <a:latin typeface="+mn-lt"/>
              <a:cs typeface="Arial" panose="020B0604020202020204" pitchFamily="34" charset="0"/>
            </a:rPr>
            <a:t>Sistemáticos</a:t>
          </a:r>
          <a:endParaRPr lang="es-EC" sz="1200" dirty="0">
            <a:latin typeface="+mn-lt"/>
            <a:cs typeface="Arial" panose="020B0604020202020204" pitchFamily="34" charset="0"/>
          </a:endParaRPr>
        </a:p>
      </dgm:t>
    </dgm:pt>
    <dgm:pt modelId="{9312D1E5-61D3-4E76-B164-E44C8A77564B}" type="parTrans" cxnId="{FDA0F9E4-53A2-4FC3-B315-C48426310156}">
      <dgm:prSet/>
      <dgm:spPr/>
      <dgm:t>
        <a:bodyPr/>
        <a:lstStyle/>
        <a:p>
          <a:endParaRPr lang="es-EC" sz="1200">
            <a:latin typeface="+mn-lt"/>
            <a:cs typeface="Arial" panose="020B0604020202020204" pitchFamily="34" charset="0"/>
          </a:endParaRPr>
        </a:p>
      </dgm:t>
    </dgm:pt>
    <dgm:pt modelId="{67E4F801-AED6-462E-B256-5309CE5F6ABC}" type="sibTrans" cxnId="{FDA0F9E4-53A2-4FC3-B315-C48426310156}">
      <dgm:prSet/>
      <dgm:spPr/>
      <dgm:t>
        <a:bodyPr/>
        <a:lstStyle/>
        <a:p>
          <a:endParaRPr lang="es-EC" sz="1200">
            <a:latin typeface="+mn-lt"/>
            <a:cs typeface="Arial" panose="020B0604020202020204" pitchFamily="34" charset="0"/>
          </a:endParaRPr>
        </a:p>
      </dgm:t>
    </dgm:pt>
    <dgm:pt modelId="{E0AD1B2F-A69F-4195-BD6E-56B66088B437}">
      <dgm:prSet phldrT="[Texto]" custT="1"/>
      <dgm:spPr/>
      <dgm:t>
        <a:bodyPr/>
        <a:lstStyle/>
        <a:p>
          <a:r>
            <a:rPr lang="es-EC" sz="1200" dirty="0">
              <a:latin typeface="+mn-lt"/>
              <a:cs typeface="Arial" panose="020B0604020202020204" pitchFamily="34" charset="0"/>
            </a:rPr>
            <a:t>Incontrolables</a:t>
          </a:r>
        </a:p>
      </dgm:t>
    </dgm:pt>
    <dgm:pt modelId="{F8B5AE04-8DA0-40E6-9E3F-12A0762AAB2E}" type="parTrans" cxnId="{FCEAB036-8018-4663-BE83-F340FF179659}">
      <dgm:prSet/>
      <dgm:spPr/>
      <dgm:t>
        <a:bodyPr/>
        <a:lstStyle/>
        <a:p>
          <a:endParaRPr lang="es-EC" sz="1200">
            <a:latin typeface="+mn-lt"/>
            <a:cs typeface="Arial" panose="020B0604020202020204" pitchFamily="34" charset="0"/>
          </a:endParaRPr>
        </a:p>
      </dgm:t>
    </dgm:pt>
    <dgm:pt modelId="{AEEE4028-3598-4F9F-A56B-20950C79B5C1}" type="sibTrans" cxnId="{FCEAB036-8018-4663-BE83-F340FF179659}">
      <dgm:prSet/>
      <dgm:spPr/>
      <dgm:t>
        <a:bodyPr/>
        <a:lstStyle/>
        <a:p>
          <a:endParaRPr lang="es-EC" sz="1200">
            <a:latin typeface="+mn-lt"/>
            <a:cs typeface="Arial" panose="020B0604020202020204" pitchFamily="34" charset="0"/>
          </a:endParaRPr>
        </a:p>
      </dgm:t>
    </dgm:pt>
    <dgm:pt modelId="{35F62FE4-6F9F-4B10-8724-D2723AD06407}">
      <dgm:prSet phldrT="[Texto]" custT="1"/>
      <dgm:spPr/>
      <dgm:t>
        <a:bodyPr/>
        <a:lstStyle/>
        <a:p>
          <a:pPr algn="just"/>
          <a:r>
            <a:rPr lang="es-EC" sz="1200" dirty="0">
              <a:latin typeface="+mn-lt"/>
              <a:cs typeface="Arial" panose="020B0604020202020204" pitchFamily="34" charset="0"/>
            </a:rPr>
            <a:t>Ejemplos: Aumento del IVA, Inflación, Costos de Importación y Exportación, etc.</a:t>
          </a:r>
        </a:p>
      </dgm:t>
    </dgm:pt>
    <dgm:pt modelId="{0C87BF34-6455-40F3-85AB-BC74B79B32A7}" type="parTrans" cxnId="{3453E189-CAC6-47E0-97A4-0BA45E622041}">
      <dgm:prSet/>
      <dgm:spPr/>
      <dgm:t>
        <a:bodyPr/>
        <a:lstStyle/>
        <a:p>
          <a:endParaRPr lang="es-EC" sz="1200">
            <a:latin typeface="+mn-lt"/>
            <a:cs typeface="Arial" panose="020B0604020202020204" pitchFamily="34" charset="0"/>
          </a:endParaRPr>
        </a:p>
      </dgm:t>
    </dgm:pt>
    <dgm:pt modelId="{5CE2B46A-4214-462A-A2A1-3DE71205AB7B}" type="sibTrans" cxnId="{3453E189-CAC6-47E0-97A4-0BA45E622041}">
      <dgm:prSet/>
      <dgm:spPr/>
      <dgm:t>
        <a:bodyPr/>
        <a:lstStyle/>
        <a:p>
          <a:endParaRPr lang="es-EC" sz="1200">
            <a:latin typeface="+mn-lt"/>
            <a:cs typeface="Arial" panose="020B0604020202020204" pitchFamily="34" charset="0"/>
          </a:endParaRPr>
        </a:p>
      </dgm:t>
    </dgm:pt>
    <dgm:pt modelId="{C9E771FC-9893-41B2-9DFC-E8C35EFE45DD}" type="pres">
      <dgm:prSet presAssocID="{E547C30A-B8DF-4EB9-A2E3-4369F85F1A84}" presName="Name0" presStyleCnt="0">
        <dgm:presLayoutVars>
          <dgm:dir/>
          <dgm:animLvl val="lvl"/>
          <dgm:resizeHandles val="exact"/>
        </dgm:presLayoutVars>
      </dgm:prSet>
      <dgm:spPr/>
      <dgm:t>
        <a:bodyPr/>
        <a:lstStyle/>
        <a:p>
          <a:endParaRPr lang="es-EC"/>
        </a:p>
      </dgm:t>
    </dgm:pt>
    <dgm:pt modelId="{4B1BD574-C82F-4C7F-9657-8C1B20C86012}" type="pres">
      <dgm:prSet presAssocID="{3F8F6584-A342-4B99-B73C-AB340ABB4FAF}" presName="vertFlow" presStyleCnt="0"/>
      <dgm:spPr/>
    </dgm:pt>
    <dgm:pt modelId="{55C74A20-00E6-4C90-8ADF-9A8DD469298E}" type="pres">
      <dgm:prSet presAssocID="{3F8F6584-A342-4B99-B73C-AB340ABB4FAF}" presName="header" presStyleLbl="node1" presStyleIdx="0" presStyleCnt="2" custScaleX="220149" custScaleY="181613" custLinFactY="-10801" custLinFactNeighborY="-100000"/>
      <dgm:spPr/>
      <dgm:t>
        <a:bodyPr/>
        <a:lstStyle/>
        <a:p>
          <a:endParaRPr lang="es-EC"/>
        </a:p>
      </dgm:t>
    </dgm:pt>
    <dgm:pt modelId="{7DE75FD4-FD51-4611-A2BB-33A692BC74A5}" type="pres">
      <dgm:prSet presAssocID="{FC4932C7-DAE0-4ECE-9CAB-EE77B48FDC1B}" presName="parTrans" presStyleLbl="sibTrans2D1" presStyleIdx="0" presStyleCnt="4"/>
      <dgm:spPr/>
      <dgm:t>
        <a:bodyPr/>
        <a:lstStyle/>
        <a:p>
          <a:endParaRPr lang="es-EC"/>
        </a:p>
      </dgm:t>
    </dgm:pt>
    <dgm:pt modelId="{AD7707DC-FED4-4708-9157-A03BA2214FA9}" type="pres">
      <dgm:prSet presAssocID="{31477A8F-D3C1-4466-A78B-233E3C449C9B}" presName="child" presStyleLbl="alignAccFollowNode1" presStyleIdx="0" presStyleCnt="4" custScaleX="220149" custScaleY="167128" custLinFactNeighborY="27512">
        <dgm:presLayoutVars>
          <dgm:chMax val="0"/>
          <dgm:bulletEnabled val="1"/>
        </dgm:presLayoutVars>
      </dgm:prSet>
      <dgm:spPr/>
      <dgm:t>
        <a:bodyPr/>
        <a:lstStyle/>
        <a:p>
          <a:endParaRPr lang="es-EC"/>
        </a:p>
      </dgm:t>
    </dgm:pt>
    <dgm:pt modelId="{23490CEB-8BDC-43F5-A842-2C88FAF09717}" type="pres">
      <dgm:prSet presAssocID="{C3D5E56F-B791-43F1-8A0D-8339068F9DC2}" presName="sibTrans" presStyleLbl="sibTrans2D1" presStyleIdx="1" presStyleCnt="4"/>
      <dgm:spPr/>
      <dgm:t>
        <a:bodyPr/>
        <a:lstStyle/>
        <a:p>
          <a:endParaRPr lang="es-EC"/>
        </a:p>
      </dgm:t>
    </dgm:pt>
    <dgm:pt modelId="{04111AF6-6912-4587-A3D8-5E474D42C431}" type="pres">
      <dgm:prSet presAssocID="{58774C9A-A584-4573-A9E2-1AFC0A63A3F8}" presName="child" presStyleLbl="alignAccFollowNode1" presStyleIdx="1" presStyleCnt="4" custScaleX="220149" custScaleY="383049" custLinFactY="20979" custLinFactNeighborY="100000">
        <dgm:presLayoutVars>
          <dgm:chMax val="0"/>
          <dgm:bulletEnabled val="1"/>
        </dgm:presLayoutVars>
      </dgm:prSet>
      <dgm:spPr/>
      <dgm:t>
        <a:bodyPr/>
        <a:lstStyle/>
        <a:p>
          <a:endParaRPr lang="es-EC"/>
        </a:p>
      </dgm:t>
    </dgm:pt>
    <dgm:pt modelId="{31F85D45-538F-4D4E-A828-1CC31737F839}" type="pres">
      <dgm:prSet presAssocID="{3F8F6584-A342-4B99-B73C-AB340ABB4FAF}" presName="hSp" presStyleCnt="0"/>
      <dgm:spPr/>
    </dgm:pt>
    <dgm:pt modelId="{3529EACF-B069-4F9F-BD3C-3902D7D9647A}" type="pres">
      <dgm:prSet presAssocID="{A5221027-B67F-451B-BEF3-1DD4C0E97D71}" presName="vertFlow" presStyleCnt="0"/>
      <dgm:spPr/>
    </dgm:pt>
    <dgm:pt modelId="{E60FE4CC-AF19-4A56-BE06-724AA5F695AA}" type="pres">
      <dgm:prSet presAssocID="{A5221027-B67F-451B-BEF3-1DD4C0E97D71}" presName="header" presStyleLbl="node1" presStyleIdx="1" presStyleCnt="2" custScaleX="205959" custScaleY="178349" custLinFactY="-5712" custLinFactNeighborY="-100000"/>
      <dgm:spPr/>
      <dgm:t>
        <a:bodyPr/>
        <a:lstStyle/>
        <a:p>
          <a:endParaRPr lang="es-EC"/>
        </a:p>
      </dgm:t>
    </dgm:pt>
    <dgm:pt modelId="{97B85851-F6D9-408A-BC4D-B1B2B7BEFB10}" type="pres">
      <dgm:prSet presAssocID="{F8B5AE04-8DA0-40E6-9E3F-12A0762AAB2E}" presName="parTrans" presStyleLbl="sibTrans2D1" presStyleIdx="2" presStyleCnt="4"/>
      <dgm:spPr/>
      <dgm:t>
        <a:bodyPr/>
        <a:lstStyle/>
        <a:p>
          <a:endParaRPr lang="es-EC"/>
        </a:p>
      </dgm:t>
    </dgm:pt>
    <dgm:pt modelId="{CF7B1026-B561-4BC7-B1C2-A46B271F2B68}" type="pres">
      <dgm:prSet presAssocID="{E0AD1B2F-A69F-4195-BD6E-56B66088B437}" presName="child" presStyleLbl="alignAccFollowNode1" presStyleIdx="2" presStyleCnt="4" custScaleX="205959" custScaleY="183809" custLinFactNeighborY="12972">
        <dgm:presLayoutVars>
          <dgm:chMax val="0"/>
          <dgm:bulletEnabled val="1"/>
        </dgm:presLayoutVars>
      </dgm:prSet>
      <dgm:spPr/>
      <dgm:t>
        <a:bodyPr/>
        <a:lstStyle/>
        <a:p>
          <a:endParaRPr lang="es-EC"/>
        </a:p>
      </dgm:t>
    </dgm:pt>
    <dgm:pt modelId="{A6AEC48F-6692-4882-8977-6D246F312AEE}" type="pres">
      <dgm:prSet presAssocID="{AEEE4028-3598-4F9F-A56B-20950C79B5C1}" presName="sibTrans" presStyleLbl="sibTrans2D1" presStyleIdx="3" presStyleCnt="4"/>
      <dgm:spPr/>
      <dgm:t>
        <a:bodyPr/>
        <a:lstStyle/>
        <a:p>
          <a:endParaRPr lang="es-EC"/>
        </a:p>
      </dgm:t>
    </dgm:pt>
    <dgm:pt modelId="{9CBD1A02-A8A3-41E0-99D7-FDF296CC439E}" type="pres">
      <dgm:prSet presAssocID="{35F62FE4-6F9F-4B10-8724-D2723AD06407}" presName="child" presStyleLbl="alignAccFollowNode1" presStyleIdx="3" presStyleCnt="4" custScaleX="206149" custScaleY="353891" custLinFactY="15890" custLinFactNeighborY="100000">
        <dgm:presLayoutVars>
          <dgm:chMax val="0"/>
          <dgm:bulletEnabled val="1"/>
        </dgm:presLayoutVars>
      </dgm:prSet>
      <dgm:spPr/>
      <dgm:t>
        <a:bodyPr/>
        <a:lstStyle/>
        <a:p>
          <a:endParaRPr lang="es-EC"/>
        </a:p>
      </dgm:t>
    </dgm:pt>
  </dgm:ptLst>
  <dgm:cxnLst>
    <dgm:cxn modelId="{5EBDB0B2-0282-417D-8385-AF3D49D16C34}" srcId="{E547C30A-B8DF-4EB9-A2E3-4369F85F1A84}" destId="{3F8F6584-A342-4B99-B73C-AB340ABB4FAF}" srcOrd="0" destOrd="0" parTransId="{FA91FEBF-76D3-404F-B17F-BCEF5705F036}" sibTransId="{3465BACB-D8F5-4B8A-B58A-9497C6DB9C5F}"/>
    <dgm:cxn modelId="{702ECCDF-EBF9-4481-8386-17D34E8354AF}" type="presOf" srcId="{58774C9A-A584-4573-A9E2-1AFC0A63A3F8}" destId="{04111AF6-6912-4587-A3D8-5E474D42C431}" srcOrd="0" destOrd="0" presId="urn:microsoft.com/office/officeart/2005/8/layout/lProcess1"/>
    <dgm:cxn modelId="{4D48E262-3EA3-4F83-A32D-4A290267B1DF}" type="presOf" srcId="{31477A8F-D3C1-4466-A78B-233E3C449C9B}" destId="{AD7707DC-FED4-4708-9157-A03BA2214FA9}" srcOrd="0" destOrd="0" presId="urn:microsoft.com/office/officeart/2005/8/layout/lProcess1"/>
    <dgm:cxn modelId="{00B231B1-32AD-4DF7-BE82-C9A3091FD6C8}" type="presOf" srcId="{A5221027-B67F-451B-BEF3-1DD4C0E97D71}" destId="{E60FE4CC-AF19-4A56-BE06-724AA5F695AA}" srcOrd="0" destOrd="0" presId="urn:microsoft.com/office/officeart/2005/8/layout/lProcess1"/>
    <dgm:cxn modelId="{299590FF-4584-42F0-B316-2AC0F17F79C1}" srcId="{3F8F6584-A342-4B99-B73C-AB340ABB4FAF}" destId="{31477A8F-D3C1-4466-A78B-233E3C449C9B}" srcOrd="0" destOrd="0" parTransId="{FC4932C7-DAE0-4ECE-9CAB-EE77B48FDC1B}" sibTransId="{C3D5E56F-B791-43F1-8A0D-8339068F9DC2}"/>
    <dgm:cxn modelId="{B95CAAE2-F426-403C-A7E2-1A8394CD47B1}" type="presOf" srcId="{3F8F6584-A342-4B99-B73C-AB340ABB4FAF}" destId="{55C74A20-00E6-4C90-8ADF-9A8DD469298E}" srcOrd="0" destOrd="0" presId="urn:microsoft.com/office/officeart/2005/8/layout/lProcess1"/>
    <dgm:cxn modelId="{F2A36604-3489-4EDE-BC95-300985758FBD}" type="presOf" srcId="{FC4932C7-DAE0-4ECE-9CAB-EE77B48FDC1B}" destId="{7DE75FD4-FD51-4611-A2BB-33A692BC74A5}" srcOrd="0" destOrd="0" presId="urn:microsoft.com/office/officeart/2005/8/layout/lProcess1"/>
    <dgm:cxn modelId="{FDA0F9E4-53A2-4FC3-B315-C48426310156}" srcId="{E547C30A-B8DF-4EB9-A2E3-4369F85F1A84}" destId="{A5221027-B67F-451B-BEF3-1DD4C0E97D71}" srcOrd="1" destOrd="0" parTransId="{9312D1E5-61D3-4E76-B164-E44C8A77564B}" sibTransId="{67E4F801-AED6-462E-B256-5309CE5F6ABC}"/>
    <dgm:cxn modelId="{D644D223-5638-43F8-BFBC-0397D178FF09}" type="presOf" srcId="{35F62FE4-6F9F-4B10-8724-D2723AD06407}" destId="{9CBD1A02-A8A3-41E0-99D7-FDF296CC439E}" srcOrd="0" destOrd="0" presId="urn:microsoft.com/office/officeart/2005/8/layout/lProcess1"/>
    <dgm:cxn modelId="{7411103A-49F6-4781-869A-9941176BD028}" type="presOf" srcId="{E0AD1B2F-A69F-4195-BD6E-56B66088B437}" destId="{CF7B1026-B561-4BC7-B1C2-A46B271F2B68}" srcOrd="0" destOrd="0" presId="urn:microsoft.com/office/officeart/2005/8/layout/lProcess1"/>
    <dgm:cxn modelId="{0F5F503B-92BF-4A98-ACB6-678EB56C3F47}" type="presOf" srcId="{E547C30A-B8DF-4EB9-A2E3-4369F85F1A84}" destId="{C9E771FC-9893-41B2-9DFC-E8C35EFE45DD}" srcOrd="0" destOrd="0" presId="urn:microsoft.com/office/officeart/2005/8/layout/lProcess1"/>
    <dgm:cxn modelId="{40AC3CBE-0896-4AF7-96B0-BB820248D2EF}" srcId="{3F8F6584-A342-4B99-B73C-AB340ABB4FAF}" destId="{58774C9A-A584-4573-A9E2-1AFC0A63A3F8}" srcOrd="1" destOrd="0" parTransId="{F92E035C-B299-4F35-8111-D7D3122139CD}" sibTransId="{963C2535-E3C9-4E1D-82B2-E5CC6EA8AF2E}"/>
    <dgm:cxn modelId="{3453E189-CAC6-47E0-97A4-0BA45E622041}" srcId="{A5221027-B67F-451B-BEF3-1DD4C0E97D71}" destId="{35F62FE4-6F9F-4B10-8724-D2723AD06407}" srcOrd="1" destOrd="0" parTransId="{0C87BF34-6455-40F3-85AB-BC74B79B32A7}" sibTransId="{5CE2B46A-4214-462A-A2A1-3DE71205AB7B}"/>
    <dgm:cxn modelId="{A862E820-128D-406B-B994-8F28CC3300FF}" type="presOf" srcId="{F8B5AE04-8DA0-40E6-9E3F-12A0762AAB2E}" destId="{97B85851-F6D9-408A-BC4D-B1B2B7BEFB10}" srcOrd="0" destOrd="0" presId="urn:microsoft.com/office/officeart/2005/8/layout/lProcess1"/>
    <dgm:cxn modelId="{54188F53-D6F1-4560-A434-581CDE8C3902}" type="presOf" srcId="{AEEE4028-3598-4F9F-A56B-20950C79B5C1}" destId="{A6AEC48F-6692-4882-8977-6D246F312AEE}" srcOrd="0" destOrd="0" presId="urn:microsoft.com/office/officeart/2005/8/layout/lProcess1"/>
    <dgm:cxn modelId="{FCEAB036-8018-4663-BE83-F340FF179659}" srcId="{A5221027-B67F-451B-BEF3-1DD4C0E97D71}" destId="{E0AD1B2F-A69F-4195-BD6E-56B66088B437}" srcOrd="0" destOrd="0" parTransId="{F8B5AE04-8DA0-40E6-9E3F-12A0762AAB2E}" sibTransId="{AEEE4028-3598-4F9F-A56B-20950C79B5C1}"/>
    <dgm:cxn modelId="{9962D407-9386-4651-85EC-8731E10E45B7}" type="presOf" srcId="{C3D5E56F-B791-43F1-8A0D-8339068F9DC2}" destId="{23490CEB-8BDC-43F5-A842-2C88FAF09717}" srcOrd="0" destOrd="0" presId="urn:microsoft.com/office/officeart/2005/8/layout/lProcess1"/>
    <dgm:cxn modelId="{E1153C97-3FA5-4008-B1BF-16077F0C2F9E}" type="presParOf" srcId="{C9E771FC-9893-41B2-9DFC-E8C35EFE45DD}" destId="{4B1BD574-C82F-4C7F-9657-8C1B20C86012}" srcOrd="0" destOrd="0" presId="urn:microsoft.com/office/officeart/2005/8/layout/lProcess1"/>
    <dgm:cxn modelId="{F97DD1A1-B79E-4170-BD02-8BDC6B069C0B}" type="presParOf" srcId="{4B1BD574-C82F-4C7F-9657-8C1B20C86012}" destId="{55C74A20-00E6-4C90-8ADF-9A8DD469298E}" srcOrd="0" destOrd="0" presId="urn:microsoft.com/office/officeart/2005/8/layout/lProcess1"/>
    <dgm:cxn modelId="{51AC2E00-9F99-4B1F-9F54-D5876F48FDE2}" type="presParOf" srcId="{4B1BD574-C82F-4C7F-9657-8C1B20C86012}" destId="{7DE75FD4-FD51-4611-A2BB-33A692BC74A5}" srcOrd="1" destOrd="0" presId="urn:microsoft.com/office/officeart/2005/8/layout/lProcess1"/>
    <dgm:cxn modelId="{BC9CDCFA-E094-4541-B4D6-CCB02B6E2300}" type="presParOf" srcId="{4B1BD574-C82F-4C7F-9657-8C1B20C86012}" destId="{AD7707DC-FED4-4708-9157-A03BA2214FA9}" srcOrd="2" destOrd="0" presId="urn:microsoft.com/office/officeart/2005/8/layout/lProcess1"/>
    <dgm:cxn modelId="{39A47B39-C9A6-4D49-A87F-BB58E224FC3A}" type="presParOf" srcId="{4B1BD574-C82F-4C7F-9657-8C1B20C86012}" destId="{23490CEB-8BDC-43F5-A842-2C88FAF09717}" srcOrd="3" destOrd="0" presId="urn:microsoft.com/office/officeart/2005/8/layout/lProcess1"/>
    <dgm:cxn modelId="{2310CB72-0A1B-4DB6-AC04-8AEAA1CEF2D3}" type="presParOf" srcId="{4B1BD574-C82F-4C7F-9657-8C1B20C86012}" destId="{04111AF6-6912-4587-A3D8-5E474D42C431}" srcOrd="4" destOrd="0" presId="urn:microsoft.com/office/officeart/2005/8/layout/lProcess1"/>
    <dgm:cxn modelId="{0E643B00-EE28-498F-990F-402E7B715D4C}" type="presParOf" srcId="{C9E771FC-9893-41B2-9DFC-E8C35EFE45DD}" destId="{31F85D45-538F-4D4E-A828-1CC31737F839}" srcOrd="1" destOrd="0" presId="urn:microsoft.com/office/officeart/2005/8/layout/lProcess1"/>
    <dgm:cxn modelId="{FA529960-2AEF-4325-ADF5-19550EEF0C24}" type="presParOf" srcId="{C9E771FC-9893-41B2-9DFC-E8C35EFE45DD}" destId="{3529EACF-B069-4F9F-BD3C-3902D7D9647A}" srcOrd="2" destOrd="0" presId="urn:microsoft.com/office/officeart/2005/8/layout/lProcess1"/>
    <dgm:cxn modelId="{EB9052E9-52FE-41B9-98DD-862EFF13C06F}" type="presParOf" srcId="{3529EACF-B069-4F9F-BD3C-3902D7D9647A}" destId="{E60FE4CC-AF19-4A56-BE06-724AA5F695AA}" srcOrd="0" destOrd="0" presId="urn:microsoft.com/office/officeart/2005/8/layout/lProcess1"/>
    <dgm:cxn modelId="{FECF740D-6EFF-42D9-84E0-E547A41DD286}" type="presParOf" srcId="{3529EACF-B069-4F9F-BD3C-3902D7D9647A}" destId="{97B85851-F6D9-408A-BC4D-B1B2B7BEFB10}" srcOrd="1" destOrd="0" presId="urn:microsoft.com/office/officeart/2005/8/layout/lProcess1"/>
    <dgm:cxn modelId="{2D41A100-67DC-4654-B2CD-6125F6380252}" type="presParOf" srcId="{3529EACF-B069-4F9F-BD3C-3902D7D9647A}" destId="{CF7B1026-B561-4BC7-B1C2-A46B271F2B68}" srcOrd="2" destOrd="0" presId="urn:microsoft.com/office/officeart/2005/8/layout/lProcess1"/>
    <dgm:cxn modelId="{A2D0BFAD-8FC0-4A40-A039-6BAEC7EAB0CD}" type="presParOf" srcId="{3529EACF-B069-4F9F-BD3C-3902D7D9647A}" destId="{A6AEC48F-6692-4882-8977-6D246F312AEE}" srcOrd="3" destOrd="0" presId="urn:microsoft.com/office/officeart/2005/8/layout/lProcess1"/>
    <dgm:cxn modelId="{64E6E362-31E5-468F-95A5-06BACAD79046}" type="presParOf" srcId="{3529EACF-B069-4F9F-BD3C-3902D7D9647A}" destId="{9CBD1A02-A8A3-41E0-99D7-FDF296CC439E}" srcOrd="4" destOrd="0" presId="urn:microsoft.com/office/officeart/2005/8/layout/lProcess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CB6530F-7FB2-42E0-A1C4-DE99FC4A7242}" type="doc">
      <dgm:prSet loTypeId="urn:microsoft.com/office/officeart/2008/layout/PictureStrips" loCatId="picture" qsTypeId="urn:microsoft.com/office/officeart/2005/8/quickstyle/simple1" qsCatId="simple" csTypeId="urn:microsoft.com/office/officeart/2005/8/colors/accent4_1" csCatId="accent4" phldr="1"/>
      <dgm:spPr/>
      <dgm:t>
        <a:bodyPr/>
        <a:lstStyle/>
        <a:p>
          <a:endParaRPr lang="es-EC"/>
        </a:p>
      </dgm:t>
    </dgm:pt>
    <dgm:pt modelId="{F0D5ADCD-00EB-4D07-9A47-549AE4B3F8EE}">
      <dgm:prSet phldrT="[Texto]" custT="1"/>
      <dgm:spPr/>
      <dgm:t>
        <a:bodyPr/>
        <a:lstStyle/>
        <a:p>
          <a:pPr algn="just"/>
          <a:r>
            <a:rPr lang="es-ES" sz="1400" dirty="0" smtClean="0"/>
            <a:t>La particularidad del pensamiento basado en riesgos considera al sistema de gestión de la calidad con una herramienta preventiva en sí misma. Considera el análisis de riesgos existentes y las mejores alternativas para eliminarlos, o si en posible, mitigarlos hasta niveles aceptables para la organización.</a:t>
          </a:r>
          <a:endParaRPr lang="es-EC" sz="1400" dirty="0"/>
        </a:p>
      </dgm:t>
    </dgm:pt>
    <dgm:pt modelId="{C7CFA80F-419C-428D-913C-71BFAE7692AA}" type="parTrans" cxnId="{8DA8C522-BF39-4FE1-9688-579D17D6A3B6}">
      <dgm:prSet/>
      <dgm:spPr/>
      <dgm:t>
        <a:bodyPr/>
        <a:lstStyle/>
        <a:p>
          <a:endParaRPr lang="es-EC" sz="1400"/>
        </a:p>
      </dgm:t>
    </dgm:pt>
    <dgm:pt modelId="{287AFA39-2FCA-4EBE-8EA7-08983918FC2F}" type="sibTrans" cxnId="{8DA8C522-BF39-4FE1-9688-579D17D6A3B6}">
      <dgm:prSet/>
      <dgm:spPr/>
      <dgm:t>
        <a:bodyPr/>
        <a:lstStyle/>
        <a:p>
          <a:endParaRPr lang="es-EC" sz="1400"/>
        </a:p>
      </dgm:t>
    </dgm:pt>
    <dgm:pt modelId="{5EED0AA1-0FE3-4243-A29D-AE1B2F4A3CAC}" type="pres">
      <dgm:prSet presAssocID="{7CB6530F-7FB2-42E0-A1C4-DE99FC4A7242}" presName="Name0" presStyleCnt="0">
        <dgm:presLayoutVars>
          <dgm:dir/>
          <dgm:resizeHandles val="exact"/>
        </dgm:presLayoutVars>
      </dgm:prSet>
      <dgm:spPr/>
      <dgm:t>
        <a:bodyPr/>
        <a:lstStyle/>
        <a:p>
          <a:endParaRPr lang="es-EC"/>
        </a:p>
      </dgm:t>
    </dgm:pt>
    <dgm:pt modelId="{A8DD0D99-10BD-439E-94E6-670E591DE525}" type="pres">
      <dgm:prSet presAssocID="{F0D5ADCD-00EB-4D07-9A47-549AE4B3F8EE}" presName="composite" presStyleCnt="0"/>
      <dgm:spPr/>
    </dgm:pt>
    <dgm:pt modelId="{5682F7A4-BCC7-4EDF-ADED-FA1EF796F37E}" type="pres">
      <dgm:prSet presAssocID="{F0D5ADCD-00EB-4D07-9A47-549AE4B3F8EE}" presName="rect1" presStyleLbl="trAlignAcc1" presStyleIdx="0" presStyleCnt="1" custScaleX="364181" custLinFactNeighborX="18095" custLinFactNeighborY="-8823">
        <dgm:presLayoutVars>
          <dgm:bulletEnabled val="1"/>
        </dgm:presLayoutVars>
      </dgm:prSet>
      <dgm:spPr/>
      <dgm:t>
        <a:bodyPr/>
        <a:lstStyle/>
        <a:p>
          <a:endParaRPr lang="es-EC"/>
        </a:p>
      </dgm:t>
    </dgm:pt>
    <dgm:pt modelId="{1F23E860-9AD3-4AF9-8050-1CC98A7E7466}" type="pres">
      <dgm:prSet presAssocID="{F0D5ADCD-00EB-4D07-9A47-549AE4B3F8EE}" presName="rect2" presStyleLbl="fgImgPlace1" presStyleIdx="0" presStyleCnt="1" custScaleX="224448" custLinFactX="-292132" custLinFactNeighborX="-300000" custLinFactNeighborY="-1655"/>
      <dgm:spPr>
        <a:blipFill rotWithShape="1">
          <a:blip xmlns:r="http://schemas.openxmlformats.org/officeDocument/2006/relationships" r:embed="rId1"/>
          <a:stretch>
            <a:fillRect/>
          </a:stretch>
        </a:blipFill>
      </dgm:spPr>
    </dgm:pt>
  </dgm:ptLst>
  <dgm:cxnLst>
    <dgm:cxn modelId="{DC31D388-A9EE-4208-B36A-71F9C0C8BF42}" type="presOf" srcId="{F0D5ADCD-00EB-4D07-9A47-549AE4B3F8EE}" destId="{5682F7A4-BCC7-4EDF-ADED-FA1EF796F37E}" srcOrd="0" destOrd="0" presId="urn:microsoft.com/office/officeart/2008/layout/PictureStrips"/>
    <dgm:cxn modelId="{912A8362-38BC-4968-9B2E-F195B19E468F}" type="presOf" srcId="{7CB6530F-7FB2-42E0-A1C4-DE99FC4A7242}" destId="{5EED0AA1-0FE3-4243-A29D-AE1B2F4A3CAC}" srcOrd="0" destOrd="0" presId="urn:microsoft.com/office/officeart/2008/layout/PictureStrips"/>
    <dgm:cxn modelId="{8DA8C522-BF39-4FE1-9688-579D17D6A3B6}" srcId="{7CB6530F-7FB2-42E0-A1C4-DE99FC4A7242}" destId="{F0D5ADCD-00EB-4D07-9A47-549AE4B3F8EE}" srcOrd="0" destOrd="0" parTransId="{C7CFA80F-419C-428D-913C-71BFAE7692AA}" sibTransId="{287AFA39-2FCA-4EBE-8EA7-08983918FC2F}"/>
    <dgm:cxn modelId="{6102D5F3-F4BE-44BE-AC2B-4934251689A3}" type="presParOf" srcId="{5EED0AA1-0FE3-4243-A29D-AE1B2F4A3CAC}" destId="{A8DD0D99-10BD-439E-94E6-670E591DE525}" srcOrd="0" destOrd="0" presId="urn:microsoft.com/office/officeart/2008/layout/PictureStrips"/>
    <dgm:cxn modelId="{C817C821-2692-4D30-843C-D761CE33BC1A}" type="presParOf" srcId="{A8DD0D99-10BD-439E-94E6-670E591DE525}" destId="{5682F7A4-BCC7-4EDF-ADED-FA1EF796F37E}" srcOrd="0" destOrd="0" presId="urn:microsoft.com/office/officeart/2008/layout/PictureStrips"/>
    <dgm:cxn modelId="{560C4F32-D426-4806-AD90-E992EFFE3376}" type="presParOf" srcId="{A8DD0D99-10BD-439E-94E6-670E591DE525}" destId="{1F23E860-9AD3-4AF9-8050-1CC98A7E7466}"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E541622-5D91-4FA6-974C-8B2A34442E45}" type="doc">
      <dgm:prSet loTypeId="urn:microsoft.com/office/officeart/2008/layout/TitledPictureBlocks" loCatId="picture" qsTypeId="urn:microsoft.com/office/officeart/2005/8/quickstyle/simple1" qsCatId="simple" csTypeId="urn:microsoft.com/office/officeart/2005/8/colors/accent3_1" csCatId="accent3" phldr="1"/>
      <dgm:spPr/>
      <dgm:t>
        <a:bodyPr/>
        <a:lstStyle/>
        <a:p>
          <a:endParaRPr lang="es-EC"/>
        </a:p>
      </dgm:t>
    </dgm:pt>
    <dgm:pt modelId="{4496E179-9B2D-4CF4-B9EE-C64CF1DD6C49}">
      <dgm:prSet phldrT="[Texto]">
        <dgm:style>
          <a:lnRef idx="0">
            <a:schemeClr val="accent4"/>
          </a:lnRef>
          <a:fillRef idx="3">
            <a:schemeClr val="accent4"/>
          </a:fillRef>
          <a:effectRef idx="3">
            <a:schemeClr val="accent4"/>
          </a:effectRef>
          <a:fontRef idx="minor">
            <a:schemeClr val="lt1"/>
          </a:fontRef>
        </dgm:style>
      </dgm:prSet>
      <dgm:spPr/>
      <dgm:t>
        <a:bodyPr/>
        <a:lstStyle/>
        <a:p>
          <a:r>
            <a:rPr lang="es-EC" b="1" dirty="0" smtClean="0"/>
            <a:t>NORMA ISO 31000:2009</a:t>
          </a:r>
          <a:endParaRPr lang="es-EC" b="1" dirty="0"/>
        </a:p>
      </dgm:t>
    </dgm:pt>
    <dgm:pt modelId="{378CAFED-70BB-4F38-9F9D-FB542B47CE5A}" type="parTrans" cxnId="{16F2A7E0-D0C7-4D75-BDAF-8F907671F1BE}">
      <dgm:prSet/>
      <dgm:spPr/>
      <dgm:t>
        <a:bodyPr/>
        <a:lstStyle/>
        <a:p>
          <a:endParaRPr lang="es-EC"/>
        </a:p>
      </dgm:t>
    </dgm:pt>
    <dgm:pt modelId="{205C3059-5F3B-457A-A7F4-6DDA70D869DA}" type="sibTrans" cxnId="{16F2A7E0-D0C7-4D75-BDAF-8F907671F1BE}">
      <dgm:prSet/>
      <dgm:spPr/>
      <dgm:t>
        <a:bodyPr/>
        <a:lstStyle/>
        <a:p>
          <a:endParaRPr lang="es-EC"/>
        </a:p>
      </dgm:t>
    </dgm:pt>
    <dgm:pt modelId="{33AB3C82-146F-4D0C-9D05-00057EAEAE4C}" type="pres">
      <dgm:prSet presAssocID="{EE541622-5D91-4FA6-974C-8B2A34442E45}" presName="rootNode" presStyleCnt="0">
        <dgm:presLayoutVars>
          <dgm:chMax/>
          <dgm:chPref/>
          <dgm:dir/>
          <dgm:animLvl val="lvl"/>
        </dgm:presLayoutVars>
      </dgm:prSet>
      <dgm:spPr/>
      <dgm:t>
        <a:bodyPr/>
        <a:lstStyle/>
        <a:p>
          <a:endParaRPr lang="es-EC"/>
        </a:p>
      </dgm:t>
    </dgm:pt>
    <dgm:pt modelId="{F979D56D-9CBB-4769-97A8-2737E99B9272}" type="pres">
      <dgm:prSet presAssocID="{4496E179-9B2D-4CF4-B9EE-C64CF1DD6C49}" presName="composite" presStyleCnt="0"/>
      <dgm:spPr/>
    </dgm:pt>
    <dgm:pt modelId="{BFD47352-D57B-4FB1-A9FD-3C472B8F8820}" type="pres">
      <dgm:prSet presAssocID="{4496E179-9B2D-4CF4-B9EE-C64CF1DD6C49}" presName="ParentText" presStyleLbl="node1" presStyleIdx="0" presStyleCnt="1" custScaleX="163570" custLinFactNeighborY="-26304">
        <dgm:presLayoutVars>
          <dgm:chMax val="1"/>
          <dgm:chPref val="1"/>
          <dgm:bulletEnabled val="1"/>
        </dgm:presLayoutVars>
      </dgm:prSet>
      <dgm:spPr/>
      <dgm:t>
        <a:bodyPr/>
        <a:lstStyle/>
        <a:p>
          <a:endParaRPr lang="es-EC"/>
        </a:p>
      </dgm:t>
    </dgm:pt>
    <dgm:pt modelId="{0D96693F-D6E6-4495-B2B3-965460459F1F}" type="pres">
      <dgm:prSet presAssocID="{4496E179-9B2D-4CF4-B9EE-C64CF1DD6C49}" presName="Image" presStyleLbl="bgImgPlace1" presStyleIdx="0" presStyleCnt="1" custScaleX="164206" custScaleY="119314"/>
      <dgm:spPr>
        <a:blipFill rotWithShape="1">
          <a:blip xmlns:r="http://schemas.openxmlformats.org/officeDocument/2006/relationships" r:embed="rId1">
            <a:extLst>
              <a:ext uri="{BEBA8EAE-BF5A-486C-A8C5-ECC9F3942E4B}">
                <a14:imgProps xmlns:a14="http://schemas.microsoft.com/office/drawing/2010/main">
                  <a14:imgLayer r:embed="rId2">
                    <a14:imgEffect>
                      <a14:sharpenSoften amount="25000"/>
                    </a14:imgEffect>
                  </a14:imgLayer>
                </a14:imgProps>
              </a:ext>
            </a:extLst>
          </a:blip>
          <a:stretch>
            <a:fillRect/>
          </a:stretch>
        </a:blipFill>
      </dgm:spPr>
    </dgm:pt>
    <dgm:pt modelId="{299A9B94-A09A-439F-AB85-EBABDB15E16F}" type="pres">
      <dgm:prSet presAssocID="{4496E179-9B2D-4CF4-B9EE-C64CF1DD6C49}" presName="ChildText" presStyleLbl="fgAcc1" presStyleIdx="0" presStyleCnt="0">
        <dgm:presLayoutVars>
          <dgm:chMax val="0"/>
          <dgm:chPref val="0"/>
          <dgm:bulletEnabled val="1"/>
        </dgm:presLayoutVars>
      </dgm:prSet>
      <dgm:spPr/>
      <dgm:t>
        <a:bodyPr/>
        <a:lstStyle/>
        <a:p>
          <a:endParaRPr lang="es-EC"/>
        </a:p>
      </dgm:t>
    </dgm:pt>
  </dgm:ptLst>
  <dgm:cxnLst>
    <dgm:cxn modelId="{2FC9921F-1D49-415E-B12C-8E6D185C2587}" type="presOf" srcId="{EE541622-5D91-4FA6-974C-8B2A34442E45}" destId="{33AB3C82-146F-4D0C-9D05-00057EAEAE4C}" srcOrd="0" destOrd="0" presId="urn:microsoft.com/office/officeart/2008/layout/TitledPictureBlocks"/>
    <dgm:cxn modelId="{01B211E6-C25B-4064-939F-889E9C912D0B}" type="presOf" srcId="{4496E179-9B2D-4CF4-B9EE-C64CF1DD6C49}" destId="{BFD47352-D57B-4FB1-A9FD-3C472B8F8820}" srcOrd="0" destOrd="0" presId="urn:microsoft.com/office/officeart/2008/layout/TitledPictureBlocks"/>
    <dgm:cxn modelId="{16F2A7E0-D0C7-4D75-BDAF-8F907671F1BE}" srcId="{EE541622-5D91-4FA6-974C-8B2A34442E45}" destId="{4496E179-9B2D-4CF4-B9EE-C64CF1DD6C49}" srcOrd="0" destOrd="0" parTransId="{378CAFED-70BB-4F38-9F9D-FB542B47CE5A}" sibTransId="{205C3059-5F3B-457A-A7F4-6DDA70D869DA}"/>
    <dgm:cxn modelId="{7CE32981-7687-45B3-AB88-0F422C81479D}" type="presParOf" srcId="{33AB3C82-146F-4D0C-9D05-00057EAEAE4C}" destId="{F979D56D-9CBB-4769-97A8-2737E99B9272}" srcOrd="0" destOrd="0" presId="urn:microsoft.com/office/officeart/2008/layout/TitledPictureBlocks"/>
    <dgm:cxn modelId="{A657D439-CBAE-4580-A920-FADBA006D732}" type="presParOf" srcId="{F979D56D-9CBB-4769-97A8-2737E99B9272}" destId="{BFD47352-D57B-4FB1-A9FD-3C472B8F8820}" srcOrd="0" destOrd="0" presId="urn:microsoft.com/office/officeart/2008/layout/TitledPictureBlocks"/>
    <dgm:cxn modelId="{9E510018-D2F3-4B0E-B544-1E00DBBF6BD3}" type="presParOf" srcId="{F979D56D-9CBB-4769-97A8-2737E99B9272}" destId="{0D96693F-D6E6-4495-B2B3-965460459F1F}" srcOrd="1" destOrd="0" presId="urn:microsoft.com/office/officeart/2008/layout/TitledPictureBlocks"/>
    <dgm:cxn modelId="{F788027B-9DB3-432B-98AC-69B651F9E008}" type="presParOf" srcId="{F979D56D-9CBB-4769-97A8-2737E99B9272}" destId="{299A9B94-A09A-439F-AB85-EBABDB15E16F}" srcOrd="2" destOrd="0" presId="urn:microsoft.com/office/officeart/2008/layout/TitledPictureBlock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2DAD395-E758-4F02-B8F2-23A368DF7632}" type="doc">
      <dgm:prSet loTypeId="urn:microsoft.com/office/officeart/2005/8/layout/hList2" loCatId="list" qsTypeId="urn:microsoft.com/office/officeart/2005/8/quickstyle/simple1" qsCatId="simple" csTypeId="urn:microsoft.com/office/officeart/2005/8/colors/accent4_1" csCatId="accent4" phldr="1"/>
      <dgm:spPr/>
      <dgm:t>
        <a:bodyPr/>
        <a:lstStyle/>
        <a:p>
          <a:endParaRPr lang="es-EC"/>
        </a:p>
      </dgm:t>
    </dgm:pt>
    <dgm:pt modelId="{F8782A95-4009-4575-B546-D1DD674D4330}">
      <dgm:prSet phldrT="[Texto]" custT="1">
        <dgm:style>
          <a:lnRef idx="0">
            <a:schemeClr val="accent4"/>
          </a:lnRef>
          <a:fillRef idx="3">
            <a:schemeClr val="accent4"/>
          </a:fillRef>
          <a:effectRef idx="3">
            <a:schemeClr val="accent4"/>
          </a:effectRef>
          <a:fontRef idx="minor">
            <a:schemeClr val="lt1"/>
          </a:fontRef>
        </dgm:style>
      </dgm:prSet>
      <dgm:spPr/>
      <dgm:t>
        <a:bodyPr/>
        <a:lstStyle/>
        <a:p>
          <a:r>
            <a:rPr lang="es-EC" sz="1600" dirty="0" smtClean="0"/>
            <a:t>Origen de la seguridad privada</a:t>
          </a:r>
          <a:endParaRPr lang="es-EC" sz="1600" dirty="0"/>
        </a:p>
      </dgm:t>
    </dgm:pt>
    <dgm:pt modelId="{49368D4F-C018-4D91-AC3B-EEA6F2054B96}" type="parTrans" cxnId="{8C5A4DD3-323B-4F3A-A171-3FD49DA1752A}">
      <dgm:prSet/>
      <dgm:spPr/>
      <dgm:t>
        <a:bodyPr/>
        <a:lstStyle/>
        <a:p>
          <a:endParaRPr lang="es-EC" sz="1300"/>
        </a:p>
      </dgm:t>
    </dgm:pt>
    <dgm:pt modelId="{92589AF8-F7AD-4547-A39B-3335BE4BCBBA}" type="sibTrans" cxnId="{8C5A4DD3-323B-4F3A-A171-3FD49DA1752A}">
      <dgm:prSet/>
      <dgm:spPr/>
      <dgm:t>
        <a:bodyPr/>
        <a:lstStyle/>
        <a:p>
          <a:endParaRPr lang="es-EC" sz="1300"/>
        </a:p>
      </dgm:t>
    </dgm:pt>
    <dgm:pt modelId="{123C181B-A612-4A34-9D4B-2B5BE7E81A95}">
      <dgm:prSet phldrT="[Texto]" custT="1"/>
      <dgm:spPr/>
      <dgm:t>
        <a:bodyPr/>
        <a:lstStyle/>
        <a:p>
          <a:pPr algn="just"/>
          <a:r>
            <a:rPr lang="es-EC" sz="1300" dirty="0" smtClean="0"/>
            <a:t>1849 Reina Isabel II</a:t>
          </a:r>
          <a:endParaRPr lang="es-EC" sz="1300" dirty="0"/>
        </a:p>
      </dgm:t>
    </dgm:pt>
    <dgm:pt modelId="{CFBCC9B1-B099-4454-AC58-F0016677D22A}" type="parTrans" cxnId="{80C41406-865D-46E0-88B0-7DE26BE593D1}">
      <dgm:prSet/>
      <dgm:spPr/>
      <dgm:t>
        <a:bodyPr/>
        <a:lstStyle/>
        <a:p>
          <a:endParaRPr lang="es-EC" sz="1300"/>
        </a:p>
      </dgm:t>
    </dgm:pt>
    <dgm:pt modelId="{36A35372-79F0-4284-B212-5CCEF15BFDB0}" type="sibTrans" cxnId="{80C41406-865D-46E0-88B0-7DE26BE593D1}">
      <dgm:prSet/>
      <dgm:spPr/>
      <dgm:t>
        <a:bodyPr/>
        <a:lstStyle/>
        <a:p>
          <a:endParaRPr lang="es-EC" sz="1300"/>
        </a:p>
      </dgm:t>
    </dgm:pt>
    <dgm:pt modelId="{12A6E890-EA9A-4386-B0F0-C0FE3AC031DE}">
      <dgm:prSet phldrT="[Texto]" custT="1">
        <dgm:style>
          <a:lnRef idx="0">
            <a:schemeClr val="accent4"/>
          </a:lnRef>
          <a:fillRef idx="3">
            <a:schemeClr val="accent4"/>
          </a:fillRef>
          <a:effectRef idx="3">
            <a:schemeClr val="accent4"/>
          </a:effectRef>
          <a:fontRef idx="minor">
            <a:schemeClr val="lt1"/>
          </a:fontRef>
        </dgm:style>
      </dgm:prSet>
      <dgm:spPr/>
      <dgm:t>
        <a:bodyPr/>
        <a:lstStyle/>
        <a:p>
          <a:r>
            <a:rPr lang="es-EC" sz="1600" dirty="0" smtClean="0"/>
            <a:t>Seguridad privada en el Ecuador </a:t>
          </a:r>
          <a:endParaRPr lang="es-EC" sz="1600" dirty="0"/>
        </a:p>
      </dgm:t>
    </dgm:pt>
    <dgm:pt modelId="{C201786B-49D9-4B0F-BCFF-D844078D80FC}" type="parTrans" cxnId="{66584B83-FE49-41C4-94C0-F0C4BBB90755}">
      <dgm:prSet/>
      <dgm:spPr/>
      <dgm:t>
        <a:bodyPr/>
        <a:lstStyle/>
        <a:p>
          <a:endParaRPr lang="es-EC" sz="1300"/>
        </a:p>
      </dgm:t>
    </dgm:pt>
    <dgm:pt modelId="{F82BE35E-9B42-464B-8BF1-4173141D36DF}" type="sibTrans" cxnId="{66584B83-FE49-41C4-94C0-F0C4BBB90755}">
      <dgm:prSet/>
      <dgm:spPr/>
      <dgm:t>
        <a:bodyPr/>
        <a:lstStyle/>
        <a:p>
          <a:endParaRPr lang="es-EC" sz="1300"/>
        </a:p>
      </dgm:t>
    </dgm:pt>
    <dgm:pt modelId="{EC6FB13D-3D16-4930-86C6-05E9979E4D63}">
      <dgm:prSet phldrT="[Texto]" custT="1"/>
      <dgm:spPr/>
      <dgm:t>
        <a:bodyPr/>
        <a:lstStyle/>
        <a:p>
          <a:pPr algn="just"/>
          <a:r>
            <a:rPr lang="es-EC" sz="1300" dirty="0" smtClean="0"/>
            <a:t>1968</a:t>
          </a:r>
          <a:endParaRPr lang="es-EC" sz="1300" dirty="0"/>
        </a:p>
      </dgm:t>
    </dgm:pt>
    <dgm:pt modelId="{99B6E04F-7B88-4170-BCBF-2771CC90E36D}" type="parTrans" cxnId="{A06BED7E-91F7-4ABD-B55B-C5E214688267}">
      <dgm:prSet/>
      <dgm:spPr/>
      <dgm:t>
        <a:bodyPr/>
        <a:lstStyle/>
        <a:p>
          <a:endParaRPr lang="es-EC" sz="1300"/>
        </a:p>
      </dgm:t>
    </dgm:pt>
    <dgm:pt modelId="{E506AB71-9CF9-41F3-AD81-681F2797DABF}" type="sibTrans" cxnId="{A06BED7E-91F7-4ABD-B55B-C5E214688267}">
      <dgm:prSet/>
      <dgm:spPr/>
      <dgm:t>
        <a:bodyPr/>
        <a:lstStyle/>
        <a:p>
          <a:endParaRPr lang="es-EC" sz="1300"/>
        </a:p>
      </dgm:t>
    </dgm:pt>
    <dgm:pt modelId="{3A032C8A-C958-4F37-AAF4-DBF6F8B25028}">
      <dgm:prSet phldrT="[Texto]" custT="1"/>
      <dgm:spPr/>
      <dgm:t>
        <a:bodyPr/>
        <a:lstStyle/>
        <a:p>
          <a:pPr algn="just"/>
          <a:r>
            <a:rPr lang="es-EC" sz="1300" dirty="0" smtClean="0"/>
            <a:t>Años 90 (incremento de la inseguridad)</a:t>
          </a:r>
          <a:endParaRPr lang="es-EC" sz="1300" dirty="0"/>
        </a:p>
      </dgm:t>
    </dgm:pt>
    <dgm:pt modelId="{0D3E287B-ADE5-4CAF-8295-21E43EF0F2CF}" type="parTrans" cxnId="{EF7627B2-4E83-4A65-AA08-388F6E7FC09C}">
      <dgm:prSet/>
      <dgm:spPr/>
      <dgm:t>
        <a:bodyPr/>
        <a:lstStyle/>
        <a:p>
          <a:endParaRPr lang="es-EC" sz="1300"/>
        </a:p>
      </dgm:t>
    </dgm:pt>
    <dgm:pt modelId="{86433359-10E7-4FD4-BA4F-B289E5D5B04C}" type="sibTrans" cxnId="{EF7627B2-4E83-4A65-AA08-388F6E7FC09C}">
      <dgm:prSet/>
      <dgm:spPr/>
      <dgm:t>
        <a:bodyPr/>
        <a:lstStyle/>
        <a:p>
          <a:endParaRPr lang="es-EC" sz="1300"/>
        </a:p>
      </dgm:t>
    </dgm:pt>
    <dgm:pt modelId="{05B09E71-D8F3-48A2-826F-E71F6A0E235E}">
      <dgm:prSet phldrT="[Texto]" custT="1">
        <dgm:style>
          <a:lnRef idx="0">
            <a:schemeClr val="accent4"/>
          </a:lnRef>
          <a:fillRef idx="3">
            <a:schemeClr val="accent4"/>
          </a:fillRef>
          <a:effectRef idx="3">
            <a:schemeClr val="accent4"/>
          </a:effectRef>
          <a:fontRef idx="minor">
            <a:schemeClr val="lt1"/>
          </a:fontRef>
        </dgm:style>
      </dgm:prSet>
      <dgm:spPr/>
      <dgm:t>
        <a:bodyPr/>
        <a:lstStyle/>
        <a:p>
          <a:r>
            <a:rPr lang="es-EC" sz="1600" dirty="0" smtClean="0"/>
            <a:t>Seguridad privada a nivel mundial </a:t>
          </a:r>
          <a:endParaRPr lang="es-EC" sz="1600" dirty="0"/>
        </a:p>
      </dgm:t>
    </dgm:pt>
    <dgm:pt modelId="{9FA057DF-DCFD-4F5F-BEE9-0527FD65AC27}" type="parTrans" cxnId="{0A6A780F-6013-4F1F-B727-1689C4CF5F1D}">
      <dgm:prSet/>
      <dgm:spPr/>
      <dgm:t>
        <a:bodyPr/>
        <a:lstStyle/>
        <a:p>
          <a:endParaRPr lang="es-EC" sz="1300"/>
        </a:p>
      </dgm:t>
    </dgm:pt>
    <dgm:pt modelId="{0F596FCB-9B5D-41F5-9FBC-3FD2A859931C}" type="sibTrans" cxnId="{0A6A780F-6013-4F1F-B727-1689C4CF5F1D}">
      <dgm:prSet/>
      <dgm:spPr/>
      <dgm:t>
        <a:bodyPr/>
        <a:lstStyle/>
        <a:p>
          <a:endParaRPr lang="es-EC" sz="1300"/>
        </a:p>
      </dgm:t>
    </dgm:pt>
    <dgm:pt modelId="{57A41FC6-D2EA-4706-A029-26C5839B2167}">
      <dgm:prSet phldrT="[Texto]" custT="1">
        <dgm:style>
          <a:lnRef idx="0">
            <a:schemeClr val="accent4"/>
          </a:lnRef>
          <a:fillRef idx="3">
            <a:schemeClr val="accent4"/>
          </a:fillRef>
          <a:effectRef idx="3">
            <a:schemeClr val="accent4"/>
          </a:effectRef>
          <a:fontRef idx="minor">
            <a:schemeClr val="lt1"/>
          </a:fontRef>
        </dgm:style>
      </dgm:prSet>
      <dgm:spPr/>
      <dgm:t>
        <a:bodyPr/>
        <a:lstStyle/>
        <a:p>
          <a:r>
            <a:rPr lang="es-EC" sz="1600" dirty="0" smtClean="0"/>
            <a:t>Seguridad privada en américa latina </a:t>
          </a:r>
          <a:endParaRPr lang="es-EC" sz="1600" dirty="0"/>
        </a:p>
      </dgm:t>
    </dgm:pt>
    <dgm:pt modelId="{2F2D1B83-D98C-49D0-9F0D-26F294F946E3}" type="parTrans" cxnId="{FEFC6D59-7F20-444D-80E1-31ACC91973E4}">
      <dgm:prSet/>
      <dgm:spPr/>
      <dgm:t>
        <a:bodyPr/>
        <a:lstStyle/>
        <a:p>
          <a:endParaRPr lang="es-EC" sz="1300"/>
        </a:p>
      </dgm:t>
    </dgm:pt>
    <dgm:pt modelId="{F65B59B2-5E4C-419B-B897-5F290BAF1C88}" type="sibTrans" cxnId="{FEFC6D59-7F20-444D-80E1-31ACC91973E4}">
      <dgm:prSet/>
      <dgm:spPr/>
      <dgm:t>
        <a:bodyPr/>
        <a:lstStyle/>
        <a:p>
          <a:endParaRPr lang="es-EC" sz="1300"/>
        </a:p>
      </dgm:t>
    </dgm:pt>
    <dgm:pt modelId="{D1F8659B-AC11-43F8-9E62-7FA7DF36678E}">
      <dgm:prSet phldrT="[Texto]" custT="1"/>
      <dgm:spPr/>
      <dgm:t>
        <a:bodyPr/>
        <a:lstStyle/>
        <a:p>
          <a:pPr algn="just"/>
          <a:r>
            <a:rPr lang="es-EC" sz="1300" dirty="0" smtClean="0"/>
            <a:t>1876 Rey Alfonso XII</a:t>
          </a:r>
          <a:endParaRPr lang="es-EC" sz="1300" dirty="0"/>
        </a:p>
      </dgm:t>
    </dgm:pt>
    <dgm:pt modelId="{0864BD1B-3207-4596-A09D-2B361838A099}" type="parTrans" cxnId="{B832A854-24D9-4603-86F0-2D560FB473A8}">
      <dgm:prSet/>
      <dgm:spPr/>
      <dgm:t>
        <a:bodyPr/>
        <a:lstStyle/>
        <a:p>
          <a:endParaRPr lang="es-EC" sz="1300"/>
        </a:p>
      </dgm:t>
    </dgm:pt>
    <dgm:pt modelId="{96C3C571-AE51-48DF-93F0-23DCFA4EA620}" type="sibTrans" cxnId="{B832A854-24D9-4603-86F0-2D560FB473A8}">
      <dgm:prSet/>
      <dgm:spPr/>
      <dgm:t>
        <a:bodyPr/>
        <a:lstStyle/>
        <a:p>
          <a:endParaRPr lang="es-EC" sz="1300"/>
        </a:p>
      </dgm:t>
    </dgm:pt>
    <dgm:pt modelId="{9E1A7FCE-23B6-49D5-9ADD-7EAB3A3DF9BB}">
      <dgm:prSet phldrT="[Texto]" custT="1"/>
      <dgm:spPr/>
      <dgm:t>
        <a:bodyPr/>
        <a:lstStyle/>
        <a:p>
          <a:pPr algn="just"/>
          <a:r>
            <a:rPr lang="es-EC" sz="1300" dirty="0" smtClean="0"/>
            <a:t>1946-1969 Reglamentación de los guardias jurados</a:t>
          </a:r>
          <a:endParaRPr lang="es-EC" sz="1300" dirty="0"/>
        </a:p>
      </dgm:t>
    </dgm:pt>
    <dgm:pt modelId="{DDC7BDDE-51EB-4C4C-BF33-0FA315672A6C}" type="parTrans" cxnId="{FE6B871C-2F6A-4A39-833C-5B75066A518B}">
      <dgm:prSet/>
      <dgm:spPr/>
      <dgm:t>
        <a:bodyPr/>
        <a:lstStyle/>
        <a:p>
          <a:endParaRPr lang="es-EC" sz="1300"/>
        </a:p>
      </dgm:t>
    </dgm:pt>
    <dgm:pt modelId="{965FE5ED-9BD7-461E-AF85-B8EBCF008A62}" type="sibTrans" cxnId="{FE6B871C-2F6A-4A39-833C-5B75066A518B}">
      <dgm:prSet/>
      <dgm:spPr/>
      <dgm:t>
        <a:bodyPr/>
        <a:lstStyle/>
        <a:p>
          <a:endParaRPr lang="es-EC" sz="1300"/>
        </a:p>
      </dgm:t>
    </dgm:pt>
    <dgm:pt modelId="{EA4A681A-F294-4BD2-B074-32CDFE7E505D}">
      <dgm:prSet phldrT="[Texto]" custT="1"/>
      <dgm:spPr/>
      <dgm:t>
        <a:bodyPr/>
        <a:lstStyle/>
        <a:p>
          <a:pPr algn="just"/>
          <a:r>
            <a:rPr lang="es-EC" sz="1300" dirty="0" smtClean="0"/>
            <a:t>1974 Servicio de vigilancia nocturna</a:t>
          </a:r>
          <a:endParaRPr lang="es-EC" sz="1300" dirty="0"/>
        </a:p>
      </dgm:t>
    </dgm:pt>
    <dgm:pt modelId="{8B8419E4-095C-4B7D-91E7-C6F3D6E1EAD2}" type="parTrans" cxnId="{E2059398-0AC2-44BF-8DC7-B78CEAB92782}">
      <dgm:prSet/>
      <dgm:spPr/>
      <dgm:t>
        <a:bodyPr/>
        <a:lstStyle/>
        <a:p>
          <a:endParaRPr lang="es-EC" sz="1300"/>
        </a:p>
      </dgm:t>
    </dgm:pt>
    <dgm:pt modelId="{9CB8F471-39CC-4346-A5ED-0A417A530685}" type="sibTrans" cxnId="{E2059398-0AC2-44BF-8DC7-B78CEAB92782}">
      <dgm:prSet/>
      <dgm:spPr/>
      <dgm:t>
        <a:bodyPr/>
        <a:lstStyle/>
        <a:p>
          <a:endParaRPr lang="es-EC" sz="1300"/>
        </a:p>
      </dgm:t>
    </dgm:pt>
    <dgm:pt modelId="{006F9568-6A73-4607-922C-23311E37B284}">
      <dgm:prSet phldrT="[Texto]" custT="1"/>
      <dgm:spPr/>
      <dgm:t>
        <a:bodyPr/>
        <a:lstStyle/>
        <a:p>
          <a:pPr algn="just"/>
          <a:r>
            <a:rPr lang="es-EC" sz="1300" dirty="0" smtClean="0"/>
            <a:t>1992 Ley de seguridad privada</a:t>
          </a:r>
          <a:endParaRPr lang="es-EC" sz="1300" dirty="0"/>
        </a:p>
      </dgm:t>
    </dgm:pt>
    <dgm:pt modelId="{5C39F4DA-F20D-40F1-9AFF-DB2ED96440CA}" type="parTrans" cxnId="{EE7C54F6-C7B1-4867-926C-812DD0303328}">
      <dgm:prSet/>
      <dgm:spPr/>
      <dgm:t>
        <a:bodyPr/>
        <a:lstStyle/>
        <a:p>
          <a:endParaRPr lang="es-EC" sz="1300"/>
        </a:p>
      </dgm:t>
    </dgm:pt>
    <dgm:pt modelId="{59946DB9-DCB1-44A5-92CE-3D9A6C689662}" type="sibTrans" cxnId="{EE7C54F6-C7B1-4867-926C-812DD0303328}">
      <dgm:prSet/>
      <dgm:spPr/>
      <dgm:t>
        <a:bodyPr/>
        <a:lstStyle/>
        <a:p>
          <a:endParaRPr lang="es-EC" sz="1300"/>
        </a:p>
      </dgm:t>
    </dgm:pt>
    <dgm:pt modelId="{B5D2F4C7-62A5-4FED-A0E5-19B56E0A5500}">
      <dgm:prSet custT="1"/>
      <dgm:spPr/>
      <dgm:t>
        <a:bodyPr/>
        <a:lstStyle/>
        <a:p>
          <a:pPr algn="just">
            <a:lnSpc>
              <a:spcPct val="100000"/>
            </a:lnSpc>
          </a:pPr>
          <a:r>
            <a:rPr lang="es-EC" sz="1300" dirty="0" smtClean="0"/>
            <a:t>Privatización de la seguridad</a:t>
          </a:r>
          <a:endParaRPr lang="es-EC" sz="1300" dirty="0"/>
        </a:p>
      </dgm:t>
    </dgm:pt>
    <dgm:pt modelId="{EB68BE84-0E03-4AF9-8347-6593059F3593}" type="parTrans" cxnId="{558A582C-A2F5-4631-BD4D-C6CC197907B5}">
      <dgm:prSet/>
      <dgm:spPr/>
      <dgm:t>
        <a:bodyPr/>
        <a:lstStyle/>
        <a:p>
          <a:endParaRPr lang="es-EC" sz="1300"/>
        </a:p>
      </dgm:t>
    </dgm:pt>
    <dgm:pt modelId="{3E020EB5-852C-444E-A573-44A6A15B76E9}" type="sibTrans" cxnId="{558A582C-A2F5-4631-BD4D-C6CC197907B5}">
      <dgm:prSet/>
      <dgm:spPr/>
      <dgm:t>
        <a:bodyPr/>
        <a:lstStyle/>
        <a:p>
          <a:endParaRPr lang="es-EC" sz="1300"/>
        </a:p>
      </dgm:t>
    </dgm:pt>
    <dgm:pt modelId="{829AE6F9-E317-47E6-8ED0-44A46CBE73A2}">
      <dgm:prSet custT="1"/>
      <dgm:spPr/>
      <dgm:t>
        <a:bodyPr/>
        <a:lstStyle/>
        <a:p>
          <a:pPr algn="just">
            <a:lnSpc>
              <a:spcPct val="100000"/>
            </a:lnSpc>
          </a:pPr>
          <a:r>
            <a:rPr lang="es-EC" sz="1300" dirty="0" smtClean="0"/>
            <a:t>7% al 8% </a:t>
          </a:r>
          <a:endParaRPr lang="es-EC" sz="1300" dirty="0"/>
        </a:p>
      </dgm:t>
    </dgm:pt>
    <dgm:pt modelId="{0BB99575-6084-4D19-9177-9E575D9C8FC1}" type="parTrans" cxnId="{FD9D7677-A687-4724-BDEA-767A9CC3A06B}">
      <dgm:prSet/>
      <dgm:spPr/>
      <dgm:t>
        <a:bodyPr/>
        <a:lstStyle/>
        <a:p>
          <a:endParaRPr lang="es-EC" sz="1300"/>
        </a:p>
      </dgm:t>
    </dgm:pt>
    <dgm:pt modelId="{E6CD28B1-28F3-4382-8E0A-E445EF9F1E66}" type="sibTrans" cxnId="{FD9D7677-A687-4724-BDEA-767A9CC3A06B}">
      <dgm:prSet/>
      <dgm:spPr/>
      <dgm:t>
        <a:bodyPr/>
        <a:lstStyle/>
        <a:p>
          <a:endParaRPr lang="es-EC" sz="1300"/>
        </a:p>
      </dgm:t>
    </dgm:pt>
    <dgm:pt modelId="{1C6270C3-2390-419A-BFA7-77175771EC77}">
      <dgm:prSet custT="1"/>
      <dgm:spPr/>
      <dgm:t>
        <a:bodyPr/>
        <a:lstStyle/>
        <a:p>
          <a:pPr algn="just">
            <a:lnSpc>
              <a:spcPct val="100000"/>
            </a:lnSpc>
          </a:pPr>
          <a:endParaRPr lang="es-EC" sz="1300" dirty="0"/>
        </a:p>
      </dgm:t>
    </dgm:pt>
    <dgm:pt modelId="{497B1858-6B92-4135-A467-F97BB7D52815}" type="parTrans" cxnId="{BC88D37E-6CD8-4973-B829-9F45239B4946}">
      <dgm:prSet/>
      <dgm:spPr/>
      <dgm:t>
        <a:bodyPr/>
        <a:lstStyle/>
        <a:p>
          <a:endParaRPr lang="es-EC" sz="1300"/>
        </a:p>
      </dgm:t>
    </dgm:pt>
    <dgm:pt modelId="{704DECA9-E775-4760-B237-D115B50CB34A}" type="sibTrans" cxnId="{BC88D37E-6CD8-4973-B829-9F45239B4946}">
      <dgm:prSet/>
      <dgm:spPr/>
      <dgm:t>
        <a:bodyPr/>
        <a:lstStyle/>
        <a:p>
          <a:endParaRPr lang="es-EC" sz="1300"/>
        </a:p>
      </dgm:t>
    </dgm:pt>
    <dgm:pt modelId="{36BE34C8-BF4A-4A47-9C8B-EA20D3C2D391}">
      <dgm:prSet custT="1"/>
      <dgm:spPr/>
      <dgm:t>
        <a:bodyPr/>
        <a:lstStyle/>
        <a:p>
          <a:pPr algn="just">
            <a:lnSpc>
              <a:spcPct val="100000"/>
            </a:lnSpc>
          </a:pPr>
          <a:r>
            <a:rPr lang="es-EC" sz="1300" dirty="0" smtClean="0"/>
            <a:t>9% al 11%</a:t>
          </a:r>
          <a:endParaRPr lang="es-EC" sz="1300" dirty="0"/>
        </a:p>
      </dgm:t>
    </dgm:pt>
    <dgm:pt modelId="{02C49376-61CE-4388-8DF4-F1ABC22D0815}" type="parTrans" cxnId="{540F81F2-A95E-46EA-86DB-4DF83731EF2C}">
      <dgm:prSet/>
      <dgm:spPr/>
      <dgm:t>
        <a:bodyPr/>
        <a:lstStyle/>
        <a:p>
          <a:endParaRPr lang="es-EC" sz="1300"/>
        </a:p>
      </dgm:t>
    </dgm:pt>
    <dgm:pt modelId="{761B9AD0-E2AB-46C8-9F0F-73421774263E}" type="sibTrans" cxnId="{540F81F2-A95E-46EA-86DB-4DF83731EF2C}">
      <dgm:prSet/>
      <dgm:spPr/>
      <dgm:t>
        <a:bodyPr/>
        <a:lstStyle/>
        <a:p>
          <a:endParaRPr lang="es-EC" sz="1300"/>
        </a:p>
      </dgm:t>
    </dgm:pt>
    <dgm:pt modelId="{8AEA257B-3BE5-4302-8D76-6CB1861B6659}">
      <dgm:prSet custT="1"/>
      <dgm:spPr/>
      <dgm:t>
        <a:bodyPr/>
        <a:lstStyle/>
        <a:p>
          <a:pPr algn="just">
            <a:lnSpc>
              <a:spcPct val="100000"/>
            </a:lnSpc>
          </a:pPr>
          <a:r>
            <a:rPr lang="es-EC" sz="1300" dirty="0" smtClean="0"/>
            <a:t>Crisis financiera – 5% </a:t>
          </a:r>
          <a:endParaRPr lang="es-EC" sz="1300" dirty="0"/>
        </a:p>
      </dgm:t>
    </dgm:pt>
    <dgm:pt modelId="{EF5E1897-3028-4FA0-8296-DB051F504243}" type="parTrans" cxnId="{9A67F27C-9ABD-45C9-B265-3F446B34C766}">
      <dgm:prSet/>
      <dgm:spPr/>
      <dgm:t>
        <a:bodyPr/>
        <a:lstStyle/>
        <a:p>
          <a:endParaRPr lang="es-EC" sz="1300"/>
        </a:p>
      </dgm:t>
    </dgm:pt>
    <dgm:pt modelId="{8BAFA3E5-9BE9-4C33-B636-0D58DD166D66}" type="sibTrans" cxnId="{9A67F27C-9ABD-45C9-B265-3F446B34C766}">
      <dgm:prSet/>
      <dgm:spPr/>
      <dgm:t>
        <a:bodyPr/>
        <a:lstStyle/>
        <a:p>
          <a:endParaRPr lang="es-EC" sz="1300"/>
        </a:p>
      </dgm:t>
    </dgm:pt>
    <dgm:pt modelId="{30693E06-2EE1-497D-9F59-93194DAEC2F6}">
      <dgm:prSet custT="1"/>
      <dgm:spPr/>
      <dgm:t>
        <a:bodyPr/>
        <a:lstStyle/>
        <a:p>
          <a:pPr algn="just">
            <a:lnSpc>
              <a:spcPct val="100000"/>
            </a:lnSpc>
          </a:pPr>
          <a:r>
            <a:rPr lang="es-EC" sz="1300" dirty="0" smtClean="0"/>
            <a:t>Emplea al menos 20 millones de personas</a:t>
          </a:r>
          <a:endParaRPr lang="es-EC" sz="1300" dirty="0"/>
        </a:p>
      </dgm:t>
    </dgm:pt>
    <dgm:pt modelId="{3AA6EECD-2D37-4AFB-BAFA-D9459A0DF252}" type="parTrans" cxnId="{08FCCA31-9AE3-4A12-9413-DE5A4FB953D4}">
      <dgm:prSet/>
      <dgm:spPr/>
      <dgm:t>
        <a:bodyPr/>
        <a:lstStyle/>
        <a:p>
          <a:endParaRPr lang="es-EC" sz="1300"/>
        </a:p>
      </dgm:t>
    </dgm:pt>
    <dgm:pt modelId="{861AD6A8-D001-44C6-970E-10E23F189E4B}" type="sibTrans" cxnId="{08FCCA31-9AE3-4A12-9413-DE5A4FB953D4}">
      <dgm:prSet/>
      <dgm:spPr/>
      <dgm:t>
        <a:bodyPr/>
        <a:lstStyle/>
        <a:p>
          <a:endParaRPr lang="es-EC" sz="1300"/>
        </a:p>
      </dgm:t>
    </dgm:pt>
    <dgm:pt modelId="{73AC8527-7E3E-4156-8843-FBF9CA0B5ED1}">
      <dgm:prSet custT="1"/>
      <dgm:spPr/>
      <dgm:t>
        <a:bodyPr/>
        <a:lstStyle/>
        <a:p>
          <a:pPr algn="just">
            <a:lnSpc>
              <a:spcPct val="100000"/>
            </a:lnSpc>
          </a:pPr>
          <a:r>
            <a:rPr lang="es-EC" sz="1300" dirty="0" smtClean="0"/>
            <a:t>Desarrollo de la economías</a:t>
          </a:r>
          <a:endParaRPr lang="es-EC" sz="1300" dirty="0"/>
        </a:p>
      </dgm:t>
    </dgm:pt>
    <dgm:pt modelId="{B882494F-53EC-437D-9484-F631C2151C8E}" type="parTrans" cxnId="{F363FCCD-41F2-4CFE-AB65-FCE68211FDF5}">
      <dgm:prSet/>
      <dgm:spPr/>
      <dgm:t>
        <a:bodyPr/>
        <a:lstStyle/>
        <a:p>
          <a:endParaRPr lang="es-EC" sz="1300"/>
        </a:p>
      </dgm:t>
    </dgm:pt>
    <dgm:pt modelId="{F30673B9-EFD1-4024-A915-78597FD4C7D4}" type="sibTrans" cxnId="{F363FCCD-41F2-4CFE-AB65-FCE68211FDF5}">
      <dgm:prSet/>
      <dgm:spPr/>
      <dgm:t>
        <a:bodyPr/>
        <a:lstStyle/>
        <a:p>
          <a:endParaRPr lang="es-EC" sz="1300"/>
        </a:p>
      </dgm:t>
    </dgm:pt>
    <dgm:pt modelId="{29D2B499-BB0B-428D-B9A6-97BEB2C2AA2F}">
      <dgm:prSet custT="1"/>
      <dgm:spPr/>
      <dgm:t>
        <a:bodyPr/>
        <a:lstStyle/>
        <a:p>
          <a:pPr algn="just"/>
          <a:r>
            <a:rPr lang="es-EC" sz="1300" dirty="0" smtClean="0"/>
            <a:t>Mercado nuevo</a:t>
          </a:r>
          <a:endParaRPr lang="es-EC" sz="1300" dirty="0"/>
        </a:p>
      </dgm:t>
    </dgm:pt>
    <dgm:pt modelId="{1C2ECB79-7F65-4EF3-8490-6F656622D150}" type="parTrans" cxnId="{5ED3846A-964F-4CF3-BAF3-2F8413648CCA}">
      <dgm:prSet/>
      <dgm:spPr/>
      <dgm:t>
        <a:bodyPr/>
        <a:lstStyle/>
        <a:p>
          <a:endParaRPr lang="es-EC" sz="1300"/>
        </a:p>
      </dgm:t>
    </dgm:pt>
    <dgm:pt modelId="{EE9DE110-DA31-4999-9294-0EACF5749460}" type="sibTrans" cxnId="{5ED3846A-964F-4CF3-BAF3-2F8413648CCA}">
      <dgm:prSet/>
      <dgm:spPr/>
      <dgm:t>
        <a:bodyPr/>
        <a:lstStyle/>
        <a:p>
          <a:endParaRPr lang="es-EC" sz="1300"/>
        </a:p>
      </dgm:t>
    </dgm:pt>
    <dgm:pt modelId="{57028E52-AB26-4C86-B252-47C4E41797F7}">
      <dgm:prSet custT="1"/>
      <dgm:spPr/>
      <dgm:t>
        <a:bodyPr/>
        <a:lstStyle/>
        <a:p>
          <a:pPr algn="just"/>
          <a:r>
            <a:rPr lang="es-EC" sz="1300" dirty="0" smtClean="0"/>
            <a:t>Rápido crecimiento </a:t>
          </a:r>
          <a:endParaRPr lang="es-EC" sz="1300" dirty="0"/>
        </a:p>
      </dgm:t>
    </dgm:pt>
    <dgm:pt modelId="{9B8ED948-AA56-4512-8011-E861E1AE898B}" type="parTrans" cxnId="{DEF6DDDC-9F8E-48BF-B970-A0370F5785C9}">
      <dgm:prSet/>
      <dgm:spPr/>
      <dgm:t>
        <a:bodyPr/>
        <a:lstStyle/>
        <a:p>
          <a:endParaRPr lang="es-EC" sz="1300"/>
        </a:p>
      </dgm:t>
    </dgm:pt>
    <dgm:pt modelId="{FA2B1F50-CCD4-4CBD-8A9D-5D9E3D443D78}" type="sibTrans" cxnId="{DEF6DDDC-9F8E-48BF-B970-A0370F5785C9}">
      <dgm:prSet/>
      <dgm:spPr/>
      <dgm:t>
        <a:bodyPr/>
        <a:lstStyle/>
        <a:p>
          <a:endParaRPr lang="es-EC" sz="1300"/>
        </a:p>
      </dgm:t>
    </dgm:pt>
    <dgm:pt modelId="{EFB6DC0F-6101-471C-BB45-E0528E457F69}">
      <dgm:prSet custT="1"/>
      <dgm:spPr/>
      <dgm:t>
        <a:bodyPr/>
        <a:lstStyle/>
        <a:p>
          <a:pPr algn="just"/>
          <a:r>
            <a:rPr lang="es-EC" sz="1300" dirty="0" smtClean="0"/>
            <a:t>Respuesta al fenómeno delictivo</a:t>
          </a:r>
          <a:endParaRPr lang="es-EC" sz="1300" dirty="0"/>
        </a:p>
      </dgm:t>
    </dgm:pt>
    <dgm:pt modelId="{B4B1CA65-A1B3-4A10-A77D-FE226A52E7C2}" type="parTrans" cxnId="{86AF9771-A9A4-43BF-A814-1CEE19788386}">
      <dgm:prSet/>
      <dgm:spPr/>
      <dgm:t>
        <a:bodyPr/>
        <a:lstStyle/>
        <a:p>
          <a:endParaRPr lang="es-EC" sz="1300"/>
        </a:p>
      </dgm:t>
    </dgm:pt>
    <dgm:pt modelId="{3633F9EC-4CDC-474A-A0D6-E4BAD1373D62}" type="sibTrans" cxnId="{86AF9771-A9A4-43BF-A814-1CEE19788386}">
      <dgm:prSet/>
      <dgm:spPr/>
      <dgm:t>
        <a:bodyPr/>
        <a:lstStyle/>
        <a:p>
          <a:endParaRPr lang="es-EC" sz="1300"/>
        </a:p>
      </dgm:t>
    </dgm:pt>
    <dgm:pt modelId="{EAC5C961-CCAC-4182-8747-F7FF3A339793}">
      <dgm:prSet custT="1"/>
      <dgm:spPr/>
      <dgm:t>
        <a:bodyPr/>
        <a:lstStyle/>
        <a:p>
          <a:pPr algn="just"/>
          <a:r>
            <a:rPr lang="es-EC" sz="1300" dirty="0" smtClean="0"/>
            <a:t>Es el sector de mayor expansión </a:t>
          </a:r>
          <a:endParaRPr lang="es-EC" sz="1300" dirty="0"/>
        </a:p>
      </dgm:t>
    </dgm:pt>
    <dgm:pt modelId="{CD1DE9DE-F0D3-46AD-B9F7-335A44F514AA}" type="parTrans" cxnId="{91E1B4E8-CEA4-40CD-AF96-7460B47F5553}">
      <dgm:prSet/>
      <dgm:spPr/>
      <dgm:t>
        <a:bodyPr/>
        <a:lstStyle/>
        <a:p>
          <a:endParaRPr lang="es-EC" sz="1300"/>
        </a:p>
      </dgm:t>
    </dgm:pt>
    <dgm:pt modelId="{8E080E9E-DFB0-49EE-BABE-52FAE953752C}" type="sibTrans" cxnId="{91E1B4E8-CEA4-40CD-AF96-7460B47F5553}">
      <dgm:prSet/>
      <dgm:spPr/>
      <dgm:t>
        <a:bodyPr/>
        <a:lstStyle/>
        <a:p>
          <a:endParaRPr lang="es-EC" sz="1300"/>
        </a:p>
      </dgm:t>
    </dgm:pt>
    <dgm:pt modelId="{CE92172C-538F-4C6D-BB2A-4B067457BCA8}">
      <dgm:prSet custT="1"/>
      <dgm:spPr/>
      <dgm:t>
        <a:bodyPr/>
        <a:lstStyle/>
        <a:p>
          <a:pPr algn="just"/>
          <a:r>
            <a:rPr lang="es-EC" sz="1300" dirty="0" smtClean="0"/>
            <a:t>4 millones de personas empleadas </a:t>
          </a:r>
          <a:endParaRPr lang="es-EC" sz="1300" dirty="0"/>
        </a:p>
      </dgm:t>
    </dgm:pt>
    <dgm:pt modelId="{3CC95105-2D66-4B0A-84E1-007AD423CA93}" type="parTrans" cxnId="{C9640517-8C1B-4B83-BDF0-4A4557F9280B}">
      <dgm:prSet/>
      <dgm:spPr/>
      <dgm:t>
        <a:bodyPr/>
        <a:lstStyle/>
        <a:p>
          <a:endParaRPr lang="es-EC" sz="1300"/>
        </a:p>
      </dgm:t>
    </dgm:pt>
    <dgm:pt modelId="{772C411C-0494-47B1-AAE8-0093991B7DAB}" type="sibTrans" cxnId="{C9640517-8C1B-4B83-BDF0-4A4557F9280B}">
      <dgm:prSet/>
      <dgm:spPr/>
      <dgm:t>
        <a:bodyPr/>
        <a:lstStyle/>
        <a:p>
          <a:endParaRPr lang="es-EC" sz="1300"/>
        </a:p>
      </dgm:t>
    </dgm:pt>
    <dgm:pt modelId="{D3231F50-9D08-4B38-B7FC-357F68DD4DBF}">
      <dgm:prSet custT="1"/>
      <dgm:spPr/>
      <dgm:t>
        <a:bodyPr/>
        <a:lstStyle/>
        <a:p>
          <a:pPr algn="just"/>
          <a:r>
            <a:rPr lang="es-EC" sz="1300" dirty="0" smtClean="0"/>
            <a:t>Problemas que enfrenta: desreglamentación y falta de entrenamiento</a:t>
          </a:r>
          <a:endParaRPr lang="es-EC" sz="1300" dirty="0"/>
        </a:p>
      </dgm:t>
    </dgm:pt>
    <dgm:pt modelId="{BD577C26-9197-4081-A97C-015597C67CB5}" type="parTrans" cxnId="{49BBF12B-8796-4366-A16B-B5B9885392A8}">
      <dgm:prSet/>
      <dgm:spPr/>
      <dgm:t>
        <a:bodyPr/>
        <a:lstStyle/>
        <a:p>
          <a:endParaRPr lang="es-EC" sz="1300"/>
        </a:p>
      </dgm:t>
    </dgm:pt>
    <dgm:pt modelId="{E25E71BC-2604-4844-8B31-75C6CEA2A560}" type="sibTrans" cxnId="{49BBF12B-8796-4366-A16B-B5B9885392A8}">
      <dgm:prSet/>
      <dgm:spPr/>
      <dgm:t>
        <a:bodyPr/>
        <a:lstStyle/>
        <a:p>
          <a:endParaRPr lang="es-EC" sz="1300"/>
        </a:p>
      </dgm:t>
    </dgm:pt>
    <dgm:pt modelId="{D90F5191-24B4-4079-BC67-4AEA2994CD28}">
      <dgm:prSet phldrT="[Texto]" custT="1"/>
      <dgm:spPr/>
      <dgm:t>
        <a:bodyPr/>
        <a:lstStyle/>
        <a:p>
          <a:pPr algn="just"/>
          <a:r>
            <a:rPr lang="es-EC" sz="1300" dirty="0" smtClean="0"/>
            <a:t>Acción ineficiente de las instituciones nacionales (Percepción de la sociedad)</a:t>
          </a:r>
          <a:endParaRPr lang="es-EC" sz="1300" dirty="0"/>
        </a:p>
      </dgm:t>
    </dgm:pt>
    <dgm:pt modelId="{A844E03D-12C0-492F-9052-25FD9AF3D2DA}" type="parTrans" cxnId="{310366B1-D4E7-4A58-BFD6-275DD45EDBD8}">
      <dgm:prSet/>
      <dgm:spPr/>
      <dgm:t>
        <a:bodyPr/>
        <a:lstStyle/>
        <a:p>
          <a:endParaRPr lang="es-EC"/>
        </a:p>
      </dgm:t>
    </dgm:pt>
    <dgm:pt modelId="{59A71074-55D1-4FB7-8FE5-416A665930A0}" type="sibTrans" cxnId="{310366B1-D4E7-4A58-BFD6-275DD45EDBD8}">
      <dgm:prSet/>
      <dgm:spPr/>
      <dgm:t>
        <a:bodyPr/>
        <a:lstStyle/>
        <a:p>
          <a:endParaRPr lang="es-EC"/>
        </a:p>
      </dgm:t>
    </dgm:pt>
    <dgm:pt modelId="{DFC4A481-66C5-46A3-90C4-B8CF261E910F}">
      <dgm:prSet phldrT="[Texto]" custT="1"/>
      <dgm:spPr/>
      <dgm:t>
        <a:bodyPr/>
        <a:lstStyle/>
        <a:p>
          <a:pPr algn="just"/>
          <a:r>
            <a:rPr lang="es-ES" sz="1300" dirty="0" smtClean="0"/>
            <a:t>Bajo nivel de regulación y evaluación de la seguridad privada</a:t>
          </a:r>
          <a:endParaRPr lang="es-EC" sz="1300" dirty="0"/>
        </a:p>
      </dgm:t>
    </dgm:pt>
    <dgm:pt modelId="{C32D0D4A-C030-4D99-A122-2EF25E3E511A}" type="parTrans" cxnId="{AC76ACD6-1699-48A2-BC95-A6A0D02D7ECE}">
      <dgm:prSet/>
      <dgm:spPr/>
      <dgm:t>
        <a:bodyPr/>
        <a:lstStyle/>
        <a:p>
          <a:endParaRPr lang="es-EC"/>
        </a:p>
      </dgm:t>
    </dgm:pt>
    <dgm:pt modelId="{6C1A0755-F60E-4DED-9DEB-916C0D03345E}" type="sibTrans" cxnId="{AC76ACD6-1699-48A2-BC95-A6A0D02D7ECE}">
      <dgm:prSet/>
      <dgm:spPr/>
      <dgm:t>
        <a:bodyPr/>
        <a:lstStyle/>
        <a:p>
          <a:endParaRPr lang="es-EC"/>
        </a:p>
      </dgm:t>
    </dgm:pt>
    <dgm:pt modelId="{0B034D8F-6FF6-4836-8FC7-51C4ECE0F154}">
      <dgm:prSet custT="1"/>
      <dgm:spPr/>
      <dgm:t>
        <a:bodyPr/>
        <a:lstStyle/>
        <a:p>
          <a:pPr algn="just">
            <a:lnSpc>
              <a:spcPct val="100000"/>
            </a:lnSpc>
          </a:pPr>
          <a:r>
            <a:rPr lang="es-EC" sz="1300" dirty="0" smtClean="0"/>
            <a:t>Nuevo sector en el mercado</a:t>
          </a:r>
          <a:endParaRPr lang="es-EC" sz="1300" dirty="0"/>
        </a:p>
      </dgm:t>
    </dgm:pt>
    <dgm:pt modelId="{6FFD32BF-71F2-4BC7-9826-F107F3F3D4F7}" type="parTrans" cxnId="{3F74D365-7A64-4E86-B964-E796BF61A030}">
      <dgm:prSet/>
      <dgm:spPr/>
      <dgm:t>
        <a:bodyPr/>
        <a:lstStyle/>
        <a:p>
          <a:endParaRPr lang="es-EC"/>
        </a:p>
      </dgm:t>
    </dgm:pt>
    <dgm:pt modelId="{02F8A8DD-8161-47A5-B20B-595AC4E0A274}" type="sibTrans" cxnId="{3F74D365-7A64-4E86-B964-E796BF61A030}">
      <dgm:prSet/>
      <dgm:spPr/>
      <dgm:t>
        <a:bodyPr/>
        <a:lstStyle/>
        <a:p>
          <a:endParaRPr lang="es-EC"/>
        </a:p>
      </dgm:t>
    </dgm:pt>
    <dgm:pt modelId="{EC77537B-3215-480E-AFF4-9EC44AF3B300}">
      <dgm:prSet phldrT="[Texto]" custT="1"/>
      <dgm:spPr/>
      <dgm:t>
        <a:bodyPr/>
        <a:lstStyle/>
        <a:p>
          <a:pPr algn="just"/>
          <a:r>
            <a:rPr lang="es-EC" sz="1300" dirty="0" smtClean="0"/>
            <a:t>1997-2011 Legislación nacional </a:t>
          </a:r>
          <a:endParaRPr lang="es-EC" sz="1300" dirty="0"/>
        </a:p>
      </dgm:t>
    </dgm:pt>
    <dgm:pt modelId="{E0BC0C6E-8979-48C0-9E0B-5ED2E0D87A29}" type="parTrans" cxnId="{8A1576EC-83D1-4434-9562-61F98AB7965E}">
      <dgm:prSet/>
      <dgm:spPr/>
      <dgm:t>
        <a:bodyPr/>
        <a:lstStyle/>
        <a:p>
          <a:endParaRPr lang="es-EC"/>
        </a:p>
      </dgm:t>
    </dgm:pt>
    <dgm:pt modelId="{16E6F0D8-3025-4C59-B388-478908A20550}" type="sibTrans" cxnId="{8A1576EC-83D1-4434-9562-61F98AB7965E}">
      <dgm:prSet/>
      <dgm:spPr/>
      <dgm:t>
        <a:bodyPr/>
        <a:lstStyle/>
        <a:p>
          <a:endParaRPr lang="es-EC"/>
        </a:p>
      </dgm:t>
    </dgm:pt>
    <dgm:pt modelId="{4946D662-3008-46D3-8A31-0BF14EE500D4}" type="pres">
      <dgm:prSet presAssocID="{C2DAD395-E758-4F02-B8F2-23A368DF7632}" presName="linearFlow" presStyleCnt="0">
        <dgm:presLayoutVars>
          <dgm:dir/>
          <dgm:animLvl val="lvl"/>
          <dgm:resizeHandles/>
        </dgm:presLayoutVars>
      </dgm:prSet>
      <dgm:spPr/>
      <dgm:t>
        <a:bodyPr/>
        <a:lstStyle/>
        <a:p>
          <a:endParaRPr lang="es-EC"/>
        </a:p>
      </dgm:t>
    </dgm:pt>
    <dgm:pt modelId="{3759BC2B-DEEF-44E2-B1AC-2E1417AEBC00}" type="pres">
      <dgm:prSet presAssocID="{F8782A95-4009-4575-B546-D1DD674D4330}" presName="compositeNode" presStyleCnt="0">
        <dgm:presLayoutVars>
          <dgm:bulletEnabled val="1"/>
        </dgm:presLayoutVars>
      </dgm:prSet>
      <dgm:spPr/>
      <dgm:t>
        <a:bodyPr/>
        <a:lstStyle/>
        <a:p>
          <a:endParaRPr lang="es-EC"/>
        </a:p>
      </dgm:t>
    </dgm:pt>
    <dgm:pt modelId="{5DB69303-8646-48E3-A8FB-C65E483BBAD8}" type="pres">
      <dgm:prSet presAssocID="{F8782A95-4009-4575-B546-D1DD674D4330}" presName="image" presStyleLbl="fgImgPlace1" presStyleIdx="0" presStyleCnt="4"/>
      <dgm:spPr>
        <a:blipFill rotWithShape="1">
          <a:blip xmlns:r="http://schemas.openxmlformats.org/officeDocument/2006/relationships" r:embed="rId1"/>
          <a:stretch>
            <a:fillRect/>
          </a:stretch>
        </a:blipFill>
      </dgm:spPr>
      <dgm:t>
        <a:bodyPr/>
        <a:lstStyle/>
        <a:p>
          <a:endParaRPr lang="es-EC"/>
        </a:p>
      </dgm:t>
    </dgm:pt>
    <dgm:pt modelId="{788386F9-BBE8-498C-990D-C0B9DC46A446}" type="pres">
      <dgm:prSet presAssocID="{F8782A95-4009-4575-B546-D1DD674D4330}" presName="childNode" presStyleLbl="node1" presStyleIdx="0" presStyleCnt="4">
        <dgm:presLayoutVars>
          <dgm:bulletEnabled val="1"/>
        </dgm:presLayoutVars>
      </dgm:prSet>
      <dgm:spPr/>
      <dgm:t>
        <a:bodyPr/>
        <a:lstStyle/>
        <a:p>
          <a:endParaRPr lang="es-EC"/>
        </a:p>
      </dgm:t>
    </dgm:pt>
    <dgm:pt modelId="{E758B534-5BD6-41FB-8B72-A372EFB7DF53}" type="pres">
      <dgm:prSet presAssocID="{F8782A95-4009-4575-B546-D1DD674D4330}" presName="parentNode" presStyleLbl="revTx" presStyleIdx="0" presStyleCnt="4">
        <dgm:presLayoutVars>
          <dgm:chMax val="0"/>
          <dgm:bulletEnabled val="1"/>
        </dgm:presLayoutVars>
      </dgm:prSet>
      <dgm:spPr/>
      <dgm:t>
        <a:bodyPr/>
        <a:lstStyle/>
        <a:p>
          <a:endParaRPr lang="es-EC"/>
        </a:p>
      </dgm:t>
    </dgm:pt>
    <dgm:pt modelId="{F6897AFB-2A6D-4234-A345-815D4D58CC60}" type="pres">
      <dgm:prSet presAssocID="{92589AF8-F7AD-4547-A39B-3335BE4BCBBA}" presName="sibTrans" presStyleCnt="0"/>
      <dgm:spPr/>
      <dgm:t>
        <a:bodyPr/>
        <a:lstStyle/>
        <a:p>
          <a:endParaRPr lang="es-EC"/>
        </a:p>
      </dgm:t>
    </dgm:pt>
    <dgm:pt modelId="{7FD5703B-1781-4EC6-832E-0FF992F4A88D}" type="pres">
      <dgm:prSet presAssocID="{05B09E71-D8F3-48A2-826F-E71F6A0E235E}" presName="compositeNode" presStyleCnt="0">
        <dgm:presLayoutVars>
          <dgm:bulletEnabled val="1"/>
        </dgm:presLayoutVars>
      </dgm:prSet>
      <dgm:spPr/>
      <dgm:t>
        <a:bodyPr/>
        <a:lstStyle/>
        <a:p>
          <a:endParaRPr lang="es-EC"/>
        </a:p>
      </dgm:t>
    </dgm:pt>
    <dgm:pt modelId="{B3941984-A5E2-46E9-9EA6-9DB11E620B81}" type="pres">
      <dgm:prSet presAssocID="{05B09E71-D8F3-48A2-826F-E71F6A0E235E}" presName="image" presStyleLbl="fgImgPlace1" presStyleIdx="1" presStyleCnt="4"/>
      <dgm:spPr>
        <a:blipFill rotWithShape="1">
          <a:blip xmlns:r="http://schemas.openxmlformats.org/officeDocument/2006/relationships" r:embed="rId2"/>
          <a:stretch>
            <a:fillRect/>
          </a:stretch>
        </a:blipFill>
      </dgm:spPr>
      <dgm:t>
        <a:bodyPr/>
        <a:lstStyle/>
        <a:p>
          <a:endParaRPr lang="es-EC"/>
        </a:p>
      </dgm:t>
    </dgm:pt>
    <dgm:pt modelId="{D2DDD0CF-07E4-4FDD-892A-6CA5BFA9E3C1}" type="pres">
      <dgm:prSet presAssocID="{05B09E71-D8F3-48A2-826F-E71F6A0E235E}" presName="childNode" presStyleLbl="node1" presStyleIdx="1" presStyleCnt="4">
        <dgm:presLayoutVars>
          <dgm:bulletEnabled val="1"/>
        </dgm:presLayoutVars>
      </dgm:prSet>
      <dgm:spPr/>
      <dgm:t>
        <a:bodyPr/>
        <a:lstStyle/>
        <a:p>
          <a:endParaRPr lang="es-EC"/>
        </a:p>
      </dgm:t>
    </dgm:pt>
    <dgm:pt modelId="{C73D4516-D4E4-4F25-8127-53259A36AB2B}" type="pres">
      <dgm:prSet presAssocID="{05B09E71-D8F3-48A2-826F-E71F6A0E235E}" presName="parentNode" presStyleLbl="revTx" presStyleIdx="1" presStyleCnt="4">
        <dgm:presLayoutVars>
          <dgm:chMax val="0"/>
          <dgm:bulletEnabled val="1"/>
        </dgm:presLayoutVars>
      </dgm:prSet>
      <dgm:spPr/>
      <dgm:t>
        <a:bodyPr/>
        <a:lstStyle/>
        <a:p>
          <a:endParaRPr lang="es-EC"/>
        </a:p>
      </dgm:t>
    </dgm:pt>
    <dgm:pt modelId="{917160F9-4AAF-4CC5-8C0A-A2A40FB625A0}" type="pres">
      <dgm:prSet presAssocID="{0F596FCB-9B5D-41F5-9FBC-3FD2A859931C}" presName="sibTrans" presStyleCnt="0"/>
      <dgm:spPr/>
      <dgm:t>
        <a:bodyPr/>
        <a:lstStyle/>
        <a:p>
          <a:endParaRPr lang="es-EC"/>
        </a:p>
      </dgm:t>
    </dgm:pt>
    <dgm:pt modelId="{3749EB25-95FE-46BA-A33F-60D88BE75A15}" type="pres">
      <dgm:prSet presAssocID="{57A41FC6-D2EA-4706-A029-26C5839B2167}" presName="compositeNode" presStyleCnt="0">
        <dgm:presLayoutVars>
          <dgm:bulletEnabled val="1"/>
        </dgm:presLayoutVars>
      </dgm:prSet>
      <dgm:spPr/>
      <dgm:t>
        <a:bodyPr/>
        <a:lstStyle/>
        <a:p>
          <a:endParaRPr lang="es-EC"/>
        </a:p>
      </dgm:t>
    </dgm:pt>
    <dgm:pt modelId="{F8B70082-7CB8-4686-8B6D-E611015B647C}" type="pres">
      <dgm:prSet presAssocID="{57A41FC6-D2EA-4706-A029-26C5839B2167}" presName="image" presStyleLbl="fgImgPlace1" presStyleIdx="2" presStyleCnt="4"/>
      <dgm:spPr>
        <a:blipFill rotWithShape="1">
          <a:blip xmlns:r="http://schemas.openxmlformats.org/officeDocument/2006/relationships" r:embed="rId3"/>
          <a:stretch>
            <a:fillRect/>
          </a:stretch>
        </a:blipFill>
      </dgm:spPr>
      <dgm:t>
        <a:bodyPr/>
        <a:lstStyle/>
        <a:p>
          <a:endParaRPr lang="es-EC"/>
        </a:p>
      </dgm:t>
    </dgm:pt>
    <dgm:pt modelId="{3E3F7CC3-553B-430A-81B1-2C42E1A1E04D}" type="pres">
      <dgm:prSet presAssocID="{57A41FC6-D2EA-4706-A029-26C5839B2167}" presName="childNode" presStyleLbl="node1" presStyleIdx="2" presStyleCnt="4">
        <dgm:presLayoutVars>
          <dgm:bulletEnabled val="1"/>
        </dgm:presLayoutVars>
      </dgm:prSet>
      <dgm:spPr/>
      <dgm:t>
        <a:bodyPr/>
        <a:lstStyle/>
        <a:p>
          <a:endParaRPr lang="es-EC"/>
        </a:p>
      </dgm:t>
    </dgm:pt>
    <dgm:pt modelId="{BBA25A34-71E9-43E4-8D00-17EF20A1464B}" type="pres">
      <dgm:prSet presAssocID="{57A41FC6-D2EA-4706-A029-26C5839B2167}" presName="parentNode" presStyleLbl="revTx" presStyleIdx="2" presStyleCnt="4">
        <dgm:presLayoutVars>
          <dgm:chMax val="0"/>
          <dgm:bulletEnabled val="1"/>
        </dgm:presLayoutVars>
      </dgm:prSet>
      <dgm:spPr/>
      <dgm:t>
        <a:bodyPr/>
        <a:lstStyle/>
        <a:p>
          <a:endParaRPr lang="es-EC"/>
        </a:p>
      </dgm:t>
    </dgm:pt>
    <dgm:pt modelId="{706E9417-82B1-4B9A-AC98-19331AF82A5E}" type="pres">
      <dgm:prSet presAssocID="{F65B59B2-5E4C-419B-B897-5F290BAF1C88}" presName="sibTrans" presStyleCnt="0"/>
      <dgm:spPr/>
      <dgm:t>
        <a:bodyPr/>
        <a:lstStyle/>
        <a:p>
          <a:endParaRPr lang="es-EC"/>
        </a:p>
      </dgm:t>
    </dgm:pt>
    <dgm:pt modelId="{9EF9D23D-AA9E-490C-AB42-1AA61A9A03A1}" type="pres">
      <dgm:prSet presAssocID="{12A6E890-EA9A-4386-B0F0-C0FE3AC031DE}" presName="compositeNode" presStyleCnt="0">
        <dgm:presLayoutVars>
          <dgm:bulletEnabled val="1"/>
        </dgm:presLayoutVars>
      </dgm:prSet>
      <dgm:spPr/>
      <dgm:t>
        <a:bodyPr/>
        <a:lstStyle/>
        <a:p>
          <a:endParaRPr lang="es-EC"/>
        </a:p>
      </dgm:t>
    </dgm:pt>
    <dgm:pt modelId="{687D9560-E4FF-4CC1-B1C8-2FEBBDFCE3EB}" type="pres">
      <dgm:prSet presAssocID="{12A6E890-EA9A-4386-B0F0-C0FE3AC031DE}" presName="image" presStyleLbl="fgImgPlace1" presStyleIdx="3" presStyleCnt="4"/>
      <dgm:spPr>
        <a:blipFill rotWithShape="1">
          <a:blip xmlns:r="http://schemas.openxmlformats.org/officeDocument/2006/relationships" r:embed="rId4"/>
          <a:stretch>
            <a:fillRect/>
          </a:stretch>
        </a:blipFill>
      </dgm:spPr>
      <dgm:t>
        <a:bodyPr/>
        <a:lstStyle/>
        <a:p>
          <a:endParaRPr lang="es-EC"/>
        </a:p>
      </dgm:t>
    </dgm:pt>
    <dgm:pt modelId="{23C9C960-197D-48BB-B884-F272C21DF40C}" type="pres">
      <dgm:prSet presAssocID="{12A6E890-EA9A-4386-B0F0-C0FE3AC031DE}" presName="childNode" presStyleLbl="node1" presStyleIdx="3" presStyleCnt="4">
        <dgm:presLayoutVars>
          <dgm:bulletEnabled val="1"/>
        </dgm:presLayoutVars>
      </dgm:prSet>
      <dgm:spPr/>
      <dgm:t>
        <a:bodyPr/>
        <a:lstStyle/>
        <a:p>
          <a:endParaRPr lang="es-EC"/>
        </a:p>
      </dgm:t>
    </dgm:pt>
    <dgm:pt modelId="{A0DA8F05-51C2-4B16-BFAA-F7F144A2BE51}" type="pres">
      <dgm:prSet presAssocID="{12A6E890-EA9A-4386-B0F0-C0FE3AC031DE}" presName="parentNode" presStyleLbl="revTx" presStyleIdx="3" presStyleCnt="4">
        <dgm:presLayoutVars>
          <dgm:chMax val="0"/>
          <dgm:bulletEnabled val="1"/>
        </dgm:presLayoutVars>
      </dgm:prSet>
      <dgm:spPr/>
      <dgm:t>
        <a:bodyPr/>
        <a:lstStyle/>
        <a:p>
          <a:endParaRPr lang="es-EC"/>
        </a:p>
      </dgm:t>
    </dgm:pt>
  </dgm:ptLst>
  <dgm:cxnLst>
    <dgm:cxn modelId="{5ED3846A-964F-4CF3-BAF3-2F8413648CCA}" srcId="{57A41FC6-D2EA-4706-A029-26C5839B2167}" destId="{29D2B499-BB0B-428D-B9A6-97BEB2C2AA2F}" srcOrd="0" destOrd="0" parTransId="{1C2ECB79-7F65-4EF3-8490-6F656622D150}" sibTransId="{EE9DE110-DA31-4999-9294-0EACF5749460}"/>
    <dgm:cxn modelId="{A06BED7E-91F7-4ABD-B55B-C5E214688267}" srcId="{12A6E890-EA9A-4386-B0F0-C0FE3AC031DE}" destId="{EC6FB13D-3D16-4930-86C6-05E9979E4D63}" srcOrd="0" destOrd="0" parTransId="{99B6E04F-7B88-4170-BCBF-2771CC90E36D}" sibTransId="{E506AB71-9CF9-41F3-AD81-681F2797DABF}"/>
    <dgm:cxn modelId="{7ADA5BE9-DB15-457F-8844-37FEF96CE68C}" type="presOf" srcId="{8AEA257B-3BE5-4302-8D76-6CB1861B6659}" destId="{D2DDD0CF-07E4-4FDD-892A-6CA5BFA9E3C1}" srcOrd="0" destOrd="4" presId="urn:microsoft.com/office/officeart/2005/8/layout/hList2"/>
    <dgm:cxn modelId="{56D025DA-AD73-45A8-A2F0-5A6A2A271200}" type="presOf" srcId="{0B034D8F-6FF6-4836-8FC7-51C4ECE0F154}" destId="{D2DDD0CF-07E4-4FDD-892A-6CA5BFA9E3C1}" srcOrd="0" destOrd="1" presId="urn:microsoft.com/office/officeart/2005/8/layout/hList2"/>
    <dgm:cxn modelId="{34E59B38-1920-46B1-BFE2-371600139BE2}" type="presOf" srcId="{9E1A7FCE-23B6-49D5-9ADD-7EAB3A3DF9BB}" destId="{788386F9-BBE8-498C-990D-C0B9DC46A446}" srcOrd="0" destOrd="2" presId="urn:microsoft.com/office/officeart/2005/8/layout/hList2"/>
    <dgm:cxn modelId="{3F74D365-7A64-4E86-B964-E796BF61A030}" srcId="{05B09E71-D8F3-48A2-826F-E71F6A0E235E}" destId="{0B034D8F-6FF6-4836-8FC7-51C4ECE0F154}" srcOrd="1" destOrd="0" parTransId="{6FFD32BF-71F2-4BC7-9826-F107F3F3D4F7}" sibTransId="{02F8A8DD-8161-47A5-B20B-595AC4E0A274}"/>
    <dgm:cxn modelId="{1E3C5804-2DA9-42FE-B266-5C095133B33D}" type="presOf" srcId="{36BE34C8-BF4A-4A47-9C8B-EA20D3C2D391}" destId="{D2DDD0CF-07E4-4FDD-892A-6CA5BFA9E3C1}" srcOrd="0" destOrd="3" presId="urn:microsoft.com/office/officeart/2005/8/layout/hList2"/>
    <dgm:cxn modelId="{AA277B02-F974-46A0-832B-C8CD482E2CCB}" type="presOf" srcId="{73AC8527-7E3E-4156-8843-FBF9CA0B5ED1}" destId="{D2DDD0CF-07E4-4FDD-892A-6CA5BFA9E3C1}" srcOrd="0" destOrd="6" presId="urn:microsoft.com/office/officeart/2005/8/layout/hList2"/>
    <dgm:cxn modelId="{FFE93447-F849-4B3C-AB1D-34AEA161A1AB}" type="presOf" srcId="{006F9568-6A73-4607-922C-23311E37B284}" destId="{788386F9-BBE8-498C-990D-C0B9DC46A446}" srcOrd="0" destOrd="4" presId="urn:microsoft.com/office/officeart/2005/8/layout/hList2"/>
    <dgm:cxn modelId="{92D64EA2-CEA2-4919-9F2E-99A21891CCBC}" type="presOf" srcId="{EA4A681A-F294-4BD2-B074-32CDFE7E505D}" destId="{788386F9-BBE8-498C-990D-C0B9DC46A446}" srcOrd="0" destOrd="3" presId="urn:microsoft.com/office/officeart/2005/8/layout/hList2"/>
    <dgm:cxn modelId="{6EE57CD6-C63A-4B20-AAD3-6CE944EBA32E}" type="presOf" srcId="{57028E52-AB26-4C86-B252-47C4E41797F7}" destId="{3E3F7CC3-553B-430A-81B1-2C42E1A1E04D}" srcOrd="0" destOrd="1" presId="urn:microsoft.com/office/officeart/2005/8/layout/hList2"/>
    <dgm:cxn modelId="{A554E832-EC34-4A91-A653-6597182FBD30}" type="presOf" srcId="{123C181B-A612-4A34-9D4B-2B5BE7E81A95}" destId="{788386F9-BBE8-498C-990D-C0B9DC46A446}" srcOrd="0" destOrd="0" presId="urn:microsoft.com/office/officeart/2005/8/layout/hList2"/>
    <dgm:cxn modelId="{FDFD6C61-5FB2-4DF4-B7A0-69C94055C436}" type="presOf" srcId="{EC77537B-3215-480E-AFF4-9EC44AF3B300}" destId="{23C9C960-197D-48BB-B884-F272C21DF40C}" srcOrd="0" destOrd="4" presId="urn:microsoft.com/office/officeart/2005/8/layout/hList2"/>
    <dgm:cxn modelId="{A8F67B94-955C-4D38-9C71-73409758D5AD}" type="presOf" srcId="{57A41FC6-D2EA-4706-A029-26C5839B2167}" destId="{BBA25A34-71E9-43E4-8D00-17EF20A1464B}" srcOrd="0" destOrd="0" presId="urn:microsoft.com/office/officeart/2005/8/layout/hList2"/>
    <dgm:cxn modelId="{3248076B-2C55-40B0-BAED-FB51A2ABB136}" type="presOf" srcId="{EAC5C961-CCAC-4182-8747-F7FF3A339793}" destId="{3E3F7CC3-553B-430A-81B1-2C42E1A1E04D}" srcOrd="0" destOrd="3" presId="urn:microsoft.com/office/officeart/2005/8/layout/hList2"/>
    <dgm:cxn modelId="{310366B1-D4E7-4A58-BFD6-275DD45EDBD8}" srcId="{12A6E890-EA9A-4386-B0F0-C0FE3AC031DE}" destId="{D90F5191-24B4-4079-BC67-4AEA2994CD28}" srcOrd="2" destOrd="0" parTransId="{A844E03D-12C0-492F-9052-25FD9AF3D2DA}" sibTransId="{59A71074-55D1-4FB7-8FE5-416A665930A0}"/>
    <dgm:cxn modelId="{37DCBA53-1E8D-4AA2-950C-BD8AE2C96F1B}" type="presOf" srcId="{C2DAD395-E758-4F02-B8F2-23A368DF7632}" destId="{4946D662-3008-46D3-8A31-0BF14EE500D4}" srcOrd="0" destOrd="0" presId="urn:microsoft.com/office/officeart/2005/8/layout/hList2"/>
    <dgm:cxn modelId="{66584B83-FE49-41C4-94C0-F0C4BBB90755}" srcId="{C2DAD395-E758-4F02-B8F2-23A368DF7632}" destId="{12A6E890-EA9A-4386-B0F0-C0FE3AC031DE}" srcOrd="3" destOrd="0" parTransId="{C201786B-49D9-4B0F-BCFF-D844078D80FC}" sibTransId="{F82BE35E-9B42-464B-8BF1-4173141D36DF}"/>
    <dgm:cxn modelId="{EE7C54F6-C7B1-4867-926C-812DD0303328}" srcId="{F8782A95-4009-4575-B546-D1DD674D4330}" destId="{006F9568-6A73-4607-922C-23311E37B284}" srcOrd="4" destOrd="0" parTransId="{5C39F4DA-F20D-40F1-9AFF-DB2ED96440CA}" sibTransId="{59946DB9-DCB1-44A5-92CE-3D9A6C689662}"/>
    <dgm:cxn modelId="{BC88D37E-6CD8-4973-B829-9F45239B4946}" srcId="{05B09E71-D8F3-48A2-826F-E71F6A0E235E}" destId="{1C6270C3-2390-419A-BFA7-77175771EC77}" srcOrd="7" destOrd="0" parTransId="{497B1858-6B92-4135-A467-F97BB7D52815}" sibTransId="{704DECA9-E775-4760-B237-D115B50CB34A}"/>
    <dgm:cxn modelId="{4B34C2E5-BFC6-4E48-B9DB-AB832FD85B5C}" type="presOf" srcId="{F8782A95-4009-4575-B546-D1DD674D4330}" destId="{E758B534-5BD6-41FB-8B72-A372EFB7DF53}" srcOrd="0" destOrd="0" presId="urn:microsoft.com/office/officeart/2005/8/layout/hList2"/>
    <dgm:cxn modelId="{C9640517-8C1B-4B83-BDF0-4A4557F9280B}" srcId="{57A41FC6-D2EA-4706-A029-26C5839B2167}" destId="{CE92172C-538F-4C6D-BB2A-4B067457BCA8}" srcOrd="4" destOrd="0" parTransId="{3CC95105-2D66-4B0A-84E1-007AD423CA93}" sibTransId="{772C411C-0494-47B1-AAE8-0093991B7DAB}"/>
    <dgm:cxn modelId="{8A1576EC-83D1-4434-9562-61F98AB7965E}" srcId="{12A6E890-EA9A-4386-B0F0-C0FE3AC031DE}" destId="{EC77537B-3215-480E-AFF4-9EC44AF3B300}" srcOrd="4" destOrd="0" parTransId="{E0BC0C6E-8979-48C0-9E0B-5ED2E0D87A29}" sibTransId="{16E6F0D8-3025-4C59-B388-478908A20550}"/>
    <dgm:cxn modelId="{86AF9771-A9A4-43BF-A814-1CEE19788386}" srcId="{57A41FC6-D2EA-4706-A029-26C5839B2167}" destId="{EFB6DC0F-6101-471C-BB45-E0528E457F69}" srcOrd="2" destOrd="0" parTransId="{B4B1CA65-A1B3-4A10-A77D-FE226A52E7C2}" sibTransId="{3633F9EC-4CDC-474A-A0D6-E4BAD1373D62}"/>
    <dgm:cxn modelId="{E2059398-0AC2-44BF-8DC7-B78CEAB92782}" srcId="{F8782A95-4009-4575-B546-D1DD674D4330}" destId="{EA4A681A-F294-4BD2-B074-32CDFE7E505D}" srcOrd="3" destOrd="0" parTransId="{8B8419E4-095C-4B7D-91E7-C6F3D6E1EAD2}" sibTransId="{9CB8F471-39CC-4346-A5ED-0A417A530685}"/>
    <dgm:cxn modelId="{1E4E2C68-0924-473B-80F8-4CB272C64E2F}" type="presOf" srcId="{1C6270C3-2390-419A-BFA7-77175771EC77}" destId="{D2DDD0CF-07E4-4FDD-892A-6CA5BFA9E3C1}" srcOrd="0" destOrd="7" presId="urn:microsoft.com/office/officeart/2005/8/layout/hList2"/>
    <dgm:cxn modelId="{08FCCA31-9AE3-4A12-9413-DE5A4FB953D4}" srcId="{05B09E71-D8F3-48A2-826F-E71F6A0E235E}" destId="{30693E06-2EE1-497D-9F59-93194DAEC2F6}" srcOrd="5" destOrd="0" parTransId="{3AA6EECD-2D37-4AFB-BAFA-D9459A0DF252}" sibTransId="{861AD6A8-D001-44C6-970E-10E23F189E4B}"/>
    <dgm:cxn modelId="{8C5A4DD3-323B-4F3A-A171-3FD49DA1752A}" srcId="{C2DAD395-E758-4F02-B8F2-23A368DF7632}" destId="{F8782A95-4009-4575-B546-D1DD674D4330}" srcOrd="0" destOrd="0" parTransId="{49368D4F-C018-4D91-AC3B-EEA6F2054B96}" sibTransId="{92589AF8-F7AD-4547-A39B-3335BE4BCBBA}"/>
    <dgm:cxn modelId="{FBDECAE4-E86B-4196-A8B5-19170A7C5DE8}" type="presOf" srcId="{D90F5191-24B4-4079-BC67-4AEA2994CD28}" destId="{23C9C960-197D-48BB-B884-F272C21DF40C}" srcOrd="0" destOrd="2" presId="urn:microsoft.com/office/officeart/2005/8/layout/hList2"/>
    <dgm:cxn modelId="{FEFC6D59-7F20-444D-80E1-31ACC91973E4}" srcId="{C2DAD395-E758-4F02-B8F2-23A368DF7632}" destId="{57A41FC6-D2EA-4706-A029-26C5839B2167}" srcOrd="2" destOrd="0" parTransId="{2F2D1B83-D98C-49D0-9F0D-26F294F946E3}" sibTransId="{F65B59B2-5E4C-419B-B897-5F290BAF1C88}"/>
    <dgm:cxn modelId="{9A67F27C-9ABD-45C9-B265-3F446B34C766}" srcId="{05B09E71-D8F3-48A2-826F-E71F6A0E235E}" destId="{8AEA257B-3BE5-4302-8D76-6CB1861B6659}" srcOrd="4" destOrd="0" parTransId="{EF5E1897-3028-4FA0-8296-DB051F504243}" sibTransId="{8BAFA3E5-9BE9-4C33-B636-0D58DD166D66}"/>
    <dgm:cxn modelId="{16469716-D995-4871-9AF8-CE323EB09689}" type="presOf" srcId="{EC6FB13D-3D16-4930-86C6-05E9979E4D63}" destId="{23C9C960-197D-48BB-B884-F272C21DF40C}" srcOrd="0" destOrd="0" presId="urn:microsoft.com/office/officeart/2005/8/layout/hList2"/>
    <dgm:cxn modelId="{AC76ACD6-1699-48A2-BC95-A6A0D02D7ECE}" srcId="{12A6E890-EA9A-4386-B0F0-C0FE3AC031DE}" destId="{DFC4A481-66C5-46A3-90C4-B8CF261E910F}" srcOrd="3" destOrd="0" parTransId="{C32D0D4A-C030-4D99-A122-2EF25E3E511A}" sibTransId="{6C1A0755-F60E-4DED-9DEB-916C0D03345E}"/>
    <dgm:cxn modelId="{EF7627B2-4E83-4A65-AA08-388F6E7FC09C}" srcId="{12A6E890-EA9A-4386-B0F0-C0FE3AC031DE}" destId="{3A032C8A-C958-4F37-AAF4-DBF6F8B25028}" srcOrd="1" destOrd="0" parTransId="{0D3E287B-ADE5-4CAF-8295-21E43EF0F2CF}" sibTransId="{86433359-10E7-4FD4-BA4F-B289E5D5B04C}"/>
    <dgm:cxn modelId="{DEF6DDDC-9F8E-48BF-B970-A0370F5785C9}" srcId="{57A41FC6-D2EA-4706-A029-26C5839B2167}" destId="{57028E52-AB26-4C86-B252-47C4E41797F7}" srcOrd="1" destOrd="0" parTransId="{9B8ED948-AA56-4512-8011-E861E1AE898B}" sibTransId="{FA2B1F50-CCD4-4CBD-8A9D-5D9E3D443D78}"/>
    <dgm:cxn modelId="{A771616D-BD83-4D29-A415-FCCABA066313}" type="presOf" srcId="{05B09E71-D8F3-48A2-826F-E71F6A0E235E}" destId="{C73D4516-D4E4-4F25-8127-53259A36AB2B}" srcOrd="0" destOrd="0" presId="urn:microsoft.com/office/officeart/2005/8/layout/hList2"/>
    <dgm:cxn modelId="{B832A854-24D9-4603-86F0-2D560FB473A8}" srcId="{F8782A95-4009-4575-B546-D1DD674D4330}" destId="{D1F8659B-AC11-43F8-9E62-7FA7DF36678E}" srcOrd="1" destOrd="0" parTransId="{0864BD1B-3207-4596-A09D-2B361838A099}" sibTransId="{96C3C571-AE51-48DF-93F0-23DCFA4EA620}"/>
    <dgm:cxn modelId="{FE6B871C-2F6A-4A39-833C-5B75066A518B}" srcId="{F8782A95-4009-4575-B546-D1DD674D4330}" destId="{9E1A7FCE-23B6-49D5-9ADD-7EAB3A3DF9BB}" srcOrd="2" destOrd="0" parTransId="{DDC7BDDE-51EB-4C4C-BF33-0FA315672A6C}" sibTransId="{965FE5ED-9BD7-461E-AF85-B8EBCF008A62}"/>
    <dgm:cxn modelId="{540F81F2-A95E-46EA-86DB-4DF83731EF2C}" srcId="{05B09E71-D8F3-48A2-826F-E71F6A0E235E}" destId="{36BE34C8-BF4A-4A47-9C8B-EA20D3C2D391}" srcOrd="3" destOrd="0" parTransId="{02C49376-61CE-4388-8DF4-F1ABC22D0815}" sibTransId="{761B9AD0-E2AB-46C8-9F0F-73421774263E}"/>
    <dgm:cxn modelId="{503E965B-A789-41DB-A0BD-012A391573D9}" type="presOf" srcId="{D1F8659B-AC11-43F8-9E62-7FA7DF36678E}" destId="{788386F9-BBE8-498C-990D-C0B9DC46A446}" srcOrd="0" destOrd="1" presId="urn:microsoft.com/office/officeart/2005/8/layout/hList2"/>
    <dgm:cxn modelId="{FD9D7677-A687-4724-BDEA-767A9CC3A06B}" srcId="{05B09E71-D8F3-48A2-826F-E71F6A0E235E}" destId="{829AE6F9-E317-47E6-8ED0-44A46CBE73A2}" srcOrd="2" destOrd="0" parTransId="{0BB99575-6084-4D19-9177-9E575D9C8FC1}" sibTransId="{E6CD28B1-28F3-4382-8E0A-E445EF9F1E66}"/>
    <dgm:cxn modelId="{80C41406-865D-46E0-88B0-7DE26BE593D1}" srcId="{F8782A95-4009-4575-B546-D1DD674D4330}" destId="{123C181B-A612-4A34-9D4B-2B5BE7E81A95}" srcOrd="0" destOrd="0" parTransId="{CFBCC9B1-B099-4454-AC58-F0016677D22A}" sibTransId="{36A35372-79F0-4284-B212-5CCEF15BFDB0}"/>
    <dgm:cxn modelId="{91E1B4E8-CEA4-40CD-AF96-7460B47F5553}" srcId="{57A41FC6-D2EA-4706-A029-26C5839B2167}" destId="{EAC5C961-CCAC-4182-8747-F7FF3A339793}" srcOrd="3" destOrd="0" parTransId="{CD1DE9DE-F0D3-46AD-B9F7-335A44F514AA}" sibTransId="{8E080E9E-DFB0-49EE-BABE-52FAE953752C}"/>
    <dgm:cxn modelId="{3BD200A0-768F-49E0-A94D-EAC792F51181}" type="presOf" srcId="{DFC4A481-66C5-46A3-90C4-B8CF261E910F}" destId="{23C9C960-197D-48BB-B884-F272C21DF40C}" srcOrd="0" destOrd="3" presId="urn:microsoft.com/office/officeart/2005/8/layout/hList2"/>
    <dgm:cxn modelId="{8ED8A4DF-B033-4AA1-939D-EAF99ADAE7F6}" type="presOf" srcId="{B5D2F4C7-62A5-4FED-A0E5-19B56E0A5500}" destId="{D2DDD0CF-07E4-4FDD-892A-6CA5BFA9E3C1}" srcOrd="0" destOrd="0" presId="urn:microsoft.com/office/officeart/2005/8/layout/hList2"/>
    <dgm:cxn modelId="{F5F2A2CD-D03C-4A65-BF4B-42FE01DFF6B5}" type="presOf" srcId="{29D2B499-BB0B-428D-B9A6-97BEB2C2AA2F}" destId="{3E3F7CC3-553B-430A-81B1-2C42E1A1E04D}" srcOrd="0" destOrd="0" presId="urn:microsoft.com/office/officeart/2005/8/layout/hList2"/>
    <dgm:cxn modelId="{F363FCCD-41F2-4CFE-AB65-FCE68211FDF5}" srcId="{05B09E71-D8F3-48A2-826F-E71F6A0E235E}" destId="{73AC8527-7E3E-4156-8843-FBF9CA0B5ED1}" srcOrd="6" destOrd="0" parTransId="{B882494F-53EC-437D-9484-F631C2151C8E}" sibTransId="{F30673B9-EFD1-4024-A915-78597FD4C7D4}"/>
    <dgm:cxn modelId="{0A6A780F-6013-4F1F-B727-1689C4CF5F1D}" srcId="{C2DAD395-E758-4F02-B8F2-23A368DF7632}" destId="{05B09E71-D8F3-48A2-826F-E71F6A0E235E}" srcOrd="1" destOrd="0" parTransId="{9FA057DF-DCFD-4F5F-BEE9-0527FD65AC27}" sibTransId="{0F596FCB-9B5D-41F5-9FBC-3FD2A859931C}"/>
    <dgm:cxn modelId="{49BBF12B-8796-4366-A16B-B5B9885392A8}" srcId="{57A41FC6-D2EA-4706-A029-26C5839B2167}" destId="{D3231F50-9D08-4B38-B7FC-357F68DD4DBF}" srcOrd="5" destOrd="0" parTransId="{BD577C26-9197-4081-A97C-015597C67CB5}" sibTransId="{E25E71BC-2604-4844-8B31-75C6CEA2A560}"/>
    <dgm:cxn modelId="{C1DDC845-F956-4F30-9C82-47EF1A1482C0}" type="presOf" srcId="{D3231F50-9D08-4B38-B7FC-357F68DD4DBF}" destId="{3E3F7CC3-553B-430A-81B1-2C42E1A1E04D}" srcOrd="0" destOrd="5" presId="urn:microsoft.com/office/officeart/2005/8/layout/hList2"/>
    <dgm:cxn modelId="{61AAC861-AA9D-4BE8-860C-24984274A6FB}" type="presOf" srcId="{30693E06-2EE1-497D-9F59-93194DAEC2F6}" destId="{D2DDD0CF-07E4-4FDD-892A-6CA5BFA9E3C1}" srcOrd="0" destOrd="5" presId="urn:microsoft.com/office/officeart/2005/8/layout/hList2"/>
    <dgm:cxn modelId="{810C898A-413B-4AF7-BD5C-D0E8FC5ECE39}" type="presOf" srcId="{CE92172C-538F-4C6D-BB2A-4B067457BCA8}" destId="{3E3F7CC3-553B-430A-81B1-2C42E1A1E04D}" srcOrd="0" destOrd="4" presId="urn:microsoft.com/office/officeart/2005/8/layout/hList2"/>
    <dgm:cxn modelId="{ACA43A51-CF50-4488-8AA0-95D9679D7E51}" type="presOf" srcId="{EFB6DC0F-6101-471C-BB45-E0528E457F69}" destId="{3E3F7CC3-553B-430A-81B1-2C42E1A1E04D}" srcOrd="0" destOrd="2" presId="urn:microsoft.com/office/officeart/2005/8/layout/hList2"/>
    <dgm:cxn modelId="{9875EC66-B56E-4BDB-AF18-082DD2AE7F64}" type="presOf" srcId="{12A6E890-EA9A-4386-B0F0-C0FE3AC031DE}" destId="{A0DA8F05-51C2-4B16-BFAA-F7F144A2BE51}" srcOrd="0" destOrd="0" presId="urn:microsoft.com/office/officeart/2005/8/layout/hList2"/>
    <dgm:cxn modelId="{041619C3-8EEB-4810-89C7-304487CDD484}" type="presOf" srcId="{829AE6F9-E317-47E6-8ED0-44A46CBE73A2}" destId="{D2DDD0CF-07E4-4FDD-892A-6CA5BFA9E3C1}" srcOrd="0" destOrd="2" presId="urn:microsoft.com/office/officeart/2005/8/layout/hList2"/>
    <dgm:cxn modelId="{558A582C-A2F5-4631-BD4D-C6CC197907B5}" srcId="{05B09E71-D8F3-48A2-826F-E71F6A0E235E}" destId="{B5D2F4C7-62A5-4FED-A0E5-19B56E0A5500}" srcOrd="0" destOrd="0" parTransId="{EB68BE84-0E03-4AF9-8347-6593059F3593}" sibTransId="{3E020EB5-852C-444E-A573-44A6A15B76E9}"/>
    <dgm:cxn modelId="{2A8C7CD6-A689-4F6B-9466-A26B2A817B9F}" type="presOf" srcId="{3A032C8A-C958-4F37-AAF4-DBF6F8B25028}" destId="{23C9C960-197D-48BB-B884-F272C21DF40C}" srcOrd="0" destOrd="1" presId="urn:microsoft.com/office/officeart/2005/8/layout/hList2"/>
    <dgm:cxn modelId="{55D6E0FF-6181-44B8-B92F-3C67E9542EF1}" type="presParOf" srcId="{4946D662-3008-46D3-8A31-0BF14EE500D4}" destId="{3759BC2B-DEEF-44E2-B1AC-2E1417AEBC00}" srcOrd="0" destOrd="0" presId="urn:microsoft.com/office/officeart/2005/8/layout/hList2"/>
    <dgm:cxn modelId="{50E0526B-008A-4BC2-9C74-F8143BE70689}" type="presParOf" srcId="{3759BC2B-DEEF-44E2-B1AC-2E1417AEBC00}" destId="{5DB69303-8646-48E3-A8FB-C65E483BBAD8}" srcOrd="0" destOrd="0" presId="urn:microsoft.com/office/officeart/2005/8/layout/hList2"/>
    <dgm:cxn modelId="{0EF6B0E4-EE73-400A-B3F8-0EA70407C955}" type="presParOf" srcId="{3759BC2B-DEEF-44E2-B1AC-2E1417AEBC00}" destId="{788386F9-BBE8-498C-990D-C0B9DC46A446}" srcOrd="1" destOrd="0" presId="urn:microsoft.com/office/officeart/2005/8/layout/hList2"/>
    <dgm:cxn modelId="{730206CE-D893-47DB-A465-D80EAF39E399}" type="presParOf" srcId="{3759BC2B-DEEF-44E2-B1AC-2E1417AEBC00}" destId="{E758B534-5BD6-41FB-8B72-A372EFB7DF53}" srcOrd="2" destOrd="0" presId="urn:microsoft.com/office/officeart/2005/8/layout/hList2"/>
    <dgm:cxn modelId="{C19B0E9A-3818-412E-9543-832546BC9630}" type="presParOf" srcId="{4946D662-3008-46D3-8A31-0BF14EE500D4}" destId="{F6897AFB-2A6D-4234-A345-815D4D58CC60}" srcOrd="1" destOrd="0" presId="urn:microsoft.com/office/officeart/2005/8/layout/hList2"/>
    <dgm:cxn modelId="{EA62070D-50D0-4A49-B6EA-820B372647C2}" type="presParOf" srcId="{4946D662-3008-46D3-8A31-0BF14EE500D4}" destId="{7FD5703B-1781-4EC6-832E-0FF992F4A88D}" srcOrd="2" destOrd="0" presId="urn:microsoft.com/office/officeart/2005/8/layout/hList2"/>
    <dgm:cxn modelId="{C1BEA42E-4274-4483-A53D-A33CA2AADCCB}" type="presParOf" srcId="{7FD5703B-1781-4EC6-832E-0FF992F4A88D}" destId="{B3941984-A5E2-46E9-9EA6-9DB11E620B81}" srcOrd="0" destOrd="0" presId="urn:microsoft.com/office/officeart/2005/8/layout/hList2"/>
    <dgm:cxn modelId="{B30F58C6-DDA6-497C-9C39-FF74B9249C16}" type="presParOf" srcId="{7FD5703B-1781-4EC6-832E-0FF992F4A88D}" destId="{D2DDD0CF-07E4-4FDD-892A-6CA5BFA9E3C1}" srcOrd="1" destOrd="0" presId="urn:microsoft.com/office/officeart/2005/8/layout/hList2"/>
    <dgm:cxn modelId="{08BC878C-39B1-4FB6-9A26-106260442495}" type="presParOf" srcId="{7FD5703B-1781-4EC6-832E-0FF992F4A88D}" destId="{C73D4516-D4E4-4F25-8127-53259A36AB2B}" srcOrd="2" destOrd="0" presId="urn:microsoft.com/office/officeart/2005/8/layout/hList2"/>
    <dgm:cxn modelId="{862E9488-99FD-4A3C-BB8F-A4258D1B5383}" type="presParOf" srcId="{4946D662-3008-46D3-8A31-0BF14EE500D4}" destId="{917160F9-4AAF-4CC5-8C0A-A2A40FB625A0}" srcOrd="3" destOrd="0" presId="urn:microsoft.com/office/officeart/2005/8/layout/hList2"/>
    <dgm:cxn modelId="{D4EA6296-FE3C-4B97-A31D-54F5CF332C1D}" type="presParOf" srcId="{4946D662-3008-46D3-8A31-0BF14EE500D4}" destId="{3749EB25-95FE-46BA-A33F-60D88BE75A15}" srcOrd="4" destOrd="0" presId="urn:microsoft.com/office/officeart/2005/8/layout/hList2"/>
    <dgm:cxn modelId="{CA4EE8E8-FDC7-4922-8B84-18052FDB72E1}" type="presParOf" srcId="{3749EB25-95FE-46BA-A33F-60D88BE75A15}" destId="{F8B70082-7CB8-4686-8B6D-E611015B647C}" srcOrd="0" destOrd="0" presId="urn:microsoft.com/office/officeart/2005/8/layout/hList2"/>
    <dgm:cxn modelId="{9165BCCD-589F-4F1E-A5C1-AA7A2135C55F}" type="presParOf" srcId="{3749EB25-95FE-46BA-A33F-60D88BE75A15}" destId="{3E3F7CC3-553B-430A-81B1-2C42E1A1E04D}" srcOrd="1" destOrd="0" presId="urn:microsoft.com/office/officeart/2005/8/layout/hList2"/>
    <dgm:cxn modelId="{A6F0058A-F88A-41A5-8EF4-DCD0FD1F4EC3}" type="presParOf" srcId="{3749EB25-95FE-46BA-A33F-60D88BE75A15}" destId="{BBA25A34-71E9-43E4-8D00-17EF20A1464B}" srcOrd="2" destOrd="0" presId="urn:microsoft.com/office/officeart/2005/8/layout/hList2"/>
    <dgm:cxn modelId="{5B4268D2-FA79-416A-93AD-7A784E90130A}" type="presParOf" srcId="{4946D662-3008-46D3-8A31-0BF14EE500D4}" destId="{706E9417-82B1-4B9A-AC98-19331AF82A5E}" srcOrd="5" destOrd="0" presId="urn:microsoft.com/office/officeart/2005/8/layout/hList2"/>
    <dgm:cxn modelId="{E546D323-993A-4A91-BB4D-DCED50E033B5}" type="presParOf" srcId="{4946D662-3008-46D3-8A31-0BF14EE500D4}" destId="{9EF9D23D-AA9E-490C-AB42-1AA61A9A03A1}" srcOrd="6" destOrd="0" presId="urn:microsoft.com/office/officeart/2005/8/layout/hList2"/>
    <dgm:cxn modelId="{1F7FD405-A061-4510-A512-A974A4E71950}" type="presParOf" srcId="{9EF9D23D-AA9E-490C-AB42-1AA61A9A03A1}" destId="{687D9560-E4FF-4CC1-B1C8-2FEBBDFCE3EB}" srcOrd="0" destOrd="0" presId="urn:microsoft.com/office/officeart/2005/8/layout/hList2"/>
    <dgm:cxn modelId="{0DCEFDFB-8B0A-417D-9C18-4DD620F533EA}" type="presParOf" srcId="{9EF9D23D-AA9E-490C-AB42-1AA61A9A03A1}" destId="{23C9C960-197D-48BB-B884-F272C21DF40C}" srcOrd="1" destOrd="0" presId="urn:microsoft.com/office/officeart/2005/8/layout/hList2"/>
    <dgm:cxn modelId="{1AD73CDF-61CE-4055-A934-E692B51C06BE}" type="presParOf" srcId="{9EF9D23D-AA9E-490C-AB42-1AA61A9A03A1}" destId="{A0DA8F05-51C2-4B16-BFAA-F7F144A2BE51}"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3C030E2-CE75-4E83-AE1C-185E77DBE367}" type="doc">
      <dgm:prSet loTypeId="urn:microsoft.com/office/officeart/2008/layout/PictureStrips" loCatId="picture" qsTypeId="urn:microsoft.com/office/officeart/2005/8/quickstyle/simple1" qsCatId="simple" csTypeId="urn:microsoft.com/office/officeart/2005/8/colors/accent3_1" csCatId="accent3" phldr="1"/>
      <dgm:spPr/>
      <dgm:t>
        <a:bodyPr/>
        <a:lstStyle/>
        <a:p>
          <a:endParaRPr lang="es-EC"/>
        </a:p>
      </dgm:t>
    </dgm:pt>
    <dgm:pt modelId="{A5519762-9880-4D86-8F3A-188C06878A5F}">
      <dgm:prSet phldrT="[Texto]" custT="1"/>
      <dgm:spPr/>
      <dgm:t>
        <a:bodyPr/>
        <a:lstStyle/>
        <a:p>
          <a:pPr algn="just"/>
          <a:r>
            <a:rPr lang="es-EC" sz="2000" dirty="0" smtClean="0"/>
            <a:t>CALIDAD EN EL ECUADOR </a:t>
          </a:r>
          <a:endParaRPr lang="es-EC" sz="2000" dirty="0"/>
        </a:p>
      </dgm:t>
    </dgm:pt>
    <dgm:pt modelId="{7E761753-A231-4BFE-8152-2931A7224AA2}" type="parTrans" cxnId="{F9375F64-EB14-47D1-B4D8-07BC69366CBF}">
      <dgm:prSet/>
      <dgm:spPr/>
      <dgm:t>
        <a:bodyPr/>
        <a:lstStyle/>
        <a:p>
          <a:endParaRPr lang="es-EC"/>
        </a:p>
      </dgm:t>
    </dgm:pt>
    <dgm:pt modelId="{C677DF3C-AA68-4051-9646-07CE0B086103}" type="sibTrans" cxnId="{F9375F64-EB14-47D1-B4D8-07BC69366CBF}">
      <dgm:prSet/>
      <dgm:spPr/>
      <dgm:t>
        <a:bodyPr/>
        <a:lstStyle/>
        <a:p>
          <a:endParaRPr lang="es-EC"/>
        </a:p>
      </dgm:t>
    </dgm:pt>
    <dgm:pt modelId="{D2F85F7B-20CF-4739-814C-C1CAC7F67B31}" type="pres">
      <dgm:prSet presAssocID="{93C030E2-CE75-4E83-AE1C-185E77DBE367}" presName="Name0" presStyleCnt="0">
        <dgm:presLayoutVars>
          <dgm:dir/>
          <dgm:resizeHandles val="exact"/>
        </dgm:presLayoutVars>
      </dgm:prSet>
      <dgm:spPr/>
      <dgm:t>
        <a:bodyPr/>
        <a:lstStyle/>
        <a:p>
          <a:endParaRPr lang="es-EC"/>
        </a:p>
      </dgm:t>
    </dgm:pt>
    <dgm:pt modelId="{B9525D68-45BE-4807-9F89-64E748375F99}" type="pres">
      <dgm:prSet presAssocID="{A5519762-9880-4D86-8F3A-188C06878A5F}" presName="composite" presStyleCnt="0"/>
      <dgm:spPr/>
    </dgm:pt>
    <dgm:pt modelId="{F472E94E-3514-42F7-AB87-A5569F426AFF}" type="pres">
      <dgm:prSet presAssocID="{A5519762-9880-4D86-8F3A-188C06878A5F}" presName="rect1" presStyleLbl="trAlignAcc1" presStyleIdx="0" presStyleCnt="1" custScaleX="78937" custLinFactNeighborX="8725">
        <dgm:presLayoutVars>
          <dgm:bulletEnabled val="1"/>
        </dgm:presLayoutVars>
      </dgm:prSet>
      <dgm:spPr/>
      <dgm:t>
        <a:bodyPr/>
        <a:lstStyle/>
        <a:p>
          <a:endParaRPr lang="es-EC"/>
        </a:p>
      </dgm:t>
    </dgm:pt>
    <dgm:pt modelId="{35F613A4-D3EC-4FFA-BC24-B89409C30F8C}" type="pres">
      <dgm:prSet presAssocID="{A5519762-9880-4D86-8F3A-188C06878A5F}" presName="rect2" presStyleLbl="fgImgPlace1" presStyleIdx="0" presStyleCnt="1" custScaleX="205729"/>
      <dgm:spPr>
        <a:blipFill rotWithShape="1">
          <a:blip xmlns:r="http://schemas.openxmlformats.org/officeDocument/2006/relationships" r:embed="rId1"/>
          <a:stretch>
            <a:fillRect/>
          </a:stretch>
        </a:blipFill>
      </dgm:spPr>
    </dgm:pt>
  </dgm:ptLst>
  <dgm:cxnLst>
    <dgm:cxn modelId="{C4EF4FC2-8C23-48ED-8E90-ED73C853DB6F}" type="presOf" srcId="{93C030E2-CE75-4E83-AE1C-185E77DBE367}" destId="{D2F85F7B-20CF-4739-814C-C1CAC7F67B31}" srcOrd="0" destOrd="0" presId="urn:microsoft.com/office/officeart/2008/layout/PictureStrips"/>
    <dgm:cxn modelId="{CD6FC38D-68C7-4CBD-A7E2-AEEF7A19010F}" type="presOf" srcId="{A5519762-9880-4D86-8F3A-188C06878A5F}" destId="{F472E94E-3514-42F7-AB87-A5569F426AFF}" srcOrd="0" destOrd="0" presId="urn:microsoft.com/office/officeart/2008/layout/PictureStrips"/>
    <dgm:cxn modelId="{F9375F64-EB14-47D1-B4D8-07BC69366CBF}" srcId="{93C030E2-CE75-4E83-AE1C-185E77DBE367}" destId="{A5519762-9880-4D86-8F3A-188C06878A5F}" srcOrd="0" destOrd="0" parTransId="{7E761753-A231-4BFE-8152-2931A7224AA2}" sibTransId="{C677DF3C-AA68-4051-9646-07CE0B086103}"/>
    <dgm:cxn modelId="{75147398-6FB2-49D6-AA95-6DFC76F6EFA4}" type="presParOf" srcId="{D2F85F7B-20CF-4739-814C-C1CAC7F67B31}" destId="{B9525D68-45BE-4807-9F89-64E748375F99}" srcOrd="0" destOrd="0" presId="urn:microsoft.com/office/officeart/2008/layout/PictureStrips"/>
    <dgm:cxn modelId="{C0475486-3F32-4FEA-A615-7257C42487C2}" type="presParOf" srcId="{B9525D68-45BE-4807-9F89-64E748375F99}" destId="{F472E94E-3514-42F7-AB87-A5569F426AFF}" srcOrd="0" destOrd="0" presId="urn:microsoft.com/office/officeart/2008/layout/PictureStrips"/>
    <dgm:cxn modelId="{A3F5DA60-4D03-4DA0-B0A9-6CFD4A6CB69F}" type="presParOf" srcId="{B9525D68-45BE-4807-9F89-64E748375F99}" destId="{35F613A4-D3EC-4FFA-BC24-B89409C30F8C}"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1F1B5CF-19CB-41EF-A51D-9DA92FECB124}" type="doc">
      <dgm:prSet loTypeId="urn:microsoft.com/office/officeart/2008/layout/PictureStrips" loCatId="picture" qsTypeId="urn:microsoft.com/office/officeart/2005/8/quickstyle/simple1" qsCatId="simple" csTypeId="urn:microsoft.com/office/officeart/2005/8/colors/accent3_1" csCatId="accent3" phldr="1"/>
      <dgm:spPr/>
      <dgm:t>
        <a:bodyPr/>
        <a:lstStyle/>
        <a:p>
          <a:endParaRPr lang="es-EC"/>
        </a:p>
      </dgm:t>
    </dgm:pt>
    <dgm:pt modelId="{985A5529-962B-4A98-9CC2-23651CAB7692}">
      <dgm:prSet phldrT="[Texto]" custT="1"/>
      <dgm:spPr/>
      <dgm:t>
        <a:bodyPr/>
        <a:lstStyle/>
        <a:p>
          <a:pPr algn="just"/>
          <a:r>
            <a:rPr lang="es-ES" sz="1200" dirty="0" smtClean="0">
              <a:ea typeface="Calibri" panose="020F0502020204030204" pitchFamily="34" charset="0"/>
            </a:rPr>
            <a:t>El sector de los servicios forma parte de los beneficiados con este distintivo de calidad pero no existen un gran número de organizaciones certificadas como en la industria manufacturera. </a:t>
          </a:r>
          <a:endParaRPr lang="es-EC" sz="1200" dirty="0"/>
        </a:p>
      </dgm:t>
    </dgm:pt>
    <dgm:pt modelId="{18F9CBF0-910F-450D-B4E5-671C1AB07D99}" type="parTrans" cxnId="{6EFE7C5D-9ADE-4A5B-BAF2-D0130738892D}">
      <dgm:prSet/>
      <dgm:spPr/>
      <dgm:t>
        <a:bodyPr/>
        <a:lstStyle/>
        <a:p>
          <a:pPr algn="just"/>
          <a:endParaRPr lang="es-EC" sz="1200"/>
        </a:p>
      </dgm:t>
    </dgm:pt>
    <dgm:pt modelId="{8888942B-2F0B-4D0D-B5EE-B5AEEA40B263}" type="sibTrans" cxnId="{6EFE7C5D-9ADE-4A5B-BAF2-D0130738892D}">
      <dgm:prSet/>
      <dgm:spPr/>
      <dgm:t>
        <a:bodyPr/>
        <a:lstStyle/>
        <a:p>
          <a:pPr algn="just"/>
          <a:endParaRPr lang="es-EC" sz="1200"/>
        </a:p>
      </dgm:t>
    </dgm:pt>
    <dgm:pt modelId="{800FBDA2-680C-482D-8D70-1ACB13A3A17A}">
      <dgm:prSet phldrT="[Texto]" custT="1"/>
      <dgm:spPr/>
      <dgm:t>
        <a:bodyPr/>
        <a:lstStyle/>
        <a:p>
          <a:pPr algn="just"/>
          <a:r>
            <a:rPr lang="es-EC" sz="1200" dirty="0" smtClean="0"/>
            <a:t>El sello de calidad INEN garantiza la producción y consumo de productos y/o servicios que cumpla con los requisitos normativos establecidos.</a:t>
          </a:r>
          <a:endParaRPr lang="es-EC" sz="1200" dirty="0"/>
        </a:p>
      </dgm:t>
    </dgm:pt>
    <dgm:pt modelId="{0B0C5D22-712A-43B7-8C97-A71224AA2EE2}" type="parTrans" cxnId="{3754ACA6-DFA4-49D7-8266-2CDE823E4504}">
      <dgm:prSet/>
      <dgm:spPr/>
      <dgm:t>
        <a:bodyPr/>
        <a:lstStyle/>
        <a:p>
          <a:pPr algn="just"/>
          <a:endParaRPr lang="es-EC" sz="1200"/>
        </a:p>
      </dgm:t>
    </dgm:pt>
    <dgm:pt modelId="{71ED1618-245E-4EB4-8107-90D0E676A7CF}" type="sibTrans" cxnId="{3754ACA6-DFA4-49D7-8266-2CDE823E4504}">
      <dgm:prSet/>
      <dgm:spPr/>
      <dgm:t>
        <a:bodyPr/>
        <a:lstStyle/>
        <a:p>
          <a:pPr algn="just"/>
          <a:endParaRPr lang="es-EC" sz="1200"/>
        </a:p>
      </dgm:t>
    </dgm:pt>
    <dgm:pt modelId="{ADE23FBC-19AB-4246-855A-F6C2DAB9D7D7}" type="pres">
      <dgm:prSet presAssocID="{F1F1B5CF-19CB-41EF-A51D-9DA92FECB124}" presName="Name0" presStyleCnt="0">
        <dgm:presLayoutVars>
          <dgm:dir/>
          <dgm:resizeHandles val="exact"/>
        </dgm:presLayoutVars>
      </dgm:prSet>
      <dgm:spPr/>
      <dgm:t>
        <a:bodyPr/>
        <a:lstStyle/>
        <a:p>
          <a:endParaRPr lang="es-EC"/>
        </a:p>
      </dgm:t>
    </dgm:pt>
    <dgm:pt modelId="{59A91E6A-6EB3-483E-8E63-2464CE78CFC1}" type="pres">
      <dgm:prSet presAssocID="{985A5529-962B-4A98-9CC2-23651CAB7692}" presName="composite" presStyleCnt="0"/>
      <dgm:spPr/>
    </dgm:pt>
    <dgm:pt modelId="{606DB5CC-B496-4F55-A100-933372CE1AB3}" type="pres">
      <dgm:prSet presAssocID="{985A5529-962B-4A98-9CC2-23651CAB7692}" presName="rect1" presStyleLbl="trAlignAcc1" presStyleIdx="0" presStyleCnt="2" custScaleX="167593" custLinFactNeighborX="32309">
        <dgm:presLayoutVars>
          <dgm:bulletEnabled val="1"/>
        </dgm:presLayoutVars>
      </dgm:prSet>
      <dgm:spPr/>
      <dgm:t>
        <a:bodyPr/>
        <a:lstStyle/>
        <a:p>
          <a:endParaRPr lang="es-EC"/>
        </a:p>
      </dgm:t>
    </dgm:pt>
    <dgm:pt modelId="{F8FA085D-0683-4D42-892F-EEDB9B2AA1CA}" type="pres">
      <dgm:prSet presAssocID="{985A5529-962B-4A98-9CC2-23651CAB7692}" presName="rect2" presStyleLbl="fgImgPlace1" presStyleIdx="0" presStyleCnt="2" custScaleX="209060" custLinFactNeighborX="-95613"/>
      <dgm:spPr>
        <a:blipFill rotWithShape="1">
          <a:blip xmlns:r="http://schemas.openxmlformats.org/officeDocument/2006/relationships" r:embed="rId1"/>
          <a:stretch>
            <a:fillRect/>
          </a:stretch>
        </a:blipFill>
      </dgm:spPr>
    </dgm:pt>
    <dgm:pt modelId="{010409C0-0AB7-47A4-BDEB-8CBBD71F33C1}" type="pres">
      <dgm:prSet presAssocID="{8888942B-2F0B-4D0D-B5EE-B5AEEA40B263}" presName="sibTrans" presStyleCnt="0"/>
      <dgm:spPr/>
    </dgm:pt>
    <dgm:pt modelId="{B9747111-153E-48F8-A73D-36B259B472C8}" type="pres">
      <dgm:prSet presAssocID="{800FBDA2-680C-482D-8D70-1ACB13A3A17A}" presName="composite" presStyleCnt="0"/>
      <dgm:spPr/>
    </dgm:pt>
    <dgm:pt modelId="{7774A15E-063F-47E5-8065-DEB56879B48C}" type="pres">
      <dgm:prSet presAssocID="{800FBDA2-680C-482D-8D70-1ACB13A3A17A}" presName="rect1" presStyleLbl="trAlignAcc1" presStyleIdx="1" presStyleCnt="2" custScaleX="168321" custLinFactNeighborX="32250">
        <dgm:presLayoutVars>
          <dgm:bulletEnabled val="1"/>
        </dgm:presLayoutVars>
      </dgm:prSet>
      <dgm:spPr/>
      <dgm:t>
        <a:bodyPr/>
        <a:lstStyle/>
        <a:p>
          <a:endParaRPr lang="es-EC"/>
        </a:p>
      </dgm:t>
    </dgm:pt>
    <dgm:pt modelId="{3DB06DA5-DFBD-4831-AA76-F5A6C036236D}" type="pres">
      <dgm:prSet presAssocID="{800FBDA2-680C-482D-8D70-1ACB13A3A17A}" presName="rect2" presStyleLbl="fgImgPlace1" presStyleIdx="1" presStyleCnt="2" custScaleX="209060" custLinFactNeighborX="-90865"/>
      <dgm:spPr>
        <a:blipFill rotWithShape="1">
          <a:blip xmlns:r="http://schemas.openxmlformats.org/officeDocument/2006/relationships" r:embed="rId2"/>
          <a:stretch>
            <a:fillRect/>
          </a:stretch>
        </a:blipFill>
      </dgm:spPr>
    </dgm:pt>
  </dgm:ptLst>
  <dgm:cxnLst>
    <dgm:cxn modelId="{63C38F42-1E01-4635-8891-C4CD0A87CDEE}" type="presOf" srcId="{F1F1B5CF-19CB-41EF-A51D-9DA92FECB124}" destId="{ADE23FBC-19AB-4246-855A-F6C2DAB9D7D7}" srcOrd="0" destOrd="0" presId="urn:microsoft.com/office/officeart/2008/layout/PictureStrips"/>
    <dgm:cxn modelId="{6EFE7C5D-9ADE-4A5B-BAF2-D0130738892D}" srcId="{F1F1B5CF-19CB-41EF-A51D-9DA92FECB124}" destId="{985A5529-962B-4A98-9CC2-23651CAB7692}" srcOrd="0" destOrd="0" parTransId="{18F9CBF0-910F-450D-B4E5-671C1AB07D99}" sibTransId="{8888942B-2F0B-4D0D-B5EE-B5AEEA40B263}"/>
    <dgm:cxn modelId="{091AE576-BBD3-4F8D-84B6-059F3E13E8C4}" type="presOf" srcId="{985A5529-962B-4A98-9CC2-23651CAB7692}" destId="{606DB5CC-B496-4F55-A100-933372CE1AB3}" srcOrd="0" destOrd="0" presId="urn:microsoft.com/office/officeart/2008/layout/PictureStrips"/>
    <dgm:cxn modelId="{7C49EF26-41DB-4DE9-A7E4-27D8989560D2}" type="presOf" srcId="{800FBDA2-680C-482D-8D70-1ACB13A3A17A}" destId="{7774A15E-063F-47E5-8065-DEB56879B48C}" srcOrd="0" destOrd="0" presId="urn:microsoft.com/office/officeart/2008/layout/PictureStrips"/>
    <dgm:cxn modelId="{3754ACA6-DFA4-49D7-8266-2CDE823E4504}" srcId="{F1F1B5CF-19CB-41EF-A51D-9DA92FECB124}" destId="{800FBDA2-680C-482D-8D70-1ACB13A3A17A}" srcOrd="1" destOrd="0" parTransId="{0B0C5D22-712A-43B7-8C97-A71224AA2EE2}" sibTransId="{71ED1618-245E-4EB4-8107-90D0E676A7CF}"/>
    <dgm:cxn modelId="{A3B3ED6A-E710-4794-95EB-169C7E308DD6}" type="presParOf" srcId="{ADE23FBC-19AB-4246-855A-F6C2DAB9D7D7}" destId="{59A91E6A-6EB3-483E-8E63-2464CE78CFC1}" srcOrd="0" destOrd="0" presId="urn:microsoft.com/office/officeart/2008/layout/PictureStrips"/>
    <dgm:cxn modelId="{ACEE8147-58FE-44C7-92FF-709171A45935}" type="presParOf" srcId="{59A91E6A-6EB3-483E-8E63-2464CE78CFC1}" destId="{606DB5CC-B496-4F55-A100-933372CE1AB3}" srcOrd="0" destOrd="0" presId="urn:microsoft.com/office/officeart/2008/layout/PictureStrips"/>
    <dgm:cxn modelId="{9FAD0C3F-FD44-443A-B985-6235E85E534F}" type="presParOf" srcId="{59A91E6A-6EB3-483E-8E63-2464CE78CFC1}" destId="{F8FA085D-0683-4D42-892F-EEDB9B2AA1CA}" srcOrd="1" destOrd="0" presId="urn:microsoft.com/office/officeart/2008/layout/PictureStrips"/>
    <dgm:cxn modelId="{F5DE5811-6F9C-4B6D-BD34-A7255A877E78}" type="presParOf" srcId="{ADE23FBC-19AB-4246-855A-F6C2DAB9D7D7}" destId="{010409C0-0AB7-47A4-BDEB-8CBBD71F33C1}" srcOrd="1" destOrd="0" presId="urn:microsoft.com/office/officeart/2008/layout/PictureStrips"/>
    <dgm:cxn modelId="{F1B9AEC8-CE4F-4D85-A813-14B0B01CE1A5}" type="presParOf" srcId="{ADE23FBC-19AB-4246-855A-F6C2DAB9D7D7}" destId="{B9747111-153E-48F8-A73D-36B259B472C8}" srcOrd="2" destOrd="0" presId="urn:microsoft.com/office/officeart/2008/layout/PictureStrips"/>
    <dgm:cxn modelId="{56BA4D33-DC77-480D-9177-23C596D1DE71}" type="presParOf" srcId="{B9747111-153E-48F8-A73D-36B259B472C8}" destId="{7774A15E-063F-47E5-8065-DEB56879B48C}" srcOrd="0" destOrd="0" presId="urn:microsoft.com/office/officeart/2008/layout/PictureStrips"/>
    <dgm:cxn modelId="{8C9048EA-D6B8-433D-9044-2D7298254234}" type="presParOf" srcId="{B9747111-153E-48F8-A73D-36B259B472C8}" destId="{3DB06DA5-DFBD-4831-AA76-F5A6C036236D}" srcOrd="1"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357012-12C1-4D46-BD9C-CFD1274F7FA9}"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es-EC"/>
        </a:p>
      </dgm:t>
    </dgm:pt>
    <dgm:pt modelId="{562D8942-FD1D-44FF-84F8-E0E60F2A2847}">
      <dgm:prSet phldrT="[Texto]" phldr="1"/>
      <dgm:spPr/>
      <dgm:t>
        <a:bodyPr/>
        <a:lstStyle/>
        <a:p>
          <a:endParaRPr lang="es-EC"/>
        </a:p>
      </dgm:t>
    </dgm:pt>
    <dgm:pt modelId="{35CC9D26-A71A-4E2B-9265-C1812D0BD069}" type="parTrans" cxnId="{85812448-51F6-44F5-A4C8-2F91FC354696}">
      <dgm:prSet/>
      <dgm:spPr/>
      <dgm:t>
        <a:bodyPr/>
        <a:lstStyle/>
        <a:p>
          <a:endParaRPr lang="es-EC"/>
        </a:p>
      </dgm:t>
    </dgm:pt>
    <dgm:pt modelId="{C72E65B6-AF18-4AB4-AFAE-E8F7C73036CE}" type="sibTrans" cxnId="{85812448-51F6-44F5-A4C8-2F91FC354696}">
      <dgm:prSet/>
      <dgm:spPr/>
      <dgm:t>
        <a:bodyPr/>
        <a:lstStyle/>
        <a:p>
          <a:endParaRPr lang="es-EC"/>
        </a:p>
      </dgm:t>
    </dgm:pt>
    <dgm:pt modelId="{048A914E-41A6-42DB-B9CD-29BF36170EC4}">
      <dgm:prSet phldrT="[Texto]" phldr="1"/>
      <dgm:spPr/>
      <dgm:t>
        <a:bodyPr/>
        <a:lstStyle/>
        <a:p>
          <a:endParaRPr lang="es-EC"/>
        </a:p>
      </dgm:t>
    </dgm:pt>
    <dgm:pt modelId="{A7BAAAE8-C98C-4828-B86F-A1614EE0F77C}" type="parTrans" cxnId="{0409E4DF-8F59-4542-A540-47508F871F80}">
      <dgm:prSet/>
      <dgm:spPr/>
      <dgm:t>
        <a:bodyPr/>
        <a:lstStyle/>
        <a:p>
          <a:endParaRPr lang="es-EC"/>
        </a:p>
      </dgm:t>
    </dgm:pt>
    <dgm:pt modelId="{8DE7403E-D665-474C-A3F7-1EB126B99851}" type="sibTrans" cxnId="{0409E4DF-8F59-4542-A540-47508F871F80}">
      <dgm:prSet/>
      <dgm:spPr/>
      <dgm:t>
        <a:bodyPr/>
        <a:lstStyle/>
        <a:p>
          <a:endParaRPr lang="es-EC"/>
        </a:p>
      </dgm:t>
    </dgm:pt>
    <dgm:pt modelId="{1860823C-43F6-4EF3-92A8-6FA224FE33E7}">
      <dgm:prSet phldrT="[Texto]" phldr="1"/>
      <dgm:spPr/>
      <dgm:t>
        <a:bodyPr/>
        <a:lstStyle/>
        <a:p>
          <a:endParaRPr lang="es-EC" dirty="0"/>
        </a:p>
      </dgm:t>
    </dgm:pt>
    <dgm:pt modelId="{D66754FE-54B2-4159-B55F-86315AA68B6A}" type="sibTrans" cxnId="{2D0CC29A-FE03-4DE3-8F59-E4ACAAD85324}">
      <dgm:prSet/>
      <dgm:spPr/>
      <dgm:t>
        <a:bodyPr/>
        <a:lstStyle/>
        <a:p>
          <a:endParaRPr lang="es-EC"/>
        </a:p>
      </dgm:t>
    </dgm:pt>
    <dgm:pt modelId="{02F6C6D7-4B9A-4149-AD3A-DC2409B2A59F}" type="parTrans" cxnId="{2D0CC29A-FE03-4DE3-8F59-E4ACAAD85324}">
      <dgm:prSet/>
      <dgm:spPr/>
      <dgm:t>
        <a:bodyPr/>
        <a:lstStyle/>
        <a:p>
          <a:endParaRPr lang="es-EC"/>
        </a:p>
      </dgm:t>
    </dgm:pt>
    <dgm:pt modelId="{6B9F0CCD-EFF1-4E59-A711-53E0292C15EA}" type="pres">
      <dgm:prSet presAssocID="{85357012-12C1-4D46-BD9C-CFD1274F7FA9}" presName="Name0" presStyleCnt="0">
        <dgm:presLayoutVars>
          <dgm:dir/>
        </dgm:presLayoutVars>
      </dgm:prSet>
      <dgm:spPr/>
      <dgm:t>
        <a:bodyPr/>
        <a:lstStyle/>
        <a:p>
          <a:endParaRPr lang="es-EC"/>
        </a:p>
      </dgm:t>
    </dgm:pt>
    <dgm:pt modelId="{188CDDE6-48C3-4B43-A2BE-FC19E71003A2}" type="pres">
      <dgm:prSet presAssocID="{1860823C-43F6-4EF3-92A8-6FA224FE33E7}" presName="composite" presStyleCnt="0"/>
      <dgm:spPr/>
    </dgm:pt>
    <dgm:pt modelId="{F40F9CCA-6E3F-40C7-8FF6-4AA16758EE2E}" type="pres">
      <dgm:prSet presAssocID="{1860823C-43F6-4EF3-92A8-6FA224FE33E7}" presName="rect2" presStyleLbl="revTx" presStyleIdx="0" presStyleCnt="3">
        <dgm:presLayoutVars>
          <dgm:bulletEnabled val="1"/>
        </dgm:presLayoutVars>
      </dgm:prSet>
      <dgm:spPr/>
      <dgm:t>
        <a:bodyPr/>
        <a:lstStyle/>
        <a:p>
          <a:endParaRPr lang="es-EC"/>
        </a:p>
      </dgm:t>
    </dgm:pt>
    <dgm:pt modelId="{84C9F8DC-1A2A-4FD7-8829-4573714D5CB9}" type="pres">
      <dgm:prSet presAssocID="{1860823C-43F6-4EF3-92A8-6FA224FE33E7}" presName="rect1" presStyleLbl="alignImgPlace1" presStyleIdx="0" presStyleCnt="3" custScaleX="188499"/>
      <dgm:spPr>
        <a:blipFill rotWithShape="1">
          <a:blip xmlns:r="http://schemas.openxmlformats.org/officeDocument/2006/relationships" r:embed="rId1"/>
          <a:stretch>
            <a:fillRect/>
          </a:stretch>
        </a:blipFill>
      </dgm:spPr>
    </dgm:pt>
    <dgm:pt modelId="{A65CA330-D6C7-4B51-B44B-85D4271268B5}" type="pres">
      <dgm:prSet presAssocID="{D66754FE-54B2-4159-B55F-86315AA68B6A}" presName="sibTrans" presStyleCnt="0"/>
      <dgm:spPr/>
    </dgm:pt>
    <dgm:pt modelId="{E0B11E50-B282-4481-ACCB-151560C487CF}" type="pres">
      <dgm:prSet presAssocID="{562D8942-FD1D-44FF-84F8-E0E60F2A2847}" presName="composite" presStyleCnt="0"/>
      <dgm:spPr/>
    </dgm:pt>
    <dgm:pt modelId="{63DA35EF-574C-461B-80B8-DD210D34C987}" type="pres">
      <dgm:prSet presAssocID="{562D8942-FD1D-44FF-84F8-E0E60F2A2847}" presName="rect2" presStyleLbl="revTx" presStyleIdx="1" presStyleCnt="3">
        <dgm:presLayoutVars>
          <dgm:bulletEnabled val="1"/>
        </dgm:presLayoutVars>
      </dgm:prSet>
      <dgm:spPr/>
      <dgm:t>
        <a:bodyPr/>
        <a:lstStyle/>
        <a:p>
          <a:endParaRPr lang="es-EC"/>
        </a:p>
      </dgm:t>
    </dgm:pt>
    <dgm:pt modelId="{2C3D3CA3-E13B-48F3-AAC1-4D139E5F87D7}" type="pres">
      <dgm:prSet presAssocID="{562D8942-FD1D-44FF-84F8-E0E60F2A2847}" presName="rect1" presStyleLbl="alignImgPlace1" presStyleIdx="1" presStyleCnt="3" custScaleX="188499"/>
      <dgm:spPr>
        <a:blipFill rotWithShape="1">
          <a:blip xmlns:r="http://schemas.openxmlformats.org/officeDocument/2006/relationships" r:embed="rId2"/>
          <a:stretch>
            <a:fillRect/>
          </a:stretch>
        </a:blipFill>
      </dgm:spPr>
    </dgm:pt>
    <dgm:pt modelId="{87418595-70DE-4D06-A5E6-C7179CFA67B6}" type="pres">
      <dgm:prSet presAssocID="{C72E65B6-AF18-4AB4-AFAE-E8F7C73036CE}" presName="sibTrans" presStyleCnt="0"/>
      <dgm:spPr/>
    </dgm:pt>
    <dgm:pt modelId="{36ADB067-8DF7-4999-BF59-ED2149F3AFE0}" type="pres">
      <dgm:prSet presAssocID="{048A914E-41A6-42DB-B9CD-29BF36170EC4}" presName="composite" presStyleCnt="0"/>
      <dgm:spPr/>
    </dgm:pt>
    <dgm:pt modelId="{D12EA1A5-C08F-4012-ADA2-60222217233C}" type="pres">
      <dgm:prSet presAssocID="{048A914E-41A6-42DB-B9CD-29BF36170EC4}" presName="rect2" presStyleLbl="revTx" presStyleIdx="2" presStyleCnt="3">
        <dgm:presLayoutVars>
          <dgm:bulletEnabled val="1"/>
        </dgm:presLayoutVars>
      </dgm:prSet>
      <dgm:spPr/>
      <dgm:t>
        <a:bodyPr/>
        <a:lstStyle/>
        <a:p>
          <a:endParaRPr lang="es-EC"/>
        </a:p>
      </dgm:t>
    </dgm:pt>
    <dgm:pt modelId="{F34D6A01-4F0A-424C-844C-388868A417B4}" type="pres">
      <dgm:prSet presAssocID="{048A914E-41A6-42DB-B9CD-29BF36170EC4}" presName="rect1" presStyleLbl="alignImgPlace1" presStyleIdx="2" presStyleCnt="3" custScaleX="188499"/>
      <dgm:spPr>
        <a:blipFill rotWithShape="1">
          <a:blip xmlns:r="http://schemas.openxmlformats.org/officeDocument/2006/relationships" r:embed="rId3"/>
          <a:stretch>
            <a:fillRect/>
          </a:stretch>
        </a:blipFill>
      </dgm:spPr>
    </dgm:pt>
  </dgm:ptLst>
  <dgm:cxnLst>
    <dgm:cxn modelId="{E5759D82-0025-4BE8-8AE4-240FB8C40F5B}" type="presOf" srcId="{048A914E-41A6-42DB-B9CD-29BF36170EC4}" destId="{D12EA1A5-C08F-4012-ADA2-60222217233C}" srcOrd="0" destOrd="0" presId="urn:microsoft.com/office/officeart/2008/layout/PictureGrid"/>
    <dgm:cxn modelId="{85812448-51F6-44F5-A4C8-2F91FC354696}" srcId="{85357012-12C1-4D46-BD9C-CFD1274F7FA9}" destId="{562D8942-FD1D-44FF-84F8-E0E60F2A2847}" srcOrd="1" destOrd="0" parTransId="{35CC9D26-A71A-4E2B-9265-C1812D0BD069}" sibTransId="{C72E65B6-AF18-4AB4-AFAE-E8F7C73036CE}"/>
    <dgm:cxn modelId="{2D0CC29A-FE03-4DE3-8F59-E4ACAAD85324}" srcId="{85357012-12C1-4D46-BD9C-CFD1274F7FA9}" destId="{1860823C-43F6-4EF3-92A8-6FA224FE33E7}" srcOrd="0" destOrd="0" parTransId="{02F6C6D7-4B9A-4149-AD3A-DC2409B2A59F}" sibTransId="{D66754FE-54B2-4159-B55F-86315AA68B6A}"/>
    <dgm:cxn modelId="{85CAC950-407B-4F3D-8E91-FB55D61EBC23}" type="presOf" srcId="{562D8942-FD1D-44FF-84F8-E0E60F2A2847}" destId="{63DA35EF-574C-461B-80B8-DD210D34C987}" srcOrd="0" destOrd="0" presId="urn:microsoft.com/office/officeart/2008/layout/PictureGrid"/>
    <dgm:cxn modelId="{21A57D35-2F10-463E-B12B-27A0D0E2FEE6}" type="presOf" srcId="{1860823C-43F6-4EF3-92A8-6FA224FE33E7}" destId="{F40F9CCA-6E3F-40C7-8FF6-4AA16758EE2E}" srcOrd="0" destOrd="0" presId="urn:microsoft.com/office/officeart/2008/layout/PictureGrid"/>
    <dgm:cxn modelId="{0409E4DF-8F59-4542-A540-47508F871F80}" srcId="{85357012-12C1-4D46-BD9C-CFD1274F7FA9}" destId="{048A914E-41A6-42DB-B9CD-29BF36170EC4}" srcOrd="2" destOrd="0" parTransId="{A7BAAAE8-C98C-4828-B86F-A1614EE0F77C}" sibTransId="{8DE7403E-D665-474C-A3F7-1EB126B99851}"/>
    <dgm:cxn modelId="{11E2E4EB-6C1B-467C-8857-16CCF786E893}" type="presOf" srcId="{85357012-12C1-4D46-BD9C-CFD1274F7FA9}" destId="{6B9F0CCD-EFF1-4E59-A711-53E0292C15EA}" srcOrd="0" destOrd="0" presId="urn:microsoft.com/office/officeart/2008/layout/PictureGrid"/>
    <dgm:cxn modelId="{C884C8BB-6CAB-40D4-897D-3435029D74A2}" type="presParOf" srcId="{6B9F0CCD-EFF1-4E59-A711-53E0292C15EA}" destId="{188CDDE6-48C3-4B43-A2BE-FC19E71003A2}" srcOrd="0" destOrd="0" presId="urn:microsoft.com/office/officeart/2008/layout/PictureGrid"/>
    <dgm:cxn modelId="{F0F51F0E-020F-428B-A56C-7C666CC190C0}" type="presParOf" srcId="{188CDDE6-48C3-4B43-A2BE-FC19E71003A2}" destId="{F40F9CCA-6E3F-40C7-8FF6-4AA16758EE2E}" srcOrd="0" destOrd="0" presId="urn:microsoft.com/office/officeart/2008/layout/PictureGrid"/>
    <dgm:cxn modelId="{50DF6598-BB4D-4686-89B1-8BEDB2E025C0}" type="presParOf" srcId="{188CDDE6-48C3-4B43-A2BE-FC19E71003A2}" destId="{84C9F8DC-1A2A-4FD7-8829-4573714D5CB9}" srcOrd="1" destOrd="0" presId="urn:microsoft.com/office/officeart/2008/layout/PictureGrid"/>
    <dgm:cxn modelId="{09CB9768-A248-4687-8234-BD79E789F379}" type="presParOf" srcId="{6B9F0CCD-EFF1-4E59-A711-53E0292C15EA}" destId="{A65CA330-D6C7-4B51-B44B-85D4271268B5}" srcOrd="1" destOrd="0" presId="urn:microsoft.com/office/officeart/2008/layout/PictureGrid"/>
    <dgm:cxn modelId="{4E9A2AEA-757E-4D58-BBBE-C6F0CFDE28EE}" type="presParOf" srcId="{6B9F0CCD-EFF1-4E59-A711-53E0292C15EA}" destId="{E0B11E50-B282-4481-ACCB-151560C487CF}" srcOrd="2" destOrd="0" presId="urn:microsoft.com/office/officeart/2008/layout/PictureGrid"/>
    <dgm:cxn modelId="{BC51B2E5-37EB-464D-A4E9-C90C3FA501D7}" type="presParOf" srcId="{E0B11E50-B282-4481-ACCB-151560C487CF}" destId="{63DA35EF-574C-461B-80B8-DD210D34C987}" srcOrd="0" destOrd="0" presId="urn:microsoft.com/office/officeart/2008/layout/PictureGrid"/>
    <dgm:cxn modelId="{AEC3BDC8-C168-4837-9F0F-CABFEAC4BD9C}" type="presParOf" srcId="{E0B11E50-B282-4481-ACCB-151560C487CF}" destId="{2C3D3CA3-E13B-48F3-AAC1-4D139E5F87D7}" srcOrd="1" destOrd="0" presId="urn:microsoft.com/office/officeart/2008/layout/PictureGrid"/>
    <dgm:cxn modelId="{9F78EB55-C1DC-4DB7-A0C9-2F02258C67BE}" type="presParOf" srcId="{6B9F0CCD-EFF1-4E59-A711-53E0292C15EA}" destId="{87418595-70DE-4D06-A5E6-C7179CFA67B6}" srcOrd="3" destOrd="0" presId="urn:microsoft.com/office/officeart/2008/layout/PictureGrid"/>
    <dgm:cxn modelId="{0700409D-18F3-4F55-A13A-035B6900B1B4}" type="presParOf" srcId="{6B9F0CCD-EFF1-4E59-A711-53E0292C15EA}" destId="{36ADB067-8DF7-4999-BF59-ED2149F3AFE0}" srcOrd="4" destOrd="0" presId="urn:microsoft.com/office/officeart/2008/layout/PictureGrid"/>
    <dgm:cxn modelId="{B3B4154B-B1C0-43FF-B763-EB53D828D85B}" type="presParOf" srcId="{36ADB067-8DF7-4999-BF59-ED2149F3AFE0}" destId="{D12EA1A5-C08F-4012-ADA2-60222217233C}" srcOrd="0" destOrd="0" presId="urn:microsoft.com/office/officeart/2008/layout/PictureGrid"/>
    <dgm:cxn modelId="{4AEA8BD9-0851-4791-9864-F76F67F7CD92}" type="presParOf" srcId="{36ADB067-8DF7-4999-BF59-ED2149F3AFE0}" destId="{F34D6A01-4F0A-424C-844C-388868A417B4}" srcOrd="1" destOrd="0" presId="urn:microsoft.com/office/officeart/2008/layout/PictureGrid"/>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3C030E2-CE75-4E83-AE1C-185E77DBE367}" type="doc">
      <dgm:prSet loTypeId="urn:microsoft.com/office/officeart/2008/layout/PictureStrips" loCatId="picture" qsTypeId="urn:microsoft.com/office/officeart/2005/8/quickstyle/simple1" qsCatId="simple" csTypeId="urn:microsoft.com/office/officeart/2005/8/colors/accent3_1" csCatId="accent3" phldr="1"/>
      <dgm:spPr/>
      <dgm:t>
        <a:bodyPr/>
        <a:lstStyle/>
        <a:p>
          <a:endParaRPr lang="es-EC"/>
        </a:p>
      </dgm:t>
    </dgm:pt>
    <dgm:pt modelId="{A5519762-9880-4D86-8F3A-188C06878A5F}">
      <dgm:prSet phldrT="[Texto]" custT="1"/>
      <dgm:spPr/>
      <dgm:t>
        <a:bodyPr/>
        <a:lstStyle/>
        <a:p>
          <a:pPr algn="just"/>
          <a:r>
            <a:rPr lang="es-EC" sz="2000" dirty="0" smtClean="0"/>
            <a:t>ANÁLISIS DEL SECTOR DE LA SEGURIDAD PRIVADA</a:t>
          </a:r>
          <a:endParaRPr lang="es-EC" sz="2000" dirty="0"/>
        </a:p>
      </dgm:t>
    </dgm:pt>
    <dgm:pt modelId="{7E761753-A231-4BFE-8152-2931A7224AA2}" type="parTrans" cxnId="{F9375F64-EB14-47D1-B4D8-07BC69366CBF}">
      <dgm:prSet/>
      <dgm:spPr/>
      <dgm:t>
        <a:bodyPr/>
        <a:lstStyle/>
        <a:p>
          <a:endParaRPr lang="es-EC"/>
        </a:p>
      </dgm:t>
    </dgm:pt>
    <dgm:pt modelId="{C677DF3C-AA68-4051-9646-07CE0B086103}" type="sibTrans" cxnId="{F9375F64-EB14-47D1-B4D8-07BC69366CBF}">
      <dgm:prSet/>
      <dgm:spPr/>
      <dgm:t>
        <a:bodyPr/>
        <a:lstStyle/>
        <a:p>
          <a:endParaRPr lang="es-EC"/>
        </a:p>
      </dgm:t>
    </dgm:pt>
    <dgm:pt modelId="{D2F85F7B-20CF-4739-814C-C1CAC7F67B31}" type="pres">
      <dgm:prSet presAssocID="{93C030E2-CE75-4E83-AE1C-185E77DBE367}" presName="Name0" presStyleCnt="0">
        <dgm:presLayoutVars>
          <dgm:dir/>
          <dgm:resizeHandles val="exact"/>
        </dgm:presLayoutVars>
      </dgm:prSet>
      <dgm:spPr/>
      <dgm:t>
        <a:bodyPr/>
        <a:lstStyle/>
        <a:p>
          <a:endParaRPr lang="es-EC"/>
        </a:p>
      </dgm:t>
    </dgm:pt>
    <dgm:pt modelId="{B9525D68-45BE-4807-9F89-64E748375F99}" type="pres">
      <dgm:prSet presAssocID="{A5519762-9880-4D86-8F3A-188C06878A5F}" presName="composite" presStyleCnt="0"/>
      <dgm:spPr/>
    </dgm:pt>
    <dgm:pt modelId="{F472E94E-3514-42F7-AB87-A5569F426AFF}" type="pres">
      <dgm:prSet presAssocID="{A5519762-9880-4D86-8F3A-188C06878A5F}" presName="rect1" presStyleLbl="trAlignAcc1" presStyleIdx="0" presStyleCnt="1" custScaleX="250528" custLinFactNeighborX="52789">
        <dgm:presLayoutVars>
          <dgm:bulletEnabled val="1"/>
        </dgm:presLayoutVars>
      </dgm:prSet>
      <dgm:spPr/>
      <dgm:t>
        <a:bodyPr/>
        <a:lstStyle/>
        <a:p>
          <a:endParaRPr lang="es-EC"/>
        </a:p>
      </dgm:t>
    </dgm:pt>
    <dgm:pt modelId="{35F613A4-D3EC-4FFA-BC24-B89409C30F8C}" type="pres">
      <dgm:prSet presAssocID="{A5519762-9880-4D86-8F3A-188C06878A5F}" presName="rect2" presStyleLbl="fgImgPlace1" presStyleIdx="0" presStyleCnt="1" custScaleX="350950" custLinFactX="-100000" custLinFactNeighborX="-147687"/>
      <dgm:spPr>
        <a:blipFill rotWithShape="1">
          <a:blip xmlns:r="http://schemas.openxmlformats.org/officeDocument/2006/relationships" r:embed="rId1"/>
          <a:stretch>
            <a:fillRect/>
          </a:stretch>
        </a:blipFill>
      </dgm:spPr>
    </dgm:pt>
  </dgm:ptLst>
  <dgm:cxnLst>
    <dgm:cxn modelId="{1868B920-0DC5-4C72-98DB-06F29A300C4D}" type="presOf" srcId="{93C030E2-CE75-4E83-AE1C-185E77DBE367}" destId="{D2F85F7B-20CF-4739-814C-C1CAC7F67B31}" srcOrd="0" destOrd="0" presId="urn:microsoft.com/office/officeart/2008/layout/PictureStrips"/>
    <dgm:cxn modelId="{407FBA05-02BF-4F1D-AA48-C241336CF4A9}" type="presOf" srcId="{A5519762-9880-4D86-8F3A-188C06878A5F}" destId="{F472E94E-3514-42F7-AB87-A5569F426AFF}" srcOrd="0" destOrd="0" presId="urn:microsoft.com/office/officeart/2008/layout/PictureStrips"/>
    <dgm:cxn modelId="{F9375F64-EB14-47D1-B4D8-07BC69366CBF}" srcId="{93C030E2-CE75-4E83-AE1C-185E77DBE367}" destId="{A5519762-9880-4D86-8F3A-188C06878A5F}" srcOrd="0" destOrd="0" parTransId="{7E761753-A231-4BFE-8152-2931A7224AA2}" sibTransId="{C677DF3C-AA68-4051-9646-07CE0B086103}"/>
    <dgm:cxn modelId="{7449B29B-32F0-4BB0-B322-BB74CA3AB26C}" type="presParOf" srcId="{D2F85F7B-20CF-4739-814C-C1CAC7F67B31}" destId="{B9525D68-45BE-4807-9F89-64E748375F99}" srcOrd="0" destOrd="0" presId="urn:microsoft.com/office/officeart/2008/layout/PictureStrips"/>
    <dgm:cxn modelId="{44CDEFBA-D138-4547-80B3-78DBC90BB64F}" type="presParOf" srcId="{B9525D68-45BE-4807-9F89-64E748375F99}" destId="{F472E94E-3514-42F7-AB87-A5569F426AFF}" srcOrd="0" destOrd="0" presId="urn:microsoft.com/office/officeart/2008/layout/PictureStrips"/>
    <dgm:cxn modelId="{171FF907-27D6-4072-B4F8-ED9E7E35DB71}" type="presParOf" srcId="{B9525D68-45BE-4807-9F89-64E748375F99}" destId="{35F613A4-D3EC-4FFA-BC24-B89409C30F8C}" srcOrd="1" destOrd="0" presId="urn:microsoft.com/office/officeart/2008/layout/PictureStrip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48C7DA6-71CC-45D6-B871-E95F2FC8876A}" type="doc">
      <dgm:prSet loTypeId="urn:microsoft.com/office/officeart/2005/8/layout/chevron2" loCatId="list" qsTypeId="urn:microsoft.com/office/officeart/2005/8/quickstyle/3d2" qsCatId="3D" csTypeId="urn:microsoft.com/office/officeart/2005/8/colors/accent3_1" csCatId="accent3" phldr="1"/>
      <dgm:spPr/>
      <dgm:t>
        <a:bodyPr/>
        <a:lstStyle/>
        <a:p>
          <a:endParaRPr lang="es-EC"/>
        </a:p>
      </dgm:t>
    </dgm:pt>
    <dgm:pt modelId="{B1DB48CA-B151-468D-9410-5074AA86C571}">
      <dgm:prSet phldrT="[Texto]" custT="1"/>
      <dgm:spPr/>
      <dgm:t>
        <a:bodyPr/>
        <a:lstStyle/>
        <a:p>
          <a:endParaRPr lang="es-EC" sz="2200" b="0" dirty="0"/>
        </a:p>
      </dgm:t>
    </dgm:pt>
    <dgm:pt modelId="{FB3BD45C-1FF7-4178-B4AA-5699A94D8EA3}" type="parTrans" cxnId="{128EC4C8-520B-4FEB-AB2E-75CE28FD63C6}">
      <dgm:prSet/>
      <dgm:spPr/>
      <dgm:t>
        <a:bodyPr/>
        <a:lstStyle/>
        <a:p>
          <a:endParaRPr lang="es-EC" sz="2200" b="0" dirty="0"/>
        </a:p>
      </dgm:t>
    </dgm:pt>
    <dgm:pt modelId="{19EEF47E-6E45-4703-8A34-245904C62111}" type="sibTrans" cxnId="{128EC4C8-520B-4FEB-AB2E-75CE28FD63C6}">
      <dgm:prSet/>
      <dgm:spPr/>
      <dgm:t>
        <a:bodyPr/>
        <a:lstStyle/>
        <a:p>
          <a:endParaRPr lang="es-EC" sz="2200" b="0" dirty="0"/>
        </a:p>
      </dgm:t>
    </dgm:pt>
    <dgm:pt modelId="{64B4C008-1FA8-4648-923D-C3B27B5A586D}">
      <dgm:prSet phldrT="[Texto]" custT="1"/>
      <dgm:spPr/>
      <dgm:t>
        <a:bodyPr/>
        <a:lstStyle/>
        <a:p>
          <a:endParaRPr lang="es-EC" sz="2200" b="0" dirty="0"/>
        </a:p>
      </dgm:t>
    </dgm:pt>
    <dgm:pt modelId="{178DEACF-A541-441B-8D72-734B3822AFDB}" type="parTrans" cxnId="{0004A45E-3572-4722-88C1-410374C9440C}">
      <dgm:prSet/>
      <dgm:spPr/>
      <dgm:t>
        <a:bodyPr/>
        <a:lstStyle/>
        <a:p>
          <a:endParaRPr lang="es-EC" sz="2200" b="0" dirty="0"/>
        </a:p>
      </dgm:t>
    </dgm:pt>
    <dgm:pt modelId="{36D8ACED-C693-4A91-B763-2A15251FE65F}" type="sibTrans" cxnId="{0004A45E-3572-4722-88C1-410374C9440C}">
      <dgm:prSet/>
      <dgm:spPr/>
      <dgm:t>
        <a:bodyPr/>
        <a:lstStyle/>
        <a:p>
          <a:endParaRPr lang="es-EC" sz="2200" b="0" dirty="0"/>
        </a:p>
      </dgm:t>
    </dgm:pt>
    <dgm:pt modelId="{B534E934-A19D-40FF-A124-2378426B5579}">
      <dgm:prSet phldrT="[Texto]" custT="1"/>
      <dgm:spPr/>
      <dgm:t>
        <a:bodyPr/>
        <a:lstStyle/>
        <a:p>
          <a:r>
            <a:rPr lang="es-ES" sz="2200" b="0" dirty="0" smtClean="0"/>
            <a:t>DESCRIPCIÓN DEL SERVICIO</a:t>
          </a:r>
          <a:endParaRPr lang="es-EC" sz="2200" b="0" dirty="0"/>
        </a:p>
      </dgm:t>
    </dgm:pt>
    <dgm:pt modelId="{1F87A229-16E2-4EFA-925F-D1FA36FD5FD8}" type="parTrans" cxnId="{EB937213-055F-4079-8006-ED230138EB1E}">
      <dgm:prSet/>
      <dgm:spPr/>
      <dgm:t>
        <a:bodyPr/>
        <a:lstStyle/>
        <a:p>
          <a:endParaRPr lang="es-EC" sz="2200" b="0" dirty="0"/>
        </a:p>
      </dgm:t>
    </dgm:pt>
    <dgm:pt modelId="{6FB699A1-5214-4FBB-9FEA-B96D0BF49F0D}" type="sibTrans" cxnId="{EB937213-055F-4079-8006-ED230138EB1E}">
      <dgm:prSet/>
      <dgm:spPr/>
      <dgm:t>
        <a:bodyPr/>
        <a:lstStyle/>
        <a:p>
          <a:endParaRPr lang="es-EC" sz="2200" b="0" dirty="0"/>
        </a:p>
      </dgm:t>
    </dgm:pt>
    <dgm:pt modelId="{E5D3CF94-8B4C-42B7-9AE5-0732840FDE47}">
      <dgm:prSet phldrT="[Texto]" custT="1"/>
      <dgm:spPr/>
      <dgm:t>
        <a:bodyPr/>
        <a:lstStyle/>
        <a:p>
          <a:endParaRPr lang="es-EC" sz="2200" b="0" dirty="0"/>
        </a:p>
      </dgm:t>
    </dgm:pt>
    <dgm:pt modelId="{31BFCE90-609F-4104-A0BA-E7E87F575AD0}" type="parTrans" cxnId="{5E73213F-3B59-488C-BADD-32C428FFA758}">
      <dgm:prSet/>
      <dgm:spPr/>
      <dgm:t>
        <a:bodyPr/>
        <a:lstStyle/>
        <a:p>
          <a:endParaRPr lang="es-EC" sz="2200" b="0" dirty="0"/>
        </a:p>
      </dgm:t>
    </dgm:pt>
    <dgm:pt modelId="{312CF8AA-360B-4BAD-A0EC-4E42A9C67461}" type="sibTrans" cxnId="{5E73213F-3B59-488C-BADD-32C428FFA758}">
      <dgm:prSet/>
      <dgm:spPr/>
      <dgm:t>
        <a:bodyPr/>
        <a:lstStyle/>
        <a:p>
          <a:endParaRPr lang="es-EC" sz="2200" b="0" dirty="0"/>
        </a:p>
      </dgm:t>
    </dgm:pt>
    <dgm:pt modelId="{ED0D3A8C-6349-4DFC-9207-94E19C928417}">
      <dgm:prSet custT="1"/>
      <dgm:spPr/>
      <dgm:t>
        <a:bodyPr/>
        <a:lstStyle/>
        <a:p>
          <a:pPr algn="just"/>
          <a:r>
            <a:rPr lang="es-EC" sz="2200" b="0" dirty="0" smtClean="0"/>
            <a:t>DIAGNÓSTICO ESTRATÉGICO INTERNO</a:t>
          </a:r>
          <a:endParaRPr lang="es-EC" sz="2200" b="0" dirty="0"/>
        </a:p>
      </dgm:t>
    </dgm:pt>
    <dgm:pt modelId="{35EB9C58-B695-4EC0-A85A-4054B9BA96EC}" type="parTrans" cxnId="{88FC649F-19FB-4CFE-80B9-239EE5491793}">
      <dgm:prSet/>
      <dgm:spPr/>
      <dgm:t>
        <a:bodyPr/>
        <a:lstStyle/>
        <a:p>
          <a:endParaRPr lang="es-EC" sz="2200" b="0" dirty="0"/>
        </a:p>
      </dgm:t>
    </dgm:pt>
    <dgm:pt modelId="{4436BA98-3476-4DC4-8AA4-EA10FA26321B}" type="sibTrans" cxnId="{88FC649F-19FB-4CFE-80B9-239EE5491793}">
      <dgm:prSet/>
      <dgm:spPr/>
      <dgm:t>
        <a:bodyPr/>
        <a:lstStyle/>
        <a:p>
          <a:endParaRPr lang="es-EC" sz="2200" b="0" dirty="0"/>
        </a:p>
      </dgm:t>
    </dgm:pt>
    <dgm:pt modelId="{8D28490F-5F19-4AF0-A8A2-E2F7D1186704}">
      <dgm:prSet phldrT="[Texto]" custT="1"/>
      <dgm:spPr/>
      <dgm:t>
        <a:bodyPr/>
        <a:lstStyle/>
        <a:p>
          <a:endParaRPr lang="es-EC" sz="2200" b="0" dirty="0"/>
        </a:p>
      </dgm:t>
    </dgm:pt>
    <dgm:pt modelId="{30E26A5E-66C1-433A-9764-8414341304BD}" type="parTrans" cxnId="{2C6F7D64-B046-4BF6-9043-A6753F459B1F}">
      <dgm:prSet/>
      <dgm:spPr/>
      <dgm:t>
        <a:bodyPr/>
        <a:lstStyle/>
        <a:p>
          <a:endParaRPr lang="es-EC" sz="2200" b="0" dirty="0"/>
        </a:p>
      </dgm:t>
    </dgm:pt>
    <dgm:pt modelId="{329B1C73-B86F-4E2D-B6FE-611268060564}" type="sibTrans" cxnId="{2C6F7D64-B046-4BF6-9043-A6753F459B1F}">
      <dgm:prSet/>
      <dgm:spPr/>
      <dgm:t>
        <a:bodyPr/>
        <a:lstStyle/>
        <a:p>
          <a:endParaRPr lang="es-EC" sz="2200" b="0" dirty="0"/>
        </a:p>
      </dgm:t>
    </dgm:pt>
    <dgm:pt modelId="{D6DC0032-CAC9-4D76-8E55-F59AD29CFDB8}">
      <dgm:prSet custT="1"/>
      <dgm:spPr/>
      <dgm:t>
        <a:bodyPr/>
        <a:lstStyle/>
        <a:p>
          <a:pPr algn="just"/>
          <a:r>
            <a:rPr lang="es-EC" sz="2200" b="0" dirty="0" smtClean="0"/>
            <a:t>DIAGNÓSTICO DE LA SITUACIÓN INICIAL EN FUNCIÓN DE LOS REQUISITOS DE LA NORMA ISO 9001:2015</a:t>
          </a:r>
          <a:endParaRPr lang="es-EC" sz="2200" b="0" dirty="0"/>
        </a:p>
      </dgm:t>
    </dgm:pt>
    <dgm:pt modelId="{023C2DC9-34F4-4262-88E2-21579F148C2A}" type="parTrans" cxnId="{B079B6B7-58CF-47A7-AEB1-5A40A0A2199B}">
      <dgm:prSet/>
      <dgm:spPr/>
      <dgm:t>
        <a:bodyPr/>
        <a:lstStyle/>
        <a:p>
          <a:endParaRPr lang="es-EC" sz="2200" b="0" dirty="0"/>
        </a:p>
      </dgm:t>
    </dgm:pt>
    <dgm:pt modelId="{C869C9B5-D1AC-44E9-BB7C-78A755E6FE07}" type="sibTrans" cxnId="{B079B6B7-58CF-47A7-AEB1-5A40A0A2199B}">
      <dgm:prSet/>
      <dgm:spPr/>
      <dgm:t>
        <a:bodyPr/>
        <a:lstStyle/>
        <a:p>
          <a:endParaRPr lang="es-EC" sz="2200" b="0" dirty="0"/>
        </a:p>
      </dgm:t>
    </dgm:pt>
    <dgm:pt modelId="{ADF2CE5A-DFEC-416A-BE76-F212B028F99B}">
      <dgm:prSet phldrT="[Texto]" custT="1"/>
      <dgm:spPr/>
      <dgm:t>
        <a:bodyPr/>
        <a:lstStyle/>
        <a:p>
          <a:pPr algn="just"/>
          <a:r>
            <a:rPr lang="es-ES" sz="2200" b="0" dirty="0" smtClean="0"/>
            <a:t>DESCRIPCIÓN GENERAL DE LA EMPRESA</a:t>
          </a:r>
          <a:endParaRPr lang="es-EC" sz="2200" b="0" dirty="0"/>
        </a:p>
      </dgm:t>
    </dgm:pt>
    <dgm:pt modelId="{05639320-376C-45DD-82ED-534112FA4E22}" type="sibTrans" cxnId="{65714839-DC4F-49AF-8F2F-B606DEE52ECE}">
      <dgm:prSet/>
      <dgm:spPr/>
      <dgm:t>
        <a:bodyPr/>
        <a:lstStyle/>
        <a:p>
          <a:endParaRPr lang="es-EC" sz="2200" b="0" dirty="0"/>
        </a:p>
      </dgm:t>
    </dgm:pt>
    <dgm:pt modelId="{A8BF3594-CF08-4BCC-9699-AA3AE5D98A21}" type="parTrans" cxnId="{65714839-DC4F-49AF-8F2F-B606DEE52ECE}">
      <dgm:prSet/>
      <dgm:spPr/>
      <dgm:t>
        <a:bodyPr/>
        <a:lstStyle/>
        <a:p>
          <a:endParaRPr lang="es-EC" sz="2200" b="0" dirty="0"/>
        </a:p>
      </dgm:t>
    </dgm:pt>
    <dgm:pt modelId="{6521D9ED-A92D-48CC-8909-DCCB398AC919}" type="pres">
      <dgm:prSet presAssocID="{848C7DA6-71CC-45D6-B871-E95F2FC8876A}" presName="linearFlow" presStyleCnt="0">
        <dgm:presLayoutVars>
          <dgm:dir/>
          <dgm:animLvl val="lvl"/>
          <dgm:resizeHandles val="exact"/>
        </dgm:presLayoutVars>
      </dgm:prSet>
      <dgm:spPr/>
      <dgm:t>
        <a:bodyPr/>
        <a:lstStyle/>
        <a:p>
          <a:endParaRPr lang="es-EC"/>
        </a:p>
      </dgm:t>
    </dgm:pt>
    <dgm:pt modelId="{C99762C4-D4C0-489B-B717-E5385175A86B}" type="pres">
      <dgm:prSet presAssocID="{B1DB48CA-B151-468D-9410-5074AA86C571}" presName="composite" presStyleCnt="0"/>
      <dgm:spPr/>
      <dgm:t>
        <a:bodyPr/>
        <a:lstStyle/>
        <a:p>
          <a:endParaRPr lang="es-EC"/>
        </a:p>
      </dgm:t>
    </dgm:pt>
    <dgm:pt modelId="{07338FFF-5B1D-4770-80AF-D91B9309F51B}" type="pres">
      <dgm:prSet presAssocID="{B1DB48CA-B151-468D-9410-5074AA86C571}" presName="parentText" presStyleLbl="alignNode1" presStyleIdx="0" presStyleCnt="4">
        <dgm:presLayoutVars>
          <dgm:chMax val="1"/>
          <dgm:bulletEnabled val="1"/>
        </dgm:presLayoutVars>
      </dgm:prSet>
      <dgm:spPr/>
      <dgm:t>
        <a:bodyPr/>
        <a:lstStyle/>
        <a:p>
          <a:endParaRPr lang="es-EC"/>
        </a:p>
      </dgm:t>
    </dgm:pt>
    <dgm:pt modelId="{BF3DC8B1-CD38-4B96-AD4D-6BA8E750CFBA}" type="pres">
      <dgm:prSet presAssocID="{B1DB48CA-B151-468D-9410-5074AA86C571}" presName="descendantText" presStyleLbl="alignAcc1" presStyleIdx="0" presStyleCnt="4" custLinFactNeighborY="-15141">
        <dgm:presLayoutVars>
          <dgm:bulletEnabled val="1"/>
        </dgm:presLayoutVars>
      </dgm:prSet>
      <dgm:spPr/>
      <dgm:t>
        <a:bodyPr/>
        <a:lstStyle/>
        <a:p>
          <a:endParaRPr lang="es-EC"/>
        </a:p>
      </dgm:t>
    </dgm:pt>
    <dgm:pt modelId="{64C799AE-B803-4926-A607-AA5C4BA65AD1}" type="pres">
      <dgm:prSet presAssocID="{19EEF47E-6E45-4703-8A34-245904C62111}" presName="sp" presStyleCnt="0"/>
      <dgm:spPr/>
      <dgm:t>
        <a:bodyPr/>
        <a:lstStyle/>
        <a:p>
          <a:endParaRPr lang="es-EC"/>
        </a:p>
      </dgm:t>
    </dgm:pt>
    <dgm:pt modelId="{39B5100A-85F6-456F-A7D4-4EA1F4A308A6}" type="pres">
      <dgm:prSet presAssocID="{64B4C008-1FA8-4648-923D-C3B27B5A586D}" presName="composite" presStyleCnt="0"/>
      <dgm:spPr/>
      <dgm:t>
        <a:bodyPr/>
        <a:lstStyle/>
        <a:p>
          <a:endParaRPr lang="es-EC"/>
        </a:p>
      </dgm:t>
    </dgm:pt>
    <dgm:pt modelId="{5B4248A9-A13B-4614-A90E-2B407248D5BC}" type="pres">
      <dgm:prSet presAssocID="{64B4C008-1FA8-4648-923D-C3B27B5A586D}" presName="parentText" presStyleLbl="alignNode1" presStyleIdx="1" presStyleCnt="4">
        <dgm:presLayoutVars>
          <dgm:chMax val="1"/>
          <dgm:bulletEnabled val="1"/>
        </dgm:presLayoutVars>
      </dgm:prSet>
      <dgm:spPr/>
      <dgm:t>
        <a:bodyPr/>
        <a:lstStyle/>
        <a:p>
          <a:endParaRPr lang="es-EC"/>
        </a:p>
      </dgm:t>
    </dgm:pt>
    <dgm:pt modelId="{3B560028-BAEB-4BE1-A4D6-2BF0EBB28653}" type="pres">
      <dgm:prSet presAssocID="{64B4C008-1FA8-4648-923D-C3B27B5A586D}" presName="descendantText" presStyleLbl="alignAcc1" presStyleIdx="1" presStyleCnt="4">
        <dgm:presLayoutVars>
          <dgm:bulletEnabled val="1"/>
        </dgm:presLayoutVars>
      </dgm:prSet>
      <dgm:spPr/>
      <dgm:t>
        <a:bodyPr/>
        <a:lstStyle/>
        <a:p>
          <a:endParaRPr lang="es-EC"/>
        </a:p>
      </dgm:t>
    </dgm:pt>
    <dgm:pt modelId="{31BB43A4-FAF3-469A-AD0D-506CE07F0812}" type="pres">
      <dgm:prSet presAssocID="{36D8ACED-C693-4A91-B763-2A15251FE65F}" presName="sp" presStyleCnt="0"/>
      <dgm:spPr/>
      <dgm:t>
        <a:bodyPr/>
        <a:lstStyle/>
        <a:p>
          <a:endParaRPr lang="es-EC"/>
        </a:p>
      </dgm:t>
    </dgm:pt>
    <dgm:pt modelId="{22596DC6-6F20-4A2F-BCDE-CC4DE3A4631C}" type="pres">
      <dgm:prSet presAssocID="{E5D3CF94-8B4C-42B7-9AE5-0732840FDE47}" presName="composite" presStyleCnt="0"/>
      <dgm:spPr/>
      <dgm:t>
        <a:bodyPr/>
        <a:lstStyle/>
        <a:p>
          <a:endParaRPr lang="es-EC"/>
        </a:p>
      </dgm:t>
    </dgm:pt>
    <dgm:pt modelId="{909FE397-D4F9-4B43-AEDE-50C847A986AC}" type="pres">
      <dgm:prSet presAssocID="{E5D3CF94-8B4C-42B7-9AE5-0732840FDE47}" presName="parentText" presStyleLbl="alignNode1" presStyleIdx="2" presStyleCnt="4">
        <dgm:presLayoutVars>
          <dgm:chMax val="1"/>
          <dgm:bulletEnabled val="1"/>
        </dgm:presLayoutVars>
      </dgm:prSet>
      <dgm:spPr/>
      <dgm:t>
        <a:bodyPr/>
        <a:lstStyle/>
        <a:p>
          <a:endParaRPr lang="es-EC"/>
        </a:p>
      </dgm:t>
    </dgm:pt>
    <dgm:pt modelId="{B0D61278-2ED6-4E1F-9F77-882F4C425FEA}" type="pres">
      <dgm:prSet presAssocID="{E5D3CF94-8B4C-42B7-9AE5-0732840FDE47}" presName="descendantText" presStyleLbl="alignAcc1" presStyleIdx="2" presStyleCnt="4">
        <dgm:presLayoutVars>
          <dgm:bulletEnabled val="1"/>
        </dgm:presLayoutVars>
      </dgm:prSet>
      <dgm:spPr/>
      <dgm:t>
        <a:bodyPr/>
        <a:lstStyle/>
        <a:p>
          <a:endParaRPr lang="es-EC"/>
        </a:p>
      </dgm:t>
    </dgm:pt>
    <dgm:pt modelId="{B51CAF0F-AC9F-44EE-8E44-E5F7BC42F76A}" type="pres">
      <dgm:prSet presAssocID="{312CF8AA-360B-4BAD-A0EC-4E42A9C67461}" presName="sp" presStyleCnt="0"/>
      <dgm:spPr/>
      <dgm:t>
        <a:bodyPr/>
        <a:lstStyle/>
        <a:p>
          <a:endParaRPr lang="es-EC"/>
        </a:p>
      </dgm:t>
    </dgm:pt>
    <dgm:pt modelId="{0E6A95F3-1715-41AB-BB64-0903FA8E8112}" type="pres">
      <dgm:prSet presAssocID="{8D28490F-5F19-4AF0-A8A2-E2F7D1186704}" presName="composite" presStyleCnt="0"/>
      <dgm:spPr/>
      <dgm:t>
        <a:bodyPr/>
        <a:lstStyle/>
        <a:p>
          <a:endParaRPr lang="es-EC"/>
        </a:p>
      </dgm:t>
    </dgm:pt>
    <dgm:pt modelId="{CEBAD595-DAEB-479C-A2C5-68ABFBEBFE77}" type="pres">
      <dgm:prSet presAssocID="{8D28490F-5F19-4AF0-A8A2-E2F7D1186704}" presName="parentText" presStyleLbl="alignNode1" presStyleIdx="3" presStyleCnt="4">
        <dgm:presLayoutVars>
          <dgm:chMax val="1"/>
          <dgm:bulletEnabled val="1"/>
        </dgm:presLayoutVars>
      </dgm:prSet>
      <dgm:spPr/>
      <dgm:t>
        <a:bodyPr/>
        <a:lstStyle/>
        <a:p>
          <a:endParaRPr lang="es-EC"/>
        </a:p>
      </dgm:t>
    </dgm:pt>
    <dgm:pt modelId="{E1E07AA4-D730-4F77-93C0-90CBE252FC79}" type="pres">
      <dgm:prSet presAssocID="{8D28490F-5F19-4AF0-A8A2-E2F7D1186704}" presName="descendantText" presStyleLbl="alignAcc1" presStyleIdx="3" presStyleCnt="4">
        <dgm:presLayoutVars>
          <dgm:bulletEnabled val="1"/>
        </dgm:presLayoutVars>
      </dgm:prSet>
      <dgm:spPr/>
      <dgm:t>
        <a:bodyPr/>
        <a:lstStyle/>
        <a:p>
          <a:endParaRPr lang="es-EC"/>
        </a:p>
      </dgm:t>
    </dgm:pt>
  </dgm:ptLst>
  <dgm:cxnLst>
    <dgm:cxn modelId="{0700329C-3C93-4CF0-BCF0-50C34A2E83EA}" type="presOf" srcId="{B534E934-A19D-40FF-A124-2378426B5579}" destId="{3B560028-BAEB-4BE1-A4D6-2BF0EBB28653}" srcOrd="0" destOrd="0" presId="urn:microsoft.com/office/officeart/2005/8/layout/chevron2"/>
    <dgm:cxn modelId="{21329D79-AA98-494E-8ED1-70E39AA5D423}" type="presOf" srcId="{B1DB48CA-B151-468D-9410-5074AA86C571}" destId="{07338FFF-5B1D-4770-80AF-D91B9309F51B}" srcOrd="0" destOrd="0" presId="urn:microsoft.com/office/officeart/2005/8/layout/chevron2"/>
    <dgm:cxn modelId="{EB937213-055F-4079-8006-ED230138EB1E}" srcId="{64B4C008-1FA8-4648-923D-C3B27B5A586D}" destId="{B534E934-A19D-40FF-A124-2378426B5579}" srcOrd="0" destOrd="0" parTransId="{1F87A229-16E2-4EFA-925F-D1FA36FD5FD8}" sibTransId="{6FB699A1-5214-4FBB-9FEA-B96D0BF49F0D}"/>
    <dgm:cxn modelId="{5E73213F-3B59-488C-BADD-32C428FFA758}" srcId="{848C7DA6-71CC-45D6-B871-E95F2FC8876A}" destId="{E5D3CF94-8B4C-42B7-9AE5-0732840FDE47}" srcOrd="2" destOrd="0" parTransId="{31BFCE90-609F-4104-A0BA-E7E87F575AD0}" sibTransId="{312CF8AA-360B-4BAD-A0EC-4E42A9C67461}"/>
    <dgm:cxn modelId="{ABFB7E15-C028-4923-9918-F5738E83DEB6}" type="presOf" srcId="{ADF2CE5A-DFEC-416A-BE76-F212B028F99B}" destId="{BF3DC8B1-CD38-4B96-AD4D-6BA8E750CFBA}" srcOrd="0" destOrd="0" presId="urn:microsoft.com/office/officeart/2005/8/layout/chevron2"/>
    <dgm:cxn modelId="{56D30D87-2A16-4AB4-A7A0-A98D8151EBD1}" type="presOf" srcId="{64B4C008-1FA8-4648-923D-C3B27B5A586D}" destId="{5B4248A9-A13B-4614-A90E-2B407248D5BC}" srcOrd="0" destOrd="0" presId="urn:microsoft.com/office/officeart/2005/8/layout/chevron2"/>
    <dgm:cxn modelId="{88FC649F-19FB-4CFE-80B9-239EE5491793}" srcId="{E5D3CF94-8B4C-42B7-9AE5-0732840FDE47}" destId="{ED0D3A8C-6349-4DFC-9207-94E19C928417}" srcOrd="0" destOrd="0" parTransId="{35EB9C58-B695-4EC0-A85A-4054B9BA96EC}" sibTransId="{4436BA98-3476-4DC4-8AA4-EA10FA26321B}"/>
    <dgm:cxn modelId="{B079B6B7-58CF-47A7-AEB1-5A40A0A2199B}" srcId="{8D28490F-5F19-4AF0-A8A2-E2F7D1186704}" destId="{D6DC0032-CAC9-4D76-8E55-F59AD29CFDB8}" srcOrd="0" destOrd="0" parTransId="{023C2DC9-34F4-4262-88E2-21579F148C2A}" sibTransId="{C869C9B5-D1AC-44E9-BB7C-78A755E6FE07}"/>
    <dgm:cxn modelId="{128EC4C8-520B-4FEB-AB2E-75CE28FD63C6}" srcId="{848C7DA6-71CC-45D6-B871-E95F2FC8876A}" destId="{B1DB48CA-B151-468D-9410-5074AA86C571}" srcOrd="0" destOrd="0" parTransId="{FB3BD45C-1FF7-4178-B4AA-5699A94D8EA3}" sibTransId="{19EEF47E-6E45-4703-8A34-245904C62111}"/>
    <dgm:cxn modelId="{B9856A96-7962-4CB5-9C18-49A2E5C65638}" type="presOf" srcId="{E5D3CF94-8B4C-42B7-9AE5-0732840FDE47}" destId="{909FE397-D4F9-4B43-AEDE-50C847A986AC}" srcOrd="0" destOrd="0" presId="urn:microsoft.com/office/officeart/2005/8/layout/chevron2"/>
    <dgm:cxn modelId="{3B830AF8-2EF6-403C-B4B1-7A616072E93B}" type="presOf" srcId="{ED0D3A8C-6349-4DFC-9207-94E19C928417}" destId="{B0D61278-2ED6-4E1F-9F77-882F4C425FEA}" srcOrd="0" destOrd="0" presId="urn:microsoft.com/office/officeart/2005/8/layout/chevron2"/>
    <dgm:cxn modelId="{3DA382CD-2673-475E-B238-B05EB43D8E86}" type="presOf" srcId="{D6DC0032-CAC9-4D76-8E55-F59AD29CFDB8}" destId="{E1E07AA4-D730-4F77-93C0-90CBE252FC79}" srcOrd="0" destOrd="0" presId="urn:microsoft.com/office/officeart/2005/8/layout/chevron2"/>
    <dgm:cxn modelId="{2C6F7D64-B046-4BF6-9043-A6753F459B1F}" srcId="{848C7DA6-71CC-45D6-B871-E95F2FC8876A}" destId="{8D28490F-5F19-4AF0-A8A2-E2F7D1186704}" srcOrd="3" destOrd="0" parTransId="{30E26A5E-66C1-433A-9764-8414341304BD}" sibTransId="{329B1C73-B86F-4E2D-B6FE-611268060564}"/>
    <dgm:cxn modelId="{65714839-DC4F-49AF-8F2F-B606DEE52ECE}" srcId="{B1DB48CA-B151-468D-9410-5074AA86C571}" destId="{ADF2CE5A-DFEC-416A-BE76-F212B028F99B}" srcOrd="0" destOrd="0" parTransId="{A8BF3594-CF08-4BCC-9699-AA3AE5D98A21}" sibTransId="{05639320-376C-45DD-82ED-534112FA4E22}"/>
    <dgm:cxn modelId="{50E23128-8BDB-48BD-9939-B4DC9C65B1D0}" type="presOf" srcId="{848C7DA6-71CC-45D6-B871-E95F2FC8876A}" destId="{6521D9ED-A92D-48CC-8909-DCCB398AC919}" srcOrd="0" destOrd="0" presId="urn:microsoft.com/office/officeart/2005/8/layout/chevron2"/>
    <dgm:cxn modelId="{DA1C2A21-ECDD-41B0-BD3D-29A1DEFC1F1F}" type="presOf" srcId="{8D28490F-5F19-4AF0-A8A2-E2F7D1186704}" destId="{CEBAD595-DAEB-479C-A2C5-68ABFBEBFE77}" srcOrd="0" destOrd="0" presId="urn:microsoft.com/office/officeart/2005/8/layout/chevron2"/>
    <dgm:cxn modelId="{0004A45E-3572-4722-88C1-410374C9440C}" srcId="{848C7DA6-71CC-45D6-B871-E95F2FC8876A}" destId="{64B4C008-1FA8-4648-923D-C3B27B5A586D}" srcOrd="1" destOrd="0" parTransId="{178DEACF-A541-441B-8D72-734B3822AFDB}" sibTransId="{36D8ACED-C693-4A91-B763-2A15251FE65F}"/>
    <dgm:cxn modelId="{77027467-E313-46EE-9CE2-44A2D7ACFD0E}" type="presParOf" srcId="{6521D9ED-A92D-48CC-8909-DCCB398AC919}" destId="{C99762C4-D4C0-489B-B717-E5385175A86B}" srcOrd="0" destOrd="0" presId="urn:microsoft.com/office/officeart/2005/8/layout/chevron2"/>
    <dgm:cxn modelId="{877E6039-0A4B-44D4-B21A-C5D989440CD9}" type="presParOf" srcId="{C99762C4-D4C0-489B-B717-E5385175A86B}" destId="{07338FFF-5B1D-4770-80AF-D91B9309F51B}" srcOrd="0" destOrd="0" presId="urn:microsoft.com/office/officeart/2005/8/layout/chevron2"/>
    <dgm:cxn modelId="{2C619B6D-B027-4242-A000-7B7EE57FCF9D}" type="presParOf" srcId="{C99762C4-D4C0-489B-B717-E5385175A86B}" destId="{BF3DC8B1-CD38-4B96-AD4D-6BA8E750CFBA}" srcOrd="1" destOrd="0" presId="urn:microsoft.com/office/officeart/2005/8/layout/chevron2"/>
    <dgm:cxn modelId="{B72C2742-9A5D-47BA-8F09-EF710F626A14}" type="presParOf" srcId="{6521D9ED-A92D-48CC-8909-DCCB398AC919}" destId="{64C799AE-B803-4926-A607-AA5C4BA65AD1}" srcOrd="1" destOrd="0" presId="urn:microsoft.com/office/officeart/2005/8/layout/chevron2"/>
    <dgm:cxn modelId="{F75833FA-EBA3-4479-8DE6-3FA927D784BC}" type="presParOf" srcId="{6521D9ED-A92D-48CC-8909-DCCB398AC919}" destId="{39B5100A-85F6-456F-A7D4-4EA1F4A308A6}" srcOrd="2" destOrd="0" presId="urn:microsoft.com/office/officeart/2005/8/layout/chevron2"/>
    <dgm:cxn modelId="{2BC168A1-27C7-460E-9C32-D5D4E317A369}" type="presParOf" srcId="{39B5100A-85F6-456F-A7D4-4EA1F4A308A6}" destId="{5B4248A9-A13B-4614-A90E-2B407248D5BC}" srcOrd="0" destOrd="0" presId="urn:microsoft.com/office/officeart/2005/8/layout/chevron2"/>
    <dgm:cxn modelId="{3383E7C6-F54C-4AD3-920C-3ADC9EB38203}" type="presParOf" srcId="{39B5100A-85F6-456F-A7D4-4EA1F4A308A6}" destId="{3B560028-BAEB-4BE1-A4D6-2BF0EBB28653}" srcOrd="1" destOrd="0" presId="urn:microsoft.com/office/officeart/2005/8/layout/chevron2"/>
    <dgm:cxn modelId="{D6FE410C-CF64-4BB5-9799-30017E426533}" type="presParOf" srcId="{6521D9ED-A92D-48CC-8909-DCCB398AC919}" destId="{31BB43A4-FAF3-469A-AD0D-506CE07F0812}" srcOrd="3" destOrd="0" presId="urn:microsoft.com/office/officeart/2005/8/layout/chevron2"/>
    <dgm:cxn modelId="{AD6ADA15-0B4E-43C0-BD00-C57CD852251E}" type="presParOf" srcId="{6521D9ED-A92D-48CC-8909-DCCB398AC919}" destId="{22596DC6-6F20-4A2F-BCDE-CC4DE3A4631C}" srcOrd="4" destOrd="0" presId="urn:microsoft.com/office/officeart/2005/8/layout/chevron2"/>
    <dgm:cxn modelId="{1D25392E-6C9A-438E-BF92-6863AF96FB36}" type="presParOf" srcId="{22596DC6-6F20-4A2F-BCDE-CC4DE3A4631C}" destId="{909FE397-D4F9-4B43-AEDE-50C847A986AC}" srcOrd="0" destOrd="0" presId="urn:microsoft.com/office/officeart/2005/8/layout/chevron2"/>
    <dgm:cxn modelId="{B07FB36D-B5EB-4437-A96D-467D4025EF45}" type="presParOf" srcId="{22596DC6-6F20-4A2F-BCDE-CC4DE3A4631C}" destId="{B0D61278-2ED6-4E1F-9F77-882F4C425FEA}" srcOrd="1" destOrd="0" presId="urn:microsoft.com/office/officeart/2005/8/layout/chevron2"/>
    <dgm:cxn modelId="{5813FC1D-D5A4-4182-BFAC-8247256CCFCF}" type="presParOf" srcId="{6521D9ED-A92D-48CC-8909-DCCB398AC919}" destId="{B51CAF0F-AC9F-44EE-8E44-E5F7BC42F76A}" srcOrd="5" destOrd="0" presId="urn:microsoft.com/office/officeart/2005/8/layout/chevron2"/>
    <dgm:cxn modelId="{50CD4F03-B450-4265-B769-47B2EABD650B}" type="presParOf" srcId="{6521D9ED-A92D-48CC-8909-DCCB398AC919}" destId="{0E6A95F3-1715-41AB-BB64-0903FA8E8112}" srcOrd="6" destOrd="0" presId="urn:microsoft.com/office/officeart/2005/8/layout/chevron2"/>
    <dgm:cxn modelId="{9E2C7443-7FF0-4A9E-A6C4-EBF4B5556AB7}" type="presParOf" srcId="{0E6A95F3-1715-41AB-BB64-0903FA8E8112}" destId="{CEBAD595-DAEB-479C-A2C5-68ABFBEBFE77}" srcOrd="0" destOrd="0" presId="urn:microsoft.com/office/officeart/2005/8/layout/chevron2"/>
    <dgm:cxn modelId="{9D5D9B6C-66B7-460C-A140-E12C7BBAF0C9}" type="presParOf" srcId="{0E6A95F3-1715-41AB-BB64-0903FA8E8112}" destId="{E1E07AA4-D730-4F77-93C0-90CBE252FC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9E410B7-ECB9-4930-89C1-DE5390DB7AA5}" type="doc">
      <dgm:prSet loTypeId="urn:microsoft.com/office/officeart/2005/8/layout/hierarchy4" loCatId="hierarchy" qsTypeId="urn:microsoft.com/office/officeart/2005/8/quickstyle/simple1" qsCatId="simple" csTypeId="urn:microsoft.com/office/officeart/2005/8/colors/accent4_1" csCatId="accent4" phldr="1"/>
      <dgm:spPr/>
      <dgm:t>
        <a:bodyPr/>
        <a:lstStyle/>
        <a:p>
          <a:endParaRPr lang="es-EC"/>
        </a:p>
      </dgm:t>
    </dgm:pt>
    <dgm:pt modelId="{CDD14E98-DB05-44D7-A933-448C6DF18EDC}">
      <dgm:prSet phldrT="[Texto]" custT="1">
        <dgm:style>
          <a:lnRef idx="0">
            <a:schemeClr val="accent4"/>
          </a:lnRef>
          <a:fillRef idx="3">
            <a:schemeClr val="accent4"/>
          </a:fillRef>
          <a:effectRef idx="3">
            <a:schemeClr val="accent4"/>
          </a:effectRef>
          <a:fontRef idx="minor">
            <a:schemeClr val="lt1"/>
          </a:fontRef>
        </dgm:style>
      </dgm:prSet>
      <dgm:spPr/>
      <dgm:t>
        <a:bodyPr/>
        <a:lstStyle/>
        <a:p>
          <a:r>
            <a:rPr lang="es-EC" sz="2000" b="1" u="sng" dirty="0" smtClean="0"/>
            <a:t>SEGURIDAD Y CONFIABILIDAD C.E.S.E.P CÍA. LTDA. </a:t>
          </a:r>
          <a:endParaRPr lang="es-EC" sz="2000" b="1" u="sng" dirty="0"/>
        </a:p>
      </dgm:t>
    </dgm:pt>
    <dgm:pt modelId="{4F03C9B2-201F-4C8D-A268-14810EA6A906}" type="parTrans" cxnId="{39D2CEB5-5399-476A-9050-3E50B73470A2}">
      <dgm:prSet/>
      <dgm:spPr/>
      <dgm:t>
        <a:bodyPr/>
        <a:lstStyle/>
        <a:p>
          <a:endParaRPr lang="es-EC" sz="1500"/>
        </a:p>
      </dgm:t>
    </dgm:pt>
    <dgm:pt modelId="{F6B78D9A-46C7-447B-AF6D-10BE71FA0A5F}" type="sibTrans" cxnId="{39D2CEB5-5399-476A-9050-3E50B73470A2}">
      <dgm:prSet custT="1"/>
      <dgm:spPr/>
      <dgm:t>
        <a:bodyPr/>
        <a:lstStyle/>
        <a:p>
          <a:endParaRPr lang="es-EC" sz="1500"/>
        </a:p>
      </dgm:t>
    </dgm:pt>
    <dgm:pt modelId="{77AAB5A7-4569-4445-8911-F679F0BB3969}">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1600" dirty="0" smtClean="0"/>
            <a:t>Introducción </a:t>
          </a:r>
          <a:endParaRPr lang="es-EC" sz="1600" dirty="0"/>
        </a:p>
      </dgm:t>
    </dgm:pt>
    <dgm:pt modelId="{442D2B50-A23B-4CEA-B5C5-C2CD7BD7CB18}" type="parTrans" cxnId="{73A6126A-3715-45FB-8210-1AE72E59AC2C}">
      <dgm:prSet/>
      <dgm:spPr/>
      <dgm:t>
        <a:bodyPr/>
        <a:lstStyle/>
        <a:p>
          <a:endParaRPr lang="es-EC" sz="1500"/>
        </a:p>
      </dgm:t>
    </dgm:pt>
    <dgm:pt modelId="{20044823-457E-4E43-9F22-33F3DF64353F}" type="sibTrans" cxnId="{73A6126A-3715-45FB-8210-1AE72E59AC2C}">
      <dgm:prSet custT="1"/>
      <dgm:spPr/>
      <dgm:t>
        <a:bodyPr/>
        <a:lstStyle/>
        <a:p>
          <a:endParaRPr lang="es-EC" sz="1500"/>
        </a:p>
      </dgm:t>
    </dgm:pt>
    <dgm:pt modelId="{535479D1-1AF4-4ACB-81D1-D55141F1458F}">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1600" dirty="0" smtClean="0"/>
            <a:t>Reseña histórica </a:t>
          </a:r>
          <a:endParaRPr lang="es-EC" sz="1600" dirty="0"/>
        </a:p>
      </dgm:t>
    </dgm:pt>
    <dgm:pt modelId="{E4B326E6-352F-4523-95F4-59522060601D}" type="parTrans" cxnId="{7507FA49-2B9B-49B5-A817-413D94319DD0}">
      <dgm:prSet/>
      <dgm:spPr/>
      <dgm:t>
        <a:bodyPr/>
        <a:lstStyle/>
        <a:p>
          <a:endParaRPr lang="es-EC" sz="1500"/>
        </a:p>
      </dgm:t>
    </dgm:pt>
    <dgm:pt modelId="{E744BFBC-6A2D-44AA-85C7-DA39016456E8}" type="sibTrans" cxnId="{7507FA49-2B9B-49B5-A817-413D94319DD0}">
      <dgm:prSet custT="1"/>
      <dgm:spPr/>
      <dgm:t>
        <a:bodyPr/>
        <a:lstStyle/>
        <a:p>
          <a:endParaRPr lang="es-EC" sz="1500"/>
        </a:p>
      </dgm:t>
    </dgm:pt>
    <dgm:pt modelId="{44C4B9FD-F8D2-4E93-9CCB-4BEAF48FF7B1}">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1600" dirty="0" smtClean="0"/>
            <a:t>Datos generales </a:t>
          </a:r>
          <a:endParaRPr lang="es-EC" sz="1600" dirty="0"/>
        </a:p>
      </dgm:t>
    </dgm:pt>
    <dgm:pt modelId="{D7D4AB0C-4702-4CA9-9A17-F23E50F2B187}" type="parTrans" cxnId="{0E56E9BE-E7EF-47DF-8147-F4426B0DD44F}">
      <dgm:prSet/>
      <dgm:spPr/>
      <dgm:t>
        <a:bodyPr/>
        <a:lstStyle/>
        <a:p>
          <a:endParaRPr lang="es-EC" sz="1500"/>
        </a:p>
      </dgm:t>
    </dgm:pt>
    <dgm:pt modelId="{296F7185-DF94-4E68-A234-7ADE7C498493}" type="sibTrans" cxnId="{0E56E9BE-E7EF-47DF-8147-F4426B0DD44F}">
      <dgm:prSet custT="1"/>
      <dgm:spPr/>
      <dgm:t>
        <a:bodyPr/>
        <a:lstStyle/>
        <a:p>
          <a:endParaRPr lang="es-EC" sz="1500"/>
        </a:p>
      </dgm:t>
    </dgm:pt>
    <dgm:pt modelId="{581CEAE2-3C80-4379-8AA9-4EDBC63020C3}">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1600" dirty="0" smtClean="0"/>
            <a:t>Fundamentos estratégicos </a:t>
          </a:r>
          <a:endParaRPr lang="es-EC" sz="1600" dirty="0"/>
        </a:p>
      </dgm:t>
    </dgm:pt>
    <dgm:pt modelId="{51D21B00-2263-40E9-B9CA-08F97FD18AED}" type="parTrans" cxnId="{06F7A9E3-5D0B-457D-AEE6-EC6B718A2C7A}">
      <dgm:prSet/>
      <dgm:spPr/>
      <dgm:t>
        <a:bodyPr/>
        <a:lstStyle/>
        <a:p>
          <a:endParaRPr lang="es-EC" sz="1500"/>
        </a:p>
      </dgm:t>
    </dgm:pt>
    <dgm:pt modelId="{D161EAAF-BCE0-41D1-8916-07DB64134325}" type="sibTrans" cxnId="{06F7A9E3-5D0B-457D-AEE6-EC6B718A2C7A}">
      <dgm:prSet custT="1"/>
      <dgm:spPr/>
      <dgm:t>
        <a:bodyPr/>
        <a:lstStyle/>
        <a:p>
          <a:endParaRPr lang="es-EC" sz="1500"/>
        </a:p>
      </dgm:t>
    </dgm:pt>
    <dgm:pt modelId="{0030E512-BE97-422C-A956-A2BB979442C0}">
      <dgm:prSet phldrT="[Texto]" custT="1">
        <dgm:style>
          <a:lnRef idx="1">
            <a:schemeClr val="accent4"/>
          </a:lnRef>
          <a:fillRef idx="2">
            <a:schemeClr val="accent4"/>
          </a:fillRef>
          <a:effectRef idx="1">
            <a:schemeClr val="accent4"/>
          </a:effectRef>
          <a:fontRef idx="minor">
            <a:schemeClr val="dk1"/>
          </a:fontRef>
        </dgm:style>
      </dgm:prSet>
      <dgm:spPr/>
      <dgm:t>
        <a:bodyPr/>
        <a:lstStyle/>
        <a:p>
          <a:r>
            <a:rPr lang="es-EC" sz="1600" dirty="0" smtClean="0"/>
            <a:t>Estructura organizativa</a:t>
          </a:r>
          <a:endParaRPr lang="es-EC" sz="1600" dirty="0"/>
        </a:p>
      </dgm:t>
    </dgm:pt>
    <dgm:pt modelId="{66F72EC3-CD91-4922-8171-677D66088AFE}" type="parTrans" cxnId="{551DB4C8-145B-4AB9-8AC6-6FACFE0380AB}">
      <dgm:prSet/>
      <dgm:spPr/>
      <dgm:t>
        <a:bodyPr/>
        <a:lstStyle/>
        <a:p>
          <a:endParaRPr lang="es-EC" sz="1500"/>
        </a:p>
      </dgm:t>
    </dgm:pt>
    <dgm:pt modelId="{A26871E4-4045-4A8D-8FCA-63BFDA86E435}" type="sibTrans" cxnId="{551DB4C8-145B-4AB9-8AC6-6FACFE0380AB}">
      <dgm:prSet custT="1"/>
      <dgm:spPr/>
      <dgm:t>
        <a:bodyPr/>
        <a:lstStyle/>
        <a:p>
          <a:endParaRPr lang="es-EC" sz="1500"/>
        </a:p>
      </dgm:t>
    </dgm:pt>
    <dgm:pt modelId="{42C973BD-62A5-42E3-8C1C-28BDEDE531B8}" type="pres">
      <dgm:prSet presAssocID="{C9E410B7-ECB9-4930-89C1-DE5390DB7AA5}" presName="Name0" presStyleCnt="0">
        <dgm:presLayoutVars>
          <dgm:chPref val="1"/>
          <dgm:dir/>
          <dgm:animOne val="branch"/>
          <dgm:animLvl val="lvl"/>
          <dgm:resizeHandles/>
        </dgm:presLayoutVars>
      </dgm:prSet>
      <dgm:spPr/>
      <dgm:t>
        <a:bodyPr/>
        <a:lstStyle/>
        <a:p>
          <a:endParaRPr lang="es-EC"/>
        </a:p>
      </dgm:t>
    </dgm:pt>
    <dgm:pt modelId="{182A2351-19C9-422D-93D1-F758D275E53B}" type="pres">
      <dgm:prSet presAssocID="{CDD14E98-DB05-44D7-A933-448C6DF18EDC}" presName="vertOne" presStyleCnt="0"/>
      <dgm:spPr/>
      <dgm:t>
        <a:bodyPr/>
        <a:lstStyle/>
        <a:p>
          <a:endParaRPr lang="es-EC"/>
        </a:p>
      </dgm:t>
    </dgm:pt>
    <dgm:pt modelId="{FB0B6083-46B2-403D-A5F6-307450D9176E}" type="pres">
      <dgm:prSet presAssocID="{CDD14E98-DB05-44D7-A933-448C6DF18EDC}" presName="txOne" presStyleLbl="node0" presStyleIdx="0" presStyleCnt="1" custLinFactNeighborX="40" custLinFactNeighborY="64566">
        <dgm:presLayoutVars>
          <dgm:chPref val="3"/>
        </dgm:presLayoutVars>
      </dgm:prSet>
      <dgm:spPr/>
      <dgm:t>
        <a:bodyPr/>
        <a:lstStyle/>
        <a:p>
          <a:endParaRPr lang="es-EC"/>
        </a:p>
      </dgm:t>
    </dgm:pt>
    <dgm:pt modelId="{F5D5585C-AF34-4B0E-9060-89337EC33083}" type="pres">
      <dgm:prSet presAssocID="{CDD14E98-DB05-44D7-A933-448C6DF18EDC}" presName="parTransOne" presStyleCnt="0"/>
      <dgm:spPr/>
      <dgm:t>
        <a:bodyPr/>
        <a:lstStyle/>
        <a:p>
          <a:endParaRPr lang="es-EC"/>
        </a:p>
      </dgm:t>
    </dgm:pt>
    <dgm:pt modelId="{A29B1D0D-DED0-4181-BEC0-31A922697EDC}" type="pres">
      <dgm:prSet presAssocID="{CDD14E98-DB05-44D7-A933-448C6DF18EDC}" presName="horzOne" presStyleCnt="0"/>
      <dgm:spPr/>
      <dgm:t>
        <a:bodyPr/>
        <a:lstStyle/>
        <a:p>
          <a:endParaRPr lang="es-EC"/>
        </a:p>
      </dgm:t>
    </dgm:pt>
    <dgm:pt modelId="{1B2E8141-B6CB-4FF8-8F0B-76EC23EA8B51}" type="pres">
      <dgm:prSet presAssocID="{77AAB5A7-4569-4445-8911-F679F0BB3969}" presName="vertTwo" presStyleCnt="0"/>
      <dgm:spPr/>
      <dgm:t>
        <a:bodyPr/>
        <a:lstStyle/>
        <a:p>
          <a:endParaRPr lang="es-EC"/>
        </a:p>
      </dgm:t>
    </dgm:pt>
    <dgm:pt modelId="{EEB252B8-01D5-423B-9670-8F623FC95DA3}" type="pres">
      <dgm:prSet presAssocID="{77AAB5A7-4569-4445-8911-F679F0BB3969}" presName="txTwo" presStyleLbl="node2" presStyleIdx="0" presStyleCnt="5">
        <dgm:presLayoutVars>
          <dgm:chPref val="3"/>
        </dgm:presLayoutVars>
      </dgm:prSet>
      <dgm:spPr/>
      <dgm:t>
        <a:bodyPr/>
        <a:lstStyle/>
        <a:p>
          <a:endParaRPr lang="es-EC"/>
        </a:p>
      </dgm:t>
    </dgm:pt>
    <dgm:pt modelId="{BED9220E-3F30-4331-8177-10A0C623B357}" type="pres">
      <dgm:prSet presAssocID="{77AAB5A7-4569-4445-8911-F679F0BB3969}" presName="horzTwo" presStyleCnt="0"/>
      <dgm:spPr/>
      <dgm:t>
        <a:bodyPr/>
        <a:lstStyle/>
        <a:p>
          <a:endParaRPr lang="es-EC"/>
        </a:p>
      </dgm:t>
    </dgm:pt>
    <dgm:pt modelId="{EDC4BBF1-60D6-48A4-B60A-3C073187B1B1}" type="pres">
      <dgm:prSet presAssocID="{20044823-457E-4E43-9F22-33F3DF64353F}" presName="sibSpaceTwo" presStyleCnt="0"/>
      <dgm:spPr/>
      <dgm:t>
        <a:bodyPr/>
        <a:lstStyle/>
        <a:p>
          <a:endParaRPr lang="es-EC"/>
        </a:p>
      </dgm:t>
    </dgm:pt>
    <dgm:pt modelId="{BE40A59E-9158-4B61-9A01-822F49F1C4E9}" type="pres">
      <dgm:prSet presAssocID="{535479D1-1AF4-4ACB-81D1-D55141F1458F}" presName="vertTwo" presStyleCnt="0"/>
      <dgm:spPr/>
      <dgm:t>
        <a:bodyPr/>
        <a:lstStyle/>
        <a:p>
          <a:endParaRPr lang="es-EC"/>
        </a:p>
      </dgm:t>
    </dgm:pt>
    <dgm:pt modelId="{B5EEB8CD-8F90-444E-BD7B-56909C3A56EB}" type="pres">
      <dgm:prSet presAssocID="{535479D1-1AF4-4ACB-81D1-D55141F1458F}" presName="txTwo" presStyleLbl="node2" presStyleIdx="1" presStyleCnt="5">
        <dgm:presLayoutVars>
          <dgm:chPref val="3"/>
        </dgm:presLayoutVars>
      </dgm:prSet>
      <dgm:spPr/>
      <dgm:t>
        <a:bodyPr/>
        <a:lstStyle/>
        <a:p>
          <a:endParaRPr lang="es-EC"/>
        </a:p>
      </dgm:t>
    </dgm:pt>
    <dgm:pt modelId="{86F794C4-D1EF-4D9D-B9F6-CBD31494BAAE}" type="pres">
      <dgm:prSet presAssocID="{535479D1-1AF4-4ACB-81D1-D55141F1458F}" presName="horzTwo" presStyleCnt="0"/>
      <dgm:spPr/>
      <dgm:t>
        <a:bodyPr/>
        <a:lstStyle/>
        <a:p>
          <a:endParaRPr lang="es-EC"/>
        </a:p>
      </dgm:t>
    </dgm:pt>
    <dgm:pt modelId="{B05E60D8-2561-42A1-BF26-39ECEF76C564}" type="pres">
      <dgm:prSet presAssocID="{E744BFBC-6A2D-44AA-85C7-DA39016456E8}" presName="sibSpaceTwo" presStyleCnt="0"/>
      <dgm:spPr/>
      <dgm:t>
        <a:bodyPr/>
        <a:lstStyle/>
        <a:p>
          <a:endParaRPr lang="es-EC"/>
        </a:p>
      </dgm:t>
    </dgm:pt>
    <dgm:pt modelId="{DC3EC6EE-2B96-4F82-B81C-CDFA133FCC30}" type="pres">
      <dgm:prSet presAssocID="{44C4B9FD-F8D2-4E93-9CCB-4BEAF48FF7B1}" presName="vertTwo" presStyleCnt="0"/>
      <dgm:spPr/>
      <dgm:t>
        <a:bodyPr/>
        <a:lstStyle/>
        <a:p>
          <a:endParaRPr lang="es-EC"/>
        </a:p>
      </dgm:t>
    </dgm:pt>
    <dgm:pt modelId="{3F75D130-9178-4E1C-9CBA-E3E0F5F742BC}" type="pres">
      <dgm:prSet presAssocID="{44C4B9FD-F8D2-4E93-9CCB-4BEAF48FF7B1}" presName="txTwo" presStyleLbl="node2" presStyleIdx="2" presStyleCnt="5">
        <dgm:presLayoutVars>
          <dgm:chPref val="3"/>
        </dgm:presLayoutVars>
      </dgm:prSet>
      <dgm:spPr/>
      <dgm:t>
        <a:bodyPr/>
        <a:lstStyle/>
        <a:p>
          <a:endParaRPr lang="es-EC"/>
        </a:p>
      </dgm:t>
    </dgm:pt>
    <dgm:pt modelId="{D806D80F-9525-48CA-AFDA-5B82DDEF480F}" type="pres">
      <dgm:prSet presAssocID="{44C4B9FD-F8D2-4E93-9CCB-4BEAF48FF7B1}" presName="horzTwo" presStyleCnt="0"/>
      <dgm:spPr/>
      <dgm:t>
        <a:bodyPr/>
        <a:lstStyle/>
        <a:p>
          <a:endParaRPr lang="es-EC"/>
        </a:p>
      </dgm:t>
    </dgm:pt>
    <dgm:pt modelId="{001DECD6-67EF-4F22-97C8-B201FBCC43D0}" type="pres">
      <dgm:prSet presAssocID="{296F7185-DF94-4E68-A234-7ADE7C498493}" presName="sibSpaceTwo" presStyleCnt="0"/>
      <dgm:spPr/>
      <dgm:t>
        <a:bodyPr/>
        <a:lstStyle/>
        <a:p>
          <a:endParaRPr lang="es-EC"/>
        </a:p>
      </dgm:t>
    </dgm:pt>
    <dgm:pt modelId="{1EF2AB4F-31F1-4B76-8A25-6A4BCEDB33E4}" type="pres">
      <dgm:prSet presAssocID="{581CEAE2-3C80-4379-8AA9-4EDBC63020C3}" presName="vertTwo" presStyleCnt="0"/>
      <dgm:spPr/>
      <dgm:t>
        <a:bodyPr/>
        <a:lstStyle/>
        <a:p>
          <a:endParaRPr lang="es-EC"/>
        </a:p>
      </dgm:t>
    </dgm:pt>
    <dgm:pt modelId="{803A3A67-896D-445F-B4D0-36782C1792BE}" type="pres">
      <dgm:prSet presAssocID="{581CEAE2-3C80-4379-8AA9-4EDBC63020C3}" presName="txTwo" presStyleLbl="node2" presStyleIdx="3" presStyleCnt="5">
        <dgm:presLayoutVars>
          <dgm:chPref val="3"/>
        </dgm:presLayoutVars>
      </dgm:prSet>
      <dgm:spPr/>
      <dgm:t>
        <a:bodyPr/>
        <a:lstStyle/>
        <a:p>
          <a:endParaRPr lang="es-EC"/>
        </a:p>
      </dgm:t>
    </dgm:pt>
    <dgm:pt modelId="{55F0CB45-A3FA-48BC-85D7-D61593B0F4D6}" type="pres">
      <dgm:prSet presAssocID="{581CEAE2-3C80-4379-8AA9-4EDBC63020C3}" presName="horzTwo" presStyleCnt="0"/>
      <dgm:spPr/>
      <dgm:t>
        <a:bodyPr/>
        <a:lstStyle/>
        <a:p>
          <a:endParaRPr lang="es-EC"/>
        </a:p>
      </dgm:t>
    </dgm:pt>
    <dgm:pt modelId="{101DBD0F-6FF9-49AC-B95F-9448B5557412}" type="pres">
      <dgm:prSet presAssocID="{D161EAAF-BCE0-41D1-8916-07DB64134325}" presName="sibSpaceTwo" presStyleCnt="0"/>
      <dgm:spPr/>
      <dgm:t>
        <a:bodyPr/>
        <a:lstStyle/>
        <a:p>
          <a:endParaRPr lang="es-EC"/>
        </a:p>
      </dgm:t>
    </dgm:pt>
    <dgm:pt modelId="{E1EACA18-B7A7-4759-8A9D-C31AF05B97EE}" type="pres">
      <dgm:prSet presAssocID="{0030E512-BE97-422C-A956-A2BB979442C0}" presName="vertTwo" presStyleCnt="0"/>
      <dgm:spPr/>
      <dgm:t>
        <a:bodyPr/>
        <a:lstStyle/>
        <a:p>
          <a:endParaRPr lang="es-EC"/>
        </a:p>
      </dgm:t>
    </dgm:pt>
    <dgm:pt modelId="{200A1DA1-93BF-401F-9E26-B2F32D47830D}" type="pres">
      <dgm:prSet presAssocID="{0030E512-BE97-422C-A956-A2BB979442C0}" presName="txTwo" presStyleLbl="node2" presStyleIdx="4" presStyleCnt="5">
        <dgm:presLayoutVars>
          <dgm:chPref val="3"/>
        </dgm:presLayoutVars>
      </dgm:prSet>
      <dgm:spPr/>
      <dgm:t>
        <a:bodyPr/>
        <a:lstStyle/>
        <a:p>
          <a:endParaRPr lang="es-EC"/>
        </a:p>
      </dgm:t>
    </dgm:pt>
    <dgm:pt modelId="{2FF2DA6C-8300-4F9E-8A2A-D3C71C7D3EDD}" type="pres">
      <dgm:prSet presAssocID="{0030E512-BE97-422C-A956-A2BB979442C0}" presName="horzTwo" presStyleCnt="0"/>
      <dgm:spPr/>
      <dgm:t>
        <a:bodyPr/>
        <a:lstStyle/>
        <a:p>
          <a:endParaRPr lang="es-EC"/>
        </a:p>
      </dgm:t>
    </dgm:pt>
  </dgm:ptLst>
  <dgm:cxnLst>
    <dgm:cxn modelId="{551DB4C8-145B-4AB9-8AC6-6FACFE0380AB}" srcId="{CDD14E98-DB05-44D7-A933-448C6DF18EDC}" destId="{0030E512-BE97-422C-A956-A2BB979442C0}" srcOrd="4" destOrd="0" parTransId="{66F72EC3-CD91-4922-8171-677D66088AFE}" sibTransId="{A26871E4-4045-4A8D-8FCA-63BFDA86E435}"/>
    <dgm:cxn modelId="{10478DDD-8D23-475C-BF68-D24B63840C5B}" type="presOf" srcId="{581CEAE2-3C80-4379-8AA9-4EDBC63020C3}" destId="{803A3A67-896D-445F-B4D0-36782C1792BE}" srcOrd="0" destOrd="0" presId="urn:microsoft.com/office/officeart/2005/8/layout/hierarchy4"/>
    <dgm:cxn modelId="{06F7A9E3-5D0B-457D-AEE6-EC6B718A2C7A}" srcId="{CDD14E98-DB05-44D7-A933-448C6DF18EDC}" destId="{581CEAE2-3C80-4379-8AA9-4EDBC63020C3}" srcOrd="3" destOrd="0" parTransId="{51D21B00-2263-40E9-B9CA-08F97FD18AED}" sibTransId="{D161EAAF-BCE0-41D1-8916-07DB64134325}"/>
    <dgm:cxn modelId="{ED6FA5A1-8828-4ACF-8AF0-A772A21F969E}" type="presOf" srcId="{CDD14E98-DB05-44D7-A933-448C6DF18EDC}" destId="{FB0B6083-46B2-403D-A5F6-307450D9176E}" srcOrd="0" destOrd="0" presId="urn:microsoft.com/office/officeart/2005/8/layout/hierarchy4"/>
    <dgm:cxn modelId="{61BE6FAA-9D2A-419B-A40E-D8BBF0DFF35F}" type="presOf" srcId="{535479D1-1AF4-4ACB-81D1-D55141F1458F}" destId="{B5EEB8CD-8F90-444E-BD7B-56909C3A56EB}" srcOrd="0" destOrd="0" presId="urn:microsoft.com/office/officeart/2005/8/layout/hierarchy4"/>
    <dgm:cxn modelId="{1D331D6D-0B23-48DC-A9D0-9FEE6FDE7F54}" type="presOf" srcId="{C9E410B7-ECB9-4930-89C1-DE5390DB7AA5}" destId="{42C973BD-62A5-42E3-8C1C-28BDEDE531B8}" srcOrd="0" destOrd="0" presId="urn:microsoft.com/office/officeart/2005/8/layout/hierarchy4"/>
    <dgm:cxn modelId="{39D2CEB5-5399-476A-9050-3E50B73470A2}" srcId="{C9E410B7-ECB9-4930-89C1-DE5390DB7AA5}" destId="{CDD14E98-DB05-44D7-A933-448C6DF18EDC}" srcOrd="0" destOrd="0" parTransId="{4F03C9B2-201F-4C8D-A268-14810EA6A906}" sibTransId="{F6B78D9A-46C7-447B-AF6D-10BE71FA0A5F}"/>
    <dgm:cxn modelId="{AE54323E-AD49-4923-83D8-3BCEE4D8A08A}" type="presOf" srcId="{77AAB5A7-4569-4445-8911-F679F0BB3969}" destId="{EEB252B8-01D5-423B-9670-8F623FC95DA3}" srcOrd="0" destOrd="0" presId="urn:microsoft.com/office/officeart/2005/8/layout/hierarchy4"/>
    <dgm:cxn modelId="{73A6126A-3715-45FB-8210-1AE72E59AC2C}" srcId="{CDD14E98-DB05-44D7-A933-448C6DF18EDC}" destId="{77AAB5A7-4569-4445-8911-F679F0BB3969}" srcOrd="0" destOrd="0" parTransId="{442D2B50-A23B-4CEA-B5C5-C2CD7BD7CB18}" sibTransId="{20044823-457E-4E43-9F22-33F3DF64353F}"/>
    <dgm:cxn modelId="{4B03E202-7585-4D23-B2DB-0731F38BC659}" type="presOf" srcId="{44C4B9FD-F8D2-4E93-9CCB-4BEAF48FF7B1}" destId="{3F75D130-9178-4E1C-9CBA-E3E0F5F742BC}" srcOrd="0" destOrd="0" presId="urn:microsoft.com/office/officeart/2005/8/layout/hierarchy4"/>
    <dgm:cxn modelId="{7507FA49-2B9B-49B5-A817-413D94319DD0}" srcId="{CDD14E98-DB05-44D7-A933-448C6DF18EDC}" destId="{535479D1-1AF4-4ACB-81D1-D55141F1458F}" srcOrd="1" destOrd="0" parTransId="{E4B326E6-352F-4523-95F4-59522060601D}" sibTransId="{E744BFBC-6A2D-44AA-85C7-DA39016456E8}"/>
    <dgm:cxn modelId="{C7554B43-47A2-44DB-873B-B50BD1D5408D}" type="presOf" srcId="{0030E512-BE97-422C-A956-A2BB979442C0}" destId="{200A1DA1-93BF-401F-9E26-B2F32D47830D}" srcOrd="0" destOrd="0" presId="urn:microsoft.com/office/officeart/2005/8/layout/hierarchy4"/>
    <dgm:cxn modelId="{0E56E9BE-E7EF-47DF-8147-F4426B0DD44F}" srcId="{CDD14E98-DB05-44D7-A933-448C6DF18EDC}" destId="{44C4B9FD-F8D2-4E93-9CCB-4BEAF48FF7B1}" srcOrd="2" destOrd="0" parTransId="{D7D4AB0C-4702-4CA9-9A17-F23E50F2B187}" sibTransId="{296F7185-DF94-4E68-A234-7ADE7C498493}"/>
    <dgm:cxn modelId="{90CC38A9-31A4-4CA6-A720-F210C4A9DFB2}" type="presParOf" srcId="{42C973BD-62A5-42E3-8C1C-28BDEDE531B8}" destId="{182A2351-19C9-422D-93D1-F758D275E53B}" srcOrd="0" destOrd="0" presId="urn:microsoft.com/office/officeart/2005/8/layout/hierarchy4"/>
    <dgm:cxn modelId="{1740BDA0-069A-44C8-A772-50F6D158CAA6}" type="presParOf" srcId="{182A2351-19C9-422D-93D1-F758D275E53B}" destId="{FB0B6083-46B2-403D-A5F6-307450D9176E}" srcOrd="0" destOrd="0" presId="urn:microsoft.com/office/officeart/2005/8/layout/hierarchy4"/>
    <dgm:cxn modelId="{33DA056E-ADFC-4742-BCF8-0DC36EF7A3E0}" type="presParOf" srcId="{182A2351-19C9-422D-93D1-F758D275E53B}" destId="{F5D5585C-AF34-4B0E-9060-89337EC33083}" srcOrd="1" destOrd="0" presId="urn:microsoft.com/office/officeart/2005/8/layout/hierarchy4"/>
    <dgm:cxn modelId="{63FC7E95-CE62-40BC-A814-CE1F643A6313}" type="presParOf" srcId="{182A2351-19C9-422D-93D1-F758D275E53B}" destId="{A29B1D0D-DED0-4181-BEC0-31A922697EDC}" srcOrd="2" destOrd="0" presId="urn:microsoft.com/office/officeart/2005/8/layout/hierarchy4"/>
    <dgm:cxn modelId="{1ECDB769-C37B-487E-A925-A282AC505722}" type="presParOf" srcId="{A29B1D0D-DED0-4181-BEC0-31A922697EDC}" destId="{1B2E8141-B6CB-4FF8-8F0B-76EC23EA8B51}" srcOrd="0" destOrd="0" presId="urn:microsoft.com/office/officeart/2005/8/layout/hierarchy4"/>
    <dgm:cxn modelId="{700F8144-A030-44AF-A023-8585005B2281}" type="presParOf" srcId="{1B2E8141-B6CB-4FF8-8F0B-76EC23EA8B51}" destId="{EEB252B8-01D5-423B-9670-8F623FC95DA3}" srcOrd="0" destOrd="0" presId="urn:microsoft.com/office/officeart/2005/8/layout/hierarchy4"/>
    <dgm:cxn modelId="{0FEECD3C-01C7-468B-81CC-70719C4CFCF9}" type="presParOf" srcId="{1B2E8141-B6CB-4FF8-8F0B-76EC23EA8B51}" destId="{BED9220E-3F30-4331-8177-10A0C623B357}" srcOrd="1" destOrd="0" presId="urn:microsoft.com/office/officeart/2005/8/layout/hierarchy4"/>
    <dgm:cxn modelId="{FC6E8D82-4B37-40EA-B64D-22F1E579FCBA}" type="presParOf" srcId="{A29B1D0D-DED0-4181-BEC0-31A922697EDC}" destId="{EDC4BBF1-60D6-48A4-B60A-3C073187B1B1}" srcOrd="1" destOrd="0" presId="urn:microsoft.com/office/officeart/2005/8/layout/hierarchy4"/>
    <dgm:cxn modelId="{88BF9983-0714-4944-9FF6-D1DBE7503E54}" type="presParOf" srcId="{A29B1D0D-DED0-4181-BEC0-31A922697EDC}" destId="{BE40A59E-9158-4B61-9A01-822F49F1C4E9}" srcOrd="2" destOrd="0" presId="urn:microsoft.com/office/officeart/2005/8/layout/hierarchy4"/>
    <dgm:cxn modelId="{98E90F49-3CCA-4662-BD76-64F50DC446E9}" type="presParOf" srcId="{BE40A59E-9158-4B61-9A01-822F49F1C4E9}" destId="{B5EEB8CD-8F90-444E-BD7B-56909C3A56EB}" srcOrd="0" destOrd="0" presId="urn:microsoft.com/office/officeart/2005/8/layout/hierarchy4"/>
    <dgm:cxn modelId="{B9CF7AE2-7208-4425-8A2D-974A80CE0359}" type="presParOf" srcId="{BE40A59E-9158-4B61-9A01-822F49F1C4E9}" destId="{86F794C4-D1EF-4D9D-B9F6-CBD31494BAAE}" srcOrd="1" destOrd="0" presId="urn:microsoft.com/office/officeart/2005/8/layout/hierarchy4"/>
    <dgm:cxn modelId="{2C3FA460-0F46-4661-9FE1-E38FA99830A8}" type="presParOf" srcId="{A29B1D0D-DED0-4181-BEC0-31A922697EDC}" destId="{B05E60D8-2561-42A1-BF26-39ECEF76C564}" srcOrd="3" destOrd="0" presId="urn:microsoft.com/office/officeart/2005/8/layout/hierarchy4"/>
    <dgm:cxn modelId="{260E0C44-5C2F-429E-8DD2-F7BDD638B1DD}" type="presParOf" srcId="{A29B1D0D-DED0-4181-BEC0-31A922697EDC}" destId="{DC3EC6EE-2B96-4F82-B81C-CDFA133FCC30}" srcOrd="4" destOrd="0" presId="urn:microsoft.com/office/officeart/2005/8/layout/hierarchy4"/>
    <dgm:cxn modelId="{E7A2C4EE-B43E-4F13-B78A-FD0D95757835}" type="presParOf" srcId="{DC3EC6EE-2B96-4F82-B81C-CDFA133FCC30}" destId="{3F75D130-9178-4E1C-9CBA-E3E0F5F742BC}" srcOrd="0" destOrd="0" presId="urn:microsoft.com/office/officeart/2005/8/layout/hierarchy4"/>
    <dgm:cxn modelId="{0565E399-0386-4539-AD23-A087753057C7}" type="presParOf" srcId="{DC3EC6EE-2B96-4F82-B81C-CDFA133FCC30}" destId="{D806D80F-9525-48CA-AFDA-5B82DDEF480F}" srcOrd="1" destOrd="0" presId="urn:microsoft.com/office/officeart/2005/8/layout/hierarchy4"/>
    <dgm:cxn modelId="{7B78C5C1-6DAB-4697-9B85-6D5251CEB8AE}" type="presParOf" srcId="{A29B1D0D-DED0-4181-BEC0-31A922697EDC}" destId="{001DECD6-67EF-4F22-97C8-B201FBCC43D0}" srcOrd="5" destOrd="0" presId="urn:microsoft.com/office/officeart/2005/8/layout/hierarchy4"/>
    <dgm:cxn modelId="{17C98293-95F5-4109-B97E-10822F36942A}" type="presParOf" srcId="{A29B1D0D-DED0-4181-BEC0-31A922697EDC}" destId="{1EF2AB4F-31F1-4B76-8A25-6A4BCEDB33E4}" srcOrd="6" destOrd="0" presId="urn:microsoft.com/office/officeart/2005/8/layout/hierarchy4"/>
    <dgm:cxn modelId="{7DE1061D-C0CE-47A5-9F17-56B1271B50C8}" type="presParOf" srcId="{1EF2AB4F-31F1-4B76-8A25-6A4BCEDB33E4}" destId="{803A3A67-896D-445F-B4D0-36782C1792BE}" srcOrd="0" destOrd="0" presId="urn:microsoft.com/office/officeart/2005/8/layout/hierarchy4"/>
    <dgm:cxn modelId="{9F71406A-45FB-4F44-93B7-CBBA04CBCCB3}" type="presParOf" srcId="{1EF2AB4F-31F1-4B76-8A25-6A4BCEDB33E4}" destId="{55F0CB45-A3FA-48BC-85D7-D61593B0F4D6}" srcOrd="1" destOrd="0" presId="urn:microsoft.com/office/officeart/2005/8/layout/hierarchy4"/>
    <dgm:cxn modelId="{CFBB50DF-15CC-41FA-AF82-14AFF85F7000}" type="presParOf" srcId="{A29B1D0D-DED0-4181-BEC0-31A922697EDC}" destId="{101DBD0F-6FF9-49AC-B95F-9448B5557412}" srcOrd="7" destOrd="0" presId="urn:microsoft.com/office/officeart/2005/8/layout/hierarchy4"/>
    <dgm:cxn modelId="{A424928B-6ABF-40FE-8788-B0DE932D259E}" type="presParOf" srcId="{A29B1D0D-DED0-4181-BEC0-31A922697EDC}" destId="{E1EACA18-B7A7-4759-8A9D-C31AF05B97EE}" srcOrd="8" destOrd="0" presId="urn:microsoft.com/office/officeart/2005/8/layout/hierarchy4"/>
    <dgm:cxn modelId="{BCF4AFAA-8FEC-4271-AB70-A41A220A8B9E}" type="presParOf" srcId="{E1EACA18-B7A7-4759-8A9D-C31AF05B97EE}" destId="{200A1DA1-93BF-401F-9E26-B2F32D47830D}" srcOrd="0" destOrd="0" presId="urn:microsoft.com/office/officeart/2005/8/layout/hierarchy4"/>
    <dgm:cxn modelId="{D8C89B82-A1BF-4F8F-8DC4-95B4DBA78D14}" type="presParOf" srcId="{E1EACA18-B7A7-4759-8A9D-C31AF05B97EE}" destId="{2FF2DA6C-8300-4F9E-8A2A-D3C71C7D3ED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D517B41-31DD-4097-8BCE-88F6D60A11EC}" type="doc">
      <dgm:prSet loTypeId="urn:microsoft.com/office/officeart/2008/layout/BendingPictureCaptionList" loCatId="picture" qsTypeId="urn:microsoft.com/office/officeart/2005/8/quickstyle/simple1" qsCatId="simple" csTypeId="urn:microsoft.com/office/officeart/2005/8/colors/accent4_1" csCatId="accent4" phldr="1"/>
      <dgm:spPr/>
      <dgm:t>
        <a:bodyPr/>
        <a:lstStyle/>
        <a:p>
          <a:endParaRPr lang="es-EC"/>
        </a:p>
      </dgm:t>
    </dgm:pt>
    <dgm:pt modelId="{CBD37FD1-A9AB-4C02-AA8D-1ADF218B1693}">
      <dgm:prSet phldrT="[Texto]" custT="1"/>
      <dgm:spPr/>
      <dgm:t>
        <a:bodyPr/>
        <a:lstStyle/>
        <a:p>
          <a:pPr algn="just"/>
          <a:r>
            <a:rPr lang="es-EC" sz="1200" dirty="0" smtClean="0"/>
            <a:t>El servicio prestado cubre las diferentes modalidades de seguridad privada conforme lo establecido en la Ley vigente.</a:t>
          </a:r>
          <a:endParaRPr lang="es-EC" sz="1200" dirty="0"/>
        </a:p>
      </dgm:t>
    </dgm:pt>
    <dgm:pt modelId="{CC189A4A-FE64-4C14-9F76-79CEDC013163}" type="sibTrans" cxnId="{E32A2013-CF32-4502-94FD-A9D8A77CEEBB}">
      <dgm:prSet/>
      <dgm:spPr/>
      <dgm:t>
        <a:bodyPr/>
        <a:lstStyle/>
        <a:p>
          <a:endParaRPr lang="es-EC"/>
        </a:p>
      </dgm:t>
    </dgm:pt>
    <dgm:pt modelId="{E9EC24EE-6FDF-455D-AEB4-23D27BB0D099}" type="parTrans" cxnId="{E32A2013-CF32-4502-94FD-A9D8A77CEEBB}">
      <dgm:prSet/>
      <dgm:spPr/>
      <dgm:t>
        <a:bodyPr/>
        <a:lstStyle/>
        <a:p>
          <a:endParaRPr lang="es-EC"/>
        </a:p>
      </dgm:t>
    </dgm:pt>
    <dgm:pt modelId="{5E307063-F5D0-4E02-9372-07C5AA414F2D}" type="pres">
      <dgm:prSet presAssocID="{CD517B41-31DD-4097-8BCE-88F6D60A11EC}" presName="Name0" presStyleCnt="0">
        <dgm:presLayoutVars>
          <dgm:dir/>
          <dgm:resizeHandles val="exact"/>
        </dgm:presLayoutVars>
      </dgm:prSet>
      <dgm:spPr/>
      <dgm:t>
        <a:bodyPr/>
        <a:lstStyle/>
        <a:p>
          <a:endParaRPr lang="es-EC"/>
        </a:p>
      </dgm:t>
    </dgm:pt>
    <dgm:pt modelId="{CCB038D9-0ADC-4972-8647-D3915788CBB2}" type="pres">
      <dgm:prSet presAssocID="{CBD37FD1-A9AB-4C02-AA8D-1ADF218B1693}" presName="composite" presStyleCnt="0"/>
      <dgm:spPr/>
    </dgm:pt>
    <dgm:pt modelId="{38DF0D8A-CD58-4DB8-BDEF-89D176D9435A}" type="pres">
      <dgm:prSet presAssocID="{CBD37FD1-A9AB-4C02-AA8D-1ADF218B1693}" presName="rect1" presStyleLbl="bgImgPlace1" presStyleIdx="0" presStyleCnt="1"/>
      <dgm:spPr>
        <a:blipFill rotWithShape="1">
          <a:blip xmlns:r="http://schemas.openxmlformats.org/officeDocument/2006/relationships" r:embed="rId1"/>
          <a:stretch>
            <a:fillRect/>
          </a:stretch>
        </a:blipFill>
      </dgm:spPr>
    </dgm:pt>
    <dgm:pt modelId="{8A7EBF1F-8C14-4FE0-8493-7F3E4B949C0B}" type="pres">
      <dgm:prSet presAssocID="{CBD37FD1-A9AB-4C02-AA8D-1ADF218B1693}" presName="wedgeRectCallout1" presStyleLbl="node1" presStyleIdx="0" presStyleCnt="1" custScaleX="103274" custScaleY="176309" custLinFactY="22555" custLinFactNeighborY="100000">
        <dgm:presLayoutVars>
          <dgm:bulletEnabled val="1"/>
        </dgm:presLayoutVars>
      </dgm:prSet>
      <dgm:spPr/>
      <dgm:t>
        <a:bodyPr/>
        <a:lstStyle/>
        <a:p>
          <a:endParaRPr lang="es-EC"/>
        </a:p>
      </dgm:t>
    </dgm:pt>
  </dgm:ptLst>
  <dgm:cxnLst>
    <dgm:cxn modelId="{E32A2013-CF32-4502-94FD-A9D8A77CEEBB}" srcId="{CD517B41-31DD-4097-8BCE-88F6D60A11EC}" destId="{CBD37FD1-A9AB-4C02-AA8D-1ADF218B1693}" srcOrd="0" destOrd="0" parTransId="{E9EC24EE-6FDF-455D-AEB4-23D27BB0D099}" sibTransId="{CC189A4A-FE64-4C14-9F76-79CEDC013163}"/>
    <dgm:cxn modelId="{DCCB4DCD-8048-4ADC-9991-E781CA22BDAB}" type="presOf" srcId="{CBD37FD1-A9AB-4C02-AA8D-1ADF218B1693}" destId="{8A7EBF1F-8C14-4FE0-8493-7F3E4B949C0B}" srcOrd="0" destOrd="0" presId="urn:microsoft.com/office/officeart/2008/layout/BendingPictureCaptionList"/>
    <dgm:cxn modelId="{F900A355-0FE8-4A4A-9E77-1BA273B91E78}" type="presOf" srcId="{CD517B41-31DD-4097-8BCE-88F6D60A11EC}" destId="{5E307063-F5D0-4E02-9372-07C5AA414F2D}" srcOrd="0" destOrd="0" presId="urn:microsoft.com/office/officeart/2008/layout/BendingPictureCaptionList"/>
    <dgm:cxn modelId="{8C245625-5457-4E4B-AD87-DC53914D7391}" type="presParOf" srcId="{5E307063-F5D0-4E02-9372-07C5AA414F2D}" destId="{CCB038D9-0ADC-4972-8647-D3915788CBB2}" srcOrd="0" destOrd="0" presId="urn:microsoft.com/office/officeart/2008/layout/BendingPictureCaptionList"/>
    <dgm:cxn modelId="{42135E25-F943-40B1-B089-8AF052E08817}" type="presParOf" srcId="{CCB038D9-0ADC-4972-8647-D3915788CBB2}" destId="{38DF0D8A-CD58-4DB8-BDEF-89D176D9435A}" srcOrd="0" destOrd="0" presId="urn:microsoft.com/office/officeart/2008/layout/BendingPictureCaptionList"/>
    <dgm:cxn modelId="{704020BF-FFCC-446D-9FBA-38F5B266E73C}" type="presParOf" srcId="{CCB038D9-0ADC-4972-8647-D3915788CBB2}" destId="{8A7EBF1F-8C14-4FE0-8493-7F3E4B949C0B}" srcOrd="1" destOrd="0" presId="urn:microsoft.com/office/officeart/2008/layout/BendingPictureCaption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CD517B41-31DD-4097-8BCE-88F6D60A11EC}" type="doc">
      <dgm:prSet loTypeId="urn:microsoft.com/office/officeart/2008/layout/BendingPictureCaptionList" loCatId="picture" qsTypeId="urn:microsoft.com/office/officeart/2005/8/quickstyle/simple1" qsCatId="simple" csTypeId="urn:microsoft.com/office/officeart/2005/8/colors/accent4_1" csCatId="accent4" phldr="1"/>
      <dgm:spPr/>
      <dgm:t>
        <a:bodyPr/>
        <a:lstStyle/>
        <a:p>
          <a:endParaRPr lang="es-EC"/>
        </a:p>
      </dgm:t>
    </dgm:pt>
    <dgm:pt modelId="{CBD37FD1-A9AB-4C02-AA8D-1ADF218B1693}">
      <dgm:prSet phldrT="[Texto]" custT="1"/>
      <dgm:spPr/>
      <dgm:t>
        <a:bodyPr/>
        <a:lstStyle/>
        <a:p>
          <a:pPr algn="just"/>
          <a:r>
            <a:rPr lang="es-EC" sz="1200" dirty="0" smtClean="0"/>
            <a:t>La empresa C.E.S.E.P Cía. Ltda., inició sus labores el 22 de julio del año 2006 como una organización dirigida por un grupo de accionistas.</a:t>
          </a:r>
          <a:endParaRPr lang="es-EC" sz="1200" dirty="0"/>
        </a:p>
      </dgm:t>
    </dgm:pt>
    <dgm:pt modelId="{CC189A4A-FE64-4C14-9F76-79CEDC013163}" type="sibTrans" cxnId="{E32A2013-CF32-4502-94FD-A9D8A77CEEBB}">
      <dgm:prSet/>
      <dgm:spPr/>
      <dgm:t>
        <a:bodyPr/>
        <a:lstStyle/>
        <a:p>
          <a:endParaRPr lang="es-EC"/>
        </a:p>
      </dgm:t>
    </dgm:pt>
    <dgm:pt modelId="{E9EC24EE-6FDF-455D-AEB4-23D27BB0D099}" type="parTrans" cxnId="{E32A2013-CF32-4502-94FD-A9D8A77CEEBB}">
      <dgm:prSet/>
      <dgm:spPr/>
      <dgm:t>
        <a:bodyPr/>
        <a:lstStyle/>
        <a:p>
          <a:endParaRPr lang="es-EC"/>
        </a:p>
      </dgm:t>
    </dgm:pt>
    <dgm:pt modelId="{5E307063-F5D0-4E02-9372-07C5AA414F2D}" type="pres">
      <dgm:prSet presAssocID="{CD517B41-31DD-4097-8BCE-88F6D60A11EC}" presName="Name0" presStyleCnt="0">
        <dgm:presLayoutVars>
          <dgm:dir/>
          <dgm:resizeHandles val="exact"/>
        </dgm:presLayoutVars>
      </dgm:prSet>
      <dgm:spPr/>
      <dgm:t>
        <a:bodyPr/>
        <a:lstStyle/>
        <a:p>
          <a:endParaRPr lang="es-EC"/>
        </a:p>
      </dgm:t>
    </dgm:pt>
    <dgm:pt modelId="{CCB038D9-0ADC-4972-8647-D3915788CBB2}" type="pres">
      <dgm:prSet presAssocID="{CBD37FD1-A9AB-4C02-AA8D-1ADF218B1693}" presName="composite" presStyleCnt="0"/>
      <dgm:spPr/>
    </dgm:pt>
    <dgm:pt modelId="{38DF0D8A-CD58-4DB8-BDEF-89D176D9435A}" type="pres">
      <dgm:prSet presAssocID="{CBD37FD1-A9AB-4C02-AA8D-1ADF218B1693}" presName="rect1" presStyleLbl="bgImgPlace1" presStyleIdx="0" presStyleCnt="1"/>
      <dgm:spPr>
        <a:blipFill rotWithShape="1">
          <a:blip xmlns:r="http://schemas.openxmlformats.org/officeDocument/2006/relationships" r:embed="rId1"/>
          <a:stretch>
            <a:fillRect/>
          </a:stretch>
        </a:blipFill>
      </dgm:spPr>
      <dgm:t>
        <a:bodyPr/>
        <a:lstStyle/>
        <a:p>
          <a:endParaRPr lang="es-EC"/>
        </a:p>
      </dgm:t>
    </dgm:pt>
    <dgm:pt modelId="{8A7EBF1F-8C14-4FE0-8493-7F3E4B949C0B}" type="pres">
      <dgm:prSet presAssocID="{CBD37FD1-A9AB-4C02-AA8D-1ADF218B1693}" presName="wedgeRectCallout1" presStyleLbl="node1" presStyleIdx="0" presStyleCnt="1" custScaleX="103274" custScaleY="181353" custLinFactY="20463" custLinFactNeighborX="689" custLinFactNeighborY="100000">
        <dgm:presLayoutVars>
          <dgm:bulletEnabled val="1"/>
        </dgm:presLayoutVars>
      </dgm:prSet>
      <dgm:spPr/>
      <dgm:t>
        <a:bodyPr/>
        <a:lstStyle/>
        <a:p>
          <a:endParaRPr lang="es-EC"/>
        </a:p>
      </dgm:t>
    </dgm:pt>
  </dgm:ptLst>
  <dgm:cxnLst>
    <dgm:cxn modelId="{914DEFF4-66D4-4ABF-B1F9-D78E3AAC50CE}" type="presOf" srcId="{CD517B41-31DD-4097-8BCE-88F6D60A11EC}" destId="{5E307063-F5D0-4E02-9372-07C5AA414F2D}" srcOrd="0" destOrd="0" presId="urn:microsoft.com/office/officeart/2008/layout/BendingPictureCaptionList"/>
    <dgm:cxn modelId="{E32A2013-CF32-4502-94FD-A9D8A77CEEBB}" srcId="{CD517B41-31DD-4097-8BCE-88F6D60A11EC}" destId="{CBD37FD1-A9AB-4C02-AA8D-1ADF218B1693}" srcOrd="0" destOrd="0" parTransId="{E9EC24EE-6FDF-455D-AEB4-23D27BB0D099}" sibTransId="{CC189A4A-FE64-4C14-9F76-79CEDC013163}"/>
    <dgm:cxn modelId="{9E632E2E-73EC-4058-AC0E-E8A7FB0153BE}" type="presOf" srcId="{CBD37FD1-A9AB-4C02-AA8D-1ADF218B1693}" destId="{8A7EBF1F-8C14-4FE0-8493-7F3E4B949C0B}" srcOrd="0" destOrd="0" presId="urn:microsoft.com/office/officeart/2008/layout/BendingPictureCaptionList"/>
    <dgm:cxn modelId="{3C77A824-CB0A-4E77-AD64-9F23B6167233}" type="presParOf" srcId="{5E307063-F5D0-4E02-9372-07C5AA414F2D}" destId="{CCB038D9-0ADC-4972-8647-D3915788CBB2}" srcOrd="0" destOrd="0" presId="urn:microsoft.com/office/officeart/2008/layout/BendingPictureCaptionList"/>
    <dgm:cxn modelId="{EE3D0EBE-17F5-4C9C-A840-3BD4A27CD109}" type="presParOf" srcId="{CCB038D9-0ADC-4972-8647-D3915788CBB2}" destId="{38DF0D8A-CD58-4DB8-BDEF-89D176D9435A}" srcOrd="0" destOrd="0" presId="urn:microsoft.com/office/officeart/2008/layout/BendingPictureCaptionList"/>
    <dgm:cxn modelId="{893EFDC8-2B5F-47F6-AB48-A9346F76C94B}" type="presParOf" srcId="{CCB038D9-0ADC-4972-8647-D3915788CBB2}" destId="{8A7EBF1F-8C14-4FE0-8493-7F3E4B949C0B}" srcOrd="1" destOrd="0" presId="urn:microsoft.com/office/officeart/2008/layout/BendingPictureCaption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6546C05-1D32-4AD6-8A33-82F94DC0C61C}" type="doc">
      <dgm:prSet loTypeId="urn:microsoft.com/office/officeart/2008/layout/CaptionedPictures" loCatId="picture" qsTypeId="urn:microsoft.com/office/officeart/2005/8/quickstyle/simple1" qsCatId="simple" csTypeId="urn:microsoft.com/office/officeart/2005/8/colors/accent4_1" csCatId="accent4" phldr="1"/>
      <dgm:spPr/>
      <dgm:t>
        <a:bodyPr/>
        <a:lstStyle/>
        <a:p>
          <a:endParaRPr lang="es-EC"/>
        </a:p>
      </dgm:t>
    </dgm:pt>
    <dgm:pt modelId="{61D3185F-C6A7-46F3-94D2-CBD307C9E59F}">
      <dgm:prSet phldrT="[Texto]" phldr="1"/>
      <dgm:spPr/>
      <dgm:t>
        <a:bodyPr/>
        <a:lstStyle/>
        <a:p>
          <a:endParaRPr lang="es-EC"/>
        </a:p>
      </dgm:t>
    </dgm:pt>
    <dgm:pt modelId="{D969B489-9643-432C-9365-22367AA3A1CD}" type="parTrans" cxnId="{397B3537-E08B-4CED-B64D-652D813B5675}">
      <dgm:prSet/>
      <dgm:spPr/>
      <dgm:t>
        <a:bodyPr/>
        <a:lstStyle/>
        <a:p>
          <a:endParaRPr lang="es-EC"/>
        </a:p>
      </dgm:t>
    </dgm:pt>
    <dgm:pt modelId="{CABF2D81-49B5-4A01-8ACC-8505539EBF1F}" type="sibTrans" cxnId="{397B3537-E08B-4CED-B64D-652D813B5675}">
      <dgm:prSet/>
      <dgm:spPr/>
      <dgm:t>
        <a:bodyPr/>
        <a:lstStyle/>
        <a:p>
          <a:endParaRPr lang="es-EC"/>
        </a:p>
      </dgm:t>
    </dgm:pt>
    <dgm:pt modelId="{03F8DB3A-E178-4823-9C62-280AD5913455}">
      <dgm:prSet phldrT="[Texto]"/>
      <dgm:spPr/>
      <dgm:t>
        <a:bodyPr/>
        <a:lstStyle/>
        <a:p>
          <a:r>
            <a:rPr lang="es-EC" dirty="0" smtClean="0"/>
            <a:t>Centralista </a:t>
          </a:r>
          <a:endParaRPr lang="es-EC" dirty="0"/>
        </a:p>
      </dgm:t>
    </dgm:pt>
    <dgm:pt modelId="{8C37B49E-84C1-409A-94FA-773A065D916C}" type="parTrans" cxnId="{B5D3BF47-6373-4013-AE22-3E974A13E3EB}">
      <dgm:prSet/>
      <dgm:spPr/>
      <dgm:t>
        <a:bodyPr/>
        <a:lstStyle/>
        <a:p>
          <a:endParaRPr lang="es-EC"/>
        </a:p>
      </dgm:t>
    </dgm:pt>
    <dgm:pt modelId="{CAECBC1B-57BD-4BA8-8C62-C06E379CC83A}" type="sibTrans" cxnId="{B5D3BF47-6373-4013-AE22-3E974A13E3EB}">
      <dgm:prSet/>
      <dgm:spPr/>
      <dgm:t>
        <a:bodyPr/>
        <a:lstStyle/>
        <a:p>
          <a:endParaRPr lang="es-EC"/>
        </a:p>
      </dgm:t>
    </dgm:pt>
    <dgm:pt modelId="{A3E9B3D0-BAB7-41DD-BA59-29FE82A6812F}">
      <dgm:prSet phldrT="[Texto]" phldr="1"/>
      <dgm:spPr/>
      <dgm:t>
        <a:bodyPr/>
        <a:lstStyle/>
        <a:p>
          <a:endParaRPr lang="es-EC"/>
        </a:p>
      </dgm:t>
    </dgm:pt>
    <dgm:pt modelId="{8DD54884-79DC-4072-BDFE-99675D82B0E4}" type="parTrans" cxnId="{1CDFB039-1C6B-4CB0-B187-363829B3C46A}">
      <dgm:prSet/>
      <dgm:spPr/>
      <dgm:t>
        <a:bodyPr/>
        <a:lstStyle/>
        <a:p>
          <a:endParaRPr lang="es-EC"/>
        </a:p>
      </dgm:t>
    </dgm:pt>
    <dgm:pt modelId="{E7C0DD0F-0229-44BE-8981-2CFFEEFD614A}" type="sibTrans" cxnId="{1CDFB039-1C6B-4CB0-B187-363829B3C46A}">
      <dgm:prSet/>
      <dgm:spPr/>
      <dgm:t>
        <a:bodyPr/>
        <a:lstStyle/>
        <a:p>
          <a:endParaRPr lang="es-EC"/>
        </a:p>
      </dgm:t>
    </dgm:pt>
    <dgm:pt modelId="{9CBC1A02-EFA1-4D80-BD3F-601C2F8B735C}">
      <dgm:prSet phldrT="[Texto]"/>
      <dgm:spPr/>
      <dgm:t>
        <a:bodyPr/>
        <a:lstStyle/>
        <a:p>
          <a:r>
            <a:rPr lang="es-EC" dirty="0" smtClean="0"/>
            <a:t>Radiocomunicación </a:t>
          </a:r>
          <a:endParaRPr lang="es-EC" dirty="0"/>
        </a:p>
      </dgm:t>
    </dgm:pt>
    <dgm:pt modelId="{B3252C90-8C03-422F-A33E-9A2F66B3930D}" type="parTrans" cxnId="{2392BE71-4B1A-4CDE-B788-F6CB2985A472}">
      <dgm:prSet/>
      <dgm:spPr/>
      <dgm:t>
        <a:bodyPr/>
        <a:lstStyle/>
        <a:p>
          <a:endParaRPr lang="es-EC"/>
        </a:p>
      </dgm:t>
    </dgm:pt>
    <dgm:pt modelId="{1C29753C-7898-4FB4-87F5-2F24E4A3C4B3}" type="sibTrans" cxnId="{2392BE71-4B1A-4CDE-B788-F6CB2985A472}">
      <dgm:prSet/>
      <dgm:spPr/>
      <dgm:t>
        <a:bodyPr/>
        <a:lstStyle/>
        <a:p>
          <a:endParaRPr lang="es-EC"/>
        </a:p>
      </dgm:t>
    </dgm:pt>
    <dgm:pt modelId="{072758DE-4AA1-4E09-A4BF-5CA23BD16B7C}">
      <dgm:prSet phldrT="[Texto]" phldr="1"/>
      <dgm:spPr/>
      <dgm:t>
        <a:bodyPr/>
        <a:lstStyle/>
        <a:p>
          <a:endParaRPr lang="es-EC"/>
        </a:p>
      </dgm:t>
    </dgm:pt>
    <dgm:pt modelId="{6B1CF041-8014-458D-A59C-39EADA6BE6C4}" type="parTrans" cxnId="{16E18560-E00F-4674-AF7A-E669EBB32C5B}">
      <dgm:prSet/>
      <dgm:spPr/>
      <dgm:t>
        <a:bodyPr/>
        <a:lstStyle/>
        <a:p>
          <a:endParaRPr lang="es-EC"/>
        </a:p>
      </dgm:t>
    </dgm:pt>
    <dgm:pt modelId="{B178334D-B916-4689-8851-8CC02080185E}" type="sibTrans" cxnId="{16E18560-E00F-4674-AF7A-E669EBB32C5B}">
      <dgm:prSet/>
      <dgm:spPr/>
      <dgm:t>
        <a:bodyPr/>
        <a:lstStyle/>
        <a:p>
          <a:endParaRPr lang="es-EC"/>
        </a:p>
      </dgm:t>
    </dgm:pt>
    <dgm:pt modelId="{A6D63E9C-552B-4822-843B-F86CF393322E}">
      <dgm:prSet phldrT="[Texto]"/>
      <dgm:spPr/>
      <dgm:t>
        <a:bodyPr/>
        <a:lstStyle/>
        <a:p>
          <a:r>
            <a:rPr lang="es-EC" dirty="0" smtClean="0"/>
            <a:t>Cámaras de vigilancia</a:t>
          </a:r>
          <a:endParaRPr lang="es-EC" dirty="0"/>
        </a:p>
      </dgm:t>
    </dgm:pt>
    <dgm:pt modelId="{2A5E1A34-FF85-4A1D-A73B-05DA31BA406C}" type="parTrans" cxnId="{9FE148C3-520F-49E1-A508-7AD1D7183B98}">
      <dgm:prSet/>
      <dgm:spPr/>
      <dgm:t>
        <a:bodyPr/>
        <a:lstStyle/>
        <a:p>
          <a:endParaRPr lang="es-EC"/>
        </a:p>
      </dgm:t>
    </dgm:pt>
    <dgm:pt modelId="{7ABC132B-31A8-48AF-B4C3-84FECA4B8172}" type="sibTrans" cxnId="{9FE148C3-520F-49E1-A508-7AD1D7183B98}">
      <dgm:prSet/>
      <dgm:spPr/>
      <dgm:t>
        <a:bodyPr/>
        <a:lstStyle/>
        <a:p>
          <a:endParaRPr lang="es-EC"/>
        </a:p>
      </dgm:t>
    </dgm:pt>
    <dgm:pt modelId="{0D43A629-E6F4-4EB5-AC89-D7A95EA80748}" type="pres">
      <dgm:prSet presAssocID="{36546C05-1D32-4AD6-8A33-82F94DC0C61C}" presName="Name0" presStyleCnt="0">
        <dgm:presLayoutVars>
          <dgm:chMax/>
          <dgm:chPref/>
          <dgm:dir/>
        </dgm:presLayoutVars>
      </dgm:prSet>
      <dgm:spPr/>
      <dgm:t>
        <a:bodyPr/>
        <a:lstStyle/>
        <a:p>
          <a:endParaRPr lang="es-EC"/>
        </a:p>
      </dgm:t>
    </dgm:pt>
    <dgm:pt modelId="{A5495496-458A-4202-8599-20F76AC241AC}" type="pres">
      <dgm:prSet presAssocID="{61D3185F-C6A7-46F3-94D2-CBD307C9E59F}" presName="composite" presStyleCnt="0">
        <dgm:presLayoutVars>
          <dgm:chMax val="1"/>
          <dgm:chPref val="1"/>
        </dgm:presLayoutVars>
      </dgm:prSet>
      <dgm:spPr/>
    </dgm:pt>
    <dgm:pt modelId="{70A99B48-1383-41D7-8FEB-3EB0E21287C1}" type="pres">
      <dgm:prSet presAssocID="{61D3185F-C6A7-46F3-94D2-CBD307C9E59F}" presName="Accent" presStyleLbl="trAlignAcc1" presStyleIdx="0" presStyleCnt="3">
        <dgm:presLayoutVars>
          <dgm:chMax val="0"/>
          <dgm:chPref val="0"/>
        </dgm:presLayoutVars>
      </dgm:prSet>
      <dgm:spPr/>
    </dgm:pt>
    <dgm:pt modelId="{45044E7F-3264-42A4-81B6-C355F303EB4E}" type="pres">
      <dgm:prSet presAssocID="{61D3185F-C6A7-46F3-94D2-CBD307C9E59F}" presName="Image" presStyleLbl="alignImgPlace1" presStyleIdx="0" presStyleCnt="3" custScaleX="41334">
        <dgm:presLayoutVars>
          <dgm:chMax val="0"/>
          <dgm:chPref val="0"/>
        </dgm:presLayoutVars>
      </dgm:prSet>
      <dgm:spPr>
        <a:blipFill rotWithShape="1">
          <a:blip xmlns:r="http://schemas.openxmlformats.org/officeDocument/2006/relationships" r:embed="rId1"/>
          <a:stretch>
            <a:fillRect/>
          </a:stretch>
        </a:blipFill>
      </dgm:spPr>
    </dgm:pt>
    <dgm:pt modelId="{6F0AEF22-7C7E-44E6-B07D-F3B9FFFFB63A}" type="pres">
      <dgm:prSet presAssocID="{61D3185F-C6A7-46F3-94D2-CBD307C9E59F}" presName="ChildComposite" presStyleCnt="0"/>
      <dgm:spPr/>
    </dgm:pt>
    <dgm:pt modelId="{54C7BC5D-27AA-466A-B80A-14FCA549A6C2}" type="pres">
      <dgm:prSet presAssocID="{61D3185F-C6A7-46F3-94D2-CBD307C9E59F}" presName="Child" presStyleLbl="node1" presStyleIdx="0" presStyleCnt="3">
        <dgm:presLayoutVars>
          <dgm:chMax val="0"/>
          <dgm:chPref val="0"/>
          <dgm:bulletEnabled val="1"/>
        </dgm:presLayoutVars>
      </dgm:prSet>
      <dgm:spPr/>
      <dgm:t>
        <a:bodyPr/>
        <a:lstStyle/>
        <a:p>
          <a:endParaRPr lang="es-EC"/>
        </a:p>
      </dgm:t>
    </dgm:pt>
    <dgm:pt modelId="{4E00AD9F-0F67-4CD3-ADF0-AC71E8EC5C7E}" type="pres">
      <dgm:prSet presAssocID="{61D3185F-C6A7-46F3-94D2-CBD307C9E59F}" presName="Parent" presStyleLbl="revTx" presStyleIdx="0" presStyleCnt="3">
        <dgm:presLayoutVars>
          <dgm:chMax val="1"/>
          <dgm:chPref val="0"/>
          <dgm:bulletEnabled val="1"/>
        </dgm:presLayoutVars>
      </dgm:prSet>
      <dgm:spPr/>
      <dgm:t>
        <a:bodyPr/>
        <a:lstStyle/>
        <a:p>
          <a:endParaRPr lang="es-EC"/>
        </a:p>
      </dgm:t>
    </dgm:pt>
    <dgm:pt modelId="{C8360D0C-AADE-4780-A033-F4C68E29FE29}" type="pres">
      <dgm:prSet presAssocID="{CABF2D81-49B5-4A01-8ACC-8505539EBF1F}" presName="sibTrans" presStyleCnt="0"/>
      <dgm:spPr/>
    </dgm:pt>
    <dgm:pt modelId="{2B17479A-B97B-458F-B791-F80C8B859F27}" type="pres">
      <dgm:prSet presAssocID="{A3E9B3D0-BAB7-41DD-BA59-29FE82A6812F}" presName="composite" presStyleCnt="0">
        <dgm:presLayoutVars>
          <dgm:chMax val="1"/>
          <dgm:chPref val="1"/>
        </dgm:presLayoutVars>
      </dgm:prSet>
      <dgm:spPr/>
    </dgm:pt>
    <dgm:pt modelId="{734E9E6A-B605-4612-8292-4588DE191E5B}" type="pres">
      <dgm:prSet presAssocID="{A3E9B3D0-BAB7-41DD-BA59-29FE82A6812F}" presName="Accent" presStyleLbl="trAlignAcc1" presStyleIdx="1" presStyleCnt="3">
        <dgm:presLayoutVars>
          <dgm:chMax val="0"/>
          <dgm:chPref val="0"/>
        </dgm:presLayoutVars>
      </dgm:prSet>
      <dgm:spPr/>
    </dgm:pt>
    <dgm:pt modelId="{5BF4A02D-5448-4D44-9DBB-AB40CA56BC6B}" type="pres">
      <dgm:prSet presAssocID="{A3E9B3D0-BAB7-41DD-BA59-29FE82A6812F}"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pt>
    <dgm:pt modelId="{8B789DD8-A8CF-4C9F-9C7A-A074FF6C0390}" type="pres">
      <dgm:prSet presAssocID="{A3E9B3D0-BAB7-41DD-BA59-29FE82A6812F}" presName="ChildComposite" presStyleCnt="0"/>
      <dgm:spPr/>
    </dgm:pt>
    <dgm:pt modelId="{26379852-B6AE-43D4-83D0-850611CC6E80}" type="pres">
      <dgm:prSet presAssocID="{A3E9B3D0-BAB7-41DD-BA59-29FE82A6812F}" presName="Child" presStyleLbl="node1" presStyleIdx="1" presStyleCnt="3">
        <dgm:presLayoutVars>
          <dgm:chMax val="0"/>
          <dgm:chPref val="0"/>
          <dgm:bulletEnabled val="1"/>
        </dgm:presLayoutVars>
      </dgm:prSet>
      <dgm:spPr/>
      <dgm:t>
        <a:bodyPr/>
        <a:lstStyle/>
        <a:p>
          <a:endParaRPr lang="es-EC"/>
        </a:p>
      </dgm:t>
    </dgm:pt>
    <dgm:pt modelId="{6F63363C-051A-4492-831B-1A1A4A9FB1FE}" type="pres">
      <dgm:prSet presAssocID="{A3E9B3D0-BAB7-41DD-BA59-29FE82A6812F}" presName="Parent" presStyleLbl="revTx" presStyleIdx="1" presStyleCnt="3">
        <dgm:presLayoutVars>
          <dgm:chMax val="1"/>
          <dgm:chPref val="0"/>
          <dgm:bulletEnabled val="1"/>
        </dgm:presLayoutVars>
      </dgm:prSet>
      <dgm:spPr/>
      <dgm:t>
        <a:bodyPr/>
        <a:lstStyle/>
        <a:p>
          <a:endParaRPr lang="es-EC"/>
        </a:p>
      </dgm:t>
    </dgm:pt>
    <dgm:pt modelId="{97E0E1EF-4F0F-4732-9277-759A003741E1}" type="pres">
      <dgm:prSet presAssocID="{E7C0DD0F-0229-44BE-8981-2CFFEEFD614A}" presName="sibTrans" presStyleCnt="0"/>
      <dgm:spPr/>
    </dgm:pt>
    <dgm:pt modelId="{A96DA313-587F-4F05-87BC-4A07362B0862}" type="pres">
      <dgm:prSet presAssocID="{072758DE-4AA1-4E09-A4BF-5CA23BD16B7C}" presName="composite" presStyleCnt="0">
        <dgm:presLayoutVars>
          <dgm:chMax val="1"/>
          <dgm:chPref val="1"/>
        </dgm:presLayoutVars>
      </dgm:prSet>
      <dgm:spPr/>
    </dgm:pt>
    <dgm:pt modelId="{9346D171-70E0-4C70-BBD6-1683B0EDCF5E}" type="pres">
      <dgm:prSet presAssocID="{072758DE-4AA1-4E09-A4BF-5CA23BD16B7C}" presName="Accent" presStyleLbl="trAlignAcc1" presStyleIdx="2" presStyleCnt="3">
        <dgm:presLayoutVars>
          <dgm:chMax val="0"/>
          <dgm:chPref val="0"/>
        </dgm:presLayoutVars>
      </dgm:prSet>
      <dgm:spPr/>
    </dgm:pt>
    <dgm:pt modelId="{B7DC2C9D-92D1-464B-9143-ED7AD3A62E6D}" type="pres">
      <dgm:prSet presAssocID="{072758DE-4AA1-4E09-A4BF-5CA23BD16B7C}" presName="Image" presStyleLbl="alignImgPlace1" presStyleIdx="2" presStyleCnt="3">
        <dgm:presLayoutVars>
          <dgm:chMax val="0"/>
          <dgm:chPref val="0"/>
        </dgm:presLayoutVars>
      </dgm:prSet>
      <dgm:spPr>
        <a:blipFill rotWithShape="1">
          <a:blip xmlns:r="http://schemas.openxmlformats.org/officeDocument/2006/relationships" r:embed="rId3"/>
          <a:stretch>
            <a:fillRect/>
          </a:stretch>
        </a:blipFill>
      </dgm:spPr>
    </dgm:pt>
    <dgm:pt modelId="{BFC79D66-66C2-427D-9DF1-A7112E8DE2D7}" type="pres">
      <dgm:prSet presAssocID="{072758DE-4AA1-4E09-A4BF-5CA23BD16B7C}" presName="ChildComposite" presStyleCnt="0"/>
      <dgm:spPr/>
    </dgm:pt>
    <dgm:pt modelId="{B4B364C5-EBA5-45B0-A957-D38B5D1F257A}" type="pres">
      <dgm:prSet presAssocID="{072758DE-4AA1-4E09-A4BF-5CA23BD16B7C}" presName="Child" presStyleLbl="node1" presStyleIdx="2" presStyleCnt="3">
        <dgm:presLayoutVars>
          <dgm:chMax val="0"/>
          <dgm:chPref val="0"/>
          <dgm:bulletEnabled val="1"/>
        </dgm:presLayoutVars>
      </dgm:prSet>
      <dgm:spPr/>
      <dgm:t>
        <a:bodyPr/>
        <a:lstStyle/>
        <a:p>
          <a:endParaRPr lang="es-EC"/>
        </a:p>
      </dgm:t>
    </dgm:pt>
    <dgm:pt modelId="{DEA6F0CD-1D11-4AF0-9235-29CA76A5D886}" type="pres">
      <dgm:prSet presAssocID="{072758DE-4AA1-4E09-A4BF-5CA23BD16B7C}" presName="Parent" presStyleLbl="revTx" presStyleIdx="2" presStyleCnt="3">
        <dgm:presLayoutVars>
          <dgm:chMax val="1"/>
          <dgm:chPref val="0"/>
          <dgm:bulletEnabled val="1"/>
        </dgm:presLayoutVars>
      </dgm:prSet>
      <dgm:spPr/>
      <dgm:t>
        <a:bodyPr/>
        <a:lstStyle/>
        <a:p>
          <a:endParaRPr lang="es-EC"/>
        </a:p>
      </dgm:t>
    </dgm:pt>
  </dgm:ptLst>
  <dgm:cxnLst>
    <dgm:cxn modelId="{C4B02902-38AA-413A-B954-25B786EBD4D7}" type="presOf" srcId="{072758DE-4AA1-4E09-A4BF-5CA23BD16B7C}" destId="{DEA6F0CD-1D11-4AF0-9235-29CA76A5D886}" srcOrd="0" destOrd="0" presId="urn:microsoft.com/office/officeart/2008/layout/CaptionedPictures"/>
    <dgm:cxn modelId="{FDAB17E5-6F3D-4A4A-B564-9844E125CC6C}" type="presOf" srcId="{36546C05-1D32-4AD6-8A33-82F94DC0C61C}" destId="{0D43A629-E6F4-4EB5-AC89-D7A95EA80748}" srcOrd="0" destOrd="0" presId="urn:microsoft.com/office/officeart/2008/layout/CaptionedPictures"/>
    <dgm:cxn modelId="{75B896FA-C90D-44B2-8F01-66F3F5759B18}" type="presOf" srcId="{61D3185F-C6A7-46F3-94D2-CBD307C9E59F}" destId="{4E00AD9F-0F67-4CD3-ADF0-AC71E8EC5C7E}" srcOrd="0" destOrd="0" presId="urn:microsoft.com/office/officeart/2008/layout/CaptionedPictures"/>
    <dgm:cxn modelId="{C36235AA-E02A-41E1-AC09-915C0F4AE0DF}" type="presOf" srcId="{A6D63E9C-552B-4822-843B-F86CF393322E}" destId="{B4B364C5-EBA5-45B0-A957-D38B5D1F257A}" srcOrd="0" destOrd="0" presId="urn:microsoft.com/office/officeart/2008/layout/CaptionedPictures"/>
    <dgm:cxn modelId="{9FE148C3-520F-49E1-A508-7AD1D7183B98}" srcId="{072758DE-4AA1-4E09-A4BF-5CA23BD16B7C}" destId="{A6D63E9C-552B-4822-843B-F86CF393322E}" srcOrd="0" destOrd="0" parTransId="{2A5E1A34-FF85-4A1D-A73B-05DA31BA406C}" sibTransId="{7ABC132B-31A8-48AF-B4C3-84FECA4B8172}"/>
    <dgm:cxn modelId="{8D983054-44BA-46E8-840C-D97D10D0482C}" type="presOf" srcId="{9CBC1A02-EFA1-4D80-BD3F-601C2F8B735C}" destId="{26379852-B6AE-43D4-83D0-850611CC6E80}" srcOrd="0" destOrd="0" presId="urn:microsoft.com/office/officeart/2008/layout/CaptionedPictures"/>
    <dgm:cxn modelId="{397B3537-E08B-4CED-B64D-652D813B5675}" srcId="{36546C05-1D32-4AD6-8A33-82F94DC0C61C}" destId="{61D3185F-C6A7-46F3-94D2-CBD307C9E59F}" srcOrd="0" destOrd="0" parTransId="{D969B489-9643-432C-9365-22367AA3A1CD}" sibTransId="{CABF2D81-49B5-4A01-8ACC-8505539EBF1F}"/>
    <dgm:cxn modelId="{1CDFB039-1C6B-4CB0-B187-363829B3C46A}" srcId="{36546C05-1D32-4AD6-8A33-82F94DC0C61C}" destId="{A3E9B3D0-BAB7-41DD-BA59-29FE82A6812F}" srcOrd="1" destOrd="0" parTransId="{8DD54884-79DC-4072-BDFE-99675D82B0E4}" sibTransId="{E7C0DD0F-0229-44BE-8981-2CFFEEFD614A}"/>
    <dgm:cxn modelId="{D1BCCDC6-AC78-4861-85E6-1B88C70721B0}" type="presOf" srcId="{03F8DB3A-E178-4823-9C62-280AD5913455}" destId="{54C7BC5D-27AA-466A-B80A-14FCA549A6C2}" srcOrd="0" destOrd="0" presId="urn:microsoft.com/office/officeart/2008/layout/CaptionedPictures"/>
    <dgm:cxn modelId="{B5D3BF47-6373-4013-AE22-3E974A13E3EB}" srcId="{61D3185F-C6A7-46F3-94D2-CBD307C9E59F}" destId="{03F8DB3A-E178-4823-9C62-280AD5913455}" srcOrd="0" destOrd="0" parTransId="{8C37B49E-84C1-409A-94FA-773A065D916C}" sibTransId="{CAECBC1B-57BD-4BA8-8C62-C06E379CC83A}"/>
    <dgm:cxn modelId="{289CC552-96B1-4F9B-926E-CD3E065DF552}" type="presOf" srcId="{A3E9B3D0-BAB7-41DD-BA59-29FE82A6812F}" destId="{6F63363C-051A-4492-831B-1A1A4A9FB1FE}" srcOrd="0" destOrd="0" presId="urn:microsoft.com/office/officeart/2008/layout/CaptionedPictures"/>
    <dgm:cxn modelId="{2392BE71-4B1A-4CDE-B788-F6CB2985A472}" srcId="{A3E9B3D0-BAB7-41DD-BA59-29FE82A6812F}" destId="{9CBC1A02-EFA1-4D80-BD3F-601C2F8B735C}" srcOrd="0" destOrd="0" parTransId="{B3252C90-8C03-422F-A33E-9A2F66B3930D}" sibTransId="{1C29753C-7898-4FB4-87F5-2F24E4A3C4B3}"/>
    <dgm:cxn modelId="{16E18560-E00F-4674-AF7A-E669EBB32C5B}" srcId="{36546C05-1D32-4AD6-8A33-82F94DC0C61C}" destId="{072758DE-4AA1-4E09-A4BF-5CA23BD16B7C}" srcOrd="2" destOrd="0" parTransId="{6B1CF041-8014-458D-A59C-39EADA6BE6C4}" sibTransId="{B178334D-B916-4689-8851-8CC02080185E}"/>
    <dgm:cxn modelId="{379F8701-3D8A-449A-A589-E5CCB8FEA274}" type="presParOf" srcId="{0D43A629-E6F4-4EB5-AC89-D7A95EA80748}" destId="{A5495496-458A-4202-8599-20F76AC241AC}" srcOrd="0" destOrd="0" presId="urn:microsoft.com/office/officeart/2008/layout/CaptionedPictures"/>
    <dgm:cxn modelId="{3FB0A644-9DD9-4D10-95E5-908BC6BCBE7E}" type="presParOf" srcId="{A5495496-458A-4202-8599-20F76AC241AC}" destId="{70A99B48-1383-41D7-8FEB-3EB0E21287C1}" srcOrd="0" destOrd="0" presId="urn:microsoft.com/office/officeart/2008/layout/CaptionedPictures"/>
    <dgm:cxn modelId="{A9AF6BCA-4FBA-4AC0-ADD0-319D7F49F116}" type="presParOf" srcId="{A5495496-458A-4202-8599-20F76AC241AC}" destId="{45044E7F-3264-42A4-81B6-C355F303EB4E}" srcOrd="1" destOrd="0" presId="urn:microsoft.com/office/officeart/2008/layout/CaptionedPictures"/>
    <dgm:cxn modelId="{5160EA3A-1A69-4DC6-9F0F-B06CF75ECDE9}" type="presParOf" srcId="{A5495496-458A-4202-8599-20F76AC241AC}" destId="{6F0AEF22-7C7E-44E6-B07D-F3B9FFFFB63A}" srcOrd="2" destOrd="0" presId="urn:microsoft.com/office/officeart/2008/layout/CaptionedPictures"/>
    <dgm:cxn modelId="{7C08DC80-B034-4FD2-8A16-C3414CE21EE8}" type="presParOf" srcId="{6F0AEF22-7C7E-44E6-B07D-F3B9FFFFB63A}" destId="{54C7BC5D-27AA-466A-B80A-14FCA549A6C2}" srcOrd="0" destOrd="0" presId="urn:microsoft.com/office/officeart/2008/layout/CaptionedPictures"/>
    <dgm:cxn modelId="{70DCFBDF-0FC7-4928-9E9A-2B37FED2D6EA}" type="presParOf" srcId="{6F0AEF22-7C7E-44E6-B07D-F3B9FFFFB63A}" destId="{4E00AD9F-0F67-4CD3-ADF0-AC71E8EC5C7E}" srcOrd="1" destOrd="0" presId="urn:microsoft.com/office/officeart/2008/layout/CaptionedPictures"/>
    <dgm:cxn modelId="{03D9973B-C838-44AF-9046-B271386E977B}" type="presParOf" srcId="{0D43A629-E6F4-4EB5-AC89-D7A95EA80748}" destId="{C8360D0C-AADE-4780-A033-F4C68E29FE29}" srcOrd="1" destOrd="0" presId="urn:microsoft.com/office/officeart/2008/layout/CaptionedPictures"/>
    <dgm:cxn modelId="{C00C52C9-FB82-4BD1-B146-6B98C4076EBD}" type="presParOf" srcId="{0D43A629-E6F4-4EB5-AC89-D7A95EA80748}" destId="{2B17479A-B97B-458F-B791-F80C8B859F27}" srcOrd="2" destOrd="0" presId="urn:microsoft.com/office/officeart/2008/layout/CaptionedPictures"/>
    <dgm:cxn modelId="{73B9CCCE-2436-4FCD-9B9C-C8E92F30E31B}" type="presParOf" srcId="{2B17479A-B97B-458F-B791-F80C8B859F27}" destId="{734E9E6A-B605-4612-8292-4588DE191E5B}" srcOrd="0" destOrd="0" presId="urn:microsoft.com/office/officeart/2008/layout/CaptionedPictures"/>
    <dgm:cxn modelId="{E53CE057-293F-4754-AE01-0E0315C83420}" type="presParOf" srcId="{2B17479A-B97B-458F-B791-F80C8B859F27}" destId="{5BF4A02D-5448-4D44-9DBB-AB40CA56BC6B}" srcOrd="1" destOrd="0" presId="urn:microsoft.com/office/officeart/2008/layout/CaptionedPictures"/>
    <dgm:cxn modelId="{B3D925A6-6D10-4482-9473-6477C9843DF4}" type="presParOf" srcId="{2B17479A-B97B-458F-B791-F80C8B859F27}" destId="{8B789DD8-A8CF-4C9F-9C7A-A074FF6C0390}" srcOrd="2" destOrd="0" presId="urn:microsoft.com/office/officeart/2008/layout/CaptionedPictures"/>
    <dgm:cxn modelId="{25C51A95-05CC-4A3B-A764-3F2D2EC7B384}" type="presParOf" srcId="{8B789DD8-A8CF-4C9F-9C7A-A074FF6C0390}" destId="{26379852-B6AE-43D4-83D0-850611CC6E80}" srcOrd="0" destOrd="0" presId="urn:microsoft.com/office/officeart/2008/layout/CaptionedPictures"/>
    <dgm:cxn modelId="{8DBBFBCA-6BA1-4F76-9DD7-A1B4C0E49EEA}" type="presParOf" srcId="{8B789DD8-A8CF-4C9F-9C7A-A074FF6C0390}" destId="{6F63363C-051A-4492-831B-1A1A4A9FB1FE}" srcOrd="1" destOrd="0" presId="urn:microsoft.com/office/officeart/2008/layout/CaptionedPictures"/>
    <dgm:cxn modelId="{1B68FF28-5BA4-48CD-BFB2-EBCB21DAB963}" type="presParOf" srcId="{0D43A629-E6F4-4EB5-AC89-D7A95EA80748}" destId="{97E0E1EF-4F0F-4732-9277-759A003741E1}" srcOrd="3" destOrd="0" presId="urn:microsoft.com/office/officeart/2008/layout/CaptionedPictures"/>
    <dgm:cxn modelId="{CE19E7F0-57C6-45E1-9581-D52FB613CAC4}" type="presParOf" srcId="{0D43A629-E6F4-4EB5-AC89-D7A95EA80748}" destId="{A96DA313-587F-4F05-87BC-4A07362B0862}" srcOrd="4" destOrd="0" presId="urn:microsoft.com/office/officeart/2008/layout/CaptionedPictures"/>
    <dgm:cxn modelId="{9A097E8D-A331-437F-AADB-8C4A54B87DC4}" type="presParOf" srcId="{A96DA313-587F-4F05-87BC-4A07362B0862}" destId="{9346D171-70E0-4C70-BBD6-1683B0EDCF5E}" srcOrd="0" destOrd="0" presId="urn:microsoft.com/office/officeart/2008/layout/CaptionedPictures"/>
    <dgm:cxn modelId="{5B824516-DD56-4A7E-A896-063046F156FB}" type="presParOf" srcId="{A96DA313-587F-4F05-87BC-4A07362B0862}" destId="{B7DC2C9D-92D1-464B-9143-ED7AD3A62E6D}" srcOrd="1" destOrd="0" presId="urn:microsoft.com/office/officeart/2008/layout/CaptionedPictures"/>
    <dgm:cxn modelId="{018D8A5D-7E4E-4A1D-BCD3-B5156086E5F6}" type="presParOf" srcId="{A96DA313-587F-4F05-87BC-4A07362B0862}" destId="{BFC79D66-66C2-427D-9DF1-A7112E8DE2D7}" srcOrd="2" destOrd="0" presId="urn:microsoft.com/office/officeart/2008/layout/CaptionedPictures"/>
    <dgm:cxn modelId="{7AB0396C-6473-4C5F-B212-8E7136438C5D}" type="presParOf" srcId="{BFC79D66-66C2-427D-9DF1-A7112E8DE2D7}" destId="{B4B364C5-EBA5-45B0-A957-D38B5D1F257A}" srcOrd="0" destOrd="0" presId="urn:microsoft.com/office/officeart/2008/layout/CaptionedPictures"/>
    <dgm:cxn modelId="{48BE6AB2-9279-4631-9AFC-A0345DB66615}" type="presParOf" srcId="{BFC79D66-66C2-427D-9DF1-A7112E8DE2D7}" destId="{DEA6F0CD-1D11-4AF0-9235-29CA76A5D886}"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7F8EB0C-27D7-4E52-B8BA-260A97385A5B}" type="doc">
      <dgm:prSet loTypeId="urn:microsoft.com/office/officeart/2008/layout/CaptionedPictures" loCatId="picture" qsTypeId="urn:microsoft.com/office/officeart/2005/8/quickstyle/simple1" qsCatId="simple" csTypeId="urn:microsoft.com/office/officeart/2005/8/colors/accent4_1" csCatId="accent4" phldr="1"/>
      <dgm:spPr/>
      <dgm:t>
        <a:bodyPr/>
        <a:lstStyle/>
        <a:p>
          <a:endParaRPr lang="es-EC"/>
        </a:p>
      </dgm:t>
    </dgm:pt>
    <dgm:pt modelId="{BD32E0F7-CC97-4272-B42E-B939337A3C0E}">
      <dgm:prSet phldrT="[Texto]" phldr="1"/>
      <dgm:spPr/>
      <dgm:t>
        <a:bodyPr/>
        <a:lstStyle/>
        <a:p>
          <a:endParaRPr lang="es-EC"/>
        </a:p>
      </dgm:t>
    </dgm:pt>
    <dgm:pt modelId="{7875088A-43DF-4A07-9429-734112950F06}" type="parTrans" cxnId="{A6D7CF8C-D804-4D49-AB1C-C200CFE303E1}">
      <dgm:prSet/>
      <dgm:spPr/>
      <dgm:t>
        <a:bodyPr/>
        <a:lstStyle/>
        <a:p>
          <a:endParaRPr lang="es-EC"/>
        </a:p>
      </dgm:t>
    </dgm:pt>
    <dgm:pt modelId="{D8DE7E73-DF29-4EED-A1FB-6B067CF606B7}" type="sibTrans" cxnId="{A6D7CF8C-D804-4D49-AB1C-C200CFE303E1}">
      <dgm:prSet/>
      <dgm:spPr/>
      <dgm:t>
        <a:bodyPr/>
        <a:lstStyle/>
        <a:p>
          <a:endParaRPr lang="es-EC"/>
        </a:p>
      </dgm:t>
    </dgm:pt>
    <dgm:pt modelId="{C3492857-A60D-49D3-A01C-A522AFA30435}">
      <dgm:prSet phldrT="[Texto]"/>
      <dgm:spPr/>
      <dgm:t>
        <a:bodyPr/>
        <a:lstStyle/>
        <a:p>
          <a:r>
            <a:rPr lang="es-EC" dirty="0" smtClean="0"/>
            <a:t>Supervisores </a:t>
          </a:r>
          <a:endParaRPr lang="es-EC" dirty="0"/>
        </a:p>
      </dgm:t>
    </dgm:pt>
    <dgm:pt modelId="{292183D8-92F4-4779-8C35-EC24144260AA}" type="parTrans" cxnId="{1012B4A5-8E62-474C-956C-B9163AF42C18}">
      <dgm:prSet/>
      <dgm:spPr/>
      <dgm:t>
        <a:bodyPr/>
        <a:lstStyle/>
        <a:p>
          <a:endParaRPr lang="es-EC"/>
        </a:p>
      </dgm:t>
    </dgm:pt>
    <dgm:pt modelId="{C0E03B21-90CE-4946-884E-8F8B65AC2856}" type="sibTrans" cxnId="{1012B4A5-8E62-474C-956C-B9163AF42C18}">
      <dgm:prSet/>
      <dgm:spPr/>
      <dgm:t>
        <a:bodyPr/>
        <a:lstStyle/>
        <a:p>
          <a:endParaRPr lang="es-EC"/>
        </a:p>
      </dgm:t>
    </dgm:pt>
    <dgm:pt modelId="{B0250E2C-D8DF-4782-A584-A4FB370DB1B5}">
      <dgm:prSet phldrT="[Texto]" phldr="1"/>
      <dgm:spPr/>
      <dgm:t>
        <a:bodyPr/>
        <a:lstStyle/>
        <a:p>
          <a:endParaRPr lang="es-EC"/>
        </a:p>
      </dgm:t>
    </dgm:pt>
    <dgm:pt modelId="{079980AA-3FA9-42AA-9668-B9938AD83291}" type="parTrans" cxnId="{72BB611D-5628-468F-AA77-C78FDD946E3B}">
      <dgm:prSet/>
      <dgm:spPr/>
      <dgm:t>
        <a:bodyPr/>
        <a:lstStyle/>
        <a:p>
          <a:endParaRPr lang="es-EC"/>
        </a:p>
      </dgm:t>
    </dgm:pt>
    <dgm:pt modelId="{6871BA4B-A151-42EF-9FD9-8856E42D5562}" type="sibTrans" cxnId="{72BB611D-5628-468F-AA77-C78FDD946E3B}">
      <dgm:prSet/>
      <dgm:spPr/>
      <dgm:t>
        <a:bodyPr/>
        <a:lstStyle/>
        <a:p>
          <a:endParaRPr lang="es-EC"/>
        </a:p>
      </dgm:t>
    </dgm:pt>
    <dgm:pt modelId="{D753D056-B995-47CE-B412-21AB6F3F7430}">
      <dgm:prSet phldrT="[Texto]"/>
      <dgm:spPr/>
      <dgm:t>
        <a:bodyPr/>
        <a:lstStyle/>
        <a:p>
          <a:r>
            <a:rPr lang="es-EC" dirty="0" smtClean="0"/>
            <a:t>Motocicletas </a:t>
          </a:r>
          <a:endParaRPr lang="es-EC" dirty="0"/>
        </a:p>
      </dgm:t>
    </dgm:pt>
    <dgm:pt modelId="{D74A2A98-2EAE-47A9-8DBA-1E9BD6539F75}" type="parTrans" cxnId="{DD73199E-A5CE-476C-BFE4-382949449E85}">
      <dgm:prSet/>
      <dgm:spPr/>
      <dgm:t>
        <a:bodyPr/>
        <a:lstStyle/>
        <a:p>
          <a:endParaRPr lang="es-EC"/>
        </a:p>
      </dgm:t>
    </dgm:pt>
    <dgm:pt modelId="{20F7C329-5A1F-4508-9D65-D501EDE5F8EE}" type="sibTrans" cxnId="{DD73199E-A5CE-476C-BFE4-382949449E85}">
      <dgm:prSet/>
      <dgm:spPr/>
      <dgm:t>
        <a:bodyPr/>
        <a:lstStyle/>
        <a:p>
          <a:endParaRPr lang="es-EC"/>
        </a:p>
      </dgm:t>
    </dgm:pt>
    <dgm:pt modelId="{A579DF95-F95E-44EC-B1D1-C36979176C44}">
      <dgm:prSet phldrT="[Texto]" phldr="1"/>
      <dgm:spPr/>
      <dgm:t>
        <a:bodyPr/>
        <a:lstStyle/>
        <a:p>
          <a:endParaRPr lang="es-EC"/>
        </a:p>
      </dgm:t>
    </dgm:pt>
    <dgm:pt modelId="{83DE646C-3880-44F3-A28C-68C4BF9C2F42}" type="parTrans" cxnId="{C124B620-5C85-4E48-AFC2-96A23653BA66}">
      <dgm:prSet/>
      <dgm:spPr/>
      <dgm:t>
        <a:bodyPr/>
        <a:lstStyle/>
        <a:p>
          <a:endParaRPr lang="es-EC"/>
        </a:p>
      </dgm:t>
    </dgm:pt>
    <dgm:pt modelId="{4AAA80F5-5050-49B6-A46D-15183461D5F6}" type="sibTrans" cxnId="{C124B620-5C85-4E48-AFC2-96A23653BA66}">
      <dgm:prSet/>
      <dgm:spPr/>
      <dgm:t>
        <a:bodyPr/>
        <a:lstStyle/>
        <a:p>
          <a:endParaRPr lang="es-EC"/>
        </a:p>
      </dgm:t>
    </dgm:pt>
    <dgm:pt modelId="{8985E161-DBA5-4D5B-B1F4-0106F992F672}">
      <dgm:prSet phldrT="[Texto]"/>
      <dgm:spPr/>
      <dgm:t>
        <a:bodyPr/>
        <a:lstStyle/>
        <a:p>
          <a:r>
            <a:rPr lang="es-EC" dirty="0" smtClean="0"/>
            <a:t>Vehículos </a:t>
          </a:r>
          <a:endParaRPr lang="es-EC" dirty="0"/>
        </a:p>
      </dgm:t>
    </dgm:pt>
    <dgm:pt modelId="{0C497937-A97F-426E-875F-4A2CF2DD76CE}" type="parTrans" cxnId="{BCDD6DBF-634B-46F7-8DE4-841578018855}">
      <dgm:prSet/>
      <dgm:spPr/>
      <dgm:t>
        <a:bodyPr/>
        <a:lstStyle/>
        <a:p>
          <a:endParaRPr lang="es-EC"/>
        </a:p>
      </dgm:t>
    </dgm:pt>
    <dgm:pt modelId="{0AB455DF-D75E-4DF4-9C76-1481AF2C3861}" type="sibTrans" cxnId="{BCDD6DBF-634B-46F7-8DE4-841578018855}">
      <dgm:prSet/>
      <dgm:spPr/>
      <dgm:t>
        <a:bodyPr/>
        <a:lstStyle/>
        <a:p>
          <a:endParaRPr lang="es-EC"/>
        </a:p>
      </dgm:t>
    </dgm:pt>
    <dgm:pt modelId="{289A4C87-5774-4B90-853B-B6704A749908}" type="pres">
      <dgm:prSet presAssocID="{D7F8EB0C-27D7-4E52-B8BA-260A97385A5B}" presName="Name0" presStyleCnt="0">
        <dgm:presLayoutVars>
          <dgm:chMax/>
          <dgm:chPref/>
          <dgm:dir/>
        </dgm:presLayoutVars>
      </dgm:prSet>
      <dgm:spPr/>
      <dgm:t>
        <a:bodyPr/>
        <a:lstStyle/>
        <a:p>
          <a:endParaRPr lang="es-EC"/>
        </a:p>
      </dgm:t>
    </dgm:pt>
    <dgm:pt modelId="{EB417EAF-1A67-4A3D-8A89-8643699D46A4}" type="pres">
      <dgm:prSet presAssocID="{BD32E0F7-CC97-4272-B42E-B939337A3C0E}" presName="composite" presStyleCnt="0">
        <dgm:presLayoutVars>
          <dgm:chMax val="1"/>
          <dgm:chPref val="1"/>
        </dgm:presLayoutVars>
      </dgm:prSet>
      <dgm:spPr/>
    </dgm:pt>
    <dgm:pt modelId="{DEF61421-3B02-4804-A36E-29CFE0D28217}" type="pres">
      <dgm:prSet presAssocID="{BD32E0F7-CC97-4272-B42E-B939337A3C0E}" presName="Accent" presStyleLbl="trAlignAcc1" presStyleIdx="0" presStyleCnt="3">
        <dgm:presLayoutVars>
          <dgm:chMax val="0"/>
          <dgm:chPref val="0"/>
        </dgm:presLayoutVars>
      </dgm:prSet>
      <dgm:spPr/>
    </dgm:pt>
    <dgm:pt modelId="{95271CE2-7C68-44C8-8E8E-7013C9CDC143}" type="pres">
      <dgm:prSet presAssocID="{BD32E0F7-CC97-4272-B42E-B939337A3C0E}" presName="Image" presStyleLbl="alignImgPlace1" presStyleIdx="0" presStyleCnt="3" custScaleX="50743">
        <dgm:presLayoutVars>
          <dgm:chMax val="0"/>
          <dgm:chPref val="0"/>
        </dgm:presLayoutVars>
      </dgm:prSet>
      <dgm:spPr>
        <a:blipFill rotWithShape="1">
          <a:blip xmlns:r="http://schemas.openxmlformats.org/officeDocument/2006/relationships" r:embed="rId1"/>
          <a:stretch>
            <a:fillRect/>
          </a:stretch>
        </a:blipFill>
      </dgm:spPr>
    </dgm:pt>
    <dgm:pt modelId="{E86F90B7-31C0-4539-8ECC-8490FAAB9E0B}" type="pres">
      <dgm:prSet presAssocID="{BD32E0F7-CC97-4272-B42E-B939337A3C0E}" presName="ChildComposite" presStyleCnt="0"/>
      <dgm:spPr/>
    </dgm:pt>
    <dgm:pt modelId="{6E366EC9-8A5C-4BF5-95E6-2F3CF43ABE7D}" type="pres">
      <dgm:prSet presAssocID="{BD32E0F7-CC97-4272-B42E-B939337A3C0E}" presName="Child" presStyleLbl="node1" presStyleIdx="0" presStyleCnt="3">
        <dgm:presLayoutVars>
          <dgm:chMax val="0"/>
          <dgm:chPref val="0"/>
          <dgm:bulletEnabled val="1"/>
        </dgm:presLayoutVars>
      </dgm:prSet>
      <dgm:spPr/>
      <dgm:t>
        <a:bodyPr/>
        <a:lstStyle/>
        <a:p>
          <a:endParaRPr lang="es-EC"/>
        </a:p>
      </dgm:t>
    </dgm:pt>
    <dgm:pt modelId="{B434E897-642A-4CFA-ADD6-D2AE6C136B2F}" type="pres">
      <dgm:prSet presAssocID="{BD32E0F7-CC97-4272-B42E-B939337A3C0E}" presName="Parent" presStyleLbl="revTx" presStyleIdx="0" presStyleCnt="3">
        <dgm:presLayoutVars>
          <dgm:chMax val="1"/>
          <dgm:chPref val="0"/>
          <dgm:bulletEnabled val="1"/>
        </dgm:presLayoutVars>
      </dgm:prSet>
      <dgm:spPr/>
      <dgm:t>
        <a:bodyPr/>
        <a:lstStyle/>
        <a:p>
          <a:endParaRPr lang="es-EC"/>
        </a:p>
      </dgm:t>
    </dgm:pt>
    <dgm:pt modelId="{C9ED7BDE-E83E-435B-9E16-2C9A25241E5B}" type="pres">
      <dgm:prSet presAssocID="{D8DE7E73-DF29-4EED-A1FB-6B067CF606B7}" presName="sibTrans" presStyleCnt="0"/>
      <dgm:spPr/>
    </dgm:pt>
    <dgm:pt modelId="{B3804398-7C66-4377-940C-22B60C060ACC}" type="pres">
      <dgm:prSet presAssocID="{B0250E2C-D8DF-4782-A584-A4FB370DB1B5}" presName="composite" presStyleCnt="0">
        <dgm:presLayoutVars>
          <dgm:chMax val="1"/>
          <dgm:chPref val="1"/>
        </dgm:presLayoutVars>
      </dgm:prSet>
      <dgm:spPr/>
    </dgm:pt>
    <dgm:pt modelId="{2CD692D1-A31B-4269-8BE3-5FC5A2B7D205}" type="pres">
      <dgm:prSet presAssocID="{B0250E2C-D8DF-4782-A584-A4FB370DB1B5}" presName="Accent" presStyleLbl="trAlignAcc1" presStyleIdx="1" presStyleCnt="3">
        <dgm:presLayoutVars>
          <dgm:chMax val="0"/>
          <dgm:chPref val="0"/>
        </dgm:presLayoutVars>
      </dgm:prSet>
      <dgm:spPr/>
    </dgm:pt>
    <dgm:pt modelId="{B885A129-EC9A-4845-84E0-56DB1C6DE207}" type="pres">
      <dgm:prSet presAssocID="{B0250E2C-D8DF-4782-A584-A4FB370DB1B5}"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pt>
    <dgm:pt modelId="{0B4B9279-5CDC-4DE2-ADB8-894CAF4E15C9}" type="pres">
      <dgm:prSet presAssocID="{B0250E2C-D8DF-4782-A584-A4FB370DB1B5}" presName="ChildComposite" presStyleCnt="0"/>
      <dgm:spPr/>
    </dgm:pt>
    <dgm:pt modelId="{C73441C0-201B-4D3E-8111-1FEDC24A4354}" type="pres">
      <dgm:prSet presAssocID="{B0250E2C-D8DF-4782-A584-A4FB370DB1B5}" presName="Child" presStyleLbl="node1" presStyleIdx="1" presStyleCnt="3">
        <dgm:presLayoutVars>
          <dgm:chMax val="0"/>
          <dgm:chPref val="0"/>
          <dgm:bulletEnabled val="1"/>
        </dgm:presLayoutVars>
      </dgm:prSet>
      <dgm:spPr/>
      <dgm:t>
        <a:bodyPr/>
        <a:lstStyle/>
        <a:p>
          <a:endParaRPr lang="es-EC"/>
        </a:p>
      </dgm:t>
    </dgm:pt>
    <dgm:pt modelId="{AFC2AB17-B420-44C5-AA1D-BBF99DFA4727}" type="pres">
      <dgm:prSet presAssocID="{B0250E2C-D8DF-4782-A584-A4FB370DB1B5}" presName="Parent" presStyleLbl="revTx" presStyleIdx="1" presStyleCnt="3">
        <dgm:presLayoutVars>
          <dgm:chMax val="1"/>
          <dgm:chPref val="0"/>
          <dgm:bulletEnabled val="1"/>
        </dgm:presLayoutVars>
      </dgm:prSet>
      <dgm:spPr/>
      <dgm:t>
        <a:bodyPr/>
        <a:lstStyle/>
        <a:p>
          <a:endParaRPr lang="es-EC"/>
        </a:p>
      </dgm:t>
    </dgm:pt>
    <dgm:pt modelId="{9EE8E209-4857-492B-831A-C1071F71DE97}" type="pres">
      <dgm:prSet presAssocID="{6871BA4B-A151-42EF-9FD9-8856E42D5562}" presName="sibTrans" presStyleCnt="0"/>
      <dgm:spPr/>
    </dgm:pt>
    <dgm:pt modelId="{C6A94E8A-4E29-4E4E-9858-E3DA470BE0CF}" type="pres">
      <dgm:prSet presAssocID="{A579DF95-F95E-44EC-B1D1-C36979176C44}" presName="composite" presStyleCnt="0">
        <dgm:presLayoutVars>
          <dgm:chMax val="1"/>
          <dgm:chPref val="1"/>
        </dgm:presLayoutVars>
      </dgm:prSet>
      <dgm:spPr/>
    </dgm:pt>
    <dgm:pt modelId="{9AEAD972-A32E-4397-A268-A079DFC645E8}" type="pres">
      <dgm:prSet presAssocID="{A579DF95-F95E-44EC-B1D1-C36979176C44}" presName="Accent" presStyleLbl="trAlignAcc1" presStyleIdx="2" presStyleCnt="3">
        <dgm:presLayoutVars>
          <dgm:chMax val="0"/>
          <dgm:chPref val="0"/>
        </dgm:presLayoutVars>
      </dgm:prSet>
      <dgm:spPr/>
    </dgm:pt>
    <dgm:pt modelId="{796B4DEE-CD49-4061-8967-88064D6F37E1}" type="pres">
      <dgm:prSet presAssocID="{A579DF95-F95E-44EC-B1D1-C36979176C44}" presName="Image" presStyleLbl="alignImgPlace1" presStyleIdx="2" presStyleCnt="3">
        <dgm:presLayoutVars>
          <dgm:chMax val="0"/>
          <dgm:chPref val="0"/>
        </dgm:presLayoutVars>
      </dgm:prSet>
      <dgm:spPr>
        <a:blipFill rotWithShape="1">
          <a:blip xmlns:r="http://schemas.openxmlformats.org/officeDocument/2006/relationships" r:embed="rId3"/>
          <a:stretch>
            <a:fillRect/>
          </a:stretch>
        </a:blipFill>
      </dgm:spPr>
    </dgm:pt>
    <dgm:pt modelId="{0962EF3B-49B7-4136-9E5A-CC659A8E0E8A}" type="pres">
      <dgm:prSet presAssocID="{A579DF95-F95E-44EC-B1D1-C36979176C44}" presName="ChildComposite" presStyleCnt="0"/>
      <dgm:spPr/>
    </dgm:pt>
    <dgm:pt modelId="{1D2F9B84-71CD-4A94-AF1E-CA0A5F588701}" type="pres">
      <dgm:prSet presAssocID="{A579DF95-F95E-44EC-B1D1-C36979176C44}" presName="Child" presStyleLbl="node1" presStyleIdx="2" presStyleCnt="3">
        <dgm:presLayoutVars>
          <dgm:chMax val="0"/>
          <dgm:chPref val="0"/>
          <dgm:bulletEnabled val="1"/>
        </dgm:presLayoutVars>
      </dgm:prSet>
      <dgm:spPr/>
      <dgm:t>
        <a:bodyPr/>
        <a:lstStyle/>
        <a:p>
          <a:endParaRPr lang="es-EC"/>
        </a:p>
      </dgm:t>
    </dgm:pt>
    <dgm:pt modelId="{CDBC3C52-A93E-4CF5-A27E-916D5081A599}" type="pres">
      <dgm:prSet presAssocID="{A579DF95-F95E-44EC-B1D1-C36979176C44}" presName="Parent" presStyleLbl="revTx" presStyleIdx="2" presStyleCnt="3">
        <dgm:presLayoutVars>
          <dgm:chMax val="1"/>
          <dgm:chPref val="0"/>
          <dgm:bulletEnabled val="1"/>
        </dgm:presLayoutVars>
      </dgm:prSet>
      <dgm:spPr/>
      <dgm:t>
        <a:bodyPr/>
        <a:lstStyle/>
        <a:p>
          <a:endParaRPr lang="es-EC"/>
        </a:p>
      </dgm:t>
    </dgm:pt>
  </dgm:ptLst>
  <dgm:cxnLst>
    <dgm:cxn modelId="{DD73199E-A5CE-476C-BFE4-382949449E85}" srcId="{B0250E2C-D8DF-4782-A584-A4FB370DB1B5}" destId="{D753D056-B995-47CE-B412-21AB6F3F7430}" srcOrd="0" destOrd="0" parTransId="{D74A2A98-2EAE-47A9-8DBA-1E9BD6539F75}" sibTransId="{20F7C329-5A1F-4508-9D65-D501EDE5F8EE}"/>
    <dgm:cxn modelId="{58F1AE33-4F41-4A9D-AA78-114218C6DDC6}" type="presOf" srcId="{8985E161-DBA5-4D5B-B1F4-0106F992F672}" destId="{1D2F9B84-71CD-4A94-AF1E-CA0A5F588701}" srcOrd="0" destOrd="0" presId="urn:microsoft.com/office/officeart/2008/layout/CaptionedPictures"/>
    <dgm:cxn modelId="{1012B4A5-8E62-474C-956C-B9163AF42C18}" srcId="{BD32E0F7-CC97-4272-B42E-B939337A3C0E}" destId="{C3492857-A60D-49D3-A01C-A522AFA30435}" srcOrd="0" destOrd="0" parTransId="{292183D8-92F4-4779-8C35-EC24144260AA}" sibTransId="{C0E03B21-90CE-4946-884E-8F8B65AC2856}"/>
    <dgm:cxn modelId="{44BD81E4-042F-4F62-B98B-529DC4077097}" type="presOf" srcId="{C3492857-A60D-49D3-A01C-A522AFA30435}" destId="{6E366EC9-8A5C-4BF5-95E6-2F3CF43ABE7D}" srcOrd="0" destOrd="0" presId="urn:microsoft.com/office/officeart/2008/layout/CaptionedPictures"/>
    <dgm:cxn modelId="{72BB611D-5628-468F-AA77-C78FDD946E3B}" srcId="{D7F8EB0C-27D7-4E52-B8BA-260A97385A5B}" destId="{B0250E2C-D8DF-4782-A584-A4FB370DB1B5}" srcOrd="1" destOrd="0" parTransId="{079980AA-3FA9-42AA-9668-B9938AD83291}" sibTransId="{6871BA4B-A151-42EF-9FD9-8856E42D5562}"/>
    <dgm:cxn modelId="{E26E3F89-5041-41BC-9E5F-347F1031C769}" type="presOf" srcId="{A579DF95-F95E-44EC-B1D1-C36979176C44}" destId="{CDBC3C52-A93E-4CF5-A27E-916D5081A599}" srcOrd="0" destOrd="0" presId="urn:microsoft.com/office/officeart/2008/layout/CaptionedPictures"/>
    <dgm:cxn modelId="{CE2EE080-6A2E-4308-8CC6-90022715EEC0}" type="presOf" srcId="{BD32E0F7-CC97-4272-B42E-B939337A3C0E}" destId="{B434E897-642A-4CFA-ADD6-D2AE6C136B2F}" srcOrd="0" destOrd="0" presId="urn:microsoft.com/office/officeart/2008/layout/CaptionedPictures"/>
    <dgm:cxn modelId="{471854C1-D5CB-4031-A097-F6A1EB89C30B}" type="presOf" srcId="{B0250E2C-D8DF-4782-A584-A4FB370DB1B5}" destId="{AFC2AB17-B420-44C5-AA1D-BBF99DFA4727}" srcOrd="0" destOrd="0" presId="urn:microsoft.com/office/officeart/2008/layout/CaptionedPictures"/>
    <dgm:cxn modelId="{1DE3D477-3DC2-45A3-B885-3CE84773EE9D}" type="presOf" srcId="{D753D056-B995-47CE-B412-21AB6F3F7430}" destId="{C73441C0-201B-4D3E-8111-1FEDC24A4354}" srcOrd="0" destOrd="0" presId="urn:microsoft.com/office/officeart/2008/layout/CaptionedPictures"/>
    <dgm:cxn modelId="{ABD782C5-22D2-42FF-AE61-4D83BC78EB7D}" type="presOf" srcId="{D7F8EB0C-27D7-4E52-B8BA-260A97385A5B}" destId="{289A4C87-5774-4B90-853B-B6704A749908}" srcOrd="0" destOrd="0" presId="urn:microsoft.com/office/officeart/2008/layout/CaptionedPictures"/>
    <dgm:cxn modelId="{C124B620-5C85-4E48-AFC2-96A23653BA66}" srcId="{D7F8EB0C-27D7-4E52-B8BA-260A97385A5B}" destId="{A579DF95-F95E-44EC-B1D1-C36979176C44}" srcOrd="2" destOrd="0" parTransId="{83DE646C-3880-44F3-A28C-68C4BF9C2F42}" sibTransId="{4AAA80F5-5050-49B6-A46D-15183461D5F6}"/>
    <dgm:cxn modelId="{A6D7CF8C-D804-4D49-AB1C-C200CFE303E1}" srcId="{D7F8EB0C-27D7-4E52-B8BA-260A97385A5B}" destId="{BD32E0F7-CC97-4272-B42E-B939337A3C0E}" srcOrd="0" destOrd="0" parTransId="{7875088A-43DF-4A07-9429-734112950F06}" sibTransId="{D8DE7E73-DF29-4EED-A1FB-6B067CF606B7}"/>
    <dgm:cxn modelId="{BCDD6DBF-634B-46F7-8DE4-841578018855}" srcId="{A579DF95-F95E-44EC-B1D1-C36979176C44}" destId="{8985E161-DBA5-4D5B-B1F4-0106F992F672}" srcOrd="0" destOrd="0" parTransId="{0C497937-A97F-426E-875F-4A2CF2DD76CE}" sibTransId="{0AB455DF-D75E-4DF4-9C76-1481AF2C3861}"/>
    <dgm:cxn modelId="{40452B08-7FB4-44A7-A972-DD9E66FFBAD3}" type="presParOf" srcId="{289A4C87-5774-4B90-853B-B6704A749908}" destId="{EB417EAF-1A67-4A3D-8A89-8643699D46A4}" srcOrd="0" destOrd="0" presId="urn:microsoft.com/office/officeart/2008/layout/CaptionedPictures"/>
    <dgm:cxn modelId="{2CB8AA02-6BD8-4276-B090-B898F0FF13D2}" type="presParOf" srcId="{EB417EAF-1A67-4A3D-8A89-8643699D46A4}" destId="{DEF61421-3B02-4804-A36E-29CFE0D28217}" srcOrd="0" destOrd="0" presId="urn:microsoft.com/office/officeart/2008/layout/CaptionedPictures"/>
    <dgm:cxn modelId="{42B4B935-558A-4E8C-96EB-4D86D65B8A2F}" type="presParOf" srcId="{EB417EAF-1A67-4A3D-8A89-8643699D46A4}" destId="{95271CE2-7C68-44C8-8E8E-7013C9CDC143}" srcOrd="1" destOrd="0" presId="urn:microsoft.com/office/officeart/2008/layout/CaptionedPictures"/>
    <dgm:cxn modelId="{C16FE9B8-C0E6-4879-B337-3E681587B8A3}" type="presParOf" srcId="{EB417EAF-1A67-4A3D-8A89-8643699D46A4}" destId="{E86F90B7-31C0-4539-8ECC-8490FAAB9E0B}" srcOrd="2" destOrd="0" presId="urn:microsoft.com/office/officeart/2008/layout/CaptionedPictures"/>
    <dgm:cxn modelId="{5CD25C4F-84F3-4E9C-BBED-BBB502A39575}" type="presParOf" srcId="{E86F90B7-31C0-4539-8ECC-8490FAAB9E0B}" destId="{6E366EC9-8A5C-4BF5-95E6-2F3CF43ABE7D}" srcOrd="0" destOrd="0" presId="urn:microsoft.com/office/officeart/2008/layout/CaptionedPictures"/>
    <dgm:cxn modelId="{E0A48F32-C841-48A5-BB81-7ED26893F747}" type="presParOf" srcId="{E86F90B7-31C0-4539-8ECC-8490FAAB9E0B}" destId="{B434E897-642A-4CFA-ADD6-D2AE6C136B2F}" srcOrd="1" destOrd="0" presId="urn:microsoft.com/office/officeart/2008/layout/CaptionedPictures"/>
    <dgm:cxn modelId="{BB2BA8B3-A0F2-447E-BFBB-83C5CCBC77AC}" type="presParOf" srcId="{289A4C87-5774-4B90-853B-B6704A749908}" destId="{C9ED7BDE-E83E-435B-9E16-2C9A25241E5B}" srcOrd="1" destOrd="0" presId="urn:microsoft.com/office/officeart/2008/layout/CaptionedPictures"/>
    <dgm:cxn modelId="{7DF03388-7180-4684-8F97-6EC71457725F}" type="presParOf" srcId="{289A4C87-5774-4B90-853B-B6704A749908}" destId="{B3804398-7C66-4377-940C-22B60C060ACC}" srcOrd="2" destOrd="0" presId="urn:microsoft.com/office/officeart/2008/layout/CaptionedPictures"/>
    <dgm:cxn modelId="{0B62965A-8882-4984-9534-702D725962A1}" type="presParOf" srcId="{B3804398-7C66-4377-940C-22B60C060ACC}" destId="{2CD692D1-A31B-4269-8BE3-5FC5A2B7D205}" srcOrd="0" destOrd="0" presId="urn:microsoft.com/office/officeart/2008/layout/CaptionedPictures"/>
    <dgm:cxn modelId="{3C8EB644-0752-4911-AD9B-ADA881FA1408}" type="presParOf" srcId="{B3804398-7C66-4377-940C-22B60C060ACC}" destId="{B885A129-EC9A-4845-84E0-56DB1C6DE207}" srcOrd="1" destOrd="0" presId="urn:microsoft.com/office/officeart/2008/layout/CaptionedPictures"/>
    <dgm:cxn modelId="{4B314946-19CA-4D3F-878B-178908579143}" type="presParOf" srcId="{B3804398-7C66-4377-940C-22B60C060ACC}" destId="{0B4B9279-5CDC-4DE2-ADB8-894CAF4E15C9}" srcOrd="2" destOrd="0" presId="urn:microsoft.com/office/officeart/2008/layout/CaptionedPictures"/>
    <dgm:cxn modelId="{8C92E1E9-DF97-4FFC-AA94-C23A86FFFE0E}" type="presParOf" srcId="{0B4B9279-5CDC-4DE2-ADB8-894CAF4E15C9}" destId="{C73441C0-201B-4D3E-8111-1FEDC24A4354}" srcOrd="0" destOrd="0" presId="urn:microsoft.com/office/officeart/2008/layout/CaptionedPictures"/>
    <dgm:cxn modelId="{0D760C4D-A9B4-4073-B3CE-3AC4961EEC88}" type="presParOf" srcId="{0B4B9279-5CDC-4DE2-ADB8-894CAF4E15C9}" destId="{AFC2AB17-B420-44C5-AA1D-BBF99DFA4727}" srcOrd="1" destOrd="0" presId="urn:microsoft.com/office/officeart/2008/layout/CaptionedPictures"/>
    <dgm:cxn modelId="{82437988-0987-4DD9-8ED6-F3257BD1DF22}" type="presParOf" srcId="{289A4C87-5774-4B90-853B-B6704A749908}" destId="{9EE8E209-4857-492B-831A-C1071F71DE97}" srcOrd="3" destOrd="0" presId="urn:microsoft.com/office/officeart/2008/layout/CaptionedPictures"/>
    <dgm:cxn modelId="{3FCAEDB8-0A9C-4A95-8F6C-C0D7F2585F1E}" type="presParOf" srcId="{289A4C87-5774-4B90-853B-B6704A749908}" destId="{C6A94E8A-4E29-4E4E-9858-E3DA470BE0CF}" srcOrd="4" destOrd="0" presId="urn:microsoft.com/office/officeart/2008/layout/CaptionedPictures"/>
    <dgm:cxn modelId="{3268DDD5-3D6A-4744-BAEC-71D3AB167014}" type="presParOf" srcId="{C6A94E8A-4E29-4E4E-9858-E3DA470BE0CF}" destId="{9AEAD972-A32E-4397-A268-A079DFC645E8}" srcOrd="0" destOrd="0" presId="urn:microsoft.com/office/officeart/2008/layout/CaptionedPictures"/>
    <dgm:cxn modelId="{315B9165-556C-4036-A127-6733D101B1C6}" type="presParOf" srcId="{C6A94E8A-4E29-4E4E-9858-E3DA470BE0CF}" destId="{796B4DEE-CD49-4061-8967-88064D6F37E1}" srcOrd="1" destOrd="0" presId="urn:microsoft.com/office/officeart/2008/layout/CaptionedPictures"/>
    <dgm:cxn modelId="{B2BC33C8-6857-40E2-834D-C9E767342708}" type="presParOf" srcId="{C6A94E8A-4E29-4E4E-9858-E3DA470BE0CF}" destId="{0962EF3B-49B7-4136-9E5A-CC659A8E0E8A}" srcOrd="2" destOrd="0" presId="urn:microsoft.com/office/officeart/2008/layout/CaptionedPictures"/>
    <dgm:cxn modelId="{49B5BAE5-89C0-4B35-A425-FF818A093204}" type="presParOf" srcId="{0962EF3B-49B7-4136-9E5A-CC659A8E0E8A}" destId="{1D2F9B84-71CD-4A94-AF1E-CA0A5F588701}" srcOrd="0" destOrd="0" presId="urn:microsoft.com/office/officeart/2008/layout/CaptionedPictures"/>
    <dgm:cxn modelId="{997DC9D3-90D3-4602-87B8-41C8FC73CBD6}" type="presParOf" srcId="{0962EF3B-49B7-4136-9E5A-CC659A8E0E8A}" destId="{CDBC3C52-A93E-4CF5-A27E-916D5081A599}" srcOrd="1" destOrd="0" presId="urn:microsoft.com/office/officeart/2008/layout/CaptionedPicture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F06A47E-DE5F-46A0-A698-1A87F669A28D}" type="doc">
      <dgm:prSet loTypeId="urn:microsoft.com/office/officeart/2008/layout/CaptionedPictures" loCatId="picture" qsTypeId="urn:microsoft.com/office/officeart/2005/8/quickstyle/simple1" qsCatId="simple" csTypeId="urn:microsoft.com/office/officeart/2005/8/colors/accent4_1" csCatId="accent4" phldr="1"/>
      <dgm:spPr/>
      <dgm:t>
        <a:bodyPr/>
        <a:lstStyle/>
        <a:p>
          <a:endParaRPr lang="es-EC"/>
        </a:p>
      </dgm:t>
    </dgm:pt>
    <dgm:pt modelId="{647683BA-E8FF-4817-81A3-784F05594EAE}">
      <dgm:prSet phldrT="[Texto]" phldr="1"/>
      <dgm:spPr/>
      <dgm:t>
        <a:bodyPr/>
        <a:lstStyle/>
        <a:p>
          <a:endParaRPr lang="es-EC"/>
        </a:p>
      </dgm:t>
    </dgm:pt>
    <dgm:pt modelId="{1DFD5130-810B-41E8-8AE8-79EB057CFD6B}" type="parTrans" cxnId="{EAE65691-E19F-4C9A-AEF9-E6B0BE288E36}">
      <dgm:prSet/>
      <dgm:spPr/>
      <dgm:t>
        <a:bodyPr/>
        <a:lstStyle/>
        <a:p>
          <a:endParaRPr lang="es-EC"/>
        </a:p>
      </dgm:t>
    </dgm:pt>
    <dgm:pt modelId="{3A31C5C0-EBA8-4FD1-9C78-1920BC0C8FAA}" type="sibTrans" cxnId="{EAE65691-E19F-4C9A-AEF9-E6B0BE288E36}">
      <dgm:prSet/>
      <dgm:spPr/>
      <dgm:t>
        <a:bodyPr/>
        <a:lstStyle/>
        <a:p>
          <a:endParaRPr lang="es-EC"/>
        </a:p>
      </dgm:t>
    </dgm:pt>
    <dgm:pt modelId="{C68556D3-AACD-4BAB-B8F4-D57EB2ACB175}">
      <dgm:prSet phldrT="[Texto]"/>
      <dgm:spPr/>
      <dgm:t>
        <a:bodyPr/>
        <a:lstStyle/>
        <a:p>
          <a:r>
            <a:rPr lang="es-EC" dirty="0" smtClean="0"/>
            <a:t>Uniforme de parada </a:t>
          </a:r>
          <a:endParaRPr lang="es-EC" dirty="0"/>
        </a:p>
      </dgm:t>
    </dgm:pt>
    <dgm:pt modelId="{EA4E3563-C4E1-4203-B5E3-4DA2DAC3DABB}" type="parTrans" cxnId="{401104A3-5874-44D1-AB12-F17C6EB97A2C}">
      <dgm:prSet/>
      <dgm:spPr/>
      <dgm:t>
        <a:bodyPr/>
        <a:lstStyle/>
        <a:p>
          <a:endParaRPr lang="es-EC"/>
        </a:p>
      </dgm:t>
    </dgm:pt>
    <dgm:pt modelId="{A8E8D35C-86C7-4115-8E7E-01C31531FE92}" type="sibTrans" cxnId="{401104A3-5874-44D1-AB12-F17C6EB97A2C}">
      <dgm:prSet/>
      <dgm:spPr/>
      <dgm:t>
        <a:bodyPr/>
        <a:lstStyle/>
        <a:p>
          <a:endParaRPr lang="es-EC"/>
        </a:p>
      </dgm:t>
    </dgm:pt>
    <dgm:pt modelId="{278E3D8D-97FF-4F53-A620-0BB5B42FB358}">
      <dgm:prSet phldrT="[Texto]" phldr="1"/>
      <dgm:spPr/>
      <dgm:t>
        <a:bodyPr/>
        <a:lstStyle/>
        <a:p>
          <a:endParaRPr lang="es-EC"/>
        </a:p>
      </dgm:t>
    </dgm:pt>
    <dgm:pt modelId="{0BB41765-C5CE-4D5C-A2D0-2F14DB4BC7EA}" type="parTrans" cxnId="{7C2527AE-8007-4971-8CC6-B32A55909E1C}">
      <dgm:prSet/>
      <dgm:spPr/>
      <dgm:t>
        <a:bodyPr/>
        <a:lstStyle/>
        <a:p>
          <a:endParaRPr lang="es-EC"/>
        </a:p>
      </dgm:t>
    </dgm:pt>
    <dgm:pt modelId="{5AF2B0CC-4FBF-48FD-942B-42785A976BC5}" type="sibTrans" cxnId="{7C2527AE-8007-4971-8CC6-B32A55909E1C}">
      <dgm:prSet/>
      <dgm:spPr/>
      <dgm:t>
        <a:bodyPr/>
        <a:lstStyle/>
        <a:p>
          <a:endParaRPr lang="es-EC"/>
        </a:p>
      </dgm:t>
    </dgm:pt>
    <dgm:pt modelId="{A1C7D7EE-6C40-4156-BFCB-5F448B35958C}">
      <dgm:prSet phldrT="[Texto]"/>
      <dgm:spPr/>
      <dgm:t>
        <a:bodyPr/>
        <a:lstStyle/>
        <a:p>
          <a:r>
            <a:rPr lang="es-EC" dirty="0" smtClean="0"/>
            <a:t>Uniforme safari </a:t>
          </a:r>
          <a:endParaRPr lang="es-EC" dirty="0"/>
        </a:p>
      </dgm:t>
    </dgm:pt>
    <dgm:pt modelId="{36255804-BAB5-489F-ACEC-C1D6D542C809}" type="parTrans" cxnId="{834D6FAB-CD08-48EA-956C-F9FAC2409FC8}">
      <dgm:prSet/>
      <dgm:spPr/>
      <dgm:t>
        <a:bodyPr/>
        <a:lstStyle/>
        <a:p>
          <a:endParaRPr lang="es-EC"/>
        </a:p>
      </dgm:t>
    </dgm:pt>
    <dgm:pt modelId="{C4B4D755-2352-4EF4-A41C-645AC6FD2F46}" type="sibTrans" cxnId="{834D6FAB-CD08-48EA-956C-F9FAC2409FC8}">
      <dgm:prSet/>
      <dgm:spPr/>
      <dgm:t>
        <a:bodyPr/>
        <a:lstStyle/>
        <a:p>
          <a:endParaRPr lang="es-EC"/>
        </a:p>
      </dgm:t>
    </dgm:pt>
    <dgm:pt modelId="{EEF1F087-9D0B-4228-ACDA-4B76A627BBC2}">
      <dgm:prSet phldrT="[Texto]" phldr="1"/>
      <dgm:spPr/>
      <dgm:t>
        <a:bodyPr/>
        <a:lstStyle/>
        <a:p>
          <a:endParaRPr lang="es-EC"/>
        </a:p>
      </dgm:t>
    </dgm:pt>
    <dgm:pt modelId="{018BB3B1-1679-4D96-B1C6-3780E742050D}" type="parTrans" cxnId="{97C89D37-7752-4499-B927-448B9DF215BC}">
      <dgm:prSet/>
      <dgm:spPr/>
      <dgm:t>
        <a:bodyPr/>
        <a:lstStyle/>
        <a:p>
          <a:endParaRPr lang="es-EC"/>
        </a:p>
      </dgm:t>
    </dgm:pt>
    <dgm:pt modelId="{F75FE1EF-E356-4527-9475-A68DC750D172}" type="sibTrans" cxnId="{97C89D37-7752-4499-B927-448B9DF215BC}">
      <dgm:prSet/>
      <dgm:spPr/>
      <dgm:t>
        <a:bodyPr/>
        <a:lstStyle/>
        <a:p>
          <a:endParaRPr lang="es-EC"/>
        </a:p>
      </dgm:t>
    </dgm:pt>
    <dgm:pt modelId="{10143A1D-01C2-4F4F-8A16-3A9262A1DA48}">
      <dgm:prSet phldrT="[Texto]"/>
      <dgm:spPr/>
      <dgm:t>
        <a:bodyPr/>
        <a:lstStyle/>
        <a:p>
          <a:r>
            <a:rPr lang="es-EC" dirty="0" smtClean="0"/>
            <a:t>Uniforme (especial)</a:t>
          </a:r>
          <a:endParaRPr lang="es-EC" dirty="0"/>
        </a:p>
      </dgm:t>
    </dgm:pt>
    <dgm:pt modelId="{E6205F5D-0E34-44F4-AFB4-D4607CA1E4A2}" type="parTrans" cxnId="{D6008E5B-082A-4E68-B301-1D5999148367}">
      <dgm:prSet/>
      <dgm:spPr/>
      <dgm:t>
        <a:bodyPr/>
        <a:lstStyle/>
        <a:p>
          <a:endParaRPr lang="es-EC"/>
        </a:p>
      </dgm:t>
    </dgm:pt>
    <dgm:pt modelId="{8F2A06AC-469A-49D5-AB9B-EC061A9D7413}" type="sibTrans" cxnId="{D6008E5B-082A-4E68-B301-1D5999148367}">
      <dgm:prSet/>
      <dgm:spPr/>
      <dgm:t>
        <a:bodyPr/>
        <a:lstStyle/>
        <a:p>
          <a:endParaRPr lang="es-EC"/>
        </a:p>
      </dgm:t>
    </dgm:pt>
    <dgm:pt modelId="{289FD681-8C3C-429A-9D11-77293733D78B}" type="pres">
      <dgm:prSet presAssocID="{2F06A47E-DE5F-46A0-A698-1A87F669A28D}" presName="Name0" presStyleCnt="0">
        <dgm:presLayoutVars>
          <dgm:chMax/>
          <dgm:chPref/>
          <dgm:dir/>
        </dgm:presLayoutVars>
      </dgm:prSet>
      <dgm:spPr/>
      <dgm:t>
        <a:bodyPr/>
        <a:lstStyle/>
        <a:p>
          <a:endParaRPr lang="es-EC"/>
        </a:p>
      </dgm:t>
    </dgm:pt>
    <dgm:pt modelId="{4A891605-4571-4D3E-AD46-3104E900BB90}" type="pres">
      <dgm:prSet presAssocID="{647683BA-E8FF-4817-81A3-784F05594EAE}" presName="composite" presStyleCnt="0">
        <dgm:presLayoutVars>
          <dgm:chMax val="1"/>
          <dgm:chPref val="1"/>
        </dgm:presLayoutVars>
      </dgm:prSet>
      <dgm:spPr/>
    </dgm:pt>
    <dgm:pt modelId="{F8C3E24B-4FD5-457A-90BF-AF897BC54DEC}" type="pres">
      <dgm:prSet presAssocID="{647683BA-E8FF-4817-81A3-784F05594EAE}" presName="Accent" presStyleLbl="trAlignAcc1" presStyleIdx="0" presStyleCnt="3">
        <dgm:presLayoutVars>
          <dgm:chMax val="0"/>
          <dgm:chPref val="0"/>
        </dgm:presLayoutVars>
      </dgm:prSet>
      <dgm:spPr/>
    </dgm:pt>
    <dgm:pt modelId="{CBC3C721-5862-4C36-8A9E-74423B181A48}" type="pres">
      <dgm:prSet presAssocID="{647683BA-E8FF-4817-81A3-784F05594EAE}" presName="Image" presStyleLbl="alignImgPlace1" presStyleIdx="0" presStyleCnt="3" custScaleX="79366">
        <dgm:presLayoutVars>
          <dgm:chMax val="0"/>
          <dgm:chPref val="0"/>
        </dgm:presLayoutVars>
      </dgm:prSet>
      <dgm:spPr>
        <a:blipFill rotWithShape="1">
          <a:blip xmlns:r="http://schemas.openxmlformats.org/officeDocument/2006/relationships" r:embed="rId1"/>
          <a:stretch>
            <a:fillRect/>
          </a:stretch>
        </a:blipFill>
      </dgm:spPr>
    </dgm:pt>
    <dgm:pt modelId="{E4AA505F-C51E-4120-94A3-B9A02FEF5E79}" type="pres">
      <dgm:prSet presAssocID="{647683BA-E8FF-4817-81A3-784F05594EAE}" presName="ChildComposite" presStyleCnt="0"/>
      <dgm:spPr/>
    </dgm:pt>
    <dgm:pt modelId="{E689F974-CBB6-4986-ABB6-CF0D013F17BD}" type="pres">
      <dgm:prSet presAssocID="{647683BA-E8FF-4817-81A3-784F05594EAE}" presName="Child" presStyleLbl="node1" presStyleIdx="0" presStyleCnt="3">
        <dgm:presLayoutVars>
          <dgm:chMax val="0"/>
          <dgm:chPref val="0"/>
          <dgm:bulletEnabled val="1"/>
        </dgm:presLayoutVars>
      </dgm:prSet>
      <dgm:spPr/>
      <dgm:t>
        <a:bodyPr/>
        <a:lstStyle/>
        <a:p>
          <a:endParaRPr lang="es-EC"/>
        </a:p>
      </dgm:t>
    </dgm:pt>
    <dgm:pt modelId="{D893A620-FC45-4DC6-9BBC-4E248BABB4EA}" type="pres">
      <dgm:prSet presAssocID="{647683BA-E8FF-4817-81A3-784F05594EAE}" presName="Parent" presStyleLbl="revTx" presStyleIdx="0" presStyleCnt="3">
        <dgm:presLayoutVars>
          <dgm:chMax val="1"/>
          <dgm:chPref val="0"/>
          <dgm:bulletEnabled val="1"/>
        </dgm:presLayoutVars>
      </dgm:prSet>
      <dgm:spPr/>
      <dgm:t>
        <a:bodyPr/>
        <a:lstStyle/>
        <a:p>
          <a:endParaRPr lang="es-EC"/>
        </a:p>
      </dgm:t>
    </dgm:pt>
    <dgm:pt modelId="{DC903AC1-160F-4A9A-BF45-D2BF0F8B94E1}" type="pres">
      <dgm:prSet presAssocID="{3A31C5C0-EBA8-4FD1-9C78-1920BC0C8FAA}" presName="sibTrans" presStyleCnt="0"/>
      <dgm:spPr/>
    </dgm:pt>
    <dgm:pt modelId="{11CA4B36-D338-4269-AE3E-F7A0385AA0F9}" type="pres">
      <dgm:prSet presAssocID="{278E3D8D-97FF-4F53-A620-0BB5B42FB358}" presName="composite" presStyleCnt="0">
        <dgm:presLayoutVars>
          <dgm:chMax val="1"/>
          <dgm:chPref val="1"/>
        </dgm:presLayoutVars>
      </dgm:prSet>
      <dgm:spPr/>
    </dgm:pt>
    <dgm:pt modelId="{6FF973A5-7937-4FCF-B543-5EF2B7BEBEFA}" type="pres">
      <dgm:prSet presAssocID="{278E3D8D-97FF-4F53-A620-0BB5B42FB358}" presName="Accent" presStyleLbl="trAlignAcc1" presStyleIdx="1" presStyleCnt="3">
        <dgm:presLayoutVars>
          <dgm:chMax val="0"/>
          <dgm:chPref val="0"/>
        </dgm:presLayoutVars>
      </dgm:prSet>
      <dgm:spPr/>
    </dgm:pt>
    <dgm:pt modelId="{904F7298-C190-4436-98B2-8DE493AD1169}" type="pres">
      <dgm:prSet presAssocID="{278E3D8D-97FF-4F53-A620-0BB5B42FB358}" presName="Image" presStyleLbl="alignImgPlace1" presStyleIdx="1" presStyleCnt="3" custScaleX="65689">
        <dgm:presLayoutVars>
          <dgm:chMax val="0"/>
          <dgm:chPref val="0"/>
        </dgm:presLayoutVars>
      </dgm:prSet>
      <dgm:spPr>
        <a:blipFill rotWithShape="1">
          <a:blip xmlns:r="http://schemas.openxmlformats.org/officeDocument/2006/relationships" r:embed="rId2"/>
          <a:stretch>
            <a:fillRect/>
          </a:stretch>
        </a:blipFill>
      </dgm:spPr>
    </dgm:pt>
    <dgm:pt modelId="{40C1CFC3-83AA-4B6D-8911-18E6416A6542}" type="pres">
      <dgm:prSet presAssocID="{278E3D8D-97FF-4F53-A620-0BB5B42FB358}" presName="ChildComposite" presStyleCnt="0"/>
      <dgm:spPr/>
    </dgm:pt>
    <dgm:pt modelId="{EF0246F9-E4CB-4593-ADC3-1CC976679DDE}" type="pres">
      <dgm:prSet presAssocID="{278E3D8D-97FF-4F53-A620-0BB5B42FB358}" presName="Child" presStyleLbl="node1" presStyleIdx="1" presStyleCnt="3">
        <dgm:presLayoutVars>
          <dgm:chMax val="0"/>
          <dgm:chPref val="0"/>
          <dgm:bulletEnabled val="1"/>
        </dgm:presLayoutVars>
      </dgm:prSet>
      <dgm:spPr/>
      <dgm:t>
        <a:bodyPr/>
        <a:lstStyle/>
        <a:p>
          <a:endParaRPr lang="es-EC"/>
        </a:p>
      </dgm:t>
    </dgm:pt>
    <dgm:pt modelId="{DD9A30E4-A159-441D-AB1A-329CB95C8762}" type="pres">
      <dgm:prSet presAssocID="{278E3D8D-97FF-4F53-A620-0BB5B42FB358}" presName="Parent" presStyleLbl="revTx" presStyleIdx="1" presStyleCnt="3">
        <dgm:presLayoutVars>
          <dgm:chMax val="1"/>
          <dgm:chPref val="0"/>
          <dgm:bulletEnabled val="1"/>
        </dgm:presLayoutVars>
      </dgm:prSet>
      <dgm:spPr/>
      <dgm:t>
        <a:bodyPr/>
        <a:lstStyle/>
        <a:p>
          <a:endParaRPr lang="es-EC"/>
        </a:p>
      </dgm:t>
    </dgm:pt>
    <dgm:pt modelId="{B4BCC508-BAA6-49E6-BF4A-FBAA8F46B087}" type="pres">
      <dgm:prSet presAssocID="{5AF2B0CC-4FBF-48FD-942B-42785A976BC5}" presName="sibTrans" presStyleCnt="0"/>
      <dgm:spPr/>
    </dgm:pt>
    <dgm:pt modelId="{204EB924-4FEC-41FC-8F6A-04DF4011CC71}" type="pres">
      <dgm:prSet presAssocID="{EEF1F087-9D0B-4228-ACDA-4B76A627BBC2}" presName="composite" presStyleCnt="0">
        <dgm:presLayoutVars>
          <dgm:chMax val="1"/>
          <dgm:chPref val="1"/>
        </dgm:presLayoutVars>
      </dgm:prSet>
      <dgm:spPr/>
    </dgm:pt>
    <dgm:pt modelId="{1C865847-FC71-46AA-83FF-383EFB996A38}" type="pres">
      <dgm:prSet presAssocID="{EEF1F087-9D0B-4228-ACDA-4B76A627BBC2}" presName="Accent" presStyleLbl="trAlignAcc1" presStyleIdx="2" presStyleCnt="3">
        <dgm:presLayoutVars>
          <dgm:chMax val="0"/>
          <dgm:chPref val="0"/>
        </dgm:presLayoutVars>
      </dgm:prSet>
      <dgm:spPr/>
    </dgm:pt>
    <dgm:pt modelId="{F816715C-CDE8-4FEB-9D4A-92B6B09CE54E}" type="pres">
      <dgm:prSet presAssocID="{EEF1F087-9D0B-4228-ACDA-4B76A627BBC2}" presName="Image" presStyleLbl="alignImgPlace1" presStyleIdx="2" presStyleCnt="3" custScaleX="48982">
        <dgm:presLayoutVars>
          <dgm:chMax val="0"/>
          <dgm:chPref val="0"/>
        </dgm:presLayoutVars>
      </dgm:prSet>
      <dgm:spPr>
        <a:blipFill rotWithShape="1">
          <a:blip xmlns:r="http://schemas.openxmlformats.org/officeDocument/2006/relationships" r:embed="rId3"/>
          <a:stretch>
            <a:fillRect/>
          </a:stretch>
        </a:blipFill>
      </dgm:spPr>
    </dgm:pt>
    <dgm:pt modelId="{70CCF66D-B203-40CC-BBCA-507FA7843AC3}" type="pres">
      <dgm:prSet presAssocID="{EEF1F087-9D0B-4228-ACDA-4B76A627BBC2}" presName="ChildComposite" presStyleCnt="0"/>
      <dgm:spPr/>
    </dgm:pt>
    <dgm:pt modelId="{E27B2960-7E3D-4E6A-A678-260497366CE9}" type="pres">
      <dgm:prSet presAssocID="{EEF1F087-9D0B-4228-ACDA-4B76A627BBC2}" presName="Child" presStyleLbl="node1" presStyleIdx="2" presStyleCnt="3">
        <dgm:presLayoutVars>
          <dgm:chMax val="0"/>
          <dgm:chPref val="0"/>
          <dgm:bulletEnabled val="1"/>
        </dgm:presLayoutVars>
      </dgm:prSet>
      <dgm:spPr/>
      <dgm:t>
        <a:bodyPr/>
        <a:lstStyle/>
        <a:p>
          <a:endParaRPr lang="es-EC"/>
        </a:p>
      </dgm:t>
    </dgm:pt>
    <dgm:pt modelId="{2D1D6651-6718-4B83-8A9A-23D25FFD9AC0}" type="pres">
      <dgm:prSet presAssocID="{EEF1F087-9D0B-4228-ACDA-4B76A627BBC2}" presName="Parent" presStyleLbl="revTx" presStyleIdx="2" presStyleCnt="3">
        <dgm:presLayoutVars>
          <dgm:chMax val="1"/>
          <dgm:chPref val="0"/>
          <dgm:bulletEnabled val="1"/>
        </dgm:presLayoutVars>
      </dgm:prSet>
      <dgm:spPr/>
      <dgm:t>
        <a:bodyPr/>
        <a:lstStyle/>
        <a:p>
          <a:endParaRPr lang="es-EC"/>
        </a:p>
      </dgm:t>
    </dgm:pt>
  </dgm:ptLst>
  <dgm:cxnLst>
    <dgm:cxn modelId="{559F8A6A-8D5E-4093-A71C-2293F8FF3727}" type="presOf" srcId="{2F06A47E-DE5F-46A0-A698-1A87F669A28D}" destId="{289FD681-8C3C-429A-9D11-77293733D78B}" srcOrd="0" destOrd="0" presId="urn:microsoft.com/office/officeart/2008/layout/CaptionedPictures"/>
    <dgm:cxn modelId="{2569F066-5E81-474B-AEED-106759BBE30E}" type="presOf" srcId="{647683BA-E8FF-4817-81A3-784F05594EAE}" destId="{D893A620-FC45-4DC6-9BBC-4E248BABB4EA}" srcOrd="0" destOrd="0" presId="urn:microsoft.com/office/officeart/2008/layout/CaptionedPictures"/>
    <dgm:cxn modelId="{F8FBB841-C73D-47ED-8F6B-E77B0E25EA56}" type="presOf" srcId="{EEF1F087-9D0B-4228-ACDA-4B76A627BBC2}" destId="{2D1D6651-6718-4B83-8A9A-23D25FFD9AC0}" srcOrd="0" destOrd="0" presId="urn:microsoft.com/office/officeart/2008/layout/CaptionedPictures"/>
    <dgm:cxn modelId="{EBD9EDCD-973D-4250-A9C6-ADE7D69DCCD4}" type="presOf" srcId="{A1C7D7EE-6C40-4156-BFCB-5F448B35958C}" destId="{EF0246F9-E4CB-4593-ADC3-1CC976679DDE}" srcOrd="0" destOrd="0" presId="urn:microsoft.com/office/officeart/2008/layout/CaptionedPictures"/>
    <dgm:cxn modelId="{EAE65691-E19F-4C9A-AEF9-E6B0BE288E36}" srcId="{2F06A47E-DE5F-46A0-A698-1A87F669A28D}" destId="{647683BA-E8FF-4817-81A3-784F05594EAE}" srcOrd="0" destOrd="0" parTransId="{1DFD5130-810B-41E8-8AE8-79EB057CFD6B}" sibTransId="{3A31C5C0-EBA8-4FD1-9C78-1920BC0C8FAA}"/>
    <dgm:cxn modelId="{401104A3-5874-44D1-AB12-F17C6EB97A2C}" srcId="{647683BA-E8FF-4817-81A3-784F05594EAE}" destId="{C68556D3-AACD-4BAB-B8F4-D57EB2ACB175}" srcOrd="0" destOrd="0" parTransId="{EA4E3563-C4E1-4203-B5E3-4DA2DAC3DABB}" sibTransId="{A8E8D35C-86C7-4115-8E7E-01C31531FE92}"/>
    <dgm:cxn modelId="{E8C35FFB-AEC0-4C91-9B1B-8770524D3E07}" type="presOf" srcId="{C68556D3-AACD-4BAB-B8F4-D57EB2ACB175}" destId="{E689F974-CBB6-4986-ABB6-CF0D013F17BD}" srcOrd="0" destOrd="0" presId="urn:microsoft.com/office/officeart/2008/layout/CaptionedPictures"/>
    <dgm:cxn modelId="{FC761E1F-E546-4159-8DA8-DF49C6640F3D}" type="presOf" srcId="{278E3D8D-97FF-4F53-A620-0BB5B42FB358}" destId="{DD9A30E4-A159-441D-AB1A-329CB95C8762}" srcOrd="0" destOrd="0" presId="urn:microsoft.com/office/officeart/2008/layout/CaptionedPictures"/>
    <dgm:cxn modelId="{97C89D37-7752-4499-B927-448B9DF215BC}" srcId="{2F06A47E-DE5F-46A0-A698-1A87F669A28D}" destId="{EEF1F087-9D0B-4228-ACDA-4B76A627BBC2}" srcOrd="2" destOrd="0" parTransId="{018BB3B1-1679-4D96-B1C6-3780E742050D}" sibTransId="{F75FE1EF-E356-4527-9475-A68DC750D172}"/>
    <dgm:cxn modelId="{834D6FAB-CD08-48EA-956C-F9FAC2409FC8}" srcId="{278E3D8D-97FF-4F53-A620-0BB5B42FB358}" destId="{A1C7D7EE-6C40-4156-BFCB-5F448B35958C}" srcOrd="0" destOrd="0" parTransId="{36255804-BAB5-489F-ACEC-C1D6D542C809}" sibTransId="{C4B4D755-2352-4EF4-A41C-645AC6FD2F46}"/>
    <dgm:cxn modelId="{7C2527AE-8007-4971-8CC6-B32A55909E1C}" srcId="{2F06A47E-DE5F-46A0-A698-1A87F669A28D}" destId="{278E3D8D-97FF-4F53-A620-0BB5B42FB358}" srcOrd="1" destOrd="0" parTransId="{0BB41765-C5CE-4D5C-A2D0-2F14DB4BC7EA}" sibTransId="{5AF2B0CC-4FBF-48FD-942B-42785A976BC5}"/>
    <dgm:cxn modelId="{D6008E5B-082A-4E68-B301-1D5999148367}" srcId="{EEF1F087-9D0B-4228-ACDA-4B76A627BBC2}" destId="{10143A1D-01C2-4F4F-8A16-3A9262A1DA48}" srcOrd="0" destOrd="0" parTransId="{E6205F5D-0E34-44F4-AFB4-D4607CA1E4A2}" sibTransId="{8F2A06AC-469A-49D5-AB9B-EC061A9D7413}"/>
    <dgm:cxn modelId="{A10B2AF9-4AA7-4EFD-8457-AC7D04606B11}" type="presOf" srcId="{10143A1D-01C2-4F4F-8A16-3A9262A1DA48}" destId="{E27B2960-7E3D-4E6A-A678-260497366CE9}" srcOrd="0" destOrd="0" presId="urn:microsoft.com/office/officeart/2008/layout/CaptionedPictures"/>
    <dgm:cxn modelId="{65BB3D52-F186-41A3-81D4-5DDE0EA5DF22}" type="presParOf" srcId="{289FD681-8C3C-429A-9D11-77293733D78B}" destId="{4A891605-4571-4D3E-AD46-3104E900BB90}" srcOrd="0" destOrd="0" presId="urn:microsoft.com/office/officeart/2008/layout/CaptionedPictures"/>
    <dgm:cxn modelId="{F2FFCCFE-1D3F-41B6-B8F2-4CC36FDC2017}" type="presParOf" srcId="{4A891605-4571-4D3E-AD46-3104E900BB90}" destId="{F8C3E24B-4FD5-457A-90BF-AF897BC54DEC}" srcOrd="0" destOrd="0" presId="urn:microsoft.com/office/officeart/2008/layout/CaptionedPictures"/>
    <dgm:cxn modelId="{9618BA53-1444-4EB8-876D-6E1AC53C2DC5}" type="presParOf" srcId="{4A891605-4571-4D3E-AD46-3104E900BB90}" destId="{CBC3C721-5862-4C36-8A9E-74423B181A48}" srcOrd="1" destOrd="0" presId="urn:microsoft.com/office/officeart/2008/layout/CaptionedPictures"/>
    <dgm:cxn modelId="{9F9B5A5A-CC63-4D92-B017-D8529697A49A}" type="presParOf" srcId="{4A891605-4571-4D3E-AD46-3104E900BB90}" destId="{E4AA505F-C51E-4120-94A3-B9A02FEF5E79}" srcOrd="2" destOrd="0" presId="urn:microsoft.com/office/officeart/2008/layout/CaptionedPictures"/>
    <dgm:cxn modelId="{12619CBF-E065-43F5-ADB1-6138D7DB097D}" type="presParOf" srcId="{E4AA505F-C51E-4120-94A3-B9A02FEF5E79}" destId="{E689F974-CBB6-4986-ABB6-CF0D013F17BD}" srcOrd="0" destOrd="0" presId="urn:microsoft.com/office/officeart/2008/layout/CaptionedPictures"/>
    <dgm:cxn modelId="{4C9F1D88-4FC6-46EB-B6C3-A148BBE76E17}" type="presParOf" srcId="{E4AA505F-C51E-4120-94A3-B9A02FEF5E79}" destId="{D893A620-FC45-4DC6-9BBC-4E248BABB4EA}" srcOrd="1" destOrd="0" presId="urn:microsoft.com/office/officeart/2008/layout/CaptionedPictures"/>
    <dgm:cxn modelId="{B35ED5A4-2EF5-4E57-A483-6A58CF30F778}" type="presParOf" srcId="{289FD681-8C3C-429A-9D11-77293733D78B}" destId="{DC903AC1-160F-4A9A-BF45-D2BF0F8B94E1}" srcOrd="1" destOrd="0" presId="urn:microsoft.com/office/officeart/2008/layout/CaptionedPictures"/>
    <dgm:cxn modelId="{A4755AF3-C3B1-457E-B8FA-178AED5375B2}" type="presParOf" srcId="{289FD681-8C3C-429A-9D11-77293733D78B}" destId="{11CA4B36-D338-4269-AE3E-F7A0385AA0F9}" srcOrd="2" destOrd="0" presId="urn:microsoft.com/office/officeart/2008/layout/CaptionedPictures"/>
    <dgm:cxn modelId="{6210BB55-DC16-4402-8DA2-82CD5C281E6E}" type="presParOf" srcId="{11CA4B36-D338-4269-AE3E-F7A0385AA0F9}" destId="{6FF973A5-7937-4FCF-B543-5EF2B7BEBEFA}" srcOrd="0" destOrd="0" presId="urn:microsoft.com/office/officeart/2008/layout/CaptionedPictures"/>
    <dgm:cxn modelId="{B8BC384D-D644-4B31-889E-F636D2E53157}" type="presParOf" srcId="{11CA4B36-D338-4269-AE3E-F7A0385AA0F9}" destId="{904F7298-C190-4436-98B2-8DE493AD1169}" srcOrd="1" destOrd="0" presId="urn:microsoft.com/office/officeart/2008/layout/CaptionedPictures"/>
    <dgm:cxn modelId="{E4FFE141-E153-4942-8370-7D41334287B6}" type="presParOf" srcId="{11CA4B36-D338-4269-AE3E-F7A0385AA0F9}" destId="{40C1CFC3-83AA-4B6D-8911-18E6416A6542}" srcOrd="2" destOrd="0" presId="urn:microsoft.com/office/officeart/2008/layout/CaptionedPictures"/>
    <dgm:cxn modelId="{38932712-5CC4-497D-9964-2E491CA52B0D}" type="presParOf" srcId="{40C1CFC3-83AA-4B6D-8911-18E6416A6542}" destId="{EF0246F9-E4CB-4593-ADC3-1CC976679DDE}" srcOrd="0" destOrd="0" presId="urn:microsoft.com/office/officeart/2008/layout/CaptionedPictures"/>
    <dgm:cxn modelId="{327CB236-8985-4274-97C7-4477FE9C4FE4}" type="presParOf" srcId="{40C1CFC3-83AA-4B6D-8911-18E6416A6542}" destId="{DD9A30E4-A159-441D-AB1A-329CB95C8762}" srcOrd="1" destOrd="0" presId="urn:microsoft.com/office/officeart/2008/layout/CaptionedPictures"/>
    <dgm:cxn modelId="{33092196-C790-4B69-8CFC-C3D09164DEC2}" type="presParOf" srcId="{289FD681-8C3C-429A-9D11-77293733D78B}" destId="{B4BCC508-BAA6-49E6-BF4A-FBAA8F46B087}" srcOrd="3" destOrd="0" presId="urn:microsoft.com/office/officeart/2008/layout/CaptionedPictures"/>
    <dgm:cxn modelId="{25BEFB31-1EE6-4855-8412-EA013224EE77}" type="presParOf" srcId="{289FD681-8C3C-429A-9D11-77293733D78B}" destId="{204EB924-4FEC-41FC-8F6A-04DF4011CC71}" srcOrd="4" destOrd="0" presId="urn:microsoft.com/office/officeart/2008/layout/CaptionedPictures"/>
    <dgm:cxn modelId="{06A4F212-B38A-47CC-93A0-E6140F703F2E}" type="presParOf" srcId="{204EB924-4FEC-41FC-8F6A-04DF4011CC71}" destId="{1C865847-FC71-46AA-83FF-383EFB996A38}" srcOrd="0" destOrd="0" presId="urn:microsoft.com/office/officeart/2008/layout/CaptionedPictures"/>
    <dgm:cxn modelId="{A78CEF79-9349-4DB3-8749-44C0462EEEBA}" type="presParOf" srcId="{204EB924-4FEC-41FC-8F6A-04DF4011CC71}" destId="{F816715C-CDE8-4FEB-9D4A-92B6B09CE54E}" srcOrd="1" destOrd="0" presId="urn:microsoft.com/office/officeart/2008/layout/CaptionedPictures"/>
    <dgm:cxn modelId="{FA49E95F-E479-4D54-A732-1252654790CE}" type="presParOf" srcId="{204EB924-4FEC-41FC-8F6A-04DF4011CC71}" destId="{70CCF66D-B203-40CC-BBCA-507FA7843AC3}" srcOrd="2" destOrd="0" presId="urn:microsoft.com/office/officeart/2008/layout/CaptionedPictures"/>
    <dgm:cxn modelId="{DB3A9A21-8FB6-4D62-85B1-5CE89129FED7}" type="presParOf" srcId="{70CCF66D-B203-40CC-BBCA-507FA7843AC3}" destId="{E27B2960-7E3D-4E6A-A678-260497366CE9}" srcOrd="0" destOrd="0" presId="urn:microsoft.com/office/officeart/2008/layout/CaptionedPictures"/>
    <dgm:cxn modelId="{3CF645FE-7770-4886-8CE7-5BC35BE80096}" type="presParOf" srcId="{70CCF66D-B203-40CC-BBCA-507FA7843AC3}" destId="{2D1D6651-6718-4B83-8A9A-23D25FFD9AC0}" srcOrd="1" destOrd="0" presId="urn:microsoft.com/office/officeart/2008/layout/CaptionedPicture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98309D48-CBB5-43C5-8E89-4C453F97F28E}" type="doc">
      <dgm:prSet loTypeId="urn:microsoft.com/office/officeart/2005/8/layout/hProcess9" loCatId="process" qsTypeId="urn:microsoft.com/office/officeart/2005/8/quickstyle/simple2" qsCatId="simple" csTypeId="urn:microsoft.com/office/officeart/2005/8/colors/accent4_1" csCatId="accent4" phldr="1"/>
      <dgm:spPr/>
      <dgm:t>
        <a:bodyPr/>
        <a:lstStyle/>
        <a:p>
          <a:endParaRPr lang="es-EC"/>
        </a:p>
      </dgm:t>
    </dgm:pt>
    <dgm:pt modelId="{825F48F5-896A-4790-8D9E-24B4D59A9351}">
      <dgm:prSet phldrT="[Texto]" custT="1"/>
      <dgm:spPr>
        <a:solidFill>
          <a:schemeClr val="accent4"/>
        </a:solidFill>
      </dgm:spPr>
      <dgm:t>
        <a:bodyPr/>
        <a:lstStyle/>
        <a:p>
          <a:r>
            <a:rPr lang="es-EC" sz="1200" b="1" u="sng" dirty="0" smtClean="0"/>
            <a:t>CENTRAL Y MONITOREO</a:t>
          </a:r>
          <a:endParaRPr lang="es-EC" sz="1200" b="1" u="sng" dirty="0"/>
        </a:p>
      </dgm:t>
    </dgm:pt>
    <dgm:pt modelId="{A59C0157-406A-4125-B2CD-026E1C6A313B}" type="parTrans" cxnId="{F517F547-DE09-41C9-865C-F3CA75C95CE7}">
      <dgm:prSet/>
      <dgm:spPr/>
      <dgm:t>
        <a:bodyPr/>
        <a:lstStyle/>
        <a:p>
          <a:endParaRPr lang="es-EC" sz="1200"/>
        </a:p>
      </dgm:t>
    </dgm:pt>
    <dgm:pt modelId="{01C6F520-2511-4F91-B9F6-4450D8AADBE1}" type="sibTrans" cxnId="{F517F547-DE09-41C9-865C-F3CA75C95CE7}">
      <dgm:prSet/>
      <dgm:spPr/>
      <dgm:t>
        <a:bodyPr/>
        <a:lstStyle/>
        <a:p>
          <a:endParaRPr lang="es-EC" sz="1200"/>
        </a:p>
      </dgm:t>
    </dgm:pt>
    <dgm:pt modelId="{BAA4AF9D-279B-4F99-9E72-C230BC8A8A77}">
      <dgm:prSet custT="1"/>
      <dgm:spPr/>
      <dgm:t>
        <a:bodyPr/>
        <a:lstStyle/>
        <a:p>
          <a:pPr algn="just"/>
          <a:r>
            <a:rPr lang="es-ES" sz="1200" dirty="0" smtClean="0"/>
            <a:t>Controla las funciones de los vigilantes de seguridad.</a:t>
          </a:r>
          <a:endParaRPr lang="es-EC" sz="1200" dirty="0"/>
        </a:p>
      </dgm:t>
    </dgm:pt>
    <dgm:pt modelId="{51C0A52C-B694-45ED-8FEB-55DE59C87F50}" type="parTrans" cxnId="{E5667A2F-EC3C-42A6-B448-195C0414D26A}">
      <dgm:prSet/>
      <dgm:spPr/>
      <dgm:t>
        <a:bodyPr/>
        <a:lstStyle/>
        <a:p>
          <a:endParaRPr lang="es-EC" sz="1200"/>
        </a:p>
      </dgm:t>
    </dgm:pt>
    <dgm:pt modelId="{EB79DE4A-3274-431C-BFCD-DD6E7F8715C7}" type="sibTrans" cxnId="{E5667A2F-EC3C-42A6-B448-195C0414D26A}">
      <dgm:prSet/>
      <dgm:spPr/>
      <dgm:t>
        <a:bodyPr/>
        <a:lstStyle/>
        <a:p>
          <a:endParaRPr lang="es-EC" sz="1200"/>
        </a:p>
      </dgm:t>
    </dgm:pt>
    <dgm:pt modelId="{19E9AACA-2A04-404D-B6D8-FCD0238DF5BA}" type="pres">
      <dgm:prSet presAssocID="{98309D48-CBB5-43C5-8E89-4C453F97F28E}" presName="CompostProcess" presStyleCnt="0">
        <dgm:presLayoutVars>
          <dgm:dir/>
          <dgm:resizeHandles val="exact"/>
        </dgm:presLayoutVars>
      </dgm:prSet>
      <dgm:spPr/>
      <dgm:t>
        <a:bodyPr/>
        <a:lstStyle/>
        <a:p>
          <a:endParaRPr lang="es-EC"/>
        </a:p>
      </dgm:t>
    </dgm:pt>
    <dgm:pt modelId="{B40C19D4-F391-4451-8301-F59D7E227B2A}" type="pres">
      <dgm:prSet presAssocID="{98309D48-CBB5-43C5-8E89-4C453F97F28E}" presName="arrow" presStyleLbl="bgShp" presStyleIdx="0" presStyleCnt="1"/>
      <dgm:spPr/>
    </dgm:pt>
    <dgm:pt modelId="{58736889-5494-4929-8490-008AFE72B88F}" type="pres">
      <dgm:prSet presAssocID="{98309D48-CBB5-43C5-8E89-4C453F97F28E}" presName="linearProcess" presStyleCnt="0"/>
      <dgm:spPr/>
    </dgm:pt>
    <dgm:pt modelId="{EC95FFC5-07F6-4310-9AA4-E4AEF4F03D3D}" type="pres">
      <dgm:prSet presAssocID="{825F48F5-896A-4790-8D9E-24B4D59A9351}" presName="textNode" presStyleLbl="node1" presStyleIdx="0" presStyleCnt="2" custScaleX="92772" custLinFactNeighborX="73258" custLinFactNeighborY="-72473">
        <dgm:presLayoutVars>
          <dgm:bulletEnabled val="1"/>
        </dgm:presLayoutVars>
      </dgm:prSet>
      <dgm:spPr/>
      <dgm:t>
        <a:bodyPr/>
        <a:lstStyle/>
        <a:p>
          <a:endParaRPr lang="es-EC"/>
        </a:p>
      </dgm:t>
    </dgm:pt>
    <dgm:pt modelId="{FBFDD0FE-B6D7-46E6-9FAE-AB1CD5343F57}" type="pres">
      <dgm:prSet presAssocID="{01C6F520-2511-4F91-B9F6-4450D8AADBE1}" presName="sibTrans" presStyleCnt="0"/>
      <dgm:spPr/>
    </dgm:pt>
    <dgm:pt modelId="{53CB20BA-7218-4C46-B55F-F778D1F4D04B}" type="pres">
      <dgm:prSet presAssocID="{BAA4AF9D-279B-4F99-9E72-C230BC8A8A77}" presName="textNode" presStyleLbl="node1" presStyleIdx="1" presStyleCnt="2" custScaleX="140289" custLinFactX="-41581" custLinFactNeighborX="-100000" custLinFactNeighborY="7581">
        <dgm:presLayoutVars>
          <dgm:bulletEnabled val="1"/>
        </dgm:presLayoutVars>
      </dgm:prSet>
      <dgm:spPr/>
      <dgm:t>
        <a:bodyPr/>
        <a:lstStyle/>
        <a:p>
          <a:endParaRPr lang="es-EC"/>
        </a:p>
      </dgm:t>
    </dgm:pt>
  </dgm:ptLst>
  <dgm:cxnLst>
    <dgm:cxn modelId="{E5667A2F-EC3C-42A6-B448-195C0414D26A}" srcId="{98309D48-CBB5-43C5-8E89-4C453F97F28E}" destId="{BAA4AF9D-279B-4F99-9E72-C230BC8A8A77}" srcOrd="1" destOrd="0" parTransId="{51C0A52C-B694-45ED-8FEB-55DE59C87F50}" sibTransId="{EB79DE4A-3274-431C-BFCD-DD6E7F8715C7}"/>
    <dgm:cxn modelId="{4D74A561-F4AB-4EA9-882B-39FD480794F0}" type="presOf" srcId="{98309D48-CBB5-43C5-8E89-4C453F97F28E}" destId="{19E9AACA-2A04-404D-B6D8-FCD0238DF5BA}" srcOrd="0" destOrd="0" presId="urn:microsoft.com/office/officeart/2005/8/layout/hProcess9"/>
    <dgm:cxn modelId="{1131C622-1572-46AB-9933-6AA5F60CE727}" type="presOf" srcId="{825F48F5-896A-4790-8D9E-24B4D59A9351}" destId="{EC95FFC5-07F6-4310-9AA4-E4AEF4F03D3D}" srcOrd="0" destOrd="0" presId="urn:microsoft.com/office/officeart/2005/8/layout/hProcess9"/>
    <dgm:cxn modelId="{6C396491-0643-46F3-95B7-4A62F4D09718}" type="presOf" srcId="{BAA4AF9D-279B-4F99-9E72-C230BC8A8A77}" destId="{53CB20BA-7218-4C46-B55F-F778D1F4D04B}" srcOrd="0" destOrd="0" presId="urn:microsoft.com/office/officeart/2005/8/layout/hProcess9"/>
    <dgm:cxn modelId="{F517F547-DE09-41C9-865C-F3CA75C95CE7}" srcId="{98309D48-CBB5-43C5-8E89-4C453F97F28E}" destId="{825F48F5-896A-4790-8D9E-24B4D59A9351}" srcOrd="0" destOrd="0" parTransId="{A59C0157-406A-4125-B2CD-026E1C6A313B}" sibTransId="{01C6F520-2511-4F91-B9F6-4450D8AADBE1}"/>
    <dgm:cxn modelId="{8E197EB2-001D-4CC8-9F88-F2EB57E97F79}" type="presParOf" srcId="{19E9AACA-2A04-404D-B6D8-FCD0238DF5BA}" destId="{B40C19D4-F391-4451-8301-F59D7E227B2A}" srcOrd="0" destOrd="0" presId="urn:microsoft.com/office/officeart/2005/8/layout/hProcess9"/>
    <dgm:cxn modelId="{9BC73F5E-6099-41A4-9FA9-03E3C935DFF9}" type="presParOf" srcId="{19E9AACA-2A04-404D-B6D8-FCD0238DF5BA}" destId="{58736889-5494-4929-8490-008AFE72B88F}" srcOrd="1" destOrd="0" presId="urn:microsoft.com/office/officeart/2005/8/layout/hProcess9"/>
    <dgm:cxn modelId="{C4EECDDB-5E7E-4CF2-8923-A76F13A71F41}" type="presParOf" srcId="{58736889-5494-4929-8490-008AFE72B88F}" destId="{EC95FFC5-07F6-4310-9AA4-E4AEF4F03D3D}" srcOrd="0" destOrd="0" presId="urn:microsoft.com/office/officeart/2005/8/layout/hProcess9"/>
    <dgm:cxn modelId="{B27FEE65-7B06-4341-BD44-58C88DCD9393}" type="presParOf" srcId="{58736889-5494-4929-8490-008AFE72B88F}" destId="{FBFDD0FE-B6D7-46E6-9FAE-AB1CD5343F57}" srcOrd="1" destOrd="0" presId="urn:microsoft.com/office/officeart/2005/8/layout/hProcess9"/>
    <dgm:cxn modelId="{D7866420-FAD9-494B-9152-FFEF115AFF2C}" type="presParOf" srcId="{58736889-5494-4929-8490-008AFE72B88F}" destId="{53CB20BA-7218-4C46-B55F-F778D1F4D04B}" srcOrd="2" destOrd="0" presId="urn:microsoft.com/office/officeart/2005/8/layout/hProcess9"/>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98309D48-CBB5-43C5-8E89-4C453F97F28E}" type="doc">
      <dgm:prSet loTypeId="urn:microsoft.com/office/officeart/2005/8/layout/hProcess9" loCatId="process" qsTypeId="urn:microsoft.com/office/officeart/2005/8/quickstyle/simple2" qsCatId="simple" csTypeId="urn:microsoft.com/office/officeart/2005/8/colors/accent4_1" csCatId="accent4" phldr="1"/>
      <dgm:spPr/>
      <dgm:t>
        <a:bodyPr/>
        <a:lstStyle/>
        <a:p>
          <a:endParaRPr lang="es-EC"/>
        </a:p>
      </dgm:t>
    </dgm:pt>
    <dgm:pt modelId="{13CD0D03-FF29-4BEA-87DC-6B46AB37545B}">
      <dgm:prSet phldrT="[Texto]" custT="1"/>
      <dgm:spPr>
        <a:solidFill>
          <a:schemeClr val="accent4"/>
        </a:solidFill>
      </dgm:spPr>
      <dgm:t>
        <a:bodyPr/>
        <a:lstStyle/>
        <a:p>
          <a:r>
            <a:rPr lang="es-EC" sz="1200" b="1" u="sng" dirty="0" smtClean="0"/>
            <a:t>SUPERVISIÓN MÓVIL </a:t>
          </a:r>
          <a:endParaRPr lang="es-EC" sz="1200" b="1" u="sng" dirty="0"/>
        </a:p>
      </dgm:t>
    </dgm:pt>
    <dgm:pt modelId="{29AB3E89-5BA4-4E74-9B33-35FA857DADAB}" type="parTrans" cxnId="{BE1E7F06-36F2-4ED4-955B-2B91BA9908DB}">
      <dgm:prSet/>
      <dgm:spPr/>
      <dgm:t>
        <a:bodyPr/>
        <a:lstStyle/>
        <a:p>
          <a:endParaRPr lang="es-EC" sz="1200"/>
        </a:p>
      </dgm:t>
    </dgm:pt>
    <dgm:pt modelId="{ED54C109-AF1D-4D29-A7D7-C4B686C76119}" type="sibTrans" cxnId="{BE1E7F06-36F2-4ED4-955B-2B91BA9908DB}">
      <dgm:prSet/>
      <dgm:spPr/>
      <dgm:t>
        <a:bodyPr/>
        <a:lstStyle/>
        <a:p>
          <a:endParaRPr lang="es-EC" sz="1200"/>
        </a:p>
      </dgm:t>
    </dgm:pt>
    <dgm:pt modelId="{5C9C4776-9EB9-443B-92B0-320A9FB7B440}">
      <dgm:prSet custT="1"/>
      <dgm:spPr/>
      <dgm:t>
        <a:bodyPr/>
        <a:lstStyle/>
        <a:p>
          <a:pPr algn="just"/>
          <a:r>
            <a:rPr lang="es-ES" sz="1200" dirty="0" smtClean="0"/>
            <a:t>Los supervisores realizan su intervención diurna y nocturna.</a:t>
          </a:r>
          <a:endParaRPr lang="es-EC" sz="1200" dirty="0"/>
        </a:p>
      </dgm:t>
    </dgm:pt>
    <dgm:pt modelId="{C3510A9F-9520-467C-A40F-43E06A795820}" type="parTrans" cxnId="{49FAE8BE-1E20-4DC1-9F74-BB4115858A03}">
      <dgm:prSet/>
      <dgm:spPr/>
      <dgm:t>
        <a:bodyPr/>
        <a:lstStyle/>
        <a:p>
          <a:endParaRPr lang="es-EC" sz="1200"/>
        </a:p>
      </dgm:t>
    </dgm:pt>
    <dgm:pt modelId="{3BB2633D-E863-46C9-A973-D98B37CCD931}" type="sibTrans" cxnId="{49FAE8BE-1E20-4DC1-9F74-BB4115858A03}">
      <dgm:prSet/>
      <dgm:spPr/>
      <dgm:t>
        <a:bodyPr/>
        <a:lstStyle/>
        <a:p>
          <a:endParaRPr lang="es-EC" sz="1200"/>
        </a:p>
      </dgm:t>
    </dgm:pt>
    <dgm:pt modelId="{19E9AACA-2A04-404D-B6D8-FCD0238DF5BA}" type="pres">
      <dgm:prSet presAssocID="{98309D48-CBB5-43C5-8E89-4C453F97F28E}" presName="CompostProcess" presStyleCnt="0">
        <dgm:presLayoutVars>
          <dgm:dir/>
          <dgm:resizeHandles val="exact"/>
        </dgm:presLayoutVars>
      </dgm:prSet>
      <dgm:spPr/>
      <dgm:t>
        <a:bodyPr/>
        <a:lstStyle/>
        <a:p>
          <a:endParaRPr lang="es-EC"/>
        </a:p>
      </dgm:t>
    </dgm:pt>
    <dgm:pt modelId="{B40C19D4-F391-4451-8301-F59D7E227B2A}" type="pres">
      <dgm:prSet presAssocID="{98309D48-CBB5-43C5-8E89-4C453F97F28E}" presName="arrow" presStyleLbl="bgShp" presStyleIdx="0" presStyleCnt="1" custLinFactNeighborX="-206"/>
      <dgm:spPr/>
    </dgm:pt>
    <dgm:pt modelId="{58736889-5494-4929-8490-008AFE72B88F}" type="pres">
      <dgm:prSet presAssocID="{98309D48-CBB5-43C5-8E89-4C453F97F28E}" presName="linearProcess" presStyleCnt="0"/>
      <dgm:spPr/>
    </dgm:pt>
    <dgm:pt modelId="{0DA9C1A0-ED9E-4377-8945-7655D07169C1}" type="pres">
      <dgm:prSet presAssocID="{13CD0D03-FF29-4BEA-87DC-6B46AB37545B}" presName="textNode" presStyleLbl="node1" presStyleIdx="0" presStyleCnt="2" custScaleX="93290" custLinFactX="2394" custLinFactNeighborX="100000" custLinFactNeighborY="-75000">
        <dgm:presLayoutVars>
          <dgm:bulletEnabled val="1"/>
        </dgm:presLayoutVars>
      </dgm:prSet>
      <dgm:spPr/>
      <dgm:t>
        <a:bodyPr/>
        <a:lstStyle/>
        <a:p>
          <a:endParaRPr lang="es-EC"/>
        </a:p>
      </dgm:t>
    </dgm:pt>
    <dgm:pt modelId="{466470C9-7874-4AE7-9CBD-BD6365E98094}" type="pres">
      <dgm:prSet presAssocID="{ED54C109-AF1D-4D29-A7D7-C4B686C76119}" presName="sibTrans" presStyleCnt="0"/>
      <dgm:spPr/>
    </dgm:pt>
    <dgm:pt modelId="{122DFAAA-6939-4B57-8B82-9862F7C18B4A}" type="pres">
      <dgm:prSet presAssocID="{5C9C4776-9EB9-443B-92B0-320A9FB7B440}" presName="textNode" presStyleLbl="node1" presStyleIdx="1" presStyleCnt="2" custScaleX="124258" custLinFactX="-44924" custLinFactNeighborX="-100000">
        <dgm:presLayoutVars>
          <dgm:bulletEnabled val="1"/>
        </dgm:presLayoutVars>
      </dgm:prSet>
      <dgm:spPr/>
      <dgm:t>
        <a:bodyPr/>
        <a:lstStyle/>
        <a:p>
          <a:endParaRPr lang="es-EC"/>
        </a:p>
      </dgm:t>
    </dgm:pt>
  </dgm:ptLst>
  <dgm:cxnLst>
    <dgm:cxn modelId="{5BE145AA-D6B7-488C-BD83-4E3D6D353BD7}" type="presOf" srcId="{13CD0D03-FF29-4BEA-87DC-6B46AB37545B}" destId="{0DA9C1A0-ED9E-4377-8945-7655D07169C1}" srcOrd="0" destOrd="0" presId="urn:microsoft.com/office/officeart/2005/8/layout/hProcess9"/>
    <dgm:cxn modelId="{BE1E7F06-36F2-4ED4-955B-2B91BA9908DB}" srcId="{98309D48-CBB5-43C5-8E89-4C453F97F28E}" destId="{13CD0D03-FF29-4BEA-87DC-6B46AB37545B}" srcOrd="0" destOrd="0" parTransId="{29AB3E89-5BA4-4E74-9B33-35FA857DADAB}" sibTransId="{ED54C109-AF1D-4D29-A7D7-C4B686C76119}"/>
    <dgm:cxn modelId="{2D1C40B1-93F1-4577-A842-6B447085A465}" type="presOf" srcId="{98309D48-CBB5-43C5-8E89-4C453F97F28E}" destId="{19E9AACA-2A04-404D-B6D8-FCD0238DF5BA}" srcOrd="0" destOrd="0" presId="urn:microsoft.com/office/officeart/2005/8/layout/hProcess9"/>
    <dgm:cxn modelId="{FF528654-6463-4591-87EF-886656013F65}" type="presOf" srcId="{5C9C4776-9EB9-443B-92B0-320A9FB7B440}" destId="{122DFAAA-6939-4B57-8B82-9862F7C18B4A}" srcOrd="0" destOrd="0" presId="urn:microsoft.com/office/officeart/2005/8/layout/hProcess9"/>
    <dgm:cxn modelId="{49FAE8BE-1E20-4DC1-9F74-BB4115858A03}" srcId="{98309D48-CBB5-43C5-8E89-4C453F97F28E}" destId="{5C9C4776-9EB9-443B-92B0-320A9FB7B440}" srcOrd="1" destOrd="0" parTransId="{C3510A9F-9520-467C-A40F-43E06A795820}" sibTransId="{3BB2633D-E863-46C9-A973-D98B37CCD931}"/>
    <dgm:cxn modelId="{BE0C0899-9769-4594-BC60-B9F4EFF71B74}" type="presParOf" srcId="{19E9AACA-2A04-404D-B6D8-FCD0238DF5BA}" destId="{B40C19D4-F391-4451-8301-F59D7E227B2A}" srcOrd="0" destOrd="0" presId="urn:microsoft.com/office/officeart/2005/8/layout/hProcess9"/>
    <dgm:cxn modelId="{62D20F58-820F-49EF-8A71-1C9C5A88BF4C}" type="presParOf" srcId="{19E9AACA-2A04-404D-B6D8-FCD0238DF5BA}" destId="{58736889-5494-4929-8490-008AFE72B88F}" srcOrd="1" destOrd="0" presId="urn:microsoft.com/office/officeart/2005/8/layout/hProcess9"/>
    <dgm:cxn modelId="{E71AA8E9-03CE-4B49-9484-0B2317E8E4C8}" type="presParOf" srcId="{58736889-5494-4929-8490-008AFE72B88F}" destId="{0DA9C1A0-ED9E-4377-8945-7655D07169C1}" srcOrd="0" destOrd="0" presId="urn:microsoft.com/office/officeart/2005/8/layout/hProcess9"/>
    <dgm:cxn modelId="{EDDC3BE0-D641-43C4-957B-C6E7DE21AB51}" type="presParOf" srcId="{58736889-5494-4929-8490-008AFE72B88F}" destId="{466470C9-7874-4AE7-9CBD-BD6365E98094}" srcOrd="1" destOrd="0" presId="urn:microsoft.com/office/officeart/2005/8/layout/hProcess9"/>
    <dgm:cxn modelId="{F44463D3-9233-41B0-9C28-D1D3DC5AF9E0}" type="presParOf" srcId="{58736889-5494-4929-8490-008AFE72B88F}" destId="{122DFAAA-6939-4B57-8B82-9862F7C18B4A}" srcOrd="2" destOrd="0" presId="urn:microsoft.com/office/officeart/2005/8/layout/hProcess9"/>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31B46D-977E-4601-801D-343F19CF34FF}" type="doc">
      <dgm:prSet loTypeId="urn:microsoft.com/office/officeart/2008/layout/PictureStrips" loCatId="picture" qsTypeId="urn:microsoft.com/office/officeart/2005/8/quickstyle/simple1" qsCatId="simple" csTypeId="urn:microsoft.com/office/officeart/2005/8/colors/accent3_4" csCatId="accent3" phldr="1"/>
      <dgm:spPr/>
      <dgm:t>
        <a:bodyPr/>
        <a:lstStyle/>
        <a:p>
          <a:endParaRPr lang="es-EC"/>
        </a:p>
      </dgm:t>
    </dgm:pt>
    <dgm:pt modelId="{C2F367A7-A990-423B-8BB2-312D588328FA}">
      <dgm:prSet phldrT="[Texto]"/>
      <dgm:spPr/>
      <dgm:t>
        <a:bodyPr/>
        <a:lstStyle/>
        <a:p>
          <a:pPr algn="just"/>
          <a:r>
            <a:rPr lang="es-ES" dirty="0" smtClean="0">
              <a:cs typeface="Arial" panose="020B0604020202020204" pitchFamily="34" charset="0"/>
            </a:rPr>
            <a:t>Objetivo 10. “Impulsar la transformación de la matriz productiva” política y lineamiento base 10.7. “Impulsar la inversión pública y la compra pública como elementos estratégicos del Estado en la transformación de la matriz productiva” literal d. “Definir un margen de reserva de mercado en la compra pública, para dinamizar el sector de </a:t>
          </a:r>
          <a:r>
            <a:rPr lang="es-ES" dirty="0" err="1" smtClean="0">
              <a:cs typeface="Arial" panose="020B0604020202020204" pitchFamily="34" charset="0"/>
            </a:rPr>
            <a:t>Mipymes</a:t>
          </a:r>
          <a:r>
            <a:rPr lang="es-ES" dirty="0" smtClean="0">
              <a:cs typeface="Arial" panose="020B0604020202020204" pitchFamily="34" charset="0"/>
            </a:rPr>
            <a:t> y EPS aumentado su participación como proveedores del Estado, bajo condiciones de absorción de la producción nacional, oferta y capacidad productiva de los proveedores”. </a:t>
          </a:r>
          <a:endParaRPr lang="es-EC" dirty="0"/>
        </a:p>
      </dgm:t>
    </dgm:pt>
    <dgm:pt modelId="{00DEFA25-57FD-4B67-87D7-BF011174D894}" type="parTrans" cxnId="{0B7398B3-EB1F-4E9B-8B8F-F4EF718D1A85}">
      <dgm:prSet/>
      <dgm:spPr/>
      <dgm:t>
        <a:bodyPr/>
        <a:lstStyle/>
        <a:p>
          <a:endParaRPr lang="es-EC"/>
        </a:p>
      </dgm:t>
    </dgm:pt>
    <dgm:pt modelId="{4C13EDF8-354C-47E6-91BC-2BE0FCA79750}" type="sibTrans" cxnId="{0B7398B3-EB1F-4E9B-8B8F-F4EF718D1A85}">
      <dgm:prSet/>
      <dgm:spPr/>
      <dgm:t>
        <a:bodyPr/>
        <a:lstStyle/>
        <a:p>
          <a:endParaRPr lang="es-EC"/>
        </a:p>
      </dgm:t>
    </dgm:pt>
    <dgm:pt modelId="{C2BC4041-5B7C-40DD-96C9-95BE86B9F2EF}" type="pres">
      <dgm:prSet presAssocID="{3831B46D-977E-4601-801D-343F19CF34FF}" presName="Name0" presStyleCnt="0">
        <dgm:presLayoutVars>
          <dgm:dir/>
          <dgm:resizeHandles val="exact"/>
        </dgm:presLayoutVars>
      </dgm:prSet>
      <dgm:spPr/>
      <dgm:t>
        <a:bodyPr/>
        <a:lstStyle/>
        <a:p>
          <a:endParaRPr lang="es-EC"/>
        </a:p>
      </dgm:t>
    </dgm:pt>
    <dgm:pt modelId="{D487DD6B-A83D-4BFF-A87A-62660C407EB2}" type="pres">
      <dgm:prSet presAssocID="{C2F367A7-A990-423B-8BB2-312D588328FA}" presName="composite" presStyleCnt="0"/>
      <dgm:spPr/>
    </dgm:pt>
    <dgm:pt modelId="{AAF85C21-6184-45AF-8275-28F40B81FE21}" type="pres">
      <dgm:prSet presAssocID="{C2F367A7-A990-423B-8BB2-312D588328FA}" presName="rect1" presStyleLbl="trAlignAcc1" presStyleIdx="0" presStyleCnt="1" custScaleX="176680" custLinFactNeighborX="24523">
        <dgm:presLayoutVars>
          <dgm:bulletEnabled val="1"/>
        </dgm:presLayoutVars>
      </dgm:prSet>
      <dgm:spPr/>
      <dgm:t>
        <a:bodyPr/>
        <a:lstStyle/>
        <a:p>
          <a:endParaRPr lang="es-EC"/>
        </a:p>
      </dgm:t>
    </dgm:pt>
    <dgm:pt modelId="{C3627B4D-B0AA-4868-BA54-2744D706A864}" type="pres">
      <dgm:prSet presAssocID="{C2F367A7-A990-423B-8BB2-312D588328FA}" presName="rect2" presStyleLbl="fgImgPlace1" presStyleIdx="0" presStyleCnt="1" custScaleX="262954" custLinFactX="-48605" custLinFactNeighborX="-100000"/>
      <dgm:spPr>
        <a:blipFill rotWithShape="1">
          <a:blip xmlns:r="http://schemas.openxmlformats.org/officeDocument/2006/relationships" r:embed="rId1"/>
          <a:stretch>
            <a:fillRect/>
          </a:stretch>
        </a:blipFill>
      </dgm:spPr>
    </dgm:pt>
  </dgm:ptLst>
  <dgm:cxnLst>
    <dgm:cxn modelId="{F3CE7B6A-CA60-4B5C-923E-86F51440F437}" type="presOf" srcId="{3831B46D-977E-4601-801D-343F19CF34FF}" destId="{C2BC4041-5B7C-40DD-96C9-95BE86B9F2EF}" srcOrd="0" destOrd="0" presId="urn:microsoft.com/office/officeart/2008/layout/PictureStrips"/>
    <dgm:cxn modelId="{BAE81884-8A82-4BD4-A8B7-D93CD3FEB2C2}" type="presOf" srcId="{C2F367A7-A990-423B-8BB2-312D588328FA}" destId="{AAF85C21-6184-45AF-8275-28F40B81FE21}" srcOrd="0" destOrd="0" presId="urn:microsoft.com/office/officeart/2008/layout/PictureStrips"/>
    <dgm:cxn modelId="{0B7398B3-EB1F-4E9B-8B8F-F4EF718D1A85}" srcId="{3831B46D-977E-4601-801D-343F19CF34FF}" destId="{C2F367A7-A990-423B-8BB2-312D588328FA}" srcOrd="0" destOrd="0" parTransId="{00DEFA25-57FD-4B67-87D7-BF011174D894}" sibTransId="{4C13EDF8-354C-47E6-91BC-2BE0FCA79750}"/>
    <dgm:cxn modelId="{92A248A5-82D0-4869-9443-D4D6F09EA495}" type="presParOf" srcId="{C2BC4041-5B7C-40DD-96C9-95BE86B9F2EF}" destId="{D487DD6B-A83D-4BFF-A87A-62660C407EB2}" srcOrd="0" destOrd="0" presId="urn:microsoft.com/office/officeart/2008/layout/PictureStrips"/>
    <dgm:cxn modelId="{696F2679-4E70-49F0-8864-FA7617545F5B}" type="presParOf" srcId="{D487DD6B-A83D-4BFF-A87A-62660C407EB2}" destId="{AAF85C21-6184-45AF-8275-28F40B81FE21}" srcOrd="0" destOrd="0" presId="urn:microsoft.com/office/officeart/2008/layout/PictureStrips"/>
    <dgm:cxn modelId="{009C132C-444E-4A4A-BAB6-EB4E81734866}" type="presParOf" srcId="{D487DD6B-A83D-4BFF-A87A-62660C407EB2}" destId="{C3627B4D-B0AA-4868-BA54-2744D706A86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98309D48-CBB5-43C5-8E89-4C453F97F28E}" type="doc">
      <dgm:prSet loTypeId="urn:microsoft.com/office/officeart/2005/8/layout/hProcess9" loCatId="process" qsTypeId="urn:microsoft.com/office/officeart/2005/8/quickstyle/simple2" qsCatId="simple" csTypeId="urn:microsoft.com/office/officeart/2005/8/colors/accent4_1" csCatId="accent4" phldr="1"/>
      <dgm:spPr/>
      <dgm:t>
        <a:bodyPr/>
        <a:lstStyle/>
        <a:p>
          <a:endParaRPr lang="es-EC"/>
        </a:p>
      </dgm:t>
    </dgm:pt>
    <dgm:pt modelId="{13CD0D03-FF29-4BEA-87DC-6B46AB37545B}">
      <dgm:prSet phldrT="[Texto]" custT="1"/>
      <dgm:spPr>
        <a:solidFill>
          <a:schemeClr val="accent4"/>
        </a:solidFill>
      </dgm:spPr>
      <dgm:t>
        <a:bodyPr/>
        <a:lstStyle/>
        <a:p>
          <a:r>
            <a:rPr lang="es-EC" sz="1200" b="1" u="sng" dirty="0" smtClean="0"/>
            <a:t>VIGILANCIA FISICA  </a:t>
          </a:r>
          <a:endParaRPr lang="es-EC" sz="1200" b="1" u="sng" dirty="0"/>
        </a:p>
      </dgm:t>
    </dgm:pt>
    <dgm:pt modelId="{29AB3E89-5BA4-4E74-9B33-35FA857DADAB}" type="parTrans" cxnId="{BE1E7F06-36F2-4ED4-955B-2B91BA9908DB}">
      <dgm:prSet/>
      <dgm:spPr/>
      <dgm:t>
        <a:bodyPr/>
        <a:lstStyle/>
        <a:p>
          <a:endParaRPr lang="es-EC" sz="1200"/>
        </a:p>
      </dgm:t>
    </dgm:pt>
    <dgm:pt modelId="{ED54C109-AF1D-4D29-A7D7-C4B686C76119}" type="sibTrans" cxnId="{BE1E7F06-36F2-4ED4-955B-2B91BA9908DB}">
      <dgm:prSet/>
      <dgm:spPr/>
      <dgm:t>
        <a:bodyPr/>
        <a:lstStyle/>
        <a:p>
          <a:endParaRPr lang="es-EC" sz="1200"/>
        </a:p>
      </dgm:t>
    </dgm:pt>
    <dgm:pt modelId="{5C9C4776-9EB9-443B-92B0-320A9FB7B440}">
      <dgm:prSet custT="1"/>
      <dgm:spPr/>
      <dgm:t>
        <a:bodyPr/>
        <a:lstStyle/>
        <a:p>
          <a:pPr algn="just"/>
          <a:r>
            <a:rPr lang="es-ES" sz="1200" dirty="0" smtClean="0"/>
            <a:t>La vigilancia y seguridad se desarrolla con personal capacitado cumpliendo funciones y responsabilidades.</a:t>
          </a:r>
          <a:endParaRPr lang="es-EC" sz="1200" dirty="0"/>
        </a:p>
      </dgm:t>
    </dgm:pt>
    <dgm:pt modelId="{C3510A9F-9520-467C-A40F-43E06A795820}" type="parTrans" cxnId="{49FAE8BE-1E20-4DC1-9F74-BB4115858A03}">
      <dgm:prSet/>
      <dgm:spPr/>
      <dgm:t>
        <a:bodyPr/>
        <a:lstStyle/>
        <a:p>
          <a:endParaRPr lang="es-EC" sz="1200"/>
        </a:p>
      </dgm:t>
    </dgm:pt>
    <dgm:pt modelId="{3BB2633D-E863-46C9-A973-D98B37CCD931}" type="sibTrans" cxnId="{49FAE8BE-1E20-4DC1-9F74-BB4115858A03}">
      <dgm:prSet/>
      <dgm:spPr/>
      <dgm:t>
        <a:bodyPr/>
        <a:lstStyle/>
        <a:p>
          <a:endParaRPr lang="es-EC" sz="1200"/>
        </a:p>
      </dgm:t>
    </dgm:pt>
    <dgm:pt modelId="{19E9AACA-2A04-404D-B6D8-FCD0238DF5BA}" type="pres">
      <dgm:prSet presAssocID="{98309D48-CBB5-43C5-8E89-4C453F97F28E}" presName="CompostProcess" presStyleCnt="0">
        <dgm:presLayoutVars>
          <dgm:dir/>
          <dgm:resizeHandles val="exact"/>
        </dgm:presLayoutVars>
      </dgm:prSet>
      <dgm:spPr/>
      <dgm:t>
        <a:bodyPr/>
        <a:lstStyle/>
        <a:p>
          <a:endParaRPr lang="es-EC"/>
        </a:p>
      </dgm:t>
    </dgm:pt>
    <dgm:pt modelId="{B40C19D4-F391-4451-8301-F59D7E227B2A}" type="pres">
      <dgm:prSet presAssocID="{98309D48-CBB5-43C5-8E89-4C453F97F28E}" presName="arrow" presStyleLbl="bgShp" presStyleIdx="0" presStyleCnt="1" custLinFactNeighborX="-848" custLinFactNeighborY="75288"/>
      <dgm:spPr/>
    </dgm:pt>
    <dgm:pt modelId="{58736889-5494-4929-8490-008AFE72B88F}" type="pres">
      <dgm:prSet presAssocID="{98309D48-CBB5-43C5-8E89-4C453F97F28E}" presName="linearProcess" presStyleCnt="0"/>
      <dgm:spPr/>
    </dgm:pt>
    <dgm:pt modelId="{0DA9C1A0-ED9E-4377-8945-7655D07169C1}" type="pres">
      <dgm:prSet presAssocID="{13CD0D03-FF29-4BEA-87DC-6B46AB37545B}" presName="textNode" presStyleLbl="node1" presStyleIdx="0" presStyleCnt="2" custScaleX="85175" custLinFactX="11994" custLinFactNeighborX="100000" custLinFactNeighborY="-75000">
        <dgm:presLayoutVars>
          <dgm:bulletEnabled val="1"/>
        </dgm:presLayoutVars>
      </dgm:prSet>
      <dgm:spPr/>
      <dgm:t>
        <a:bodyPr/>
        <a:lstStyle/>
        <a:p>
          <a:endParaRPr lang="es-EC"/>
        </a:p>
      </dgm:t>
    </dgm:pt>
    <dgm:pt modelId="{466470C9-7874-4AE7-9CBD-BD6365E98094}" type="pres">
      <dgm:prSet presAssocID="{ED54C109-AF1D-4D29-A7D7-C4B686C76119}" presName="sibTrans" presStyleCnt="0"/>
      <dgm:spPr/>
    </dgm:pt>
    <dgm:pt modelId="{122DFAAA-6939-4B57-8B82-9862F7C18B4A}" type="pres">
      <dgm:prSet presAssocID="{5C9C4776-9EB9-443B-92B0-320A9FB7B440}" presName="textNode" presStyleLbl="node1" presStyleIdx="1" presStyleCnt="2" custScaleX="103102" custScaleY="135417" custLinFactX="-42071" custLinFactNeighborX="-100000" custLinFactNeighborY="20832">
        <dgm:presLayoutVars>
          <dgm:bulletEnabled val="1"/>
        </dgm:presLayoutVars>
      </dgm:prSet>
      <dgm:spPr/>
      <dgm:t>
        <a:bodyPr/>
        <a:lstStyle/>
        <a:p>
          <a:endParaRPr lang="es-EC"/>
        </a:p>
      </dgm:t>
    </dgm:pt>
  </dgm:ptLst>
  <dgm:cxnLst>
    <dgm:cxn modelId="{5D2647B1-E9EE-4E44-A485-110D8FF5869A}" type="presOf" srcId="{98309D48-CBB5-43C5-8E89-4C453F97F28E}" destId="{19E9AACA-2A04-404D-B6D8-FCD0238DF5BA}" srcOrd="0" destOrd="0" presId="urn:microsoft.com/office/officeart/2005/8/layout/hProcess9"/>
    <dgm:cxn modelId="{BE1E7F06-36F2-4ED4-955B-2B91BA9908DB}" srcId="{98309D48-CBB5-43C5-8E89-4C453F97F28E}" destId="{13CD0D03-FF29-4BEA-87DC-6B46AB37545B}" srcOrd="0" destOrd="0" parTransId="{29AB3E89-5BA4-4E74-9B33-35FA857DADAB}" sibTransId="{ED54C109-AF1D-4D29-A7D7-C4B686C76119}"/>
    <dgm:cxn modelId="{0B448547-4ACC-4F40-A619-F87A4B8101CE}" type="presOf" srcId="{5C9C4776-9EB9-443B-92B0-320A9FB7B440}" destId="{122DFAAA-6939-4B57-8B82-9862F7C18B4A}" srcOrd="0" destOrd="0" presId="urn:microsoft.com/office/officeart/2005/8/layout/hProcess9"/>
    <dgm:cxn modelId="{49FAE8BE-1E20-4DC1-9F74-BB4115858A03}" srcId="{98309D48-CBB5-43C5-8E89-4C453F97F28E}" destId="{5C9C4776-9EB9-443B-92B0-320A9FB7B440}" srcOrd="1" destOrd="0" parTransId="{C3510A9F-9520-467C-A40F-43E06A795820}" sibTransId="{3BB2633D-E863-46C9-A973-D98B37CCD931}"/>
    <dgm:cxn modelId="{FFBA04C3-EE07-469B-A427-865E72F4806E}" type="presOf" srcId="{13CD0D03-FF29-4BEA-87DC-6B46AB37545B}" destId="{0DA9C1A0-ED9E-4377-8945-7655D07169C1}" srcOrd="0" destOrd="0" presId="urn:microsoft.com/office/officeart/2005/8/layout/hProcess9"/>
    <dgm:cxn modelId="{E511DDB8-0DB3-4ACC-9A3B-3EACC1F90F77}" type="presParOf" srcId="{19E9AACA-2A04-404D-B6D8-FCD0238DF5BA}" destId="{B40C19D4-F391-4451-8301-F59D7E227B2A}" srcOrd="0" destOrd="0" presId="urn:microsoft.com/office/officeart/2005/8/layout/hProcess9"/>
    <dgm:cxn modelId="{D620C1E6-5EA3-43C7-B69B-E6215EE8D3A0}" type="presParOf" srcId="{19E9AACA-2A04-404D-B6D8-FCD0238DF5BA}" destId="{58736889-5494-4929-8490-008AFE72B88F}" srcOrd="1" destOrd="0" presId="urn:microsoft.com/office/officeart/2005/8/layout/hProcess9"/>
    <dgm:cxn modelId="{4CE4FADC-A1D8-4C89-BE55-CC3BF2CDBA77}" type="presParOf" srcId="{58736889-5494-4929-8490-008AFE72B88F}" destId="{0DA9C1A0-ED9E-4377-8945-7655D07169C1}" srcOrd="0" destOrd="0" presId="urn:microsoft.com/office/officeart/2005/8/layout/hProcess9"/>
    <dgm:cxn modelId="{A1A099F1-D8F9-43BF-B590-22D6F1D2A427}" type="presParOf" srcId="{58736889-5494-4929-8490-008AFE72B88F}" destId="{466470C9-7874-4AE7-9CBD-BD6365E98094}" srcOrd="1" destOrd="0" presId="urn:microsoft.com/office/officeart/2005/8/layout/hProcess9"/>
    <dgm:cxn modelId="{4683DE96-668B-4DF2-B5AE-1B3D27085B9F}" type="presParOf" srcId="{58736889-5494-4929-8490-008AFE72B88F}" destId="{122DFAAA-6939-4B57-8B82-9862F7C18B4A}" srcOrd="2" destOrd="0" presId="urn:microsoft.com/office/officeart/2005/8/layout/hProcess9"/>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AAF3DE6-3365-4447-AE5B-B76309C5EF93}" type="doc">
      <dgm:prSet loTypeId="urn:microsoft.com/office/officeart/2008/layout/CaptionedPictures" loCatId="picture" qsTypeId="urn:microsoft.com/office/officeart/2005/8/quickstyle/simple1" qsCatId="simple" csTypeId="urn:microsoft.com/office/officeart/2005/8/colors/accent4_1" csCatId="accent4" phldr="1"/>
      <dgm:spPr/>
      <dgm:t>
        <a:bodyPr/>
        <a:lstStyle/>
        <a:p>
          <a:endParaRPr lang="es-EC"/>
        </a:p>
      </dgm:t>
    </dgm:pt>
    <dgm:pt modelId="{D6B93704-66A6-4DFB-8DE2-7D48168085AF}">
      <dgm:prSet phldrT="[Texto]"/>
      <dgm:spPr/>
      <dgm:t>
        <a:bodyPr/>
        <a:lstStyle/>
        <a:p>
          <a:r>
            <a:rPr lang="es-EC" dirty="0" smtClean="0"/>
            <a:t>Radio Motorola (Centralista)</a:t>
          </a:r>
          <a:endParaRPr lang="es-EC" dirty="0"/>
        </a:p>
      </dgm:t>
    </dgm:pt>
    <dgm:pt modelId="{FD64C409-A8F4-46DA-9F9B-95A9B9524D49}" type="parTrans" cxnId="{0D48A4F1-7FC7-439B-86F6-9EB3776A6317}">
      <dgm:prSet/>
      <dgm:spPr/>
      <dgm:t>
        <a:bodyPr/>
        <a:lstStyle/>
        <a:p>
          <a:endParaRPr lang="es-EC"/>
        </a:p>
      </dgm:t>
    </dgm:pt>
    <dgm:pt modelId="{EA267693-81D9-4783-8530-B29A20FF8647}" type="sibTrans" cxnId="{0D48A4F1-7FC7-439B-86F6-9EB3776A6317}">
      <dgm:prSet/>
      <dgm:spPr/>
      <dgm:t>
        <a:bodyPr/>
        <a:lstStyle/>
        <a:p>
          <a:endParaRPr lang="es-EC"/>
        </a:p>
      </dgm:t>
    </dgm:pt>
    <dgm:pt modelId="{119204B6-3B64-462E-9A35-ED8540ADF9EF}">
      <dgm:prSet phldrT="[Texto]" phldr="1"/>
      <dgm:spPr/>
      <dgm:t>
        <a:bodyPr/>
        <a:lstStyle/>
        <a:p>
          <a:endParaRPr lang="es-EC"/>
        </a:p>
      </dgm:t>
    </dgm:pt>
    <dgm:pt modelId="{C7017674-3910-4C97-B7F4-63F7AB546706}" type="parTrans" cxnId="{7CE352D7-367F-4A9F-811C-D4CDD5EAB7F9}">
      <dgm:prSet/>
      <dgm:spPr/>
      <dgm:t>
        <a:bodyPr/>
        <a:lstStyle/>
        <a:p>
          <a:endParaRPr lang="es-EC"/>
        </a:p>
      </dgm:t>
    </dgm:pt>
    <dgm:pt modelId="{DD6A8AD2-39C2-449A-9599-E9041FE2EDF1}" type="sibTrans" cxnId="{7CE352D7-367F-4A9F-811C-D4CDD5EAB7F9}">
      <dgm:prSet/>
      <dgm:spPr/>
      <dgm:t>
        <a:bodyPr/>
        <a:lstStyle/>
        <a:p>
          <a:endParaRPr lang="es-EC"/>
        </a:p>
      </dgm:t>
    </dgm:pt>
    <dgm:pt modelId="{EDDFF036-3E8D-489D-8778-6963D7F0ED86}">
      <dgm:prSet phldrT="[Texto]"/>
      <dgm:spPr/>
      <dgm:t>
        <a:bodyPr/>
        <a:lstStyle/>
        <a:p>
          <a:r>
            <a:rPr lang="es-EC" dirty="0" smtClean="0"/>
            <a:t>Radio Motorola (Vigilantes)</a:t>
          </a:r>
          <a:endParaRPr lang="es-EC" dirty="0"/>
        </a:p>
      </dgm:t>
    </dgm:pt>
    <dgm:pt modelId="{223FFE86-3E3F-45F4-9FA0-DD57F3B8B01B}" type="parTrans" cxnId="{2D4022A5-0B22-4365-9B11-DF199B2888C7}">
      <dgm:prSet/>
      <dgm:spPr/>
      <dgm:t>
        <a:bodyPr/>
        <a:lstStyle/>
        <a:p>
          <a:endParaRPr lang="es-EC"/>
        </a:p>
      </dgm:t>
    </dgm:pt>
    <dgm:pt modelId="{5560697A-9FC4-4F43-9342-52B59AA39C0D}" type="sibTrans" cxnId="{2D4022A5-0B22-4365-9B11-DF199B2888C7}">
      <dgm:prSet/>
      <dgm:spPr/>
      <dgm:t>
        <a:bodyPr/>
        <a:lstStyle/>
        <a:p>
          <a:endParaRPr lang="es-EC"/>
        </a:p>
      </dgm:t>
    </dgm:pt>
    <dgm:pt modelId="{C5BB7638-4570-47E5-9C83-5881D2876DE7}">
      <dgm:prSet phldrT="[Texto]" phldr="1"/>
      <dgm:spPr/>
      <dgm:t>
        <a:bodyPr/>
        <a:lstStyle/>
        <a:p>
          <a:endParaRPr lang="es-EC"/>
        </a:p>
      </dgm:t>
    </dgm:pt>
    <dgm:pt modelId="{2CB80986-1292-4B61-AF2E-FD9CF0B984DB}" type="parTrans" cxnId="{A0E7F282-0E55-4DE5-A9C7-5A62C2D36D20}">
      <dgm:prSet/>
      <dgm:spPr/>
      <dgm:t>
        <a:bodyPr/>
        <a:lstStyle/>
        <a:p>
          <a:endParaRPr lang="es-EC"/>
        </a:p>
      </dgm:t>
    </dgm:pt>
    <dgm:pt modelId="{FC0C0936-A3AE-43C4-B41A-32ED3FF7083D}" type="sibTrans" cxnId="{A0E7F282-0E55-4DE5-A9C7-5A62C2D36D20}">
      <dgm:prSet/>
      <dgm:spPr/>
      <dgm:t>
        <a:bodyPr/>
        <a:lstStyle/>
        <a:p>
          <a:endParaRPr lang="es-EC"/>
        </a:p>
      </dgm:t>
    </dgm:pt>
    <dgm:pt modelId="{0FC3A5E2-B672-48D2-AF79-1CBDEFE8B326}">
      <dgm:prSet phldrT="[Texto]"/>
      <dgm:spPr/>
      <dgm:t>
        <a:bodyPr/>
        <a:lstStyle/>
        <a:p>
          <a:r>
            <a:rPr lang="es-EC" dirty="0" smtClean="0"/>
            <a:t>Celular - Base</a:t>
          </a:r>
          <a:endParaRPr lang="es-EC" dirty="0"/>
        </a:p>
      </dgm:t>
    </dgm:pt>
    <dgm:pt modelId="{2CC038FF-609D-491E-BAF1-45189D604B14}" type="parTrans" cxnId="{3A7A91B9-61FC-4F45-A913-066958DB06B1}">
      <dgm:prSet/>
      <dgm:spPr/>
      <dgm:t>
        <a:bodyPr/>
        <a:lstStyle/>
        <a:p>
          <a:endParaRPr lang="es-EC"/>
        </a:p>
      </dgm:t>
    </dgm:pt>
    <dgm:pt modelId="{5DE83AEC-20B9-463B-A086-AFF53D0A1BE5}" type="sibTrans" cxnId="{3A7A91B9-61FC-4F45-A913-066958DB06B1}">
      <dgm:prSet/>
      <dgm:spPr/>
      <dgm:t>
        <a:bodyPr/>
        <a:lstStyle/>
        <a:p>
          <a:endParaRPr lang="es-EC"/>
        </a:p>
      </dgm:t>
    </dgm:pt>
    <dgm:pt modelId="{8795A92B-BC84-4686-B10B-AE1E9294A77B}">
      <dgm:prSet phldrT="[Texto]" phldr="1"/>
      <dgm:spPr/>
      <dgm:t>
        <a:bodyPr/>
        <a:lstStyle/>
        <a:p>
          <a:endParaRPr lang="es-EC" dirty="0"/>
        </a:p>
      </dgm:t>
    </dgm:pt>
    <dgm:pt modelId="{367D8CB8-909D-4404-AB51-F61A53B165FF}" type="sibTrans" cxnId="{5B8AFC1D-57CA-4FB0-AC6E-53281D3B2CA0}">
      <dgm:prSet/>
      <dgm:spPr/>
      <dgm:t>
        <a:bodyPr/>
        <a:lstStyle/>
        <a:p>
          <a:endParaRPr lang="es-EC"/>
        </a:p>
      </dgm:t>
    </dgm:pt>
    <dgm:pt modelId="{B5FC611D-D1D3-406C-80FC-749530F7FAF7}" type="parTrans" cxnId="{5B8AFC1D-57CA-4FB0-AC6E-53281D3B2CA0}">
      <dgm:prSet/>
      <dgm:spPr/>
      <dgm:t>
        <a:bodyPr/>
        <a:lstStyle/>
        <a:p>
          <a:endParaRPr lang="es-EC"/>
        </a:p>
      </dgm:t>
    </dgm:pt>
    <dgm:pt modelId="{67BB4185-B49B-452E-9FB4-01BF52310E3F}" type="pres">
      <dgm:prSet presAssocID="{6AAF3DE6-3365-4447-AE5B-B76309C5EF93}" presName="Name0" presStyleCnt="0">
        <dgm:presLayoutVars>
          <dgm:chMax/>
          <dgm:chPref/>
          <dgm:dir/>
        </dgm:presLayoutVars>
      </dgm:prSet>
      <dgm:spPr/>
      <dgm:t>
        <a:bodyPr/>
        <a:lstStyle/>
        <a:p>
          <a:endParaRPr lang="es-EC"/>
        </a:p>
      </dgm:t>
    </dgm:pt>
    <dgm:pt modelId="{371FD8CF-1433-457C-A076-B9A411BAE63D}" type="pres">
      <dgm:prSet presAssocID="{8795A92B-BC84-4686-B10B-AE1E9294A77B}" presName="composite" presStyleCnt="0">
        <dgm:presLayoutVars>
          <dgm:chMax val="1"/>
          <dgm:chPref val="1"/>
        </dgm:presLayoutVars>
      </dgm:prSet>
      <dgm:spPr/>
    </dgm:pt>
    <dgm:pt modelId="{232DDC0D-47D9-4C39-BC88-16507B1C20EC}" type="pres">
      <dgm:prSet presAssocID="{8795A92B-BC84-4686-B10B-AE1E9294A77B}" presName="Accent" presStyleLbl="trAlignAcc1" presStyleIdx="0" presStyleCnt="3">
        <dgm:presLayoutVars>
          <dgm:chMax val="0"/>
          <dgm:chPref val="0"/>
        </dgm:presLayoutVars>
      </dgm:prSet>
      <dgm:spPr/>
    </dgm:pt>
    <dgm:pt modelId="{435DB2EC-40B3-4CAD-8FD2-E1B6997516CC}" type="pres">
      <dgm:prSet presAssocID="{8795A92B-BC84-4686-B10B-AE1E9294A77B}" presName="Image" presStyleLbl="alignImgPlace1" presStyleIdx="0" presStyleCnt="3">
        <dgm:presLayoutVars>
          <dgm:chMax val="0"/>
          <dgm:chPref val="0"/>
        </dgm:presLayoutVars>
      </dgm:prSet>
      <dgm:spPr>
        <a:blipFill rotWithShape="1">
          <a:blip xmlns:r="http://schemas.openxmlformats.org/officeDocument/2006/relationships" r:embed="rId1"/>
          <a:stretch>
            <a:fillRect/>
          </a:stretch>
        </a:blipFill>
      </dgm:spPr>
    </dgm:pt>
    <dgm:pt modelId="{D12572FD-4932-43BC-910F-01BC0A976168}" type="pres">
      <dgm:prSet presAssocID="{8795A92B-BC84-4686-B10B-AE1E9294A77B}" presName="ChildComposite" presStyleCnt="0"/>
      <dgm:spPr/>
    </dgm:pt>
    <dgm:pt modelId="{A2F73F32-D927-48C9-93B5-441772763706}" type="pres">
      <dgm:prSet presAssocID="{8795A92B-BC84-4686-B10B-AE1E9294A77B}" presName="Child" presStyleLbl="node1" presStyleIdx="0" presStyleCnt="3">
        <dgm:presLayoutVars>
          <dgm:chMax val="0"/>
          <dgm:chPref val="0"/>
          <dgm:bulletEnabled val="1"/>
        </dgm:presLayoutVars>
      </dgm:prSet>
      <dgm:spPr/>
      <dgm:t>
        <a:bodyPr/>
        <a:lstStyle/>
        <a:p>
          <a:endParaRPr lang="es-EC"/>
        </a:p>
      </dgm:t>
    </dgm:pt>
    <dgm:pt modelId="{48615CB6-0603-43DA-B4B2-608BFC54F0D6}" type="pres">
      <dgm:prSet presAssocID="{8795A92B-BC84-4686-B10B-AE1E9294A77B}" presName="Parent" presStyleLbl="revTx" presStyleIdx="0" presStyleCnt="3">
        <dgm:presLayoutVars>
          <dgm:chMax val="1"/>
          <dgm:chPref val="0"/>
          <dgm:bulletEnabled val="1"/>
        </dgm:presLayoutVars>
      </dgm:prSet>
      <dgm:spPr/>
      <dgm:t>
        <a:bodyPr/>
        <a:lstStyle/>
        <a:p>
          <a:endParaRPr lang="es-EC"/>
        </a:p>
      </dgm:t>
    </dgm:pt>
    <dgm:pt modelId="{131B7A20-1A35-4AC5-9FBA-14B5909354D4}" type="pres">
      <dgm:prSet presAssocID="{367D8CB8-909D-4404-AB51-F61A53B165FF}" presName="sibTrans" presStyleCnt="0"/>
      <dgm:spPr/>
    </dgm:pt>
    <dgm:pt modelId="{34BA1C22-5691-43C4-BC3D-097E922244DA}" type="pres">
      <dgm:prSet presAssocID="{119204B6-3B64-462E-9A35-ED8540ADF9EF}" presName="composite" presStyleCnt="0">
        <dgm:presLayoutVars>
          <dgm:chMax val="1"/>
          <dgm:chPref val="1"/>
        </dgm:presLayoutVars>
      </dgm:prSet>
      <dgm:spPr/>
    </dgm:pt>
    <dgm:pt modelId="{1B118C0D-7513-46B1-89ED-B59017400A27}" type="pres">
      <dgm:prSet presAssocID="{119204B6-3B64-462E-9A35-ED8540ADF9EF}" presName="Accent" presStyleLbl="trAlignAcc1" presStyleIdx="1" presStyleCnt="3">
        <dgm:presLayoutVars>
          <dgm:chMax val="0"/>
          <dgm:chPref val="0"/>
        </dgm:presLayoutVars>
      </dgm:prSet>
      <dgm:spPr/>
    </dgm:pt>
    <dgm:pt modelId="{40B61F6D-15B9-41E9-AE2A-D21CEE5265CC}" type="pres">
      <dgm:prSet presAssocID="{119204B6-3B64-462E-9A35-ED8540ADF9EF}"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pt>
    <dgm:pt modelId="{7A8BE09C-1870-41F4-8489-EEA4D61731F8}" type="pres">
      <dgm:prSet presAssocID="{119204B6-3B64-462E-9A35-ED8540ADF9EF}" presName="ChildComposite" presStyleCnt="0"/>
      <dgm:spPr/>
    </dgm:pt>
    <dgm:pt modelId="{58770118-5083-4426-A083-FBF60578A722}" type="pres">
      <dgm:prSet presAssocID="{119204B6-3B64-462E-9A35-ED8540ADF9EF}" presName="Child" presStyleLbl="node1" presStyleIdx="1" presStyleCnt="3">
        <dgm:presLayoutVars>
          <dgm:chMax val="0"/>
          <dgm:chPref val="0"/>
          <dgm:bulletEnabled val="1"/>
        </dgm:presLayoutVars>
      </dgm:prSet>
      <dgm:spPr/>
      <dgm:t>
        <a:bodyPr/>
        <a:lstStyle/>
        <a:p>
          <a:endParaRPr lang="es-EC"/>
        </a:p>
      </dgm:t>
    </dgm:pt>
    <dgm:pt modelId="{5EDA9A55-3334-46C2-8F8D-1C6C65A8860A}" type="pres">
      <dgm:prSet presAssocID="{119204B6-3B64-462E-9A35-ED8540ADF9EF}" presName="Parent" presStyleLbl="revTx" presStyleIdx="1" presStyleCnt="3">
        <dgm:presLayoutVars>
          <dgm:chMax val="1"/>
          <dgm:chPref val="0"/>
          <dgm:bulletEnabled val="1"/>
        </dgm:presLayoutVars>
      </dgm:prSet>
      <dgm:spPr/>
      <dgm:t>
        <a:bodyPr/>
        <a:lstStyle/>
        <a:p>
          <a:endParaRPr lang="es-EC"/>
        </a:p>
      </dgm:t>
    </dgm:pt>
    <dgm:pt modelId="{EF4179C7-3CDC-4C39-9270-8C093BD6C53E}" type="pres">
      <dgm:prSet presAssocID="{DD6A8AD2-39C2-449A-9599-E9041FE2EDF1}" presName="sibTrans" presStyleCnt="0"/>
      <dgm:spPr/>
    </dgm:pt>
    <dgm:pt modelId="{79954BF6-BBB1-4BD0-8707-39087D966079}" type="pres">
      <dgm:prSet presAssocID="{C5BB7638-4570-47E5-9C83-5881D2876DE7}" presName="composite" presStyleCnt="0">
        <dgm:presLayoutVars>
          <dgm:chMax val="1"/>
          <dgm:chPref val="1"/>
        </dgm:presLayoutVars>
      </dgm:prSet>
      <dgm:spPr/>
    </dgm:pt>
    <dgm:pt modelId="{F444248A-B99C-46C3-874E-52D16A9BC83D}" type="pres">
      <dgm:prSet presAssocID="{C5BB7638-4570-47E5-9C83-5881D2876DE7}" presName="Accent" presStyleLbl="trAlignAcc1" presStyleIdx="2" presStyleCnt="3">
        <dgm:presLayoutVars>
          <dgm:chMax val="0"/>
          <dgm:chPref val="0"/>
        </dgm:presLayoutVars>
      </dgm:prSet>
      <dgm:spPr/>
    </dgm:pt>
    <dgm:pt modelId="{B0635477-FAA7-4912-9539-FC811603CCD2}" type="pres">
      <dgm:prSet presAssocID="{C5BB7638-4570-47E5-9C83-5881D2876DE7}" presName="Image" presStyleLbl="alignImgPlace1" presStyleIdx="2" presStyleCnt="3" custScaleX="52380">
        <dgm:presLayoutVars>
          <dgm:chMax val="0"/>
          <dgm:chPref val="0"/>
        </dgm:presLayoutVars>
      </dgm:prSet>
      <dgm:spPr>
        <a:blipFill rotWithShape="1">
          <a:blip xmlns:r="http://schemas.openxmlformats.org/officeDocument/2006/relationships" r:embed="rId3"/>
          <a:stretch>
            <a:fillRect/>
          </a:stretch>
        </a:blipFill>
      </dgm:spPr>
    </dgm:pt>
    <dgm:pt modelId="{480DE669-772B-4BD2-B4D2-398CC39693B7}" type="pres">
      <dgm:prSet presAssocID="{C5BB7638-4570-47E5-9C83-5881D2876DE7}" presName="ChildComposite" presStyleCnt="0"/>
      <dgm:spPr/>
    </dgm:pt>
    <dgm:pt modelId="{0475BDCE-BC3B-49AA-8649-6181D99E8287}" type="pres">
      <dgm:prSet presAssocID="{C5BB7638-4570-47E5-9C83-5881D2876DE7}" presName="Child" presStyleLbl="node1" presStyleIdx="2" presStyleCnt="3">
        <dgm:presLayoutVars>
          <dgm:chMax val="0"/>
          <dgm:chPref val="0"/>
          <dgm:bulletEnabled val="1"/>
        </dgm:presLayoutVars>
      </dgm:prSet>
      <dgm:spPr/>
      <dgm:t>
        <a:bodyPr/>
        <a:lstStyle/>
        <a:p>
          <a:endParaRPr lang="es-EC"/>
        </a:p>
      </dgm:t>
    </dgm:pt>
    <dgm:pt modelId="{2D101460-EDE7-4CC2-8B32-A7BFFEC74648}" type="pres">
      <dgm:prSet presAssocID="{C5BB7638-4570-47E5-9C83-5881D2876DE7}" presName="Parent" presStyleLbl="revTx" presStyleIdx="2" presStyleCnt="3">
        <dgm:presLayoutVars>
          <dgm:chMax val="1"/>
          <dgm:chPref val="0"/>
          <dgm:bulletEnabled val="1"/>
        </dgm:presLayoutVars>
      </dgm:prSet>
      <dgm:spPr/>
      <dgm:t>
        <a:bodyPr/>
        <a:lstStyle/>
        <a:p>
          <a:endParaRPr lang="es-EC"/>
        </a:p>
      </dgm:t>
    </dgm:pt>
  </dgm:ptLst>
  <dgm:cxnLst>
    <dgm:cxn modelId="{419FA658-5CDF-4245-8194-9524B349DD16}" type="presOf" srcId="{8795A92B-BC84-4686-B10B-AE1E9294A77B}" destId="{48615CB6-0603-43DA-B4B2-608BFC54F0D6}" srcOrd="0" destOrd="0" presId="urn:microsoft.com/office/officeart/2008/layout/CaptionedPictures"/>
    <dgm:cxn modelId="{3A7A91B9-61FC-4F45-A913-066958DB06B1}" srcId="{C5BB7638-4570-47E5-9C83-5881D2876DE7}" destId="{0FC3A5E2-B672-48D2-AF79-1CBDEFE8B326}" srcOrd="0" destOrd="0" parTransId="{2CC038FF-609D-491E-BAF1-45189D604B14}" sibTransId="{5DE83AEC-20B9-463B-A086-AFF53D0A1BE5}"/>
    <dgm:cxn modelId="{1481C9B5-F505-49D3-BF80-BFEEA779A470}" type="presOf" srcId="{EDDFF036-3E8D-489D-8778-6963D7F0ED86}" destId="{58770118-5083-4426-A083-FBF60578A722}" srcOrd="0" destOrd="0" presId="urn:microsoft.com/office/officeart/2008/layout/CaptionedPictures"/>
    <dgm:cxn modelId="{39DBBE62-C5D0-4F94-8066-21C4B66A9EF2}" type="presOf" srcId="{C5BB7638-4570-47E5-9C83-5881D2876DE7}" destId="{2D101460-EDE7-4CC2-8B32-A7BFFEC74648}" srcOrd="0" destOrd="0" presId="urn:microsoft.com/office/officeart/2008/layout/CaptionedPictures"/>
    <dgm:cxn modelId="{7CE352D7-367F-4A9F-811C-D4CDD5EAB7F9}" srcId="{6AAF3DE6-3365-4447-AE5B-B76309C5EF93}" destId="{119204B6-3B64-462E-9A35-ED8540ADF9EF}" srcOrd="1" destOrd="0" parTransId="{C7017674-3910-4C97-B7F4-63F7AB546706}" sibTransId="{DD6A8AD2-39C2-449A-9599-E9041FE2EDF1}"/>
    <dgm:cxn modelId="{0D48A4F1-7FC7-439B-86F6-9EB3776A6317}" srcId="{8795A92B-BC84-4686-B10B-AE1E9294A77B}" destId="{D6B93704-66A6-4DFB-8DE2-7D48168085AF}" srcOrd="0" destOrd="0" parTransId="{FD64C409-A8F4-46DA-9F9B-95A9B9524D49}" sibTransId="{EA267693-81D9-4783-8530-B29A20FF8647}"/>
    <dgm:cxn modelId="{A0E7F282-0E55-4DE5-A9C7-5A62C2D36D20}" srcId="{6AAF3DE6-3365-4447-AE5B-B76309C5EF93}" destId="{C5BB7638-4570-47E5-9C83-5881D2876DE7}" srcOrd="2" destOrd="0" parTransId="{2CB80986-1292-4B61-AF2E-FD9CF0B984DB}" sibTransId="{FC0C0936-A3AE-43C4-B41A-32ED3FF7083D}"/>
    <dgm:cxn modelId="{9B42423A-60F5-40BC-9A2B-34D4F20C2983}" type="presOf" srcId="{0FC3A5E2-B672-48D2-AF79-1CBDEFE8B326}" destId="{0475BDCE-BC3B-49AA-8649-6181D99E8287}" srcOrd="0" destOrd="0" presId="urn:microsoft.com/office/officeart/2008/layout/CaptionedPictures"/>
    <dgm:cxn modelId="{80C0CF5E-F674-412A-A5D2-241E6593045D}" type="presOf" srcId="{6AAF3DE6-3365-4447-AE5B-B76309C5EF93}" destId="{67BB4185-B49B-452E-9FB4-01BF52310E3F}" srcOrd="0" destOrd="0" presId="urn:microsoft.com/office/officeart/2008/layout/CaptionedPictures"/>
    <dgm:cxn modelId="{D67BFFD8-CF23-464A-8F78-53D2DC7006BF}" type="presOf" srcId="{119204B6-3B64-462E-9A35-ED8540ADF9EF}" destId="{5EDA9A55-3334-46C2-8F8D-1C6C65A8860A}" srcOrd="0" destOrd="0" presId="urn:microsoft.com/office/officeart/2008/layout/CaptionedPictures"/>
    <dgm:cxn modelId="{2D4022A5-0B22-4365-9B11-DF199B2888C7}" srcId="{119204B6-3B64-462E-9A35-ED8540ADF9EF}" destId="{EDDFF036-3E8D-489D-8778-6963D7F0ED86}" srcOrd="0" destOrd="0" parTransId="{223FFE86-3E3F-45F4-9FA0-DD57F3B8B01B}" sibTransId="{5560697A-9FC4-4F43-9342-52B59AA39C0D}"/>
    <dgm:cxn modelId="{5B8AFC1D-57CA-4FB0-AC6E-53281D3B2CA0}" srcId="{6AAF3DE6-3365-4447-AE5B-B76309C5EF93}" destId="{8795A92B-BC84-4686-B10B-AE1E9294A77B}" srcOrd="0" destOrd="0" parTransId="{B5FC611D-D1D3-406C-80FC-749530F7FAF7}" sibTransId="{367D8CB8-909D-4404-AB51-F61A53B165FF}"/>
    <dgm:cxn modelId="{A08C8752-438D-4EFC-B622-BE9C5A320CB3}" type="presOf" srcId="{D6B93704-66A6-4DFB-8DE2-7D48168085AF}" destId="{A2F73F32-D927-48C9-93B5-441772763706}" srcOrd="0" destOrd="0" presId="urn:microsoft.com/office/officeart/2008/layout/CaptionedPictures"/>
    <dgm:cxn modelId="{DCAB04B3-890A-453D-A16F-4CF4C3A21C04}" type="presParOf" srcId="{67BB4185-B49B-452E-9FB4-01BF52310E3F}" destId="{371FD8CF-1433-457C-A076-B9A411BAE63D}" srcOrd="0" destOrd="0" presId="urn:microsoft.com/office/officeart/2008/layout/CaptionedPictures"/>
    <dgm:cxn modelId="{765EE2BD-39AA-4A64-855E-6CF49F5155A3}" type="presParOf" srcId="{371FD8CF-1433-457C-A076-B9A411BAE63D}" destId="{232DDC0D-47D9-4C39-BC88-16507B1C20EC}" srcOrd="0" destOrd="0" presId="urn:microsoft.com/office/officeart/2008/layout/CaptionedPictures"/>
    <dgm:cxn modelId="{BC0F2062-B26E-4FE2-AAF7-28993ED5C004}" type="presParOf" srcId="{371FD8CF-1433-457C-A076-B9A411BAE63D}" destId="{435DB2EC-40B3-4CAD-8FD2-E1B6997516CC}" srcOrd="1" destOrd="0" presId="urn:microsoft.com/office/officeart/2008/layout/CaptionedPictures"/>
    <dgm:cxn modelId="{39EF2A88-87B0-4331-AC54-B56B2AF264A7}" type="presParOf" srcId="{371FD8CF-1433-457C-A076-B9A411BAE63D}" destId="{D12572FD-4932-43BC-910F-01BC0A976168}" srcOrd="2" destOrd="0" presId="urn:microsoft.com/office/officeart/2008/layout/CaptionedPictures"/>
    <dgm:cxn modelId="{7FB1A7DA-EEFF-4A33-A719-EE8D15183260}" type="presParOf" srcId="{D12572FD-4932-43BC-910F-01BC0A976168}" destId="{A2F73F32-D927-48C9-93B5-441772763706}" srcOrd="0" destOrd="0" presId="urn:microsoft.com/office/officeart/2008/layout/CaptionedPictures"/>
    <dgm:cxn modelId="{20445B63-0E83-44CB-889E-61F725A0283D}" type="presParOf" srcId="{D12572FD-4932-43BC-910F-01BC0A976168}" destId="{48615CB6-0603-43DA-B4B2-608BFC54F0D6}" srcOrd="1" destOrd="0" presId="urn:microsoft.com/office/officeart/2008/layout/CaptionedPictures"/>
    <dgm:cxn modelId="{16CB0928-0A15-4509-8555-10548A591B5B}" type="presParOf" srcId="{67BB4185-B49B-452E-9FB4-01BF52310E3F}" destId="{131B7A20-1A35-4AC5-9FBA-14B5909354D4}" srcOrd="1" destOrd="0" presId="urn:microsoft.com/office/officeart/2008/layout/CaptionedPictures"/>
    <dgm:cxn modelId="{05E156EA-4D12-4435-8420-8E0E2EBBE0ED}" type="presParOf" srcId="{67BB4185-B49B-452E-9FB4-01BF52310E3F}" destId="{34BA1C22-5691-43C4-BC3D-097E922244DA}" srcOrd="2" destOrd="0" presId="urn:microsoft.com/office/officeart/2008/layout/CaptionedPictures"/>
    <dgm:cxn modelId="{AF417C57-6257-4618-A1B6-FF4F6B798A11}" type="presParOf" srcId="{34BA1C22-5691-43C4-BC3D-097E922244DA}" destId="{1B118C0D-7513-46B1-89ED-B59017400A27}" srcOrd="0" destOrd="0" presId="urn:microsoft.com/office/officeart/2008/layout/CaptionedPictures"/>
    <dgm:cxn modelId="{FF8C588B-4E82-4CD7-A785-AB08E0A7BBC7}" type="presParOf" srcId="{34BA1C22-5691-43C4-BC3D-097E922244DA}" destId="{40B61F6D-15B9-41E9-AE2A-D21CEE5265CC}" srcOrd="1" destOrd="0" presId="urn:microsoft.com/office/officeart/2008/layout/CaptionedPictures"/>
    <dgm:cxn modelId="{C88E6EC4-DE3E-4D98-8695-C1DAE6BBD597}" type="presParOf" srcId="{34BA1C22-5691-43C4-BC3D-097E922244DA}" destId="{7A8BE09C-1870-41F4-8489-EEA4D61731F8}" srcOrd="2" destOrd="0" presId="urn:microsoft.com/office/officeart/2008/layout/CaptionedPictures"/>
    <dgm:cxn modelId="{1E0E67C3-6079-4614-BC70-A89D5C7530DB}" type="presParOf" srcId="{7A8BE09C-1870-41F4-8489-EEA4D61731F8}" destId="{58770118-5083-4426-A083-FBF60578A722}" srcOrd="0" destOrd="0" presId="urn:microsoft.com/office/officeart/2008/layout/CaptionedPictures"/>
    <dgm:cxn modelId="{20520131-E665-4424-9351-0B7D5F3DBBB6}" type="presParOf" srcId="{7A8BE09C-1870-41F4-8489-EEA4D61731F8}" destId="{5EDA9A55-3334-46C2-8F8D-1C6C65A8860A}" srcOrd="1" destOrd="0" presId="urn:microsoft.com/office/officeart/2008/layout/CaptionedPictures"/>
    <dgm:cxn modelId="{365859AA-17CF-4042-8C28-68CF4E885BD0}" type="presParOf" srcId="{67BB4185-B49B-452E-9FB4-01BF52310E3F}" destId="{EF4179C7-3CDC-4C39-9270-8C093BD6C53E}" srcOrd="3" destOrd="0" presId="urn:microsoft.com/office/officeart/2008/layout/CaptionedPictures"/>
    <dgm:cxn modelId="{BBE24D35-E696-4122-9DE7-C6FBF3E36C1A}" type="presParOf" srcId="{67BB4185-B49B-452E-9FB4-01BF52310E3F}" destId="{79954BF6-BBB1-4BD0-8707-39087D966079}" srcOrd="4" destOrd="0" presId="urn:microsoft.com/office/officeart/2008/layout/CaptionedPictures"/>
    <dgm:cxn modelId="{0CB976FE-78D0-4488-8C4A-868249D580EE}" type="presParOf" srcId="{79954BF6-BBB1-4BD0-8707-39087D966079}" destId="{F444248A-B99C-46C3-874E-52D16A9BC83D}" srcOrd="0" destOrd="0" presId="urn:microsoft.com/office/officeart/2008/layout/CaptionedPictures"/>
    <dgm:cxn modelId="{E7C5C7CA-F0E1-44BA-8234-583500191DDB}" type="presParOf" srcId="{79954BF6-BBB1-4BD0-8707-39087D966079}" destId="{B0635477-FAA7-4912-9539-FC811603CCD2}" srcOrd="1" destOrd="0" presId="urn:microsoft.com/office/officeart/2008/layout/CaptionedPictures"/>
    <dgm:cxn modelId="{D9B92722-C75C-4EAB-BA2F-9630BB8E0D16}" type="presParOf" srcId="{79954BF6-BBB1-4BD0-8707-39087D966079}" destId="{480DE669-772B-4BD2-B4D2-398CC39693B7}" srcOrd="2" destOrd="0" presId="urn:microsoft.com/office/officeart/2008/layout/CaptionedPictures"/>
    <dgm:cxn modelId="{8FEB2F27-269A-43C7-8555-3EF9219B0977}" type="presParOf" srcId="{480DE669-772B-4BD2-B4D2-398CC39693B7}" destId="{0475BDCE-BC3B-49AA-8649-6181D99E8287}" srcOrd="0" destOrd="0" presId="urn:microsoft.com/office/officeart/2008/layout/CaptionedPictures"/>
    <dgm:cxn modelId="{7F9DA718-9A7E-4700-A405-E9545988A9CE}" type="presParOf" srcId="{480DE669-772B-4BD2-B4D2-398CC39693B7}" destId="{2D101460-EDE7-4CC2-8B32-A7BFFEC74648}"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EA23037-9C97-40CA-9CBB-5E9F2F3579A7}" type="doc">
      <dgm:prSet loTypeId="urn:microsoft.com/office/officeart/2008/layout/CaptionedPictures" loCatId="picture" qsTypeId="urn:microsoft.com/office/officeart/2005/8/quickstyle/simple1" qsCatId="simple" csTypeId="urn:microsoft.com/office/officeart/2005/8/colors/accent4_1" csCatId="accent4" phldr="1"/>
      <dgm:spPr/>
      <dgm:t>
        <a:bodyPr/>
        <a:lstStyle/>
        <a:p>
          <a:endParaRPr lang="es-EC"/>
        </a:p>
      </dgm:t>
    </dgm:pt>
    <dgm:pt modelId="{FEC7EC28-9F04-4CE2-83E6-60C64091DDD0}">
      <dgm:prSet phldrT="[Texto]" phldr="1"/>
      <dgm:spPr/>
      <dgm:t>
        <a:bodyPr/>
        <a:lstStyle/>
        <a:p>
          <a:endParaRPr lang="es-EC" dirty="0"/>
        </a:p>
      </dgm:t>
    </dgm:pt>
    <dgm:pt modelId="{90DD83B8-BCD8-4C05-BABA-C8DE20FB1E01}" type="parTrans" cxnId="{370C8260-0516-4AA9-8699-B3F6CA901DC6}">
      <dgm:prSet/>
      <dgm:spPr/>
      <dgm:t>
        <a:bodyPr/>
        <a:lstStyle/>
        <a:p>
          <a:endParaRPr lang="es-EC"/>
        </a:p>
      </dgm:t>
    </dgm:pt>
    <dgm:pt modelId="{61F337D8-50FF-42C8-9D3C-48A90143D2F7}" type="sibTrans" cxnId="{370C8260-0516-4AA9-8699-B3F6CA901DC6}">
      <dgm:prSet/>
      <dgm:spPr/>
      <dgm:t>
        <a:bodyPr/>
        <a:lstStyle/>
        <a:p>
          <a:endParaRPr lang="es-EC"/>
        </a:p>
      </dgm:t>
    </dgm:pt>
    <dgm:pt modelId="{1584EA1F-C20D-4D93-8407-8FBDF47F8472}">
      <dgm:prSet phldrT="[Texto]"/>
      <dgm:spPr/>
      <dgm:t>
        <a:bodyPr/>
        <a:lstStyle/>
        <a:p>
          <a:r>
            <a:rPr lang="es-EC" dirty="0" smtClean="0"/>
            <a:t>Chaleco </a:t>
          </a:r>
          <a:endParaRPr lang="es-EC" dirty="0"/>
        </a:p>
      </dgm:t>
    </dgm:pt>
    <dgm:pt modelId="{C3AB60CA-92DA-4DCC-859C-2CA73584063D}" type="parTrans" cxnId="{BC822757-A431-4F3A-8F23-00BA77730A4A}">
      <dgm:prSet/>
      <dgm:spPr/>
      <dgm:t>
        <a:bodyPr/>
        <a:lstStyle/>
        <a:p>
          <a:endParaRPr lang="es-EC"/>
        </a:p>
      </dgm:t>
    </dgm:pt>
    <dgm:pt modelId="{02DC233A-B10E-47DF-99F8-250E5510192A}" type="sibTrans" cxnId="{BC822757-A431-4F3A-8F23-00BA77730A4A}">
      <dgm:prSet/>
      <dgm:spPr/>
      <dgm:t>
        <a:bodyPr/>
        <a:lstStyle/>
        <a:p>
          <a:endParaRPr lang="es-EC"/>
        </a:p>
      </dgm:t>
    </dgm:pt>
    <dgm:pt modelId="{EC435D66-1480-4432-B66A-49948EC3D391}">
      <dgm:prSet phldrT="[Texto]" phldr="1"/>
      <dgm:spPr/>
      <dgm:t>
        <a:bodyPr/>
        <a:lstStyle/>
        <a:p>
          <a:endParaRPr lang="es-EC" dirty="0"/>
        </a:p>
      </dgm:t>
    </dgm:pt>
    <dgm:pt modelId="{48E5C6AE-8A23-4529-9E22-663DF31F25D1}" type="parTrans" cxnId="{9292E2F2-9BC4-4B15-9E1E-D896FD257D9F}">
      <dgm:prSet/>
      <dgm:spPr/>
      <dgm:t>
        <a:bodyPr/>
        <a:lstStyle/>
        <a:p>
          <a:endParaRPr lang="es-EC"/>
        </a:p>
      </dgm:t>
    </dgm:pt>
    <dgm:pt modelId="{AFD56F66-7654-486F-AE81-D086243C0200}" type="sibTrans" cxnId="{9292E2F2-9BC4-4B15-9E1E-D896FD257D9F}">
      <dgm:prSet/>
      <dgm:spPr/>
      <dgm:t>
        <a:bodyPr/>
        <a:lstStyle/>
        <a:p>
          <a:endParaRPr lang="es-EC"/>
        </a:p>
      </dgm:t>
    </dgm:pt>
    <dgm:pt modelId="{AD3A9335-7568-45A1-86C8-9E852D220189}">
      <dgm:prSet phldrT="[Texto]"/>
      <dgm:spPr/>
      <dgm:t>
        <a:bodyPr/>
        <a:lstStyle/>
        <a:p>
          <a:r>
            <a:rPr lang="es-EC" dirty="0" smtClean="0"/>
            <a:t>Cinturón </a:t>
          </a:r>
          <a:endParaRPr lang="es-EC" dirty="0"/>
        </a:p>
      </dgm:t>
    </dgm:pt>
    <dgm:pt modelId="{BCA73EFE-FD29-48D7-9DD7-8938480A9D72}" type="parTrans" cxnId="{11604F9F-B392-4595-A26F-387DBE3B82F2}">
      <dgm:prSet/>
      <dgm:spPr/>
      <dgm:t>
        <a:bodyPr/>
        <a:lstStyle/>
        <a:p>
          <a:endParaRPr lang="es-EC"/>
        </a:p>
      </dgm:t>
    </dgm:pt>
    <dgm:pt modelId="{4AE8E4DB-83FC-43C2-91AF-2309B13C0E87}" type="sibTrans" cxnId="{11604F9F-B392-4595-A26F-387DBE3B82F2}">
      <dgm:prSet/>
      <dgm:spPr/>
      <dgm:t>
        <a:bodyPr/>
        <a:lstStyle/>
        <a:p>
          <a:endParaRPr lang="es-EC"/>
        </a:p>
      </dgm:t>
    </dgm:pt>
    <dgm:pt modelId="{45AD1FF1-2810-4692-B977-DC74923EED66}">
      <dgm:prSet phldrT="[Texto]" phldr="1"/>
      <dgm:spPr/>
      <dgm:t>
        <a:bodyPr/>
        <a:lstStyle/>
        <a:p>
          <a:endParaRPr lang="es-EC"/>
        </a:p>
      </dgm:t>
    </dgm:pt>
    <dgm:pt modelId="{10FCA506-A4B4-47E6-9A9D-9E524FC12686}" type="parTrans" cxnId="{37675A43-9156-417E-853B-973B31C7C864}">
      <dgm:prSet/>
      <dgm:spPr/>
      <dgm:t>
        <a:bodyPr/>
        <a:lstStyle/>
        <a:p>
          <a:endParaRPr lang="es-EC"/>
        </a:p>
      </dgm:t>
    </dgm:pt>
    <dgm:pt modelId="{B68D037A-88B3-4544-96C2-9E82D31B9C6A}" type="sibTrans" cxnId="{37675A43-9156-417E-853B-973B31C7C864}">
      <dgm:prSet/>
      <dgm:spPr/>
      <dgm:t>
        <a:bodyPr/>
        <a:lstStyle/>
        <a:p>
          <a:endParaRPr lang="es-EC"/>
        </a:p>
      </dgm:t>
    </dgm:pt>
    <dgm:pt modelId="{49DC1025-E22C-499E-93E4-C803C66416AB}">
      <dgm:prSet phldrT="[Texto]"/>
      <dgm:spPr/>
      <dgm:t>
        <a:bodyPr/>
        <a:lstStyle/>
        <a:p>
          <a:r>
            <a:rPr lang="es-EC" dirty="0" smtClean="0"/>
            <a:t>Chompa </a:t>
          </a:r>
          <a:endParaRPr lang="es-EC" dirty="0"/>
        </a:p>
      </dgm:t>
    </dgm:pt>
    <dgm:pt modelId="{4B69BEE6-FDAF-4871-8A53-991D6F5CCC58}" type="parTrans" cxnId="{6ABD84B7-749F-4975-9FEE-18BD336E8A55}">
      <dgm:prSet/>
      <dgm:spPr/>
      <dgm:t>
        <a:bodyPr/>
        <a:lstStyle/>
        <a:p>
          <a:endParaRPr lang="es-EC"/>
        </a:p>
      </dgm:t>
    </dgm:pt>
    <dgm:pt modelId="{BCDD3EC1-8355-4D5C-80A0-B621BC368A02}" type="sibTrans" cxnId="{6ABD84B7-749F-4975-9FEE-18BD336E8A55}">
      <dgm:prSet/>
      <dgm:spPr/>
      <dgm:t>
        <a:bodyPr/>
        <a:lstStyle/>
        <a:p>
          <a:endParaRPr lang="es-EC"/>
        </a:p>
      </dgm:t>
    </dgm:pt>
    <dgm:pt modelId="{9F7E92A6-559B-4CED-B6ED-A4CFB9F63906}">
      <dgm:prSet phldrT="[Texto]"/>
      <dgm:spPr/>
      <dgm:t>
        <a:bodyPr/>
        <a:lstStyle/>
        <a:p>
          <a:r>
            <a:rPr lang="es-EC" dirty="0" smtClean="0"/>
            <a:t>Botas </a:t>
          </a:r>
          <a:endParaRPr lang="es-EC" dirty="0"/>
        </a:p>
      </dgm:t>
    </dgm:pt>
    <dgm:pt modelId="{8EF24DE4-ED4C-42A8-AF15-1A5361EE4519}" type="parTrans" cxnId="{7AF4AC1C-8A41-4CA8-A2BD-5A0E3F8E782C}">
      <dgm:prSet/>
      <dgm:spPr/>
      <dgm:t>
        <a:bodyPr/>
        <a:lstStyle/>
        <a:p>
          <a:endParaRPr lang="es-EC"/>
        </a:p>
      </dgm:t>
    </dgm:pt>
    <dgm:pt modelId="{36019E3B-4689-4235-82F9-5E14D5FC4E7D}" type="sibTrans" cxnId="{7AF4AC1C-8A41-4CA8-A2BD-5A0E3F8E782C}">
      <dgm:prSet/>
      <dgm:spPr/>
      <dgm:t>
        <a:bodyPr/>
        <a:lstStyle/>
        <a:p>
          <a:endParaRPr lang="es-EC"/>
        </a:p>
      </dgm:t>
    </dgm:pt>
    <dgm:pt modelId="{E1B0FCF8-6639-4C00-B5F5-DF19E1DF6313}" type="pres">
      <dgm:prSet presAssocID="{FEA23037-9C97-40CA-9CBB-5E9F2F3579A7}" presName="Name0" presStyleCnt="0">
        <dgm:presLayoutVars>
          <dgm:chMax/>
          <dgm:chPref/>
          <dgm:dir/>
        </dgm:presLayoutVars>
      </dgm:prSet>
      <dgm:spPr/>
      <dgm:t>
        <a:bodyPr/>
        <a:lstStyle/>
        <a:p>
          <a:endParaRPr lang="es-EC"/>
        </a:p>
      </dgm:t>
    </dgm:pt>
    <dgm:pt modelId="{345AAD01-BCD7-4A11-9D7A-47F1AF3897DC}" type="pres">
      <dgm:prSet presAssocID="{FEC7EC28-9F04-4CE2-83E6-60C64091DDD0}" presName="composite" presStyleCnt="0">
        <dgm:presLayoutVars>
          <dgm:chMax val="1"/>
          <dgm:chPref val="1"/>
        </dgm:presLayoutVars>
      </dgm:prSet>
      <dgm:spPr/>
    </dgm:pt>
    <dgm:pt modelId="{00098FA0-7742-4124-972F-9D8B21547C2C}" type="pres">
      <dgm:prSet presAssocID="{FEC7EC28-9F04-4CE2-83E6-60C64091DDD0}" presName="Accent" presStyleLbl="trAlignAcc1" presStyleIdx="0" presStyleCnt="4">
        <dgm:presLayoutVars>
          <dgm:chMax val="0"/>
          <dgm:chPref val="0"/>
        </dgm:presLayoutVars>
      </dgm:prSet>
      <dgm:spPr>
        <a:blipFill rotWithShape="0">
          <a:blip xmlns:r="http://schemas.openxmlformats.org/officeDocument/2006/relationships" r:embed="rId1"/>
          <a:stretch>
            <a:fillRect/>
          </a:stretch>
        </a:blipFill>
      </dgm:spPr>
      <dgm:t>
        <a:bodyPr/>
        <a:lstStyle/>
        <a:p>
          <a:endParaRPr lang="es-EC"/>
        </a:p>
      </dgm:t>
    </dgm:pt>
    <dgm:pt modelId="{F818CA19-1FAE-42D3-937A-7CD20A6B9B1B}" type="pres">
      <dgm:prSet presAssocID="{FEC7EC28-9F04-4CE2-83E6-60C64091DDD0}" presName="Image" presStyleLbl="alignImgPlace1" presStyleIdx="0" presStyleCnt="4" custScaleX="73644">
        <dgm:presLayoutVars>
          <dgm:chMax val="0"/>
          <dgm:chPref val="0"/>
        </dgm:presLayoutVars>
      </dgm:prSet>
      <dgm:spPr>
        <a:blipFill rotWithShape="1">
          <a:blip xmlns:r="http://schemas.openxmlformats.org/officeDocument/2006/relationships" r:embed="rId2"/>
          <a:stretch>
            <a:fillRect/>
          </a:stretch>
        </a:blipFill>
      </dgm:spPr>
    </dgm:pt>
    <dgm:pt modelId="{AE146B18-F934-4BD2-B7BF-ACEBAA9E6492}" type="pres">
      <dgm:prSet presAssocID="{FEC7EC28-9F04-4CE2-83E6-60C64091DDD0}" presName="ChildComposite" presStyleCnt="0"/>
      <dgm:spPr/>
    </dgm:pt>
    <dgm:pt modelId="{9A64A5FD-AD6E-4E50-B4A0-3090DA00BDB3}" type="pres">
      <dgm:prSet presAssocID="{FEC7EC28-9F04-4CE2-83E6-60C64091DDD0}" presName="Child" presStyleLbl="node1" presStyleIdx="0" presStyleCnt="3">
        <dgm:presLayoutVars>
          <dgm:chMax val="0"/>
          <dgm:chPref val="0"/>
          <dgm:bulletEnabled val="1"/>
        </dgm:presLayoutVars>
      </dgm:prSet>
      <dgm:spPr/>
      <dgm:t>
        <a:bodyPr/>
        <a:lstStyle/>
        <a:p>
          <a:endParaRPr lang="es-EC"/>
        </a:p>
      </dgm:t>
    </dgm:pt>
    <dgm:pt modelId="{7D87D1CE-7115-4AEE-825E-2F217BE5DF8B}" type="pres">
      <dgm:prSet presAssocID="{FEC7EC28-9F04-4CE2-83E6-60C64091DDD0}" presName="Parent" presStyleLbl="revTx" presStyleIdx="0" presStyleCnt="4">
        <dgm:presLayoutVars>
          <dgm:chMax val="1"/>
          <dgm:chPref val="0"/>
          <dgm:bulletEnabled val="1"/>
        </dgm:presLayoutVars>
      </dgm:prSet>
      <dgm:spPr/>
      <dgm:t>
        <a:bodyPr/>
        <a:lstStyle/>
        <a:p>
          <a:endParaRPr lang="es-EC"/>
        </a:p>
      </dgm:t>
    </dgm:pt>
    <dgm:pt modelId="{91C1DB12-6183-47BC-A396-7A282204D692}" type="pres">
      <dgm:prSet presAssocID="{61F337D8-50FF-42C8-9D3C-48A90143D2F7}" presName="sibTrans" presStyleCnt="0"/>
      <dgm:spPr/>
    </dgm:pt>
    <dgm:pt modelId="{5222B724-67B2-4B9B-9B63-8ED9E5790F80}" type="pres">
      <dgm:prSet presAssocID="{EC435D66-1480-4432-B66A-49948EC3D391}" presName="composite" presStyleCnt="0">
        <dgm:presLayoutVars>
          <dgm:chMax val="1"/>
          <dgm:chPref val="1"/>
        </dgm:presLayoutVars>
      </dgm:prSet>
      <dgm:spPr/>
    </dgm:pt>
    <dgm:pt modelId="{EAD511FF-BDD3-40D9-97AD-DEE8011EAD28}" type="pres">
      <dgm:prSet presAssocID="{EC435D66-1480-4432-B66A-49948EC3D391}" presName="Accent" presStyleLbl="trAlignAcc1" presStyleIdx="1" presStyleCnt="4">
        <dgm:presLayoutVars>
          <dgm:chMax val="0"/>
          <dgm:chPref val="0"/>
        </dgm:presLayoutVars>
      </dgm:prSet>
      <dgm:spPr>
        <a:blipFill rotWithShape="0">
          <a:blip xmlns:r="http://schemas.openxmlformats.org/officeDocument/2006/relationships" r:embed="rId1"/>
          <a:stretch>
            <a:fillRect/>
          </a:stretch>
        </a:blipFill>
      </dgm:spPr>
      <dgm:t>
        <a:bodyPr/>
        <a:lstStyle/>
        <a:p>
          <a:endParaRPr lang="es-EC"/>
        </a:p>
      </dgm:t>
    </dgm:pt>
    <dgm:pt modelId="{17438C7F-ED10-40FD-BB44-939044EAA805}" type="pres">
      <dgm:prSet presAssocID="{EC435D66-1480-4432-B66A-49948EC3D391}" presName="Image" presStyleLbl="alignImgPlace1" presStyleIdx="1" presStyleCnt="4">
        <dgm:presLayoutVars>
          <dgm:chMax val="0"/>
          <dgm:chPref val="0"/>
        </dgm:presLayoutVars>
      </dgm:prSet>
      <dgm:spPr>
        <a:blipFill rotWithShape="1">
          <a:blip xmlns:r="http://schemas.openxmlformats.org/officeDocument/2006/relationships" r:embed="rId3"/>
          <a:stretch>
            <a:fillRect/>
          </a:stretch>
        </a:blipFill>
      </dgm:spPr>
      <dgm:t>
        <a:bodyPr/>
        <a:lstStyle/>
        <a:p>
          <a:endParaRPr lang="es-EC"/>
        </a:p>
      </dgm:t>
    </dgm:pt>
    <dgm:pt modelId="{3E36C3B1-DEA9-4C56-A4EC-6D7B450689FF}" type="pres">
      <dgm:prSet presAssocID="{EC435D66-1480-4432-B66A-49948EC3D391}" presName="ChildComposite" presStyleCnt="0"/>
      <dgm:spPr/>
    </dgm:pt>
    <dgm:pt modelId="{AD091C98-B721-4917-B8C0-8016EA04327A}" type="pres">
      <dgm:prSet presAssocID="{EC435D66-1480-4432-B66A-49948EC3D391}" presName="Child" presStyleLbl="node1" presStyleIdx="1" presStyleCnt="3">
        <dgm:presLayoutVars>
          <dgm:chMax val="0"/>
          <dgm:chPref val="0"/>
          <dgm:bulletEnabled val="1"/>
        </dgm:presLayoutVars>
      </dgm:prSet>
      <dgm:spPr/>
      <dgm:t>
        <a:bodyPr/>
        <a:lstStyle/>
        <a:p>
          <a:endParaRPr lang="es-EC"/>
        </a:p>
      </dgm:t>
    </dgm:pt>
    <dgm:pt modelId="{6AEB471B-E9AC-4FCB-ABCB-2CEF0705C7EE}" type="pres">
      <dgm:prSet presAssocID="{EC435D66-1480-4432-B66A-49948EC3D391}" presName="Parent" presStyleLbl="revTx" presStyleIdx="1" presStyleCnt="4">
        <dgm:presLayoutVars>
          <dgm:chMax val="1"/>
          <dgm:chPref val="0"/>
          <dgm:bulletEnabled val="1"/>
        </dgm:presLayoutVars>
      </dgm:prSet>
      <dgm:spPr/>
      <dgm:t>
        <a:bodyPr/>
        <a:lstStyle/>
        <a:p>
          <a:endParaRPr lang="es-EC"/>
        </a:p>
      </dgm:t>
    </dgm:pt>
    <dgm:pt modelId="{4FCD538A-4764-4138-8A1D-B34FC2CFFFEE}" type="pres">
      <dgm:prSet presAssocID="{AFD56F66-7654-486F-AE81-D086243C0200}" presName="sibTrans" presStyleCnt="0"/>
      <dgm:spPr/>
    </dgm:pt>
    <dgm:pt modelId="{D8D8E1CF-EB3B-45AC-B086-2BBC6A265188}" type="pres">
      <dgm:prSet presAssocID="{9F7E92A6-559B-4CED-B6ED-A4CFB9F63906}" presName="composite" presStyleCnt="0">
        <dgm:presLayoutVars>
          <dgm:chMax val="1"/>
          <dgm:chPref val="1"/>
        </dgm:presLayoutVars>
      </dgm:prSet>
      <dgm:spPr/>
    </dgm:pt>
    <dgm:pt modelId="{B7681B82-DEDF-4C72-BD91-D7BB5827FE9B}" type="pres">
      <dgm:prSet presAssocID="{9F7E92A6-559B-4CED-B6ED-A4CFB9F63906}" presName="Accent" presStyleLbl="trAlignAcc1" presStyleIdx="2" presStyleCnt="4">
        <dgm:presLayoutVars>
          <dgm:chMax val="0"/>
          <dgm:chPref val="0"/>
        </dgm:presLayoutVars>
      </dgm:prSet>
      <dgm:spPr/>
    </dgm:pt>
    <dgm:pt modelId="{23A50C86-A51E-42B5-977E-393002F2DFBC}" type="pres">
      <dgm:prSet presAssocID="{9F7E92A6-559B-4CED-B6ED-A4CFB9F63906}" presName="Image" presStyleLbl="alignImgPlace1" presStyleIdx="2" presStyleCnt="4">
        <dgm:presLayoutVars>
          <dgm:chMax val="0"/>
          <dgm:chPref val="0"/>
        </dgm:presLayoutVars>
      </dgm:prSet>
      <dgm:spPr>
        <a:blipFill rotWithShape="1">
          <a:blip xmlns:r="http://schemas.openxmlformats.org/officeDocument/2006/relationships" r:embed="rId4"/>
          <a:stretch>
            <a:fillRect/>
          </a:stretch>
        </a:blipFill>
      </dgm:spPr>
    </dgm:pt>
    <dgm:pt modelId="{6D085069-D150-427E-BFC8-B7C17E0B8407}" type="pres">
      <dgm:prSet presAssocID="{9F7E92A6-559B-4CED-B6ED-A4CFB9F63906}" presName="ChildComposite" presStyleCnt="0"/>
      <dgm:spPr/>
    </dgm:pt>
    <dgm:pt modelId="{4946C022-1921-43F2-BF74-7F4679CE79C0}" type="pres">
      <dgm:prSet presAssocID="{9F7E92A6-559B-4CED-B6ED-A4CFB9F63906}" presName="Child" presStyleLbl="node1" presStyleIdx="1" presStyleCnt="3">
        <dgm:presLayoutVars>
          <dgm:chMax val="0"/>
          <dgm:chPref val="0"/>
          <dgm:bulletEnabled val="1"/>
        </dgm:presLayoutVars>
      </dgm:prSet>
      <dgm:spPr/>
    </dgm:pt>
    <dgm:pt modelId="{D3BF2730-792B-48D4-B031-2D0B1E0768FD}" type="pres">
      <dgm:prSet presAssocID="{9F7E92A6-559B-4CED-B6ED-A4CFB9F63906}" presName="Parent" presStyleLbl="revTx" presStyleIdx="2" presStyleCnt="4">
        <dgm:presLayoutVars>
          <dgm:chMax val="1"/>
          <dgm:chPref val="0"/>
          <dgm:bulletEnabled val="1"/>
        </dgm:presLayoutVars>
      </dgm:prSet>
      <dgm:spPr/>
      <dgm:t>
        <a:bodyPr/>
        <a:lstStyle/>
        <a:p>
          <a:endParaRPr lang="es-EC"/>
        </a:p>
      </dgm:t>
    </dgm:pt>
    <dgm:pt modelId="{A53542FF-F927-4CB1-A67E-BE16E19315CA}" type="pres">
      <dgm:prSet presAssocID="{36019E3B-4689-4235-82F9-5E14D5FC4E7D}" presName="sibTrans" presStyleCnt="0"/>
      <dgm:spPr/>
    </dgm:pt>
    <dgm:pt modelId="{20F5B1B2-AFC7-48F5-9A85-2B8D1C803DB7}" type="pres">
      <dgm:prSet presAssocID="{45AD1FF1-2810-4692-B977-DC74923EED66}" presName="composite" presStyleCnt="0">
        <dgm:presLayoutVars>
          <dgm:chMax val="1"/>
          <dgm:chPref val="1"/>
        </dgm:presLayoutVars>
      </dgm:prSet>
      <dgm:spPr/>
    </dgm:pt>
    <dgm:pt modelId="{198729A4-D30C-4D17-BC4F-C6183F64C08D}" type="pres">
      <dgm:prSet presAssocID="{45AD1FF1-2810-4692-B977-DC74923EED66}" presName="Accent" presStyleLbl="trAlignAcc1" presStyleIdx="3" presStyleCnt="4">
        <dgm:presLayoutVars>
          <dgm:chMax val="0"/>
          <dgm:chPref val="0"/>
        </dgm:presLayoutVars>
      </dgm:prSet>
      <dgm:spPr>
        <a:blipFill rotWithShape="0">
          <a:blip xmlns:r="http://schemas.openxmlformats.org/officeDocument/2006/relationships" r:embed="rId5"/>
          <a:stretch>
            <a:fillRect/>
          </a:stretch>
        </a:blipFill>
      </dgm:spPr>
      <dgm:t>
        <a:bodyPr/>
        <a:lstStyle/>
        <a:p>
          <a:endParaRPr lang="es-EC"/>
        </a:p>
      </dgm:t>
    </dgm:pt>
    <dgm:pt modelId="{FAA8905E-CA60-44AA-A1E5-1E8CD282DE6D}" type="pres">
      <dgm:prSet presAssocID="{45AD1FF1-2810-4692-B977-DC74923EED66}" presName="Image" presStyleLbl="alignImgPlace1" presStyleIdx="3" presStyleCnt="4">
        <dgm:presLayoutVars>
          <dgm:chMax val="0"/>
          <dgm:chPref val="0"/>
        </dgm:presLayoutVars>
      </dgm:prSet>
      <dgm:spPr>
        <a:blipFill rotWithShape="1">
          <a:blip xmlns:r="http://schemas.openxmlformats.org/officeDocument/2006/relationships" r:embed="rId6"/>
          <a:stretch>
            <a:fillRect/>
          </a:stretch>
        </a:blipFill>
      </dgm:spPr>
    </dgm:pt>
    <dgm:pt modelId="{96CB0B8F-3D1C-4F81-A9B6-6A949A9A1DA1}" type="pres">
      <dgm:prSet presAssocID="{45AD1FF1-2810-4692-B977-DC74923EED66}" presName="ChildComposite" presStyleCnt="0"/>
      <dgm:spPr/>
    </dgm:pt>
    <dgm:pt modelId="{E17A5224-E434-4664-A729-A76746EB0B40}" type="pres">
      <dgm:prSet presAssocID="{45AD1FF1-2810-4692-B977-DC74923EED66}" presName="Child" presStyleLbl="node1" presStyleIdx="2" presStyleCnt="3">
        <dgm:presLayoutVars>
          <dgm:chMax val="0"/>
          <dgm:chPref val="0"/>
          <dgm:bulletEnabled val="1"/>
        </dgm:presLayoutVars>
      </dgm:prSet>
      <dgm:spPr/>
      <dgm:t>
        <a:bodyPr/>
        <a:lstStyle/>
        <a:p>
          <a:endParaRPr lang="es-EC"/>
        </a:p>
      </dgm:t>
    </dgm:pt>
    <dgm:pt modelId="{0D8AE370-FEE5-492B-AEA9-8094E49A3B55}" type="pres">
      <dgm:prSet presAssocID="{45AD1FF1-2810-4692-B977-DC74923EED66}" presName="Parent" presStyleLbl="revTx" presStyleIdx="3" presStyleCnt="4">
        <dgm:presLayoutVars>
          <dgm:chMax val="1"/>
          <dgm:chPref val="0"/>
          <dgm:bulletEnabled val="1"/>
        </dgm:presLayoutVars>
      </dgm:prSet>
      <dgm:spPr/>
      <dgm:t>
        <a:bodyPr/>
        <a:lstStyle/>
        <a:p>
          <a:endParaRPr lang="es-EC"/>
        </a:p>
      </dgm:t>
    </dgm:pt>
  </dgm:ptLst>
  <dgm:cxnLst>
    <dgm:cxn modelId="{128CD5E2-2E02-4277-90A5-17A5C934AB15}" type="presOf" srcId="{FEC7EC28-9F04-4CE2-83E6-60C64091DDD0}" destId="{7D87D1CE-7115-4AEE-825E-2F217BE5DF8B}" srcOrd="0" destOrd="0" presId="urn:microsoft.com/office/officeart/2008/layout/CaptionedPictures"/>
    <dgm:cxn modelId="{370C8260-0516-4AA9-8699-B3F6CA901DC6}" srcId="{FEA23037-9C97-40CA-9CBB-5E9F2F3579A7}" destId="{FEC7EC28-9F04-4CE2-83E6-60C64091DDD0}" srcOrd="0" destOrd="0" parTransId="{90DD83B8-BCD8-4C05-BABA-C8DE20FB1E01}" sibTransId="{61F337D8-50FF-42C8-9D3C-48A90143D2F7}"/>
    <dgm:cxn modelId="{12E0E45E-B14A-42A4-A251-82053B79689D}" type="presOf" srcId="{9F7E92A6-559B-4CED-B6ED-A4CFB9F63906}" destId="{D3BF2730-792B-48D4-B031-2D0B1E0768FD}" srcOrd="0" destOrd="0" presId="urn:microsoft.com/office/officeart/2008/layout/CaptionedPictures"/>
    <dgm:cxn modelId="{797049F6-5E7E-4C43-81FC-0356F147A486}" type="presOf" srcId="{45AD1FF1-2810-4692-B977-DC74923EED66}" destId="{0D8AE370-FEE5-492B-AEA9-8094E49A3B55}" srcOrd="0" destOrd="0" presId="urn:microsoft.com/office/officeart/2008/layout/CaptionedPictures"/>
    <dgm:cxn modelId="{15CDB0E4-1DE7-4B56-8356-2E777A80606A}" type="presOf" srcId="{EC435D66-1480-4432-B66A-49948EC3D391}" destId="{6AEB471B-E9AC-4FCB-ABCB-2CEF0705C7EE}" srcOrd="0" destOrd="0" presId="urn:microsoft.com/office/officeart/2008/layout/CaptionedPictures"/>
    <dgm:cxn modelId="{BC822757-A431-4F3A-8F23-00BA77730A4A}" srcId="{FEC7EC28-9F04-4CE2-83E6-60C64091DDD0}" destId="{1584EA1F-C20D-4D93-8407-8FBDF47F8472}" srcOrd="0" destOrd="0" parTransId="{C3AB60CA-92DA-4DCC-859C-2CA73584063D}" sibTransId="{02DC233A-B10E-47DF-99F8-250E5510192A}"/>
    <dgm:cxn modelId="{F9C38CDB-F03F-436E-87FF-6C12062B32CE}" type="presOf" srcId="{49DC1025-E22C-499E-93E4-C803C66416AB}" destId="{E17A5224-E434-4664-A729-A76746EB0B40}" srcOrd="0" destOrd="0" presId="urn:microsoft.com/office/officeart/2008/layout/CaptionedPictures"/>
    <dgm:cxn modelId="{7643201C-5805-4A6F-8109-4BCBF1D0A898}" type="presOf" srcId="{AD3A9335-7568-45A1-86C8-9E852D220189}" destId="{AD091C98-B721-4917-B8C0-8016EA04327A}" srcOrd="0" destOrd="0" presId="urn:microsoft.com/office/officeart/2008/layout/CaptionedPictures"/>
    <dgm:cxn modelId="{9FB5AC0B-C16C-46E5-B9E3-A361116EB0E0}" type="presOf" srcId="{FEA23037-9C97-40CA-9CBB-5E9F2F3579A7}" destId="{E1B0FCF8-6639-4C00-B5F5-DF19E1DF6313}" srcOrd="0" destOrd="0" presId="urn:microsoft.com/office/officeart/2008/layout/CaptionedPictures"/>
    <dgm:cxn modelId="{9292E2F2-9BC4-4B15-9E1E-D896FD257D9F}" srcId="{FEA23037-9C97-40CA-9CBB-5E9F2F3579A7}" destId="{EC435D66-1480-4432-B66A-49948EC3D391}" srcOrd="1" destOrd="0" parTransId="{48E5C6AE-8A23-4529-9E22-663DF31F25D1}" sibTransId="{AFD56F66-7654-486F-AE81-D086243C0200}"/>
    <dgm:cxn modelId="{7AF4AC1C-8A41-4CA8-A2BD-5A0E3F8E782C}" srcId="{FEA23037-9C97-40CA-9CBB-5E9F2F3579A7}" destId="{9F7E92A6-559B-4CED-B6ED-A4CFB9F63906}" srcOrd="2" destOrd="0" parTransId="{8EF24DE4-ED4C-42A8-AF15-1A5361EE4519}" sibTransId="{36019E3B-4689-4235-82F9-5E14D5FC4E7D}"/>
    <dgm:cxn modelId="{37675A43-9156-417E-853B-973B31C7C864}" srcId="{FEA23037-9C97-40CA-9CBB-5E9F2F3579A7}" destId="{45AD1FF1-2810-4692-B977-DC74923EED66}" srcOrd="3" destOrd="0" parTransId="{10FCA506-A4B4-47E6-9A9D-9E524FC12686}" sibTransId="{B68D037A-88B3-4544-96C2-9E82D31B9C6A}"/>
    <dgm:cxn modelId="{11604F9F-B392-4595-A26F-387DBE3B82F2}" srcId="{EC435D66-1480-4432-B66A-49948EC3D391}" destId="{AD3A9335-7568-45A1-86C8-9E852D220189}" srcOrd="0" destOrd="0" parTransId="{BCA73EFE-FD29-48D7-9DD7-8938480A9D72}" sibTransId="{4AE8E4DB-83FC-43C2-91AF-2309B13C0E87}"/>
    <dgm:cxn modelId="{0676B2B8-8A3A-4880-94F4-C6C4A01B7BC3}" type="presOf" srcId="{1584EA1F-C20D-4D93-8407-8FBDF47F8472}" destId="{9A64A5FD-AD6E-4E50-B4A0-3090DA00BDB3}" srcOrd="0" destOrd="0" presId="urn:microsoft.com/office/officeart/2008/layout/CaptionedPictures"/>
    <dgm:cxn modelId="{6ABD84B7-749F-4975-9FEE-18BD336E8A55}" srcId="{45AD1FF1-2810-4692-B977-DC74923EED66}" destId="{49DC1025-E22C-499E-93E4-C803C66416AB}" srcOrd="0" destOrd="0" parTransId="{4B69BEE6-FDAF-4871-8A53-991D6F5CCC58}" sibTransId="{BCDD3EC1-8355-4D5C-80A0-B621BC368A02}"/>
    <dgm:cxn modelId="{22E028EF-BA18-4C26-A604-A10AE60A712A}" type="presParOf" srcId="{E1B0FCF8-6639-4C00-B5F5-DF19E1DF6313}" destId="{345AAD01-BCD7-4A11-9D7A-47F1AF3897DC}" srcOrd="0" destOrd="0" presId="urn:microsoft.com/office/officeart/2008/layout/CaptionedPictures"/>
    <dgm:cxn modelId="{6F014BDB-9F84-4DE0-9F19-A89BFCA2526A}" type="presParOf" srcId="{345AAD01-BCD7-4A11-9D7A-47F1AF3897DC}" destId="{00098FA0-7742-4124-972F-9D8B21547C2C}" srcOrd="0" destOrd="0" presId="urn:microsoft.com/office/officeart/2008/layout/CaptionedPictures"/>
    <dgm:cxn modelId="{D93ED35A-1347-48F4-A007-D8D46BEF903A}" type="presParOf" srcId="{345AAD01-BCD7-4A11-9D7A-47F1AF3897DC}" destId="{F818CA19-1FAE-42D3-937A-7CD20A6B9B1B}" srcOrd="1" destOrd="0" presId="urn:microsoft.com/office/officeart/2008/layout/CaptionedPictures"/>
    <dgm:cxn modelId="{02184D1B-EB8C-4230-9E6B-3796CF7AAF21}" type="presParOf" srcId="{345AAD01-BCD7-4A11-9D7A-47F1AF3897DC}" destId="{AE146B18-F934-4BD2-B7BF-ACEBAA9E6492}" srcOrd="2" destOrd="0" presId="urn:microsoft.com/office/officeart/2008/layout/CaptionedPictures"/>
    <dgm:cxn modelId="{B4671B00-4A81-4BB9-8267-7D1B02DF38ED}" type="presParOf" srcId="{AE146B18-F934-4BD2-B7BF-ACEBAA9E6492}" destId="{9A64A5FD-AD6E-4E50-B4A0-3090DA00BDB3}" srcOrd="0" destOrd="0" presId="urn:microsoft.com/office/officeart/2008/layout/CaptionedPictures"/>
    <dgm:cxn modelId="{48650BFC-8236-4859-9C5E-1BF356D0773E}" type="presParOf" srcId="{AE146B18-F934-4BD2-B7BF-ACEBAA9E6492}" destId="{7D87D1CE-7115-4AEE-825E-2F217BE5DF8B}" srcOrd="1" destOrd="0" presId="urn:microsoft.com/office/officeart/2008/layout/CaptionedPictures"/>
    <dgm:cxn modelId="{33089E7C-2E2E-4729-B25A-73AB06EB01AF}" type="presParOf" srcId="{E1B0FCF8-6639-4C00-B5F5-DF19E1DF6313}" destId="{91C1DB12-6183-47BC-A396-7A282204D692}" srcOrd="1" destOrd="0" presId="urn:microsoft.com/office/officeart/2008/layout/CaptionedPictures"/>
    <dgm:cxn modelId="{C6AF7E0F-7AC8-4259-B7D3-AF9D429F1826}" type="presParOf" srcId="{E1B0FCF8-6639-4C00-B5F5-DF19E1DF6313}" destId="{5222B724-67B2-4B9B-9B63-8ED9E5790F80}" srcOrd="2" destOrd="0" presId="urn:microsoft.com/office/officeart/2008/layout/CaptionedPictures"/>
    <dgm:cxn modelId="{996065CE-F21E-4327-A4D7-FAD8D5D4FE74}" type="presParOf" srcId="{5222B724-67B2-4B9B-9B63-8ED9E5790F80}" destId="{EAD511FF-BDD3-40D9-97AD-DEE8011EAD28}" srcOrd="0" destOrd="0" presId="urn:microsoft.com/office/officeart/2008/layout/CaptionedPictures"/>
    <dgm:cxn modelId="{5D50EF28-4DFC-4DCE-B14D-DCEB79B17016}" type="presParOf" srcId="{5222B724-67B2-4B9B-9B63-8ED9E5790F80}" destId="{17438C7F-ED10-40FD-BB44-939044EAA805}" srcOrd="1" destOrd="0" presId="urn:microsoft.com/office/officeart/2008/layout/CaptionedPictures"/>
    <dgm:cxn modelId="{CBCB89E0-5183-4340-A835-E5CC099FEA57}" type="presParOf" srcId="{5222B724-67B2-4B9B-9B63-8ED9E5790F80}" destId="{3E36C3B1-DEA9-4C56-A4EC-6D7B450689FF}" srcOrd="2" destOrd="0" presId="urn:microsoft.com/office/officeart/2008/layout/CaptionedPictures"/>
    <dgm:cxn modelId="{0327F2FA-F061-4250-8BB7-2D3E4088428C}" type="presParOf" srcId="{3E36C3B1-DEA9-4C56-A4EC-6D7B450689FF}" destId="{AD091C98-B721-4917-B8C0-8016EA04327A}" srcOrd="0" destOrd="0" presId="urn:microsoft.com/office/officeart/2008/layout/CaptionedPictures"/>
    <dgm:cxn modelId="{C3CE12F5-3FD3-4B38-B44F-D716D46F3765}" type="presParOf" srcId="{3E36C3B1-DEA9-4C56-A4EC-6D7B450689FF}" destId="{6AEB471B-E9AC-4FCB-ABCB-2CEF0705C7EE}" srcOrd="1" destOrd="0" presId="urn:microsoft.com/office/officeart/2008/layout/CaptionedPictures"/>
    <dgm:cxn modelId="{94D71864-8967-44A6-ABBC-F8587F7E4818}" type="presParOf" srcId="{E1B0FCF8-6639-4C00-B5F5-DF19E1DF6313}" destId="{4FCD538A-4764-4138-8A1D-B34FC2CFFFEE}" srcOrd="3" destOrd="0" presId="urn:microsoft.com/office/officeart/2008/layout/CaptionedPictures"/>
    <dgm:cxn modelId="{83D90727-5A7D-4660-811C-1D5EAE7B8C96}" type="presParOf" srcId="{E1B0FCF8-6639-4C00-B5F5-DF19E1DF6313}" destId="{D8D8E1CF-EB3B-45AC-B086-2BBC6A265188}" srcOrd="4" destOrd="0" presId="urn:microsoft.com/office/officeart/2008/layout/CaptionedPictures"/>
    <dgm:cxn modelId="{2436DD2A-530B-439C-B894-47589C71066B}" type="presParOf" srcId="{D8D8E1CF-EB3B-45AC-B086-2BBC6A265188}" destId="{B7681B82-DEDF-4C72-BD91-D7BB5827FE9B}" srcOrd="0" destOrd="0" presId="urn:microsoft.com/office/officeart/2008/layout/CaptionedPictures"/>
    <dgm:cxn modelId="{5111EA31-5EF3-45D4-928E-F7A5E7CE1E29}" type="presParOf" srcId="{D8D8E1CF-EB3B-45AC-B086-2BBC6A265188}" destId="{23A50C86-A51E-42B5-977E-393002F2DFBC}" srcOrd="1" destOrd="0" presId="urn:microsoft.com/office/officeart/2008/layout/CaptionedPictures"/>
    <dgm:cxn modelId="{0DD54226-82B0-439E-96EF-00B85CD13152}" type="presParOf" srcId="{D8D8E1CF-EB3B-45AC-B086-2BBC6A265188}" destId="{6D085069-D150-427E-BFC8-B7C17E0B8407}" srcOrd="2" destOrd="0" presId="urn:microsoft.com/office/officeart/2008/layout/CaptionedPictures"/>
    <dgm:cxn modelId="{C94BF7FD-1DED-41B5-8B81-77A2C2F621DF}" type="presParOf" srcId="{6D085069-D150-427E-BFC8-B7C17E0B8407}" destId="{4946C022-1921-43F2-BF74-7F4679CE79C0}" srcOrd="0" destOrd="0" presId="urn:microsoft.com/office/officeart/2008/layout/CaptionedPictures"/>
    <dgm:cxn modelId="{535C7DC8-DE41-4C11-8254-637FEF28EA03}" type="presParOf" srcId="{6D085069-D150-427E-BFC8-B7C17E0B8407}" destId="{D3BF2730-792B-48D4-B031-2D0B1E0768FD}" srcOrd="1" destOrd="0" presId="urn:microsoft.com/office/officeart/2008/layout/CaptionedPictures"/>
    <dgm:cxn modelId="{4912CD4A-51B2-4915-894B-D142A22A310A}" type="presParOf" srcId="{E1B0FCF8-6639-4C00-B5F5-DF19E1DF6313}" destId="{A53542FF-F927-4CB1-A67E-BE16E19315CA}" srcOrd="5" destOrd="0" presId="urn:microsoft.com/office/officeart/2008/layout/CaptionedPictures"/>
    <dgm:cxn modelId="{56616993-A4BA-4867-8CCD-3FC483254643}" type="presParOf" srcId="{E1B0FCF8-6639-4C00-B5F5-DF19E1DF6313}" destId="{20F5B1B2-AFC7-48F5-9A85-2B8D1C803DB7}" srcOrd="6" destOrd="0" presId="urn:microsoft.com/office/officeart/2008/layout/CaptionedPictures"/>
    <dgm:cxn modelId="{CEF34FD0-2310-4A3F-933D-361835E80DB9}" type="presParOf" srcId="{20F5B1B2-AFC7-48F5-9A85-2B8D1C803DB7}" destId="{198729A4-D30C-4D17-BC4F-C6183F64C08D}" srcOrd="0" destOrd="0" presId="urn:microsoft.com/office/officeart/2008/layout/CaptionedPictures"/>
    <dgm:cxn modelId="{59B6AE9C-75CE-4747-AEF1-5898115F0805}" type="presParOf" srcId="{20F5B1B2-AFC7-48F5-9A85-2B8D1C803DB7}" destId="{FAA8905E-CA60-44AA-A1E5-1E8CD282DE6D}" srcOrd="1" destOrd="0" presId="urn:microsoft.com/office/officeart/2008/layout/CaptionedPictures"/>
    <dgm:cxn modelId="{2CC15F53-7CA4-4F4A-B328-2FB8DCE99A64}" type="presParOf" srcId="{20F5B1B2-AFC7-48F5-9A85-2B8D1C803DB7}" destId="{96CB0B8F-3D1C-4F81-A9B6-6A949A9A1DA1}" srcOrd="2" destOrd="0" presId="urn:microsoft.com/office/officeart/2008/layout/CaptionedPictures"/>
    <dgm:cxn modelId="{D25ED6AD-C721-4708-82B8-2C03D75521E9}" type="presParOf" srcId="{96CB0B8F-3D1C-4F81-A9B6-6A949A9A1DA1}" destId="{E17A5224-E434-4664-A729-A76746EB0B40}" srcOrd="0" destOrd="0" presId="urn:microsoft.com/office/officeart/2008/layout/CaptionedPictures"/>
    <dgm:cxn modelId="{036BA6B5-E638-46E5-8657-41C751A170E1}" type="presParOf" srcId="{96CB0B8F-3D1C-4F81-A9B6-6A949A9A1DA1}" destId="{0D8AE370-FEE5-492B-AEA9-8094E49A3B55}" srcOrd="1" destOrd="0" presId="urn:microsoft.com/office/officeart/2008/layout/CaptionedPicture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569F5607-C52F-41E4-B102-0DCC021B45F5}" type="doc">
      <dgm:prSet loTypeId="urn:microsoft.com/office/officeart/2008/layout/CaptionedPictures" loCatId="picture" qsTypeId="urn:microsoft.com/office/officeart/2005/8/quickstyle/simple1" qsCatId="simple" csTypeId="urn:microsoft.com/office/officeart/2005/8/colors/accent4_1" csCatId="accent4" phldr="1"/>
      <dgm:spPr/>
      <dgm:t>
        <a:bodyPr/>
        <a:lstStyle/>
        <a:p>
          <a:endParaRPr lang="es-EC"/>
        </a:p>
      </dgm:t>
    </dgm:pt>
    <dgm:pt modelId="{CF24044B-70CF-4AFB-A4B8-5A4E08F8CB73}">
      <dgm:prSet phldrT="[Texto]" phldr="1"/>
      <dgm:spPr/>
      <dgm:t>
        <a:bodyPr/>
        <a:lstStyle/>
        <a:p>
          <a:endParaRPr lang="es-EC"/>
        </a:p>
      </dgm:t>
    </dgm:pt>
    <dgm:pt modelId="{0D38378F-0F01-42E0-89A3-345CAAA267A9}" type="parTrans" cxnId="{941FB3BE-4464-46E1-AEC7-EFFB6553FB69}">
      <dgm:prSet/>
      <dgm:spPr/>
      <dgm:t>
        <a:bodyPr/>
        <a:lstStyle/>
        <a:p>
          <a:endParaRPr lang="es-EC"/>
        </a:p>
      </dgm:t>
    </dgm:pt>
    <dgm:pt modelId="{1174D159-419C-4DB1-84E2-02C7A3320664}" type="sibTrans" cxnId="{941FB3BE-4464-46E1-AEC7-EFFB6553FB69}">
      <dgm:prSet/>
      <dgm:spPr/>
      <dgm:t>
        <a:bodyPr/>
        <a:lstStyle/>
        <a:p>
          <a:endParaRPr lang="es-EC"/>
        </a:p>
      </dgm:t>
    </dgm:pt>
    <dgm:pt modelId="{7AFBD22E-DF30-40DA-97B6-CF431B4FD176}">
      <dgm:prSet phldrT="[Texto]"/>
      <dgm:spPr/>
      <dgm:t>
        <a:bodyPr/>
        <a:lstStyle/>
        <a:p>
          <a:r>
            <a:rPr lang="es-EC" dirty="0" smtClean="0"/>
            <a:t>Tolete </a:t>
          </a:r>
          <a:endParaRPr lang="es-EC" dirty="0"/>
        </a:p>
      </dgm:t>
    </dgm:pt>
    <dgm:pt modelId="{195D65F5-D951-45C0-B2AB-EF3E3CC53792}" type="parTrans" cxnId="{63D2B24E-CA88-4BC5-9C66-1F2759491605}">
      <dgm:prSet/>
      <dgm:spPr/>
      <dgm:t>
        <a:bodyPr/>
        <a:lstStyle/>
        <a:p>
          <a:endParaRPr lang="es-EC"/>
        </a:p>
      </dgm:t>
    </dgm:pt>
    <dgm:pt modelId="{3A2F6112-A6A7-42BF-BD46-C2F66A064B13}" type="sibTrans" cxnId="{63D2B24E-CA88-4BC5-9C66-1F2759491605}">
      <dgm:prSet/>
      <dgm:spPr/>
      <dgm:t>
        <a:bodyPr/>
        <a:lstStyle/>
        <a:p>
          <a:endParaRPr lang="es-EC"/>
        </a:p>
      </dgm:t>
    </dgm:pt>
    <dgm:pt modelId="{139E280C-DBCA-4361-881C-3A5AAF6B4B93}">
      <dgm:prSet phldrT="[Texto]" phldr="1"/>
      <dgm:spPr/>
      <dgm:t>
        <a:bodyPr/>
        <a:lstStyle/>
        <a:p>
          <a:endParaRPr lang="es-EC"/>
        </a:p>
      </dgm:t>
    </dgm:pt>
    <dgm:pt modelId="{BCE70CB0-888B-4BE6-B052-954123D061CC}" type="parTrans" cxnId="{4BF2FFB2-6B43-4817-8D42-30822D881BBB}">
      <dgm:prSet/>
      <dgm:spPr/>
      <dgm:t>
        <a:bodyPr/>
        <a:lstStyle/>
        <a:p>
          <a:endParaRPr lang="es-EC"/>
        </a:p>
      </dgm:t>
    </dgm:pt>
    <dgm:pt modelId="{AC306388-3E8F-4507-81CE-F5AE027EE138}" type="sibTrans" cxnId="{4BF2FFB2-6B43-4817-8D42-30822D881BBB}">
      <dgm:prSet/>
      <dgm:spPr/>
      <dgm:t>
        <a:bodyPr/>
        <a:lstStyle/>
        <a:p>
          <a:endParaRPr lang="es-EC"/>
        </a:p>
      </dgm:t>
    </dgm:pt>
    <dgm:pt modelId="{C0B135D0-5C1B-4908-A233-6539C7ABC755}">
      <dgm:prSet phldrT="[Texto]"/>
      <dgm:spPr/>
      <dgm:t>
        <a:bodyPr/>
        <a:lstStyle/>
        <a:p>
          <a:r>
            <a:rPr lang="es-EC" dirty="0" smtClean="0"/>
            <a:t>Linterna con electroshock</a:t>
          </a:r>
          <a:endParaRPr lang="es-EC" dirty="0"/>
        </a:p>
      </dgm:t>
    </dgm:pt>
    <dgm:pt modelId="{1564042B-6536-47AD-8E80-1AD765D2CD9D}" type="parTrans" cxnId="{2224E32A-0692-4ACC-9DC3-090D00D70764}">
      <dgm:prSet/>
      <dgm:spPr/>
      <dgm:t>
        <a:bodyPr/>
        <a:lstStyle/>
        <a:p>
          <a:endParaRPr lang="es-EC"/>
        </a:p>
      </dgm:t>
    </dgm:pt>
    <dgm:pt modelId="{080AF23A-FDCF-4AD3-8A5A-877D13D812D4}" type="sibTrans" cxnId="{2224E32A-0692-4ACC-9DC3-090D00D70764}">
      <dgm:prSet/>
      <dgm:spPr/>
      <dgm:t>
        <a:bodyPr/>
        <a:lstStyle/>
        <a:p>
          <a:endParaRPr lang="es-EC"/>
        </a:p>
      </dgm:t>
    </dgm:pt>
    <dgm:pt modelId="{E5658A59-9D64-48C8-A44A-CB3718A69DD5}" type="pres">
      <dgm:prSet presAssocID="{569F5607-C52F-41E4-B102-0DCC021B45F5}" presName="Name0" presStyleCnt="0">
        <dgm:presLayoutVars>
          <dgm:chMax/>
          <dgm:chPref/>
          <dgm:dir/>
        </dgm:presLayoutVars>
      </dgm:prSet>
      <dgm:spPr/>
      <dgm:t>
        <a:bodyPr/>
        <a:lstStyle/>
        <a:p>
          <a:endParaRPr lang="es-EC"/>
        </a:p>
      </dgm:t>
    </dgm:pt>
    <dgm:pt modelId="{47656A10-B633-46D9-9F51-D0F47B8F7AB4}" type="pres">
      <dgm:prSet presAssocID="{CF24044B-70CF-4AFB-A4B8-5A4E08F8CB73}" presName="composite" presStyleCnt="0">
        <dgm:presLayoutVars>
          <dgm:chMax val="1"/>
          <dgm:chPref val="1"/>
        </dgm:presLayoutVars>
      </dgm:prSet>
      <dgm:spPr/>
    </dgm:pt>
    <dgm:pt modelId="{D9E160AC-3138-48FB-9C24-93C66F3CC489}" type="pres">
      <dgm:prSet presAssocID="{CF24044B-70CF-4AFB-A4B8-5A4E08F8CB73}" presName="Accent" presStyleLbl="trAlignAcc1" presStyleIdx="0" presStyleCnt="2">
        <dgm:presLayoutVars>
          <dgm:chMax val="0"/>
          <dgm:chPref val="0"/>
        </dgm:presLayoutVars>
      </dgm:prSet>
      <dgm:spPr/>
    </dgm:pt>
    <dgm:pt modelId="{58B1C565-DD90-44CC-8253-4DED2F38DCBE}" type="pres">
      <dgm:prSet presAssocID="{CF24044B-70CF-4AFB-A4B8-5A4E08F8CB73}"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pt>
    <dgm:pt modelId="{26E0DCC1-5654-49D6-82E3-29F6490796D5}" type="pres">
      <dgm:prSet presAssocID="{CF24044B-70CF-4AFB-A4B8-5A4E08F8CB73}" presName="ChildComposite" presStyleCnt="0"/>
      <dgm:spPr/>
    </dgm:pt>
    <dgm:pt modelId="{D28B00E6-E3A1-4788-B8A5-8962BE5B80A6}" type="pres">
      <dgm:prSet presAssocID="{CF24044B-70CF-4AFB-A4B8-5A4E08F8CB73}" presName="Child" presStyleLbl="node1" presStyleIdx="0" presStyleCnt="2">
        <dgm:presLayoutVars>
          <dgm:chMax val="0"/>
          <dgm:chPref val="0"/>
          <dgm:bulletEnabled val="1"/>
        </dgm:presLayoutVars>
      </dgm:prSet>
      <dgm:spPr/>
      <dgm:t>
        <a:bodyPr/>
        <a:lstStyle/>
        <a:p>
          <a:endParaRPr lang="es-EC"/>
        </a:p>
      </dgm:t>
    </dgm:pt>
    <dgm:pt modelId="{C77C48F8-874D-4D6D-944E-B0C8FB19DFF1}" type="pres">
      <dgm:prSet presAssocID="{CF24044B-70CF-4AFB-A4B8-5A4E08F8CB73}" presName="Parent" presStyleLbl="revTx" presStyleIdx="0" presStyleCnt="2">
        <dgm:presLayoutVars>
          <dgm:chMax val="1"/>
          <dgm:chPref val="0"/>
          <dgm:bulletEnabled val="1"/>
        </dgm:presLayoutVars>
      </dgm:prSet>
      <dgm:spPr/>
      <dgm:t>
        <a:bodyPr/>
        <a:lstStyle/>
        <a:p>
          <a:endParaRPr lang="es-EC"/>
        </a:p>
      </dgm:t>
    </dgm:pt>
    <dgm:pt modelId="{46D6F903-D1C5-444D-AAFD-E5F9A2616E0A}" type="pres">
      <dgm:prSet presAssocID="{1174D159-419C-4DB1-84E2-02C7A3320664}" presName="sibTrans" presStyleCnt="0"/>
      <dgm:spPr/>
    </dgm:pt>
    <dgm:pt modelId="{875BC9B4-8ED8-4260-BCA0-B2E85A0B44DE}" type="pres">
      <dgm:prSet presAssocID="{139E280C-DBCA-4361-881C-3A5AAF6B4B93}" presName="composite" presStyleCnt="0">
        <dgm:presLayoutVars>
          <dgm:chMax val="1"/>
          <dgm:chPref val="1"/>
        </dgm:presLayoutVars>
      </dgm:prSet>
      <dgm:spPr/>
    </dgm:pt>
    <dgm:pt modelId="{DCBDC2EA-915E-464C-A023-11A33B398CED}" type="pres">
      <dgm:prSet presAssocID="{139E280C-DBCA-4361-881C-3A5AAF6B4B93}" presName="Accent" presStyleLbl="trAlignAcc1" presStyleIdx="1" presStyleCnt="2">
        <dgm:presLayoutVars>
          <dgm:chMax val="0"/>
          <dgm:chPref val="0"/>
        </dgm:presLayoutVars>
      </dgm:prSet>
      <dgm:spPr/>
    </dgm:pt>
    <dgm:pt modelId="{FD8D738B-C378-4265-B483-D9F20EA64D8F}" type="pres">
      <dgm:prSet presAssocID="{139E280C-DBCA-4361-881C-3A5AAF6B4B93}" presName="Image" presStyleLbl="alignImgPlace1" presStyleIdx="1" presStyleCnt="2">
        <dgm:presLayoutVars>
          <dgm:chMax val="0"/>
          <dgm:chPref val="0"/>
        </dgm:presLayoutVars>
      </dgm:prSet>
      <dgm:spPr>
        <a:blipFill rotWithShape="1">
          <a:blip xmlns:r="http://schemas.openxmlformats.org/officeDocument/2006/relationships" r:embed="rId2"/>
          <a:stretch>
            <a:fillRect/>
          </a:stretch>
        </a:blipFill>
      </dgm:spPr>
    </dgm:pt>
    <dgm:pt modelId="{8436B994-F11B-4D65-ABCC-99EEE2C310D0}" type="pres">
      <dgm:prSet presAssocID="{139E280C-DBCA-4361-881C-3A5AAF6B4B93}" presName="ChildComposite" presStyleCnt="0"/>
      <dgm:spPr/>
    </dgm:pt>
    <dgm:pt modelId="{CE173E36-F40F-45BC-8DF0-395CF4222F82}" type="pres">
      <dgm:prSet presAssocID="{139E280C-DBCA-4361-881C-3A5AAF6B4B93}" presName="Child" presStyleLbl="node1" presStyleIdx="1" presStyleCnt="2">
        <dgm:presLayoutVars>
          <dgm:chMax val="0"/>
          <dgm:chPref val="0"/>
          <dgm:bulletEnabled val="1"/>
        </dgm:presLayoutVars>
      </dgm:prSet>
      <dgm:spPr/>
      <dgm:t>
        <a:bodyPr/>
        <a:lstStyle/>
        <a:p>
          <a:endParaRPr lang="es-EC"/>
        </a:p>
      </dgm:t>
    </dgm:pt>
    <dgm:pt modelId="{800A1989-220B-4431-8E8C-7C609F8A0AA2}" type="pres">
      <dgm:prSet presAssocID="{139E280C-DBCA-4361-881C-3A5AAF6B4B93}" presName="Parent" presStyleLbl="revTx" presStyleIdx="1" presStyleCnt="2">
        <dgm:presLayoutVars>
          <dgm:chMax val="1"/>
          <dgm:chPref val="0"/>
          <dgm:bulletEnabled val="1"/>
        </dgm:presLayoutVars>
      </dgm:prSet>
      <dgm:spPr/>
      <dgm:t>
        <a:bodyPr/>
        <a:lstStyle/>
        <a:p>
          <a:endParaRPr lang="es-EC"/>
        </a:p>
      </dgm:t>
    </dgm:pt>
  </dgm:ptLst>
  <dgm:cxnLst>
    <dgm:cxn modelId="{8EF8AC5B-E73B-425F-8491-9AA9DC52DEC3}" type="presOf" srcId="{7AFBD22E-DF30-40DA-97B6-CF431B4FD176}" destId="{D28B00E6-E3A1-4788-B8A5-8962BE5B80A6}" srcOrd="0" destOrd="0" presId="urn:microsoft.com/office/officeart/2008/layout/CaptionedPictures"/>
    <dgm:cxn modelId="{21386791-7E18-48FA-8123-6A31629F4F9E}" type="presOf" srcId="{C0B135D0-5C1B-4908-A233-6539C7ABC755}" destId="{CE173E36-F40F-45BC-8DF0-395CF4222F82}" srcOrd="0" destOrd="0" presId="urn:microsoft.com/office/officeart/2008/layout/CaptionedPictures"/>
    <dgm:cxn modelId="{63D2B24E-CA88-4BC5-9C66-1F2759491605}" srcId="{CF24044B-70CF-4AFB-A4B8-5A4E08F8CB73}" destId="{7AFBD22E-DF30-40DA-97B6-CF431B4FD176}" srcOrd="0" destOrd="0" parTransId="{195D65F5-D951-45C0-B2AB-EF3E3CC53792}" sibTransId="{3A2F6112-A6A7-42BF-BD46-C2F66A064B13}"/>
    <dgm:cxn modelId="{941FB3BE-4464-46E1-AEC7-EFFB6553FB69}" srcId="{569F5607-C52F-41E4-B102-0DCC021B45F5}" destId="{CF24044B-70CF-4AFB-A4B8-5A4E08F8CB73}" srcOrd="0" destOrd="0" parTransId="{0D38378F-0F01-42E0-89A3-345CAAA267A9}" sibTransId="{1174D159-419C-4DB1-84E2-02C7A3320664}"/>
    <dgm:cxn modelId="{4BF2FFB2-6B43-4817-8D42-30822D881BBB}" srcId="{569F5607-C52F-41E4-B102-0DCC021B45F5}" destId="{139E280C-DBCA-4361-881C-3A5AAF6B4B93}" srcOrd="1" destOrd="0" parTransId="{BCE70CB0-888B-4BE6-B052-954123D061CC}" sibTransId="{AC306388-3E8F-4507-81CE-F5AE027EE138}"/>
    <dgm:cxn modelId="{764EE461-38C3-4D9D-B67B-3F64F300C0BF}" type="presOf" srcId="{139E280C-DBCA-4361-881C-3A5AAF6B4B93}" destId="{800A1989-220B-4431-8E8C-7C609F8A0AA2}" srcOrd="0" destOrd="0" presId="urn:microsoft.com/office/officeart/2008/layout/CaptionedPictures"/>
    <dgm:cxn modelId="{E5328C8B-C99A-475A-9C40-D2D8C2A4D151}" type="presOf" srcId="{CF24044B-70CF-4AFB-A4B8-5A4E08F8CB73}" destId="{C77C48F8-874D-4D6D-944E-B0C8FB19DFF1}" srcOrd="0" destOrd="0" presId="urn:microsoft.com/office/officeart/2008/layout/CaptionedPictures"/>
    <dgm:cxn modelId="{273B7F55-41A4-4DC1-8263-08988C9D1BB6}" type="presOf" srcId="{569F5607-C52F-41E4-B102-0DCC021B45F5}" destId="{E5658A59-9D64-48C8-A44A-CB3718A69DD5}" srcOrd="0" destOrd="0" presId="urn:microsoft.com/office/officeart/2008/layout/CaptionedPictures"/>
    <dgm:cxn modelId="{2224E32A-0692-4ACC-9DC3-090D00D70764}" srcId="{139E280C-DBCA-4361-881C-3A5AAF6B4B93}" destId="{C0B135D0-5C1B-4908-A233-6539C7ABC755}" srcOrd="0" destOrd="0" parTransId="{1564042B-6536-47AD-8E80-1AD765D2CD9D}" sibTransId="{080AF23A-FDCF-4AD3-8A5A-877D13D812D4}"/>
    <dgm:cxn modelId="{077EC24D-0893-4CA2-BF79-EE64AE3FF3A3}" type="presParOf" srcId="{E5658A59-9D64-48C8-A44A-CB3718A69DD5}" destId="{47656A10-B633-46D9-9F51-D0F47B8F7AB4}" srcOrd="0" destOrd="0" presId="urn:microsoft.com/office/officeart/2008/layout/CaptionedPictures"/>
    <dgm:cxn modelId="{722557D3-232A-41D2-8A4B-28FDF877D458}" type="presParOf" srcId="{47656A10-B633-46D9-9F51-D0F47B8F7AB4}" destId="{D9E160AC-3138-48FB-9C24-93C66F3CC489}" srcOrd="0" destOrd="0" presId="urn:microsoft.com/office/officeart/2008/layout/CaptionedPictures"/>
    <dgm:cxn modelId="{536706DA-92E8-4E49-948B-2B8E6B2B3318}" type="presParOf" srcId="{47656A10-B633-46D9-9F51-D0F47B8F7AB4}" destId="{58B1C565-DD90-44CC-8253-4DED2F38DCBE}" srcOrd="1" destOrd="0" presId="urn:microsoft.com/office/officeart/2008/layout/CaptionedPictures"/>
    <dgm:cxn modelId="{D839D108-B222-4323-AB2C-0A9526765046}" type="presParOf" srcId="{47656A10-B633-46D9-9F51-D0F47B8F7AB4}" destId="{26E0DCC1-5654-49D6-82E3-29F6490796D5}" srcOrd="2" destOrd="0" presId="urn:microsoft.com/office/officeart/2008/layout/CaptionedPictures"/>
    <dgm:cxn modelId="{7A0D48A3-EFEA-41F1-A793-5F0312EF39AD}" type="presParOf" srcId="{26E0DCC1-5654-49D6-82E3-29F6490796D5}" destId="{D28B00E6-E3A1-4788-B8A5-8962BE5B80A6}" srcOrd="0" destOrd="0" presId="urn:microsoft.com/office/officeart/2008/layout/CaptionedPictures"/>
    <dgm:cxn modelId="{A8144A16-872F-445F-8094-6F6759608642}" type="presParOf" srcId="{26E0DCC1-5654-49D6-82E3-29F6490796D5}" destId="{C77C48F8-874D-4D6D-944E-B0C8FB19DFF1}" srcOrd="1" destOrd="0" presId="urn:microsoft.com/office/officeart/2008/layout/CaptionedPictures"/>
    <dgm:cxn modelId="{CCA954B3-2836-4477-A64C-035BD317F300}" type="presParOf" srcId="{E5658A59-9D64-48C8-A44A-CB3718A69DD5}" destId="{46D6F903-D1C5-444D-AAFD-E5F9A2616E0A}" srcOrd="1" destOrd="0" presId="urn:microsoft.com/office/officeart/2008/layout/CaptionedPictures"/>
    <dgm:cxn modelId="{B5DB42AC-83DC-4077-A299-73F9FFDE18EA}" type="presParOf" srcId="{E5658A59-9D64-48C8-A44A-CB3718A69DD5}" destId="{875BC9B4-8ED8-4260-BCA0-B2E85A0B44DE}" srcOrd="2" destOrd="0" presId="urn:microsoft.com/office/officeart/2008/layout/CaptionedPictures"/>
    <dgm:cxn modelId="{F4CE1F73-F809-4BDF-827C-7EE90D1C6E71}" type="presParOf" srcId="{875BC9B4-8ED8-4260-BCA0-B2E85A0B44DE}" destId="{DCBDC2EA-915E-464C-A023-11A33B398CED}" srcOrd="0" destOrd="0" presId="urn:microsoft.com/office/officeart/2008/layout/CaptionedPictures"/>
    <dgm:cxn modelId="{5C325439-0EA3-4468-80E4-EE90A6A7B41A}" type="presParOf" srcId="{875BC9B4-8ED8-4260-BCA0-B2E85A0B44DE}" destId="{FD8D738B-C378-4265-B483-D9F20EA64D8F}" srcOrd="1" destOrd="0" presId="urn:microsoft.com/office/officeart/2008/layout/CaptionedPictures"/>
    <dgm:cxn modelId="{7F968B11-7946-41C5-BBC8-7F6A33AB0924}" type="presParOf" srcId="{875BC9B4-8ED8-4260-BCA0-B2E85A0B44DE}" destId="{8436B994-F11B-4D65-ABCC-99EEE2C310D0}" srcOrd="2" destOrd="0" presId="urn:microsoft.com/office/officeart/2008/layout/CaptionedPictures"/>
    <dgm:cxn modelId="{431C604A-96FA-41A1-A56F-38ABFEFCCA85}" type="presParOf" srcId="{8436B994-F11B-4D65-ABCC-99EEE2C310D0}" destId="{CE173E36-F40F-45BC-8DF0-395CF4222F82}" srcOrd="0" destOrd="0" presId="urn:microsoft.com/office/officeart/2008/layout/CaptionedPictures"/>
    <dgm:cxn modelId="{761FE79B-51E5-441A-A1E6-14926C14ABE3}" type="presParOf" srcId="{8436B994-F11B-4D65-ABCC-99EEE2C310D0}" destId="{800A1989-220B-4431-8E8C-7C609F8A0AA2}" srcOrd="1" destOrd="0" presId="urn:microsoft.com/office/officeart/2008/layout/CaptionedPicture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569F5607-C52F-41E4-B102-0DCC021B45F5}" type="doc">
      <dgm:prSet loTypeId="urn:microsoft.com/office/officeart/2008/layout/CaptionedPictures" loCatId="picture" qsTypeId="urn:microsoft.com/office/officeart/2005/8/quickstyle/simple1" qsCatId="simple" csTypeId="urn:microsoft.com/office/officeart/2005/8/colors/accent4_1" csCatId="accent4" phldr="1"/>
      <dgm:spPr/>
      <dgm:t>
        <a:bodyPr/>
        <a:lstStyle/>
        <a:p>
          <a:endParaRPr lang="es-EC"/>
        </a:p>
      </dgm:t>
    </dgm:pt>
    <dgm:pt modelId="{CF24044B-70CF-4AFB-A4B8-5A4E08F8CB73}">
      <dgm:prSet phldrT="[Texto]" phldr="1"/>
      <dgm:spPr/>
      <dgm:t>
        <a:bodyPr/>
        <a:lstStyle/>
        <a:p>
          <a:endParaRPr lang="es-EC"/>
        </a:p>
      </dgm:t>
    </dgm:pt>
    <dgm:pt modelId="{0D38378F-0F01-42E0-89A3-345CAAA267A9}" type="parTrans" cxnId="{941FB3BE-4464-46E1-AEC7-EFFB6553FB69}">
      <dgm:prSet/>
      <dgm:spPr/>
      <dgm:t>
        <a:bodyPr/>
        <a:lstStyle/>
        <a:p>
          <a:endParaRPr lang="es-EC"/>
        </a:p>
      </dgm:t>
    </dgm:pt>
    <dgm:pt modelId="{1174D159-419C-4DB1-84E2-02C7A3320664}" type="sibTrans" cxnId="{941FB3BE-4464-46E1-AEC7-EFFB6553FB69}">
      <dgm:prSet/>
      <dgm:spPr/>
      <dgm:t>
        <a:bodyPr/>
        <a:lstStyle/>
        <a:p>
          <a:endParaRPr lang="es-EC"/>
        </a:p>
      </dgm:t>
    </dgm:pt>
    <dgm:pt modelId="{7AFBD22E-DF30-40DA-97B6-CF431B4FD176}">
      <dgm:prSet phldrT="[Texto]"/>
      <dgm:spPr/>
      <dgm:t>
        <a:bodyPr/>
        <a:lstStyle/>
        <a:p>
          <a:r>
            <a:rPr lang="es-EC" dirty="0" smtClean="0"/>
            <a:t>Cámara de vigilancia  </a:t>
          </a:r>
          <a:endParaRPr lang="es-EC" dirty="0"/>
        </a:p>
      </dgm:t>
    </dgm:pt>
    <dgm:pt modelId="{195D65F5-D951-45C0-B2AB-EF3E3CC53792}" type="parTrans" cxnId="{63D2B24E-CA88-4BC5-9C66-1F2759491605}">
      <dgm:prSet/>
      <dgm:spPr/>
      <dgm:t>
        <a:bodyPr/>
        <a:lstStyle/>
        <a:p>
          <a:endParaRPr lang="es-EC"/>
        </a:p>
      </dgm:t>
    </dgm:pt>
    <dgm:pt modelId="{3A2F6112-A6A7-42BF-BD46-C2F66A064B13}" type="sibTrans" cxnId="{63D2B24E-CA88-4BC5-9C66-1F2759491605}">
      <dgm:prSet/>
      <dgm:spPr/>
      <dgm:t>
        <a:bodyPr/>
        <a:lstStyle/>
        <a:p>
          <a:endParaRPr lang="es-EC"/>
        </a:p>
      </dgm:t>
    </dgm:pt>
    <dgm:pt modelId="{139E280C-DBCA-4361-881C-3A5AAF6B4B93}">
      <dgm:prSet phldrT="[Texto]" phldr="1"/>
      <dgm:spPr/>
      <dgm:t>
        <a:bodyPr/>
        <a:lstStyle/>
        <a:p>
          <a:endParaRPr lang="es-EC"/>
        </a:p>
      </dgm:t>
    </dgm:pt>
    <dgm:pt modelId="{BCE70CB0-888B-4BE6-B052-954123D061CC}" type="parTrans" cxnId="{4BF2FFB2-6B43-4817-8D42-30822D881BBB}">
      <dgm:prSet/>
      <dgm:spPr/>
      <dgm:t>
        <a:bodyPr/>
        <a:lstStyle/>
        <a:p>
          <a:endParaRPr lang="es-EC"/>
        </a:p>
      </dgm:t>
    </dgm:pt>
    <dgm:pt modelId="{AC306388-3E8F-4507-81CE-F5AE027EE138}" type="sibTrans" cxnId="{4BF2FFB2-6B43-4817-8D42-30822D881BBB}">
      <dgm:prSet/>
      <dgm:spPr/>
      <dgm:t>
        <a:bodyPr/>
        <a:lstStyle/>
        <a:p>
          <a:endParaRPr lang="es-EC"/>
        </a:p>
      </dgm:t>
    </dgm:pt>
    <dgm:pt modelId="{C0B135D0-5C1B-4908-A233-6539C7ABC755}">
      <dgm:prSet phldrT="[Texto]"/>
      <dgm:spPr/>
      <dgm:t>
        <a:bodyPr/>
        <a:lstStyle/>
        <a:p>
          <a:r>
            <a:rPr lang="es-EC" dirty="0" smtClean="0"/>
            <a:t>Sensores</a:t>
          </a:r>
          <a:r>
            <a:rPr lang="es-EC" baseline="0" dirty="0" smtClean="0"/>
            <a:t> de movimiento </a:t>
          </a:r>
          <a:endParaRPr lang="es-EC" dirty="0"/>
        </a:p>
      </dgm:t>
    </dgm:pt>
    <dgm:pt modelId="{1564042B-6536-47AD-8E80-1AD765D2CD9D}" type="parTrans" cxnId="{2224E32A-0692-4ACC-9DC3-090D00D70764}">
      <dgm:prSet/>
      <dgm:spPr/>
      <dgm:t>
        <a:bodyPr/>
        <a:lstStyle/>
        <a:p>
          <a:endParaRPr lang="es-EC"/>
        </a:p>
      </dgm:t>
    </dgm:pt>
    <dgm:pt modelId="{080AF23A-FDCF-4AD3-8A5A-877D13D812D4}" type="sibTrans" cxnId="{2224E32A-0692-4ACC-9DC3-090D00D70764}">
      <dgm:prSet/>
      <dgm:spPr/>
      <dgm:t>
        <a:bodyPr/>
        <a:lstStyle/>
        <a:p>
          <a:endParaRPr lang="es-EC"/>
        </a:p>
      </dgm:t>
    </dgm:pt>
    <dgm:pt modelId="{E5658A59-9D64-48C8-A44A-CB3718A69DD5}" type="pres">
      <dgm:prSet presAssocID="{569F5607-C52F-41E4-B102-0DCC021B45F5}" presName="Name0" presStyleCnt="0">
        <dgm:presLayoutVars>
          <dgm:chMax/>
          <dgm:chPref/>
          <dgm:dir/>
        </dgm:presLayoutVars>
      </dgm:prSet>
      <dgm:spPr/>
      <dgm:t>
        <a:bodyPr/>
        <a:lstStyle/>
        <a:p>
          <a:endParaRPr lang="es-EC"/>
        </a:p>
      </dgm:t>
    </dgm:pt>
    <dgm:pt modelId="{47656A10-B633-46D9-9F51-D0F47B8F7AB4}" type="pres">
      <dgm:prSet presAssocID="{CF24044B-70CF-4AFB-A4B8-5A4E08F8CB73}" presName="composite" presStyleCnt="0">
        <dgm:presLayoutVars>
          <dgm:chMax val="1"/>
          <dgm:chPref val="1"/>
        </dgm:presLayoutVars>
      </dgm:prSet>
      <dgm:spPr/>
    </dgm:pt>
    <dgm:pt modelId="{D9E160AC-3138-48FB-9C24-93C66F3CC489}" type="pres">
      <dgm:prSet presAssocID="{CF24044B-70CF-4AFB-A4B8-5A4E08F8CB73}" presName="Accent" presStyleLbl="trAlignAcc1" presStyleIdx="0" presStyleCnt="2">
        <dgm:presLayoutVars>
          <dgm:chMax val="0"/>
          <dgm:chPref val="0"/>
        </dgm:presLayoutVars>
      </dgm:prSet>
      <dgm:spPr/>
    </dgm:pt>
    <dgm:pt modelId="{58B1C565-DD90-44CC-8253-4DED2F38DCBE}" type="pres">
      <dgm:prSet presAssocID="{CF24044B-70CF-4AFB-A4B8-5A4E08F8CB73}" presName="Image" presStyleLbl="alignImgPlace1" presStyleIdx="0" presStyleCnt="2">
        <dgm:presLayoutVars>
          <dgm:chMax val="0"/>
          <dgm:chPref val="0"/>
        </dgm:presLayoutVars>
      </dgm:prSet>
      <dgm:spPr>
        <a:blipFill rotWithShape="1">
          <a:blip xmlns:r="http://schemas.openxmlformats.org/officeDocument/2006/relationships" r:embed="rId1"/>
          <a:stretch>
            <a:fillRect/>
          </a:stretch>
        </a:blipFill>
      </dgm:spPr>
    </dgm:pt>
    <dgm:pt modelId="{26E0DCC1-5654-49D6-82E3-29F6490796D5}" type="pres">
      <dgm:prSet presAssocID="{CF24044B-70CF-4AFB-A4B8-5A4E08F8CB73}" presName="ChildComposite" presStyleCnt="0"/>
      <dgm:spPr/>
    </dgm:pt>
    <dgm:pt modelId="{D28B00E6-E3A1-4788-B8A5-8962BE5B80A6}" type="pres">
      <dgm:prSet presAssocID="{CF24044B-70CF-4AFB-A4B8-5A4E08F8CB73}" presName="Child" presStyleLbl="node1" presStyleIdx="0" presStyleCnt="2">
        <dgm:presLayoutVars>
          <dgm:chMax val="0"/>
          <dgm:chPref val="0"/>
          <dgm:bulletEnabled val="1"/>
        </dgm:presLayoutVars>
      </dgm:prSet>
      <dgm:spPr/>
      <dgm:t>
        <a:bodyPr/>
        <a:lstStyle/>
        <a:p>
          <a:endParaRPr lang="es-EC"/>
        </a:p>
      </dgm:t>
    </dgm:pt>
    <dgm:pt modelId="{C77C48F8-874D-4D6D-944E-B0C8FB19DFF1}" type="pres">
      <dgm:prSet presAssocID="{CF24044B-70CF-4AFB-A4B8-5A4E08F8CB73}" presName="Parent" presStyleLbl="revTx" presStyleIdx="0" presStyleCnt="2">
        <dgm:presLayoutVars>
          <dgm:chMax val="1"/>
          <dgm:chPref val="0"/>
          <dgm:bulletEnabled val="1"/>
        </dgm:presLayoutVars>
      </dgm:prSet>
      <dgm:spPr/>
      <dgm:t>
        <a:bodyPr/>
        <a:lstStyle/>
        <a:p>
          <a:endParaRPr lang="es-EC"/>
        </a:p>
      </dgm:t>
    </dgm:pt>
    <dgm:pt modelId="{46D6F903-D1C5-444D-AAFD-E5F9A2616E0A}" type="pres">
      <dgm:prSet presAssocID="{1174D159-419C-4DB1-84E2-02C7A3320664}" presName="sibTrans" presStyleCnt="0"/>
      <dgm:spPr/>
    </dgm:pt>
    <dgm:pt modelId="{875BC9B4-8ED8-4260-BCA0-B2E85A0B44DE}" type="pres">
      <dgm:prSet presAssocID="{139E280C-DBCA-4361-881C-3A5AAF6B4B93}" presName="composite" presStyleCnt="0">
        <dgm:presLayoutVars>
          <dgm:chMax val="1"/>
          <dgm:chPref val="1"/>
        </dgm:presLayoutVars>
      </dgm:prSet>
      <dgm:spPr/>
    </dgm:pt>
    <dgm:pt modelId="{DCBDC2EA-915E-464C-A023-11A33B398CED}" type="pres">
      <dgm:prSet presAssocID="{139E280C-DBCA-4361-881C-3A5AAF6B4B93}" presName="Accent" presStyleLbl="trAlignAcc1" presStyleIdx="1" presStyleCnt="2">
        <dgm:presLayoutVars>
          <dgm:chMax val="0"/>
          <dgm:chPref val="0"/>
        </dgm:presLayoutVars>
      </dgm:prSet>
      <dgm:spPr/>
    </dgm:pt>
    <dgm:pt modelId="{FD8D738B-C378-4265-B483-D9F20EA64D8F}" type="pres">
      <dgm:prSet presAssocID="{139E280C-DBCA-4361-881C-3A5AAF6B4B93}" presName="Image" presStyleLbl="alignImgPlace1" presStyleIdx="1" presStyleCnt="2">
        <dgm:presLayoutVars>
          <dgm:chMax val="0"/>
          <dgm:chPref val="0"/>
        </dgm:presLayoutVars>
      </dgm:prSet>
      <dgm:spPr>
        <a:blipFill rotWithShape="1">
          <a:blip xmlns:r="http://schemas.openxmlformats.org/officeDocument/2006/relationships" r:embed="rId2"/>
          <a:stretch>
            <a:fillRect/>
          </a:stretch>
        </a:blipFill>
      </dgm:spPr>
    </dgm:pt>
    <dgm:pt modelId="{8436B994-F11B-4D65-ABCC-99EEE2C310D0}" type="pres">
      <dgm:prSet presAssocID="{139E280C-DBCA-4361-881C-3A5AAF6B4B93}" presName="ChildComposite" presStyleCnt="0"/>
      <dgm:spPr/>
    </dgm:pt>
    <dgm:pt modelId="{CE173E36-F40F-45BC-8DF0-395CF4222F82}" type="pres">
      <dgm:prSet presAssocID="{139E280C-DBCA-4361-881C-3A5AAF6B4B93}" presName="Child" presStyleLbl="node1" presStyleIdx="1" presStyleCnt="2">
        <dgm:presLayoutVars>
          <dgm:chMax val="0"/>
          <dgm:chPref val="0"/>
          <dgm:bulletEnabled val="1"/>
        </dgm:presLayoutVars>
      </dgm:prSet>
      <dgm:spPr/>
      <dgm:t>
        <a:bodyPr/>
        <a:lstStyle/>
        <a:p>
          <a:endParaRPr lang="es-EC"/>
        </a:p>
      </dgm:t>
    </dgm:pt>
    <dgm:pt modelId="{800A1989-220B-4431-8E8C-7C609F8A0AA2}" type="pres">
      <dgm:prSet presAssocID="{139E280C-DBCA-4361-881C-3A5AAF6B4B93}" presName="Parent" presStyleLbl="revTx" presStyleIdx="1" presStyleCnt="2">
        <dgm:presLayoutVars>
          <dgm:chMax val="1"/>
          <dgm:chPref val="0"/>
          <dgm:bulletEnabled val="1"/>
        </dgm:presLayoutVars>
      </dgm:prSet>
      <dgm:spPr/>
      <dgm:t>
        <a:bodyPr/>
        <a:lstStyle/>
        <a:p>
          <a:endParaRPr lang="es-EC"/>
        </a:p>
      </dgm:t>
    </dgm:pt>
  </dgm:ptLst>
  <dgm:cxnLst>
    <dgm:cxn modelId="{DFB67FC3-42BF-4842-8456-CB71338CD6B9}" type="presOf" srcId="{CF24044B-70CF-4AFB-A4B8-5A4E08F8CB73}" destId="{C77C48F8-874D-4D6D-944E-B0C8FB19DFF1}" srcOrd="0" destOrd="0" presId="urn:microsoft.com/office/officeart/2008/layout/CaptionedPictures"/>
    <dgm:cxn modelId="{E41A5C3A-B3D8-4FBE-89F3-3583A10B3E35}" type="presOf" srcId="{7AFBD22E-DF30-40DA-97B6-CF431B4FD176}" destId="{D28B00E6-E3A1-4788-B8A5-8962BE5B80A6}" srcOrd="0" destOrd="0" presId="urn:microsoft.com/office/officeart/2008/layout/CaptionedPictures"/>
    <dgm:cxn modelId="{941FB3BE-4464-46E1-AEC7-EFFB6553FB69}" srcId="{569F5607-C52F-41E4-B102-0DCC021B45F5}" destId="{CF24044B-70CF-4AFB-A4B8-5A4E08F8CB73}" srcOrd="0" destOrd="0" parTransId="{0D38378F-0F01-42E0-89A3-345CAAA267A9}" sibTransId="{1174D159-419C-4DB1-84E2-02C7A3320664}"/>
    <dgm:cxn modelId="{2224E32A-0692-4ACC-9DC3-090D00D70764}" srcId="{139E280C-DBCA-4361-881C-3A5AAF6B4B93}" destId="{C0B135D0-5C1B-4908-A233-6539C7ABC755}" srcOrd="0" destOrd="0" parTransId="{1564042B-6536-47AD-8E80-1AD765D2CD9D}" sibTransId="{080AF23A-FDCF-4AD3-8A5A-877D13D812D4}"/>
    <dgm:cxn modelId="{A734151F-190C-4A33-8BBB-9CEBDE2C6493}" type="presOf" srcId="{569F5607-C52F-41E4-B102-0DCC021B45F5}" destId="{E5658A59-9D64-48C8-A44A-CB3718A69DD5}" srcOrd="0" destOrd="0" presId="urn:microsoft.com/office/officeart/2008/layout/CaptionedPictures"/>
    <dgm:cxn modelId="{5E69DCED-4EAC-408F-B9C6-4514DD515BA3}" type="presOf" srcId="{139E280C-DBCA-4361-881C-3A5AAF6B4B93}" destId="{800A1989-220B-4431-8E8C-7C609F8A0AA2}" srcOrd="0" destOrd="0" presId="urn:microsoft.com/office/officeart/2008/layout/CaptionedPictures"/>
    <dgm:cxn modelId="{3744C1C3-0D9A-4DD0-AC82-1ADE408B949E}" type="presOf" srcId="{C0B135D0-5C1B-4908-A233-6539C7ABC755}" destId="{CE173E36-F40F-45BC-8DF0-395CF4222F82}" srcOrd="0" destOrd="0" presId="urn:microsoft.com/office/officeart/2008/layout/CaptionedPictures"/>
    <dgm:cxn modelId="{63D2B24E-CA88-4BC5-9C66-1F2759491605}" srcId="{CF24044B-70CF-4AFB-A4B8-5A4E08F8CB73}" destId="{7AFBD22E-DF30-40DA-97B6-CF431B4FD176}" srcOrd="0" destOrd="0" parTransId="{195D65F5-D951-45C0-B2AB-EF3E3CC53792}" sibTransId="{3A2F6112-A6A7-42BF-BD46-C2F66A064B13}"/>
    <dgm:cxn modelId="{4BF2FFB2-6B43-4817-8D42-30822D881BBB}" srcId="{569F5607-C52F-41E4-B102-0DCC021B45F5}" destId="{139E280C-DBCA-4361-881C-3A5AAF6B4B93}" srcOrd="1" destOrd="0" parTransId="{BCE70CB0-888B-4BE6-B052-954123D061CC}" sibTransId="{AC306388-3E8F-4507-81CE-F5AE027EE138}"/>
    <dgm:cxn modelId="{079E098B-D37F-4609-8CB7-BDA41EE2F2E7}" type="presParOf" srcId="{E5658A59-9D64-48C8-A44A-CB3718A69DD5}" destId="{47656A10-B633-46D9-9F51-D0F47B8F7AB4}" srcOrd="0" destOrd="0" presId="urn:microsoft.com/office/officeart/2008/layout/CaptionedPictures"/>
    <dgm:cxn modelId="{58196C1A-B7BE-4C93-87B5-423EBE2CFBB6}" type="presParOf" srcId="{47656A10-B633-46D9-9F51-D0F47B8F7AB4}" destId="{D9E160AC-3138-48FB-9C24-93C66F3CC489}" srcOrd="0" destOrd="0" presId="urn:microsoft.com/office/officeart/2008/layout/CaptionedPictures"/>
    <dgm:cxn modelId="{3F9F258C-AA30-4F1F-947D-0E0D472202DD}" type="presParOf" srcId="{47656A10-B633-46D9-9F51-D0F47B8F7AB4}" destId="{58B1C565-DD90-44CC-8253-4DED2F38DCBE}" srcOrd="1" destOrd="0" presId="urn:microsoft.com/office/officeart/2008/layout/CaptionedPictures"/>
    <dgm:cxn modelId="{980F5E31-3F0A-46A7-934B-BC98D8DAD484}" type="presParOf" srcId="{47656A10-B633-46D9-9F51-D0F47B8F7AB4}" destId="{26E0DCC1-5654-49D6-82E3-29F6490796D5}" srcOrd="2" destOrd="0" presId="urn:microsoft.com/office/officeart/2008/layout/CaptionedPictures"/>
    <dgm:cxn modelId="{594D34F0-428F-4B60-998E-4FF07233006B}" type="presParOf" srcId="{26E0DCC1-5654-49D6-82E3-29F6490796D5}" destId="{D28B00E6-E3A1-4788-B8A5-8962BE5B80A6}" srcOrd="0" destOrd="0" presId="urn:microsoft.com/office/officeart/2008/layout/CaptionedPictures"/>
    <dgm:cxn modelId="{17EB56D1-667C-4334-8C1E-313A7B7AB6F3}" type="presParOf" srcId="{26E0DCC1-5654-49D6-82E3-29F6490796D5}" destId="{C77C48F8-874D-4D6D-944E-B0C8FB19DFF1}" srcOrd="1" destOrd="0" presId="urn:microsoft.com/office/officeart/2008/layout/CaptionedPictures"/>
    <dgm:cxn modelId="{80B273E5-CDC7-41C2-9D05-B4160F00897B}" type="presParOf" srcId="{E5658A59-9D64-48C8-A44A-CB3718A69DD5}" destId="{46D6F903-D1C5-444D-AAFD-E5F9A2616E0A}" srcOrd="1" destOrd="0" presId="urn:microsoft.com/office/officeart/2008/layout/CaptionedPictures"/>
    <dgm:cxn modelId="{329D585C-C0A5-4D87-ABC6-61EB2566ACA7}" type="presParOf" srcId="{E5658A59-9D64-48C8-A44A-CB3718A69DD5}" destId="{875BC9B4-8ED8-4260-BCA0-B2E85A0B44DE}" srcOrd="2" destOrd="0" presId="urn:microsoft.com/office/officeart/2008/layout/CaptionedPictures"/>
    <dgm:cxn modelId="{093C9972-9654-4CD1-BD83-018835951CD7}" type="presParOf" srcId="{875BC9B4-8ED8-4260-BCA0-B2E85A0B44DE}" destId="{DCBDC2EA-915E-464C-A023-11A33B398CED}" srcOrd="0" destOrd="0" presId="urn:microsoft.com/office/officeart/2008/layout/CaptionedPictures"/>
    <dgm:cxn modelId="{67B3782E-9519-486C-B6C8-DEF31300E38C}" type="presParOf" srcId="{875BC9B4-8ED8-4260-BCA0-B2E85A0B44DE}" destId="{FD8D738B-C378-4265-B483-D9F20EA64D8F}" srcOrd="1" destOrd="0" presId="urn:microsoft.com/office/officeart/2008/layout/CaptionedPictures"/>
    <dgm:cxn modelId="{6AD4FC0B-00DD-40A0-9189-88B0A611C71C}" type="presParOf" srcId="{875BC9B4-8ED8-4260-BCA0-B2E85A0B44DE}" destId="{8436B994-F11B-4D65-ABCC-99EEE2C310D0}" srcOrd="2" destOrd="0" presId="urn:microsoft.com/office/officeart/2008/layout/CaptionedPictures"/>
    <dgm:cxn modelId="{CFB50E7F-FFB5-4849-BD65-90E688FA263A}" type="presParOf" srcId="{8436B994-F11B-4D65-ABCC-99EEE2C310D0}" destId="{CE173E36-F40F-45BC-8DF0-395CF4222F82}" srcOrd="0" destOrd="0" presId="urn:microsoft.com/office/officeart/2008/layout/CaptionedPictures"/>
    <dgm:cxn modelId="{6B7E1B74-13D8-4170-9996-5318A727571F}" type="presParOf" srcId="{8436B994-F11B-4D65-ABCC-99EEE2C310D0}" destId="{800A1989-220B-4431-8E8C-7C609F8A0AA2}" srcOrd="1" destOrd="0" presId="urn:microsoft.com/office/officeart/2008/layout/CaptionedPicture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98309D48-CBB5-43C5-8E89-4C453F97F28E}" type="doc">
      <dgm:prSet loTypeId="urn:microsoft.com/office/officeart/2005/8/layout/hProcess9" loCatId="process" qsTypeId="urn:microsoft.com/office/officeart/2005/8/quickstyle/simple2" qsCatId="simple" csTypeId="urn:microsoft.com/office/officeart/2005/8/colors/accent4_1" csCatId="accent4" phldr="1"/>
      <dgm:spPr/>
      <dgm:t>
        <a:bodyPr/>
        <a:lstStyle/>
        <a:p>
          <a:endParaRPr lang="es-EC"/>
        </a:p>
      </dgm:t>
    </dgm:pt>
    <dgm:pt modelId="{825F48F5-896A-4790-8D9E-24B4D59A9351}">
      <dgm:prSet phldrT="[Texto]" custT="1"/>
      <dgm:spPr>
        <a:solidFill>
          <a:schemeClr val="accent4"/>
        </a:solidFill>
      </dgm:spPr>
      <dgm:t>
        <a:bodyPr/>
        <a:lstStyle/>
        <a:p>
          <a:r>
            <a:rPr lang="es-EC" sz="1200" b="1" u="sng" dirty="0" smtClean="0"/>
            <a:t>EQUIPOS</a:t>
          </a:r>
          <a:r>
            <a:rPr lang="es-EC" sz="1200" b="1" u="sng" baseline="0" dirty="0" smtClean="0"/>
            <a:t> DE </a:t>
          </a:r>
        </a:p>
        <a:p>
          <a:r>
            <a:rPr lang="es-EC" sz="1200" b="1" u="sng" baseline="0" dirty="0" smtClean="0"/>
            <a:t>COMUNICACIÓN </a:t>
          </a:r>
          <a:endParaRPr lang="es-EC" sz="1200" b="1" u="sng" dirty="0"/>
        </a:p>
      </dgm:t>
    </dgm:pt>
    <dgm:pt modelId="{A59C0157-406A-4125-B2CD-026E1C6A313B}" type="parTrans" cxnId="{F517F547-DE09-41C9-865C-F3CA75C95CE7}">
      <dgm:prSet/>
      <dgm:spPr/>
      <dgm:t>
        <a:bodyPr/>
        <a:lstStyle/>
        <a:p>
          <a:endParaRPr lang="es-EC" sz="1200"/>
        </a:p>
      </dgm:t>
    </dgm:pt>
    <dgm:pt modelId="{01C6F520-2511-4F91-B9F6-4450D8AADBE1}" type="sibTrans" cxnId="{F517F547-DE09-41C9-865C-F3CA75C95CE7}">
      <dgm:prSet/>
      <dgm:spPr/>
      <dgm:t>
        <a:bodyPr/>
        <a:lstStyle/>
        <a:p>
          <a:endParaRPr lang="es-EC" sz="1200"/>
        </a:p>
      </dgm:t>
    </dgm:pt>
    <dgm:pt modelId="{19E9AACA-2A04-404D-B6D8-FCD0238DF5BA}" type="pres">
      <dgm:prSet presAssocID="{98309D48-CBB5-43C5-8E89-4C453F97F28E}" presName="CompostProcess" presStyleCnt="0">
        <dgm:presLayoutVars>
          <dgm:dir/>
          <dgm:resizeHandles val="exact"/>
        </dgm:presLayoutVars>
      </dgm:prSet>
      <dgm:spPr/>
      <dgm:t>
        <a:bodyPr/>
        <a:lstStyle/>
        <a:p>
          <a:endParaRPr lang="es-EC"/>
        </a:p>
      </dgm:t>
    </dgm:pt>
    <dgm:pt modelId="{B40C19D4-F391-4451-8301-F59D7E227B2A}" type="pres">
      <dgm:prSet presAssocID="{98309D48-CBB5-43C5-8E89-4C453F97F28E}" presName="arrow" presStyleLbl="bgShp" presStyleIdx="0" presStyleCnt="1"/>
      <dgm:spPr/>
    </dgm:pt>
    <dgm:pt modelId="{58736889-5494-4929-8490-008AFE72B88F}" type="pres">
      <dgm:prSet presAssocID="{98309D48-CBB5-43C5-8E89-4C453F97F28E}" presName="linearProcess" presStyleCnt="0"/>
      <dgm:spPr/>
    </dgm:pt>
    <dgm:pt modelId="{EC95FFC5-07F6-4310-9AA4-E4AEF4F03D3D}" type="pres">
      <dgm:prSet presAssocID="{825F48F5-896A-4790-8D9E-24B4D59A9351}" presName="textNode" presStyleLbl="node1" presStyleIdx="0" presStyleCnt="1" custScaleX="111966" custLinFactNeighborX="-13155" custLinFactNeighborY="-1707">
        <dgm:presLayoutVars>
          <dgm:bulletEnabled val="1"/>
        </dgm:presLayoutVars>
      </dgm:prSet>
      <dgm:spPr/>
      <dgm:t>
        <a:bodyPr/>
        <a:lstStyle/>
        <a:p>
          <a:endParaRPr lang="es-EC"/>
        </a:p>
      </dgm:t>
    </dgm:pt>
  </dgm:ptLst>
  <dgm:cxnLst>
    <dgm:cxn modelId="{635F8F7A-E429-43D1-9A95-609991A2B78A}" type="presOf" srcId="{825F48F5-896A-4790-8D9E-24B4D59A9351}" destId="{EC95FFC5-07F6-4310-9AA4-E4AEF4F03D3D}" srcOrd="0" destOrd="0" presId="urn:microsoft.com/office/officeart/2005/8/layout/hProcess9"/>
    <dgm:cxn modelId="{F517F547-DE09-41C9-865C-F3CA75C95CE7}" srcId="{98309D48-CBB5-43C5-8E89-4C453F97F28E}" destId="{825F48F5-896A-4790-8D9E-24B4D59A9351}" srcOrd="0" destOrd="0" parTransId="{A59C0157-406A-4125-B2CD-026E1C6A313B}" sibTransId="{01C6F520-2511-4F91-B9F6-4450D8AADBE1}"/>
    <dgm:cxn modelId="{82921175-AA1F-4FAA-B06A-38CC20948BC5}" type="presOf" srcId="{98309D48-CBB5-43C5-8E89-4C453F97F28E}" destId="{19E9AACA-2A04-404D-B6D8-FCD0238DF5BA}" srcOrd="0" destOrd="0" presId="urn:microsoft.com/office/officeart/2005/8/layout/hProcess9"/>
    <dgm:cxn modelId="{A95CF422-B6D9-499F-B688-BD5CB546279A}" type="presParOf" srcId="{19E9AACA-2A04-404D-B6D8-FCD0238DF5BA}" destId="{B40C19D4-F391-4451-8301-F59D7E227B2A}" srcOrd="0" destOrd="0" presId="urn:microsoft.com/office/officeart/2005/8/layout/hProcess9"/>
    <dgm:cxn modelId="{2A1C5422-6934-4D86-B948-93ED25340237}" type="presParOf" srcId="{19E9AACA-2A04-404D-B6D8-FCD0238DF5BA}" destId="{58736889-5494-4929-8490-008AFE72B88F}" srcOrd="1" destOrd="0" presId="urn:microsoft.com/office/officeart/2005/8/layout/hProcess9"/>
    <dgm:cxn modelId="{CCA15D47-AEA3-49C3-A85F-153311DE2040}" type="presParOf" srcId="{58736889-5494-4929-8490-008AFE72B88F}" destId="{EC95FFC5-07F6-4310-9AA4-E4AEF4F03D3D}" srcOrd="0" destOrd="0" presId="urn:microsoft.com/office/officeart/2005/8/layout/hProcess9"/>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8309D48-CBB5-43C5-8E89-4C453F97F28E}" type="doc">
      <dgm:prSet loTypeId="urn:microsoft.com/office/officeart/2005/8/layout/hProcess9" loCatId="process" qsTypeId="urn:microsoft.com/office/officeart/2005/8/quickstyle/simple2" qsCatId="simple" csTypeId="urn:microsoft.com/office/officeart/2005/8/colors/accent4_1" csCatId="accent4" phldr="1"/>
      <dgm:spPr/>
      <dgm:t>
        <a:bodyPr/>
        <a:lstStyle/>
        <a:p>
          <a:endParaRPr lang="es-EC"/>
        </a:p>
      </dgm:t>
    </dgm:pt>
    <dgm:pt modelId="{825F48F5-896A-4790-8D9E-24B4D59A9351}">
      <dgm:prSet phldrT="[Texto]" custT="1"/>
      <dgm:spPr>
        <a:solidFill>
          <a:schemeClr val="accent4"/>
        </a:solidFill>
      </dgm:spPr>
      <dgm:t>
        <a:bodyPr/>
        <a:lstStyle/>
        <a:p>
          <a:r>
            <a:rPr lang="es-EC" sz="1200" b="1" u="sng" dirty="0" smtClean="0"/>
            <a:t>COMPLEMENTOS</a:t>
          </a:r>
          <a:r>
            <a:rPr lang="es-EC" sz="1200" b="1" u="sng" baseline="0" dirty="0" smtClean="0"/>
            <a:t> Y ACCESORIOS </a:t>
          </a:r>
          <a:endParaRPr lang="es-EC" sz="1200" b="1" u="sng" dirty="0"/>
        </a:p>
      </dgm:t>
    </dgm:pt>
    <dgm:pt modelId="{A59C0157-406A-4125-B2CD-026E1C6A313B}" type="parTrans" cxnId="{F517F547-DE09-41C9-865C-F3CA75C95CE7}">
      <dgm:prSet/>
      <dgm:spPr/>
      <dgm:t>
        <a:bodyPr/>
        <a:lstStyle/>
        <a:p>
          <a:endParaRPr lang="es-EC" sz="1200"/>
        </a:p>
      </dgm:t>
    </dgm:pt>
    <dgm:pt modelId="{01C6F520-2511-4F91-B9F6-4450D8AADBE1}" type="sibTrans" cxnId="{F517F547-DE09-41C9-865C-F3CA75C95CE7}">
      <dgm:prSet/>
      <dgm:spPr/>
      <dgm:t>
        <a:bodyPr/>
        <a:lstStyle/>
        <a:p>
          <a:endParaRPr lang="es-EC" sz="1200"/>
        </a:p>
      </dgm:t>
    </dgm:pt>
    <dgm:pt modelId="{19E9AACA-2A04-404D-B6D8-FCD0238DF5BA}" type="pres">
      <dgm:prSet presAssocID="{98309D48-CBB5-43C5-8E89-4C453F97F28E}" presName="CompostProcess" presStyleCnt="0">
        <dgm:presLayoutVars>
          <dgm:dir/>
          <dgm:resizeHandles val="exact"/>
        </dgm:presLayoutVars>
      </dgm:prSet>
      <dgm:spPr/>
      <dgm:t>
        <a:bodyPr/>
        <a:lstStyle/>
        <a:p>
          <a:endParaRPr lang="es-EC"/>
        </a:p>
      </dgm:t>
    </dgm:pt>
    <dgm:pt modelId="{B40C19D4-F391-4451-8301-F59D7E227B2A}" type="pres">
      <dgm:prSet presAssocID="{98309D48-CBB5-43C5-8E89-4C453F97F28E}" presName="arrow" presStyleLbl="bgShp" presStyleIdx="0" presStyleCnt="1"/>
      <dgm:spPr/>
    </dgm:pt>
    <dgm:pt modelId="{58736889-5494-4929-8490-008AFE72B88F}" type="pres">
      <dgm:prSet presAssocID="{98309D48-CBB5-43C5-8E89-4C453F97F28E}" presName="linearProcess" presStyleCnt="0"/>
      <dgm:spPr/>
    </dgm:pt>
    <dgm:pt modelId="{EC95FFC5-07F6-4310-9AA4-E4AEF4F03D3D}" type="pres">
      <dgm:prSet presAssocID="{825F48F5-896A-4790-8D9E-24B4D59A9351}" presName="textNode" presStyleLbl="node1" presStyleIdx="0" presStyleCnt="1" custScaleX="65705" custLinFactNeighborX="-6489" custLinFactNeighborY="-1707">
        <dgm:presLayoutVars>
          <dgm:bulletEnabled val="1"/>
        </dgm:presLayoutVars>
      </dgm:prSet>
      <dgm:spPr/>
      <dgm:t>
        <a:bodyPr/>
        <a:lstStyle/>
        <a:p>
          <a:endParaRPr lang="es-EC"/>
        </a:p>
      </dgm:t>
    </dgm:pt>
  </dgm:ptLst>
  <dgm:cxnLst>
    <dgm:cxn modelId="{838E86DC-BBBE-4D96-A32D-666E56AA9F35}" type="presOf" srcId="{825F48F5-896A-4790-8D9E-24B4D59A9351}" destId="{EC95FFC5-07F6-4310-9AA4-E4AEF4F03D3D}" srcOrd="0" destOrd="0" presId="urn:microsoft.com/office/officeart/2005/8/layout/hProcess9"/>
    <dgm:cxn modelId="{F517F547-DE09-41C9-865C-F3CA75C95CE7}" srcId="{98309D48-CBB5-43C5-8E89-4C453F97F28E}" destId="{825F48F5-896A-4790-8D9E-24B4D59A9351}" srcOrd="0" destOrd="0" parTransId="{A59C0157-406A-4125-B2CD-026E1C6A313B}" sibTransId="{01C6F520-2511-4F91-B9F6-4450D8AADBE1}"/>
    <dgm:cxn modelId="{A7DEAFE3-6AA9-44F1-A01A-284DF8AFDEC6}" type="presOf" srcId="{98309D48-CBB5-43C5-8E89-4C453F97F28E}" destId="{19E9AACA-2A04-404D-B6D8-FCD0238DF5BA}" srcOrd="0" destOrd="0" presId="urn:microsoft.com/office/officeart/2005/8/layout/hProcess9"/>
    <dgm:cxn modelId="{B9B90A65-2200-447B-812D-94F2F830CB6B}" type="presParOf" srcId="{19E9AACA-2A04-404D-B6D8-FCD0238DF5BA}" destId="{B40C19D4-F391-4451-8301-F59D7E227B2A}" srcOrd="0" destOrd="0" presId="urn:microsoft.com/office/officeart/2005/8/layout/hProcess9"/>
    <dgm:cxn modelId="{A1479B14-6F20-44AB-B9A6-7B6DDA14BCC9}" type="presParOf" srcId="{19E9AACA-2A04-404D-B6D8-FCD0238DF5BA}" destId="{58736889-5494-4929-8490-008AFE72B88F}" srcOrd="1" destOrd="0" presId="urn:microsoft.com/office/officeart/2005/8/layout/hProcess9"/>
    <dgm:cxn modelId="{3DC04D8F-83C0-4EE5-BBEC-A5ED99718EDE}" type="presParOf" srcId="{58736889-5494-4929-8490-008AFE72B88F}" destId="{EC95FFC5-07F6-4310-9AA4-E4AEF4F03D3D}" srcOrd="0" destOrd="0" presId="urn:microsoft.com/office/officeart/2005/8/layout/hProcess9"/>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98309D48-CBB5-43C5-8E89-4C453F97F28E}" type="doc">
      <dgm:prSet loTypeId="urn:microsoft.com/office/officeart/2005/8/layout/hProcess9" loCatId="process" qsTypeId="urn:microsoft.com/office/officeart/2005/8/quickstyle/simple2" qsCatId="simple" csTypeId="urn:microsoft.com/office/officeart/2005/8/colors/accent4_1" csCatId="accent4" phldr="1"/>
      <dgm:spPr/>
      <dgm:t>
        <a:bodyPr/>
        <a:lstStyle/>
        <a:p>
          <a:endParaRPr lang="es-EC"/>
        </a:p>
      </dgm:t>
    </dgm:pt>
    <dgm:pt modelId="{825F48F5-896A-4790-8D9E-24B4D59A9351}">
      <dgm:prSet phldrT="[Texto]" custT="1"/>
      <dgm:spPr>
        <a:solidFill>
          <a:schemeClr val="accent4"/>
        </a:solidFill>
      </dgm:spPr>
      <dgm:t>
        <a:bodyPr/>
        <a:lstStyle/>
        <a:p>
          <a:r>
            <a:rPr lang="es-EC" sz="1200" b="1" u="sng" dirty="0" smtClean="0"/>
            <a:t>EQUIPOS</a:t>
          </a:r>
          <a:r>
            <a:rPr lang="es-EC" sz="1200" b="1" u="sng" baseline="0" dirty="0" smtClean="0"/>
            <a:t> DEL SERVICIO </a:t>
          </a:r>
          <a:endParaRPr lang="es-EC" sz="1200" b="1" u="sng" dirty="0"/>
        </a:p>
      </dgm:t>
    </dgm:pt>
    <dgm:pt modelId="{A59C0157-406A-4125-B2CD-026E1C6A313B}" type="parTrans" cxnId="{F517F547-DE09-41C9-865C-F3CA75C95CE7}">
      <dgm:prSet/>
      <dgm:spPr/>
      <dgm:t>
        <a:bodyPr/>
        <a:lstStyle/>
        <a:p>
          <a:endParaRPr lang="es-EC" sz="1200"/>
        </a:p>
      </dgm:t>
    </dgm:pt>
    <dgm:pt modelId="{01C6F520-2511-4F91-B9F6-4450D8AADBE1}" type="sibTrans" cxnId="{F517F547-DE09-41C9-865C-F3CA75C95CE7}">
      <dgm:prSet/>
      <dgm:spPr/>
      <dgm:t>
        <a:bodyPr/>
        <a:lstStyle/>
        <a:p>
          <a:endParaRPr lang="es-EC" sz="1200"/>
        </a:p>
      </dgm:t>
    </dgm:pt>
    <dgm:pt modelId="{19E9AACA-2A04-404D-B6D8-FCD0238DF5BA}" type="pres">
      <dgm:prSet presAssocID="{98309D48-CBB5-43C5-8E89-4C453F97F28E}" presName="CompostProcess" presStyleCnt="0">
        <dgm:presLayoutVars>
          <dgm:dir/>
          <dgm:resizeHandles val="exact"/>
        </dgm:presLayoutVars>
      </dgm:prSet>
      <dgm:spPr/>
      <dgm:t>
        <a:bodyPr/>
        <a:lstStyle/>
        <a:p>
          <a:endParaRPr lang="es-EC"/>
        </a:p>
      </dgm:t>
    </dgm:pt>
    <dgm:pt modelId="{B40C19D4-F391-4451-8301-F59D7E227B2A}" type="pres">
      <dgm:prSet presAssocID="{98309D48-CBB5-43C5-8E89-4C453F97F28E}" presName="arrow" presStyleLbl="bgShp" presStyleIdx="0" presStyleCnt="1"/>
      <dgm:spPr/>
    </dgm:pt>
    <dgm:pt modelId="{58736889-5494-4929-8490-008AFE72B88F}" type="pres">
      <dgm:prSet presAssocID="{98309D48-CBB5-43C5-8E89-4C453F97F28E}" presName="linearProcess" presStyleCnt="0"/>
      <dgm:spPr/>
    </dgm:pt>
    <dgm:pt modelId="{EC95FFC5-07F6-4310-9AA4-E4AEF4F03D3D}" type="pres">
      <dgm:prSet presAssocID="{825F48F5-896A-4790-8D9E-24B4D59A9351}" presName="textNode" presStyleLbl="node1" presStyleIdx="0" presStyleCnt="1" custScaleX="65705" custLinFactNeighborX="-6489" custLinFactNeighborY="-1707">
        <dgm:presLayoutVars>
          <dgm:bulletEnabled val="1"/>
        </dgm:presLayoutVars>
      </dgm:prSet>
      <dgm:spPr/>
      <dgm:t>
        <a:bodyPr/>
        <a:lstStyle/>
        <a:p>
          <a:endParaRPr lang="es-EC"/>
        </a:p>
      </dgm:t>
    </dgm:pt>
  </dgm:ptLst>
  <dgm:cxnLst>
    <dgm:cxn modelId="{F517F547-DE09-41C9-865C-F3CA75C95CE7}" srcId="{98309D48-CBB5-43C5-8E89-4C453F97F28E}" destId="{825F48F5-896A-4790-8D9E-24B4D59A9351}" srcOrd="0" destOrd="0" parTransId="{A59C0157-406A-4125-B2CD-026E1C6A313B}" sibTransId="{01C6F520-2511-4F91-B9F6-4450D8AADBE1}"/>
    <dgm:cxn modelId="{9A66BB8A-AE57-4EC4-BF76-5A9DF7C6BCBF}" type="presOf" srcId="{825F48F5-896A-4790-8D9E-24B4D59A9351}" destId="{EC95FFC5-07F6-4310-9AA4-E4AEF4F03D3D}" srcOrd="0" destOrd="0" presId="urn:microsoft.com/office/officeart/2005/8/layout/hProcess9"/>
    <dgm:cxn modelId="{EAC50F12-9206-4C25-912D-FFA0F954C644}" type="presOf" srcId="{98309D48-CBB5-43C5-8E89-4C453F97F28E}" destId="{19E9AACA-2A04-404D-B6D8-FCD0238DF5BA}" srcOrd="0" destOrd="0" presId="urn:microsoft.com/office/officeart/2005/8/layout/hProcess9"/>
    <dgm:cxn modelId="{0885FE64-8A21-4D6D-BA7F-4E56B085EA6F}" type="presParOf" srcId="{19E9AACA-2A04-404D-B6D8-FCD0238DF5BA}" destId="{B40C19D4-F391-4451-8301-F59D7E227B2A}" srcOrd="0" destOrd="0" presId="urn:microsoft.com/office/officeart/2005/8/layout/hProcess9"/>
    <dgm:cxn modelId="{FF0A298A-5036-4D94-AAEF-ED0A25E63732}" type="presParOf" srcId="{19E9AACA-2A04-404D-B6D8-FCD0238DF5BA}" destId="{58736889-5494-4929-8490-008AFE72B88F}" srcOrd="1" destOrd="0" presId="urn:microsoft.com/office/officeart/2005/8/layout/hProcess9"/>
    <dgm:cxn modelId="{042BE25C-C62E-4580-823D-7BB68FB558AF}" type="presParOf" srcId="{58736889-5494-4929-8490-008AFE72B88F}" destId="{EC95FFC5-07F6-4310-9AA4-E4AEF4F03D3D}" srcOrd="0" destOrd="0" presId="urn:microsoft.com/office/officeart/2005/8/layout/hProcess9"/>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98309D48-CBB5-43C5-8E89-4C453F97F28E}" type="doc">
      <dgm:prSet loTypeId="urn:microsoft.com/office/officeart/2005/8/layout/hProcess9" loCatId="process" qsTypeId="urn:microsoft.com/office/officeart/2005/8/quickstyle/simple2" qsCatId="simple" csTypeId="urn:microsoft.com/office/officeart/2005/8/colors/accent4_1" csCatId="accent4" phldr="1"/>
      <dgm:spPr/>
      <dgm:t>
        <a:bodyPr/>
        <a:lstStyle/>
        <a:p>
          <a:endParaRPr lang="es-EC"/>
        </a:p>
      </dgm:t>
    </dgm:pt>
    <dgm:pt modelId="{825F48F5-896A-4790-8D9E-24B4D59A9351}">
      <dgm:prSet phldrT="[Texto]" custT="1"/>
      <dgm:spPr>
        <a:solidFill>
          <a:schemeClr val="accent4"/>
        </a:solidFill>
      </dgm:spPr>
      <dgm:t>
        <a:bodyPr/>
        <a:lstStyle/>
        <a:p>
          <a:r>
            <a:rPr lang="es-EC" sz="1200" b="1" u="sng" dirty="0" smtClean="0"/>
            <a:t>EQUIPAMIENTO</a:t>
          </a:r>
          <a:r>
            <a:rPr lang="es-EC" sz="1200" b="1" u="sng" baseline="0" dirty="0" smtClean="0"/>
            <a:t> </a:t>
          </a:r>
          <a:endParaRPr lang="es-EC" sz="1200" b="1" u="sng" dirty="0"/>
        </a:p>
      </dgm:t>
    </dgm:pt>
    <dgm:pt modelId="{A59C0157-406A-4125-B2CD-026E1C6A313B}" type="parTrans" cxnId="{F517F547-DE09-41C9-865C-F3CA75C95CE7}">
      <dgm:prSet/>
      <dgm:spPr/>
      <dgm:t>
        <a:bodyPr/>
        <a:lstStyle/>
        <a:p>
          <a:endParaRPr lang="es-EC" sz="1200"/>
        </a:p>
      </dgm:t>
    </dgm:pt>
    <dgm:pt modelId="{01C6F520-2511-4F91-B9F6-4450D8AADBE1}" type="sibTrans" cxnId="{F517F547-DE09-41C9-865C-F3CA75C95CE7}">
      <dgm:prSet/>
      <dgm:spPr/>
      <dgm:t>
        <a:bodyPr/>
        <a:lstStyle/>
        <a:p>
          <a:endParaRPr lang="es-EC" sz="1200"/>
        </a:p>
      </dgm:t>
    </dgm:pt>
    <dgm:pt modelId="{19E9AACA-2A04-404D-B6D8-FCD0238DF5BA}" type="pres">
      <dgm:prSet presAssocID="{98309D48-CBB5-43C5-8E89-4C453F97F28E}" presName="CompostProcess" presStyleCnt="0">
        <dgm:presLayoutVars>
          <dgm:dir/>
          <dgm:resizeHandles val="exact"/>
        </dgm:presLayoutVars>
      </dgm:prSet>
      <dgm:spPr/>
      <dgm:t>
        <a:bodyPr/>
        <a:lstStyle/>
        <a:p>
          <a:endParaRPr lang="es-EC"/>
        </a:p>
      </dgm:t>
    </dgm:pt>
    <dgm:pt modelId="{B40C19D4-F391-4451-8301-F59D7E227B2A}" type="pres">
      <dgm:prSet presAssocID="{98309D48-CBB5-43C5-8E89-4C453F97F28E}" presName="arrow" presStyleLbl="bgShp" presStyleIdx="0" presStyleCnt="1"/>
      <dgm:spPr/>
    </dgm:pt>
    <dgm:pt modelId="{58736889-5494-4929-8490-008AFE72B88F}" type="pres">
      <dgm:prSet presAssocID="{98309D48-CBB5-43C5-8E89-4C453F97F28E}" presName="linearProcess" presStyleCnt="0"/>
      <dgm:spPr/>
    </dgm:pt>
    <dgm:pt modelId="{EC95FFC5-07F6-4310-9AA4-E4AEF4F03D3D}" type="pres">
      <dgm:prSet presAssocID="{825F48F5-896A-4790-8D9E-24B4D59A9351}" presName="textNode" presStyleLbl="node1" presStyleIdx="0" presStyleCnt="1" custScaleX="115598" custLinFactNeighborX="-6489" custLinFactNeighborY="-1707">
        <dgm:presLayoutVars>
          <dgm:bulletEnabled val="1"/>
        </dgm:presLayoutVars>
      </dgm:prSet>
      <dgm:spPr/>
      <dgm:t>
        <a:bodyPr/>
        <a:lstStyle/>
        <a:p>
          <a:endParaRPr lang="es-EC"/>
        </a:p>
      </dgm:t>
    </dgm:pt>
  </dgm:ptLst>
  <dgm:cxnLst>
    <dgm:cxn modelId="{6A329CD7-3BA6-401F-A5EC-D9426C270A96}" type="presOf" srcId="{825F48F5-896A-4790-8D9E-24B4D59A9351}" destId="{EC95FFC5-07F6-4310-9AA4-E4AEF4F03D3D}" srcOrd="0" destOrd="0" presId="urn:microsoft.com/office/officeart/2005/8/layout/hProcess9"/>
    <dgm:cxn modelId="{F517F547-DE09-41C9-865C-F3CA75C95CE7}" srcId="{98309D48-CBB5-43C5-8E89-4C453F97F28E}" destId="{825F48F5-896A-4790-8D9E-24B4D59A9351}" srcOrd="0" destOrd="0" parTransId="{A59C0157-406A-4125-B2CD-026E1C6A313B}" sibTransId="{01C6F520-2511-4F91-B9F6-4450D8AADBE1}"/>
    <dgm:cxn modelId="{01B5A328-F5FC-4AAC-BC2B-0435D6D19D8E}" type="presOf" srcId="{98309D48-CBB5-43C5-8E89-4C453F97F28E}" destId="{19E9AACA-2A04-404D-B6D8-FCD0238DF5BA}" srcOrd="0" destOrd="0" presId="urn:microsoft.com/office/officeart/2005/8/layout/hProcess9"/>
    <dgm:cxn modelId="{6DEFE888-429D-42D0-969D-D3F18201E807}" type="presParOf" srcId="{19E9AACA-2A04-404D-B6D8-FCD0238DF5BA}" destId="{B40C19D4-F391-4451-8301-F59D7E227B2A}" srcOrd="0" destOrd="0" presId="urn:microsoft.com/office/officeart/2005/8/layout/hProcess9"/>
    <dgm:cxn modelId="{C3F989ED-10F3-4073-BCF6-ACDFDB79FF3D}" type="presParOf" srcId="{19E9AACA-2A04-404D-B6D8-FCD0238DF5BA}" destId="{58736889-5494-4929-8490-008AFE72B88F}" srcOrd="1" destOrd="0" presId="urn:microsoft.com/office/officeart/2005/8/layout/hProcess9"/>
    <dgm:cxn modelId="{B70AAB02-AB3E-40D1-BEA2-196D7662E849}" type="presParOf" srcId="{58736889-5494-4929-8490-008AFE72B88F}" destId="{EC95FFC5-07F6-4310-9AA4-E4AEF4F03D3D}" srcOrd="0" destOrd="0" presId="urn:microsoft.com/office/officeart/2005/8/layout/hProcess9"/>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CBA229CF-1174-4697-A28A-4BFDA9763775}" type="doc">
      <dgm:prSet loTypeId="urn:microsoft.com/office/officeart/2005/8/layout/process1" loCatId="process" qsTypeId="urn:microsoft.com/office/officeart/2005/8/quickstyle/simple1" qsCatId="simple" csTypeId="urn:microsoft.com/office/officeart/2005/8/colors/accent4_1" csCatId="accent4" phldr="1"/>
      <dgm:spPr/>
    </dgm:pt>
    <dgm:pt modelId="{D36987D6-F478-487F-9390-5148AF3D21E6}">
      <dgm:prSet phldrT="[Texto]" custT="1"/>
      <dgm:spPr/>
      <dgm:t>
        <a:bodyPr/>
        <a:lstStyle/>
        <a:p>
          <a:r>
            <a:rPr lang="es-EC" sz="2000" b="1" dirty="0" smtClean="0"/>
            <a:t>FODA</a:t>
          </a:r>
          <a:endParaRPr lang="es-EC" sz="2000" b="1" dirty="0"/>
        </a:p>
      </dgm:t>
    </dgm:pt>
    <dgm:pt modelId="{43D6B935-3791-46A9-A5AE-22C76D3C7BED}" type="parTrans" cxnId="{705C137E-2FFC-4C9A-9953-408ECFD6BE81}">
      <dgm:prSet/>
      <dgm:spPr/>
      <dgm:t>
        <a:bodyPr/>
        <a:lstStyle/>
        <a:p>
          <a:endParaRPr lang="es-EC" sz="1200"/>
        </a:p>
      </dgm:t>
    </dgm:pt>
    <dgm:pt modelId="{8AF54EC2-B2AA-46C8-85BE-0439431E1E00}" type="sibTrans" cxnId="{705C137E-2FFC-4C9A-9953-408ECFD6BE81}">
      <dgm:prSet custT="1"/>
      <dgm:spPr/>
      <dgm:t>
        <a:bodyPr/>
        <a:lstStyle/>
        <a:p>
          <a:endParaRPr lang="es-EC" sz="1200"/>
        </a:p>
      </dgm:t>
    </dgm:pt>
    <dgm:pt modelId="{5AF9C312-3978-4781-BF3C-49F6C6B5BF82}">
      <dgm:prSet phldrT="[Texto]" custT="1"/>
      <dgm:spPr/>
      <dgm:t>
        <a:bodyPr/>
        <a:lstStyle/>
        <a:p>
          <a:pPr algn="just"/>
          <a:r>
            <a:rPr lang="es-EC" sz="1200" dirty="0" smtClean="0"/>
            <a:t>Fortalezas</a:t>
          </a:r>
        </a:p>
        <a:p>
          <a:pPr algn="just"/>
          <a:r>
            <a:rPr lang="es-EC" sz="1200" dirty="0" smtClean="0"/>
            <a:t>Debilidades </a:t>
          </a:r>
        </a:p>
        <a:p>
          <a:pPr algn="just"/>
          <a:r>
            <a:rPr lang="es-EC" sz="1200" dirty="0" smtClean="0"/>
            <a:t>Oportunidades</a:t>
          </a:r>
        </a:p>
        <a:p>
          <a:pPr algn="just"/>
          <a:r>
            <a:rPr lang="es-EC" sz="1200" dirty="0" smtClean="0"/>
            <a:t>Amenazas  </a:t>
          </a:r>
          <a:endParaRPr lang="es-EC" sz="1200" dirty="0"/>
        </a:p>
      </dgm:t>
    </dgm:pt>
    <dgm:pt modelId="{EBA6EE2B-6116-43B2-8B7D-3E3D23C7C623}" type="parTrans" cxnId="{9B83AA18-48C6-48C7-9FB9-AEA9E438BB15}">
      <dgm:prSet/>
      <dgm:spPr/>
      <dgm:t>
        <a:bodyPr/>
        <a:lstStyle/>
        <a:p>
          <a:endParaRPr lang="es-EC" sz="1200"/>
        </a:p>
      </dgm:t>
    </dgm:pt>
    <dgm:pt modelId="{16638644-5BB6-43EF-AD61-F050F55108BF}" type="sibTrans" cxnId="{9B83AA18-48C6-48C7-9FB9-AEA9E438BB15}">
      <dgm:prSet custT="1"/>
      <dgm:spPr/>
      <dgm:t>
        <a:bodyPr/>
        <a:lstStyle/>
        <a:p>
          <a:endParaRPr lang="es-EC" sz="1200"/>
        </a:p>
      </dgm:t>
    </dgm:pt>
    <dgm:pt modelId="{4018F2BC-2906-496F-8D22-58E6D6CE8D8A}">
      <dgm:prSet phldrT="[Texto]" custT="1"/>
      <dgm:spPr/>
      <dgm:t>
        <a:bodyPr/>
        <a:lstStyle/>
        <a:p>
          <a:pPr algn="just"/>
          <a:r>
            <a:rPr lang="es-EC" sz="1200" dirty="0" smtClean="0"/>
            <a:t>1.- Gestión Estratégica </a:t>
          </a:r>
        </a:p>
        <a:p>
          <a:pPr algn="just"/>
          <a:r>
            <a:rPr lang="es-EC" sz="1200" dirty="0" smtClean="0"/>
            <a:t>2.- Gestión Operativa </a:t>
          </a:r>
        </a:p>
        <a:p>
          <a:pPr algn="just"/>
          <a:r>
            <a:rPr lang="es-EC" sz="1200" dirty="0" smtClean="0"/>
            <a:t>3.- Gestión de Apoyo</a:t>
          </a:r>
          <a:endParaRPr lang="es-EC" sz="1200" dirty="0"/>
        </a:p>
      </dgm:t>
    </dgm:pt>
    <dgm:pt modelId="{93D96532-8AA1-43C4-8679-40BDFDB6AE68}" type="parTrans" cxnId="{759ED6D6-FD02-4E2A-A3FF-F340F5CED07A}">
      <dgm:prSet/>
      <dgm:spPr/>
      <dgm:t>
        <a:bodyPr/>
        <a:lstStyle/>
        <a:p>
          <a:endParaRPr lang="es-EC" sz="1200"/>
        </a:p>
      </dgm:t>
    </dgm:pt>
    <dgm:pt modelId="{01705535-1B92-4957-BA93-B43C0BAACD90}" type="sibTrans" cxnId="{759ED6D6-FD02-4E2A-A3FF-F340F5CED07A}">
      <dgm:prSet/>
      <dgm:spPr/>
      <dgm:t>
        <a:bodyPr/>
        <a:lstStyle/>
        <a:p>
          <a:endParaRPr lang="es-EC" sz="1200"/>
        </a:p>
      </dgm:t>
    </dgm:pt>
    <dgm:pt modelId="{FF9BFA82-1FF4-4712-BB15-803B3700F29C}" type="pres">
      <dgm:prSet presAssocID="{CBA229CF-1174-4697-A28A-4BFDA9763775}" presName="Name0" presStyleCnt="0">
        <dgm:presLayoutVars>
          <dgm:dir/>
          <dgm:resizeHandles val="exact"/>
        </dgm:presLayoutVars>
      </dgm:prSet>
      <dgm:spPr/>
    </dgm:pt>
    <dgm:pt modelId="{77B701DA-54C4-466E-93DA-A11ACF05A341}" type="pres">
      <dgm:prSet presAssocID="{D36987D6-F478-487F-9390-5148AF3D21E6}" presName="node" presStyleLbl="node1" presStyleIdx="0" presStyleCnt="3" custScaleX="45881">
        <dgm:presLayoutVars>
          <dgm:bulletEnabled val="1"/>
        </dgm:presLayoutVars>
      </dgm:prSet>
      <dgm:spPr/>
      <dgm:t>
        <a:bodyPr/>
        <a:lstStyle/>
        <a:p>
          <a:endParaRPr lang="es-EC"/>
        </a:p>
      </dgm:t>
    </dgm:pt>
    <dgm:pt modelId="{F447A045-5287-4002-92EF-7960BCA2854B}" type="pres">
      <dgm:prSet presAssocID="{8AF54EC2-B2AA-46C8-85BE-0439431E1E00}" presName="sibTrans" presStyleLbl="sibTrans2D1" presStyleIdx="0" presStyleCnt="2" custLinFactNeighborX="-35397"/>
      <dgm:spPr/>
      <dgm:t>
        <a:bodyPr/>
        <a:lstStyle/>
        <a:p>
          <a:endParaRPr lang="es-EC"/>
        </a:p>
      </dgm:t>
    </dgm:pt>
    <dgm:pt modelId="{018885C3-F9A7-4EE8-967F-1E1F6835DCDE}" type="pres">
      <dgm:prSet presAssocID="{8AF54EC2-B2AA-46C8-85BE-0439431E1E00}" presName="connectorText" presStyleLbl="sibTrans2D1" presStyleIdx="0" presStyleCnt="2"/>
      <dgm:spPr/>
      <dgm:t>
        <a:bodyPr/>
        <a:lstStyle/>
        <a:p>
          <a:endParaRPr lang="es-EC"/>
        </a:p>
      </dgm:t>
    </dgm:pt>
    <dgm:pt modelId="{F8D63563-437C-42B8-8A01-E952B20CC352}" type="pres">
      <dgm:prSet presAssocID="{5AF9C312-3978-4781-BF3C-49F6C6B5BF82}" presName="node" presStyleLbl="node1" presStyleIdx="1" presStyleCnt="3" custScaleX="55652" custLinFactNeighborX="-37491">
        <dgm:presLayoutVars>
          <dgm:bulletEnabled val="1"/>
        </dgm:presLayoutVars>
      </dgm:prSet>
      <dgm:spPr/>
      <dgm:t>
        <a:bodyPr/>
        <a:lstStyle/>
        <a:p>
          <a:endParaRPr lang="es-EC"/>
        </a:p>
      </dgm:t>
    </dgm:pt>
    <dgm:pt modelId="{73B0471D-032C-4AE7-9497-94ADBF5CB1AC}" type="pres">
      <dgm:prSet presAssocID="{16638644-5BB6-43EF-AD61-F050F55108BF}" presName="sibTrans" presStyleLbl="sibTrans2D1" presStyleIdx="1" presStyleCnt="2" custLinFactNeighborX="-33103" custLinFactNeighborY="385"/>
      <dgm:spPr/>
      <dgm:t>
        <a:bodyPr/>
        <a:lstStyle/>
        <a:p>
          <a:endParaRPr lang="es-EC"/>
        </a:p>
      </dgm:t>
    </dgm:pt>
    <dgm:pt modelId="{B10D2F49-2E6A-4C8C-B6AB-FBE048D34706}" type="pres">
      <dgm:prSet presAssocID="{16638644-5BB6-43EF-AD61-F050F55108BF}" presName="connectorText" presStyleLbl="sibTrans2D1" presStyleIdx="1" presStyleCnt="2"/>
      <dgm:spPr/>
      <dgm:t>
        <a:bodyPr/>
        <a:lstStyle/>
        <a:p>
          <a:endParaRPr lang="es-EC"/>
        </a:p>
      </dgm:t>
    </dgm:pt>
    <dgm:pt modelId="{E6D84E24-B7A9-4DA6-BE5D-60F831E99DAB}" type="pres">
      <dgm:prSet presAssocID="{4018F2BC-2906-496F-8D22-58E6D6CE8D8A}" presName="node" presStyleLbl="node1" presStyleIdx="2" presStyleCnt="3" custScaleX="69064" custLinFactNeighborX="-57716" custLinFactNeighborY="-162">
        <dgm:presLayoutVars>
          <dgm:bulletEnabled val="1"/>
        </dgm:presLayoutVars>
      </dgm:prSet>
      <dgm:spPr/>
      <dgm:t>
        <a:bodyPr/>
        <a:lstStyle/>
        <a:p>
          <a:endParaRPr lang="es-EC"/>
        </a:p>
      </dgm:t>
    </dgm:pt>
  </dgm:ptLst>
  <dgm:cxnLst>
    <dgm:cxn modelId="{0C319CDD-1B38-42BD-A688-4450F70E1852}" type="presOf" srcId="{8AF54EC2-B2AA-46C8-85BE-0439431E1E00}" destId="{018885C3-F9A7-4EE8-967F-1E1F6835DCDE}" srcOrd="1" destOrd="0" presId="urn:microsoft.com/office/officeart/2005/8/layout/process1"/>
    <dgm:cxn modelId="{9B83AA18-48C6-48C7-9FB9-AEA9E438BB15}" srcId="{CBA229CF-1174-4697-A28A-4BFDA9763775}" destId="{5AF9C312-3978-4781-BF3C-49F6C6B5BF82}" srcOrd="1" destOrd="0" parTransId="{EBA6EE2B-6116-43B2-8B7D-3E3D23C7C623}" sibTransId="{16638644-5BB6-43EF-AD61-F050F55108BF}"/>
    <dgm:cxn modelId="{759ED6D6-FD02-4E2A-A3FF-F340F5CED07A}" srcId="{CBA229CF-1174-4697-A28A-4BFDA9763775}" destId="{4018F2BC-2906-496F-8D22-58E6D6CE8D8A}" srcOrd="2" destOrd="0" parTransId="{93D96532-8AA1-43C4-8679-40BDFDB6AE68}" sibTransId="{01705535-1B92-4957-BA93-B43C0BAACD90}"/>
    <dgm:cxn modelId="{FD803825-4E74-4EC8-AEE3-19CB2E047B28}" type="presOf" srcId="{16638644-5BB6-43EF-AD61-F050F55108BF}" destId="{B10D2F49-2E6A-4C8C-B6AB-FBE048D34706}" srcOrd="1" destOrd="0" presId="urn:microsoft.com/office/officeart/2005/8/layout/process1"/>
    <dgm:cxn modelId="{D1163651-766E-4255-B7A8-5BBF8ECAC0D6}" type="presOf" srcId="{4018F2BC-2906-496F-8D22-58E6D6CE8D8A}" destId="{E6D84E24-B7A9-4DA6-BE5D-60F831E99DAB}" srcOrd="0" destOrd="0" presId="urn:microsoft.com/office/officeart/2005/8/layout/process1"/>
    <dgm:cxn modelId="{705C137E-2FFC-4C9A-9953-408ECFD6BE81}" srcId="{CBA229CF-1174-4697-A28A-4BFDA9763775}" destId="{D36987D6-F478-487F-9390-5148AF3D21E6}" srcOrd="0" destOrd="0" parTransId="{43D6B935-3791-46A9-A5AE-22C76D3C7BED}" sibTransId="{8AF54EC2-B2AA-46C8-85BE-0439431E1E00}"/>
    <dgm:cxn modelId="{66E77CF7-AC60-4728-8185-9EE2ABAF732C}" type="presOf" srcId="{16638644-5BB6-43EF-AD61-F050F55108BF}" destId="{73B0471D-032C-4AE7-9497-94ADBF5CB1AC}" srcOrd="0" destOrd="0" presId="urn:microsoft.com/office/officeart/2005/8/layout/process1"/>
    <dgm:cxn modelId="{71476707-3D2D-4425-95B7-DB011942223E}" type="presOf" srcId="{5AF9C312-3978-4781-BF3C-49F6C6B5BF82}" destId="{F8D63563-437C-42B8-8A01-E952B20CC352}" srcOrd="0" destOrd="0" presId="urn:microsoft.com/office/officeart/2005/8/layout/process1"/>
    <dgm:cxn modelId="{9B9AD03A-1529-432B-BD40-C74BCA83F3F6}" type="presOf" srcId="{D36987D6-F478-487F-9390-5148AF3D21E6}" destId="{77B701DA-54C4-466E-93DA-A11ACF05A341}" srcOrd="0" destOrd="0" presId="urn:microsoft.com/office/officeart/2005/8/layout/process1"/>
    <dgm:cxn modelId="{5F3C7DEB-3443-4C88-B4A7-E50F4F3A8A54}" type="presOf" srcId="{8AF54EC2-B2AA-46C8-85BE-0439431E1E00}" destId="{F447A045-5287-4002-92EF-7960BCA2854B}" srcOrd="0" destOrd="0" presId="urn:microsoft.com/office/officeart/2005/8/layout/process1"/>
    <dgm:cxn modelId="{BEAF5A2E-AD5F-498A-86EC-9088D1043736}" type="presOf" srcId="{CBA229CF-1174-4697-A28A-4BFDA9763775}" destId="{FF9BFA82-1FF4-4712-BB15-803B3700F29C}" srcOrd="0" destOrd="0" presId="urn:microsoft.com/office/officeart/2005/8/layout/process1"/>
    <dgm:cxn modelId="{D219EA02-B2E9-4CF6-B26C-60CE84A8D527}" type="presParOf" srcId="{FF9BFA82-1FF4-4712-BB15-803B3700F29C}" destId="{77B701DA-54C4-466E-93DA-A11ACF05A341}" srcOrd="0" destOrd="0" presId="urn:microsoft.com/office/officeart/2005/8/layout/process1"/>
    <dgm:cxn modelId="{2B493A78-EE56-4A1B-910C-97256C6E3ED7}" type="presParOf" srcId="{FF9BFA82-1FF4-4712-BB15-803B3700F29C}" destId="{F447A045-5287-4002-92EF-7960BCA2854B}" srcOrd="1" destOrd="0" presId="urn:microsoft.com/office/officeart/2005/8/layout/process1"/>
    <dgm:cxn modelId="{E72E2819-1027-4AF1-BD86-21DB07502C3E}" type="presParOf" srcId="{F447A045-5287-4002-92EF-7960BCA2854B}" destId="{018885C3-F9A7-4EE8-967F-1E1F6835DCDE}" srcOrd="0" destOrd="0" presId="urn:microsoft.com/office/officeart/2005/8/layout/process1"/>
    <dgm:cxn modelId="{4BDDFD34-02B5-4521-9719-EE1D190A5BD5}" type="presParOf" srcId="{FF9BFA82-1FF4-4712-BB15-803B3700F29C}" destId="{F8D63563-437C-42B8-8A01-E952B20CC352}" srcOrd="2" destOrd="0" presId="urn:microsoft.com/office/officeart/2005/8/layout/process1"/>
    <dgm:cxn modelId="{AC968F63-B3AE-454F-B7F8-73EBD7CE1BFA}" type="presParOf" srcId="{FF9BFA82-1FF4-4712-BB15-803B3700F29C}" destId="{73B0471D-032C-4AE7-9497-94ADBF5CB1AC}" srcOrd="3" destOrd="0" presId="urn:microsoft.com/office/officeart/2005/8/layout/process1"/>
    <dgm:cxn modelId="{63D432D7-EEA2-47FB-8A11-186590A52414}" type="presParOf" srcId="{73B0471D-032C-4AE7-9497-94ADBF5CB1AC}" destId="{B10D2F49-2E6A-4C8C-B6AB-FBE048D34706}" srcOrd="0" destOrd="0" presId="urn:microsoft.com/office/officeart/2005/8/layout/process1"/>
    <dgm:cxn modelId="{0C8A24FE-D62E-4A82-8DFD-B00D2E5B960F}" type="presParOf" srcId="{FF9BFA82-1FF4-4712-BB15-803B3700F29C}" destId="{E6D84E24-B7A9-4DA6-BE5D-60F831E99DA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31B46D-977E-4601-801D-343F19CF34FF}" type="doc">
      <dgm:prSet loTypeId="urn:microsoft.com/office/officeart/2008/layout/PictureStrips" loCatId="picture" qsTypeId="urn:microsoft.com/office/officeart/2005/8/quickstyle/simple1" qsCatId="simple" csTypeId="urn:microsoft.com/office/officeart/2005/8/colors/accent3_4" csCatId="accent3" phldr="1"/>
      <dgm:spPr/>
      <dgm:t>
        <a:bodyPr/>
        <a:lstStyle/>
        <a:p>
          <a:endParaRPr lang="es-EC"/>
        </a:p>
      </dgm:t>
    </dgm:pt>
    <dgm:pt modelId="{C2F367A7-A990-423B-8BB2-312D588328FA}">
      <dgm:prSet phldrT="[Texto]" custT="1"/>
      <dgm:spPr/>
      <dgm:t>
        <a:bodyPr/>
        <a:lstStyle/>
        <a:p>
          <a:pPr algn="just"/>
          <a:r>
            <a:rPr lang="es-ES" sz="1600" dirty="0" smtClean="0">
              <a:solidFill>
                <a:schemeClr val="bg1"/>
              </a:solidFill>
              <a:cs typeface="Arial" panose="020B0604020202020204" pitchFamily="34" charset="0"/>
            </a:rPr>
            <a:t>La Constitución de la República del Ecuador, en su artículo 1 establece que “El Ecuador es un estado social de derecho, soberano, unitario, independiente, democrático, pluricultural y multiétnico”, la protección de los derechos previstos en la misma es de fundamental importancia. </a:t>
          </a:r>
          <a:r>
            <a:rPr lang="es-ES" sz="1600" dirty="0" smtClean="0"/>
            <a:t>El derecho primordial a disponer de bienes y servicios de calidad está consagrado en varios artículos de la Constitución.</a:t>
          </a:r>
          <a:endParaRPr lang="es-EC" sz="1600" dirty="0"/>
        </a:p>
      </dgm:t>
    </dgm:pt>
    <dgm:pt modelId="{00DEFA25-57FD-4B67-87D7-BF011174D894}" type="parTrans" cxnId="{0B7398B3-EB1F-4E9B-8B8F-F4EF718D1A85}">
      <dgm:prSet/>
      <dgm:spPr/>
      <dgm:t>
        <a:bodyPr/>
        <a:lstStyle/>
        <a:p>
          <a:endParaRPr lang="es-EC"/>
        </a:p>
      </dgm:t>
    </dgm:pt>
    <dgm:pt modelId="{4C13EDF8-354C-47E6-91BC-2BE0FCA79750}" type="sibTrans" cxnId="{0B7398B3-EB1F-4E9B-8B8F-F4EF718D1A85}">
      <dgm:prSet/>
      <dgm:spPr/>
      <dgm:t>
        <a:bodyPr/>
        <a:lstStyle/>
        <a:p>
          <a:endParaRPr lang="es-EC"/>
        </a:p>
      </dgm:t>
    </dgm:pt>
    <dgm:pt modelId="{C2BC4041-5B7C-40DD-96C9-95BE86B9F2EF}" type="pres">
      <dgm:prSet presAssocID="{3831B46D-977E-4601-801D-343F19CF34FF}" presName="Name0" presStyleCnt="0">
        <dgm:presLayoutVars>
          <dgm:dir/>
          <dgm:resizeHandles val="exact"/>
        </dgm:presLayoutVars>
      </dgm:prSet>
      <dgm:spPr/>
      <dgm:t>
        <a:bodyPr/>
        <a:lstStyle/>
        <a:p>
          <a:endParaRPr lang="es-EC"/>
        </a:p>
      </dgm:t>
    </dgm:pt>
    <dgm:pt modelId="{D487DD6B-A83D-4BFF-A87A-62660C407EB2}" type="pres">
      <dgm:prSet presAssocID="{C2F367A7-A990-423B-8BB2-312D588328FA}" presName="composite" presStyleCnt="0"/>
      <dgm:spPr/>
    </dgm:pt>
    <dgm:pt modelId="{AAF85C21-6184-45AF-8275-28F40B81FE21}" type="pres">
      <dgm:prSet presAssocID="{C2F367A7-A990-423B-8BB2-312D588328FA}" presName="rect1" presStyleLbl="trAlignAcc1" presStyleIdx="0" presStyleCnt="1" custScaleX="204308" custLinFactNeighborX="30563">
        <dgm:presLayoutVars>
          <dgm:bulletEnabled val="1"/>
        </dgm:presLayoutVars>
      </dgm:prSet>
      <dgm:spPr/>
      <dgm:t>
        <a:bodyPr/>
        <a:lstStyle/>
        <a:p>
          <a:endParaRPr lang="es-EC"/>
        </a:p>
      </dgm:t>
    </dgm:pt>
    <dgm:pt modelId="{C3627B4D-B0AA-4868-BA54-2744D706A864}" type="pres">
      <dgm:prSet presAssocID="{C2F367A7-A990-423B-8BB2-312D588328FA}" presName="rect2" presStyleLbl="fgImgPlace1" presStyleIdx="0" presStyleCnt="1" custScaleX="305790" custLinFactX="-100000" custLinFactNeighborX="-101823"/>
      <dgm:spPr>
        <a:blipFill rotWithShape="1">
          <a:blip xmlns:r="http://schemas.openxmlformats.org/officeDocument/2006/relationships" r:embed="rId1"/>
          <a:stretch>
            <a:fillRect/>
          </a:stretch>
        </a:blipFill>
      </dgm:spPr>
    </dgm:pt>
  </dgm:ptLst>
  <dgm:cxnLst>
    <dgm:cxn modelId="{53E3EC24-459C-4CEB-9F62-3E1C4AD7E32B}" type="presOf" srcId="{C2F367A7-A990-423B-8BB2-312D588328FA}" destId="{AAF85C21-6184-45AF-8275-28F40B81FE21}" srcOrd="0" destOrd="0" presId="urn:microsoft.com/office/officeart/2008/layout/PictureStrips"/>
    <dgm:cxn modelId="{8A7EC1E5-1B8B-434D-91CB-77CCBF23D4CC}" type="presOf" srcId="{3831B46D-977E-4601-801D-343F19CF34FF}" destId="{C2BC4041-5B7C-40DD-96C9-95BE86B9F2EF}" srcOrd="0" destOrd="0" presId="urn:microsoft.com/office/officeart/2008/layout/PictureStrips"/>
    <dgm:cxn modelId="{0B7398B3-EB1F-4E9B-8B8F-F4EF718D1A85}" srcId="{3831B46D-977E-4601-801D-343F19CF34FF}" destId="{C2F367A7-A990-423B-8BB2-312D588328FA}" srcOrd="0" destOrd="0" parTransId="{00DEFA25-57FD-4B67-87D7-BF011174D894}" sibTransId="{4C13EDF8-354C-47E6-91BC-2BE0FCA79750}"/>
    <dgm:cxn modelId="{C7D4BE46-277C-4996-98C6-63B20B5CB55B}" type="presParOf" srcId="{C2BC4041-5B7C-40DD-96C9-95BE86B9F2EF}" destId="{D487DD6B-A83D-4BFF-A87A-62660C407EB2}" srcOrd="0" destOrd="0" presId="urn:microsoft.com/office/officeart/2008/layout/PictureStrips"/>
    <dgm:cxn modelId="{903958F7-E320-4DEB-B8DD-BC9936401BF8}" type="presParOf" srcId="{D487DD6B-A83D-4BFF-A87A-62660C407EB2}" destId="{AAF85C21-6184-45AF-8275-28F40B81FE21}" srcOrd="0" destOrd="0" presId="urn:microsoft.com/office/officeart/2008/layout/PictureStrips"/>
    <dgm:cxn modelId="{AED35809-F0E7-4053-B9DB-521F03AAC261}" type="presParOf" srcId="{D487DD6B-A83D-4BFF-A87A-62660C407EB2}" destId="{C3627B4D-B0AA-4868-BA54-2744D706A86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CBA229CF-1174-4697-A28A-4BFDA9763775}" type="doc">
      <dgm:prSet loTypeId="urn:microsoft.com/office/officeart/2005/8/layout/process1" loCatId="process" qsTypeId="urn:microsoft.com/office/officeart/2005/8/quickstyle/simple1" qsCatId="simple" csTypeId="urn:microsoft.com/office/officeart/2005/8/colors/accent4_1" csCatId="accent4" phldr="1"/>
      <dgm:spPr/>
    </dgm:pt>
    <dgm:pt modelId="{5AF9C312-3978-4781-BF3C-49F6C6B5BF82}">
      <dgm:prSet phldrT="[Texto]" custT="1"/>
      <dgm:spPr/>
      <dgm:t>
        <a:bodyPr/>
        <a:lstStyle/>
        <a:p>
          <a:pPr algn="just"/>
          <a:r>
            <a:rPr lang="es-EC" sz="2000" b="1" dirty="0" smtClean="0"/>
            <a:t>ESTRATEGIAS</a:t>
          </a:r>
          <a:r>
            <a:rPr lang="es-EC" sz="1200" baseline="0" dirty="0" smtClean="0"/>
            <a:t> </a:t>
          </a:r>
          <a:endParaRPr lang="es-EC" sz="1200" dirty="0"/>
        </a:p>
      </dgm:t>
    </dgm:pt>
    <dgm:pt modelId="{EBA6EE2B-6116-43B2-8B7D-3E3D23C7C623}" type="parTrans" cxnId="{9B83AA18-48C6-48C7-9FB9-AEA9E438BB15}">
      <dgm:prSet/>
      <dgm:spPr/>
      <dgm:t>
        <a:bodyPr/>
        <a:lstStyle/>
        <a:p>
          <a:endParaRPr lang="es-EC" sz="1200"/>
        </a:p>
      </dgm:t>
    </dgm:pt>
    <dgm:pt modelId="{16638644-5BB6-43EF-AD61-F050F55108BF}" type="sibTrans" cxnId="{9B83AA18-48C6-48C7-9FB9-AEA9E438BB15}">
      <dgm:prSet custT="1"/>
      <dgm:spPr/>
      <dgm:t>
        <a:bodyPr/>
        <a:lstStyle/>
        <a:p>
          <a:endParaRPr lang="es-EC" sz="1200"/>
        </a:p>
      </dgm:t>
    </dgm:pt>
    <dgm:pt modelId="{4018F2BC-2906-496F-8D22-58E6D6CE8D8A}">
      <dgm:prSet phldrT="[Texto]" custT="1"/>
      <dgm:spPr/>
      <dgm:t>
        <a:bodyPr/>
        <a:lstStyle/>
        <a:p>
          <a:pPr algn="just"/>
          <a:r>
            <a:rPr lang="es-EC" sz="1200" dirty="0" smtClean="0"/>
            <a:t>Ofensivas</a:t>
          </a:r>
          <a:r>
            <a:rPr lang="es-EC" sz="1200" baseline="0" dirty="0" smtClean="0"/>
            <a:t> </a:t>
          </a:r>
        </a:p>
        <a:p>
          <a:pPr algn="just"/>
          <a:r>
            <a:rPr lang="es-EC" sz="1200" baseline="0" dirty="0" smtClean="0"/>
            <a:t>Defensivas </a:t>
          </a:r>
        </a:p>
        <a:p>
          <a:pPr algn="just"/>
          <a:r>
            <a:rPr lang="es-EC" sz="1200" baseline="0" dirty="0" smtClean="0"/>
            <a:t>Orientación </a:t>
          </a:r>
        </a:p>
        <a:p>
          <a:pPr algn="just"/>
          <a:r>
            <a:rPr lang="es-EC" sz="1200" baseline="0" dirty="0" smtClean="0"/>
            <a:t>Sobrevivencia </a:t>
          </a:r>
          <a:endParaRPr lang="es-EC" sz="1200" dirty="0"/>
        </a:p>
      </dgm:t>
    </dgm:pt>
    <dgm:pt modelId="{93D96532-8AA1-43C4-8679-40BDFDB6AE68}" type="parTrans" cxnId="{759ED6D6-FD02-4E2A-A3FF-F340F5CED07A}">
      <dgm:prSet/>
      <dgm:spPr/>
      <dgm:t>
        <a:bodyPr/>
        <a:lstStyle/>
        <a:p>
          <a:endParaRPr lang="es-EC" sz="1200"/>
        </a:p>
      </dgm:t>
    </dgm:pt>
    <dgm:pt modelId="{01705535-1B92-4957-BA93-B43C0BAACD90}" type="sibTrans" cxnId="{759ED6D6-FD02-4E2A-A3FF-F340F5CED07A}">
      <dgm:prSet/>
      <dgm:spPr/>
      <dgm:t>
        <a:bodyPr/>
        <a:lstStyle/>
        <a:p>
          <a:endParaRPr lang="es-EC" sz="1200"/>
        </a:p>
      </dgm:t>
    </dgm:pt>
    <dgm:pt modelId="{FF9BFA82-1FF4-4712-BB15-803B3700F29C}" type="pres">
      <dgm:prSet presAssocID="{CBA229CF-1174-4697-A28A-4BFDA9763775}" presName="Name0" presStyleCnt="0">
        <dgm:presLayoutVars>
          <dgm:dir/>
          <dgm:resizeHandles val="exact"/>
        </dgm:presLayoutVars>
      </dgm:prSet>
      <dgm:spPr/>
    </dgm:pt>
    <dgm:pt modelId="{F8D63563-437C-42B8-8A01-E952B20CC352}" type="pres">
      <dgm:prSet presAssocID="{5AF9C312-3978-4781-BF3C-49F6C6B5BF82}" presName="node" presStyleLbl="node1" presStyleIdx="0" presStyleCnt="2" custScaleX="64705">
        <dgm:presLayoutVars>
          <dgm:bulletEnabled val="1"/>
        </dgm:presLayoutVars>
      </dgm:prSet>
      <dgm:spPr/>
      <dgm:t>
        <a:bodyPr/>
        <a:lstStyle/>
        <a:p>
          <a:endParaRPr lang="es-EC"/>
        </a:p>
      </dgm:t>
    </dgm:pt>
    <dgm:pt modelId="{73B0471D-032C-4AE7-9497-94ADBF5CB1AC}" type="pres">
      <dgm:prSet presAssocID="{16638644-5BB6-43EF-AD61-F050F55108BF}" presName="sibTrans" presStyleLbl="sibTrans2D1" presStyleIdx="0" presStyleCnt="1" custLinFactNeighborX="-22040"/>
      <dgm:spPr/>
      <dgm:t>
        <a:bodyPr/>
        <a:lstStyle/>
        <a:p>
          <a:endParaRPr lang="es-EC"/>
        </a:p>
      </dgm:t>
    </dgm:pt>
    <dgm:pt modelId="{B10D2F49-2E6A-4C8C-B6AB-FBE048D34706}" type="pres">
      <dgm:prSet presAssocID="{16638644-5BB6-43EF-AD61-F050F55108BF}" presName="connectorText" presStyleLbl="sibTrans2D1" presStyleIdx="0" presStyleCnt="1"/>
      <dgm:spPr/>
      <dgm:t>
        <a:bodyPr/>
        <a:lstStyle/>
        <a:p>
          <a:endParaRPr lang="es-EC"/>
        </a:p>
      </dgm:t>
    </dgm:pt>
    <dgm:pt modelId="{E6D84E24-B7A9-4DA6-BE5D-60F831E99DAB}" type="pres">
      <dgm:prSet presAssocID="{4018F2BC-2906-496F-8D22-58E6D6CE8D8A}" presName="node" presStyleLbl="node1" presStyleIdx="1" presStyleCnt="2" custScaleX="49340" custLinFactNeighborX="-31544">
        <dgm:presLayoutVars>
          <dgm:bulletEnabled val="1"/>
        </dgm:presLayoutVars>
      </dgm:prSet>
      <dgm:spPr/>
      <dgm:t>
        <a:bodyPr/>
        <a:lstStyle/>
        <a:p>
          <a:endParaRPr lang="es-EC"/>
        </a:p>
      </dgm:t>
    </dgm:pt>
  </dgm:ptLst>
  <dgm:cxnLst>
    <dgm:cxn modelId="{3E6664C1-9D5D-4EE9-AF6D-205DD020481B}" type="presOf" srcId="{16638644-5BB6-43EF-AD61-F050F55108BF}" destId="{73B0471D-032C-4AE7-9497-94ADBF5CB1AC}" srcOrd="0" destOrd="0" presId="urn:microsoft.com/office/officeart/2005/8/layout/process1"/>
    <dgm:cxn modelId="{4D4121C2-8664-44C0-849D-19A069090383}" type="presOf" srcId="{4018F2BC-2906-496F-8D22-58E6D6CE8D8A}" destId="{E6D84E24-B7A9-4DA6-BE5D-60F831E99DAB}" srcOrd="0" destOrd="0" presId="urn:microsoft.com/office/officeart/2005/8/layout/process1"/>
    <dgm:cxn modelId="{C0DE5F70-3F1F-4CB0-910D-69DECEAC58FC}" type="presOf" srcId="{5AF9C312-3978-4781-BF3C-49F6C6B5BF82}" destId="{F8D63563-437C-42B8-8A01-E952B20CC352}" srcOrd="0" destOrd="0" presId="urn:microsoft.com/office/officeart/2005/8/layout/process1"/>
    <dgm:cxn modelId="{9B83AA18-48C6-48C7-9FB9-AEA9E438BB15}" srcId="{CBA229CF-1174-4697-A28A-4BFDA9763775}" destId="{5AF9C312-3978-4781-BF3C-49F6C6B5BF82}" srcOrd="0" destOrd="0" parTransId="{EBA6EE2B-6116-43B2-8B7D-3E3D23C7C623}" sibTransId="{16638644-5BB6-43EF-AD61-F050F55108BF}"/>
    <dgm:cxn modelId="{759ED6D6-FD02-4E2A-A3FF-F340F5CED07A}" srcId="{CBA229CF-1174-4697-A28A-4BFDA9763775}" destId="{4018F2BC-2906-496F-8D22-58E6D6CE8D8A}" srcOrd="1" destOrd="0" parTransId="{93D96532-8AA1-43C4-8679-40BDFDB6AE68}" sibTransId="{01705535-1B92-4957-BA93-B43C0BAACD90}"/>
    <dgm:cxn modelId="{47C10902-2111-442B-B6A2-C0D27E67BBBB}" type="presOf" srcId="{CBA229CF-1174-4697-A28A-4BFDA9763775}" destId="{FF9BFA82-1FF4-4712-BB15-803B3700F29C}" srcOrd="0" destOrd="0" presId="urn:microsoft.com/office/officeart/2005/8/layout/process1"/>
    <dgm:cxn modelId="{9E4C895A-0382-4E3F-8E25-DB81C3BDE9FA}" type="presOf" srcId="{16638644-5BB6-43EF-AD61-F050F55108BF}" destId="{B10D2F49-2E6A-4C8C-B6AB-FBE048D34706}" srcOrd="1" destOrd="0" presId="urn:microsoft.com/office/officeart/2005/8/layout/process1"/>
    <dgm:cxn modelId="{228F3B82-92BB-447B-A5EE-777B1477D3CC}" type="presParOf" srcId="{FF9BFA82-1FF4-4712-BB15-803B3700F29C}" destId="{F8D63563-437C-42B8-8A01-E952B20CC352}" srcOrd="0" destOrd="0" presId="urn:microsoft.com/office/officeart/2005/8/layout/process1"/>
    <dgm:cxn modelId="{6838CF31-6BF0-4E9D-AFFC-3ADA3F405BD2}" type="presParOf" srcId="{FF9BFA82-1FF4-4712-BB15-803B3700F29C}" destId="{73B0471D-032C-4AE7-9497-94ADBF5CB1AC}" srcOrd="1" destOrd="0" presId="urn:microsoft.com/office/officeart/2005/8/layout/process1"/>
    <dgm:cxn modelId="{DCE0EE77-3D8E-4F23-A95C-382F7098F0F7}" type="presParOf" srcId="{73B0471D-032C-4AE7-9497-94ADBF5CB1AC}" destId="{B10D2F49-2E6A-4C8C-B6AB-FBE048D34706}" srcOrd="0" destOrd="0" presId="urn:microsoft.com/office/officeart/2005/8/layout/process1"/>
    <dgm:cxn modelId="{6B12FE10-4995-4E6F-882F-0ACC001A362B}" type="presParOf" srcId="{FF9BFA82-1FF4-4712-BB15-803B3700F29C}" destId="{E6D84E24-B7A9-4DA6-BE5D-60F831E99DAB}"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600" dirty="0" smtClean="0"/>
            <a:t>GESTIÓN ESTRATÉGICA</a:t>
          </a:r>
          <a:endParaRPr lang="es-EC" sz="1600"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66168" custLinFactNeighborX="-6132">
        <dgm:presLayoutVars>
          <dgm:bulletEnabled val="1"/>
        </dgm:presLayoutVars>
      </dgm:prSet>
      <dgm:spPr/>
      <dgm:t>
        <a:bodyPr/>
        <a:lstStyle/>
        <a:p>
          <a:endParaRPr lang="es-EC"/>
        </a:p>
      </dgm:t>
    </dgm:pt>
  </dgm:ptLst>
  <dgm:cxnLst>
    <dgm:cxn modelId="{46B7716D-0B55-4313-B6D5-78DC557C7894}" srcId="{32992447-B1D3-4496-95B5-280C41C690B9}" destId="{4612B633-7879-4BE7-AC1F-6026D6A23E55}" srcOrd="0" destOrd="0" parTransId="{C5E8563D-0E17-4869-8A5B-4157DB6C6FD4}" sibTransId="{83E43C8A-A52D-48A3-92EE-BE8DC9D6700F}"/>
    <dgm:cxn modelId="{51F3AE46-86A1-4B61-8BC6-857A17B3C31B}" type="presOf" srcId="{4612B633-7879-4BE7-AC1F-6026D6A23E55}" destId="{D49D6E48-E2DF-4AF8-A8AE-AB5BE25DB5C4}" srcOrd="0" destOrd="0" presId="urn:microsoft.com/office/officeart/2005/8/layout/hProcess9"/>
    <dgm:cxn modelId="{AA962933-D7CA-4EF1-BED9-2FFA5E946DB5}" type="presOf" srcId="{32992447-B1D3-4496-95B5-280C41C690B9}" destId="{9113BA21-DE03-4976-B1CB-BFFAAA8A05D5}" srcOrd="0" destOrd="0" presId="urn:microsoft.com/office/officeart/2005/8/layout/hProcess9"/>
    <dgm:cxn modelId="{A02F20FC-4EA2-482E-8107-DF9C0374EC4E}" type="presParOf" srcId="{9113BA21-DE03-4976-B1CB-BFFAAA8A05D5}" destId="{BDC0C3CC-26A7-4BEC-A1BD-2128701852D4}" srcOrd="0" destOrd="0" presId="urn:microsoft.com/office/officeart/2005/8/layout/hProcess9"/>
    <dgm:cxn modelId="{985246B4-6D98-4B15-8E6C-E0717426105F}" type="presParOf" srcId="{9113BA21-DE03-4976-B1CB-BFFAAA8A05D5}" destId="{DA7AC8F5-21B2-43A2-BB90-47338AEEE788}" srcOrd="1" destOrd="0" presId="urn:microsoft.com/office/officeart/2005/8/layout/hProcess9"/>
    <dgm:cxn modelId="{883AE9AB-D5C0-4D66-9ABA-34FC61EE8C3A}"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07257824-AD87-4C92-9577-527994D3D8AD}" type="doc">
      <dgm:prSet loTypeId="urn:microsoft.com/office/officeart/2008/layout/TitlePictureLineup" loCatId="picture" qsTypeId="urn:microsoft.com/office/officeart/2005/8/quickstyle/simple1" qsCatId="simple" csTypeId="urn:microsoft.com/office/officeart/2005/8/colors/accent4_1" csCatId="accent4" phldr="1"/>
      <dgm:spPr/>
      <dgm:t>
        <a:bodyPr/>
        <a:lstStyle/>
        <a:p>
          <a:endParaRPr lang="es-EC"/>
        </a:p>
      </dgm:t>
    </dgm:pt>
    <dgm:pt modelId="{DC13B7EC-B424-4832-99E5-832866C33C74}">
      <dgm:prSet phldrT="[Texto]"/>
      <dgm:spPr/>
      <dgm:t>
        <a:bodyPr/>
        <a:lstStyle/>
        <a:p>
          <a:r>
            <a:rPr lang="es-EC" dirty="0" smtClean="0">
              <a:solidFill>
                <a:schemeClr val="bg1">
                  <a:lumMod val="95000"/>
                  <a:lumOff val="5000"/>
                </a:schemeClr>
              </a:solidFill>
            </a:rPr>
            <a:t>FODA</a:t>
          </a:r>
          <a:endParaRPr lang="es-EC" dirty="0">
            <a:solidFill>
              <a:schemeClr val="bg1">
                <a:lumMod val="95000"/>
                <a:lumOff val="5000"/>
              </a:schemeClr>
            </a:solidFill>
          </a:endParaRPr>
        </a:p>
      </dgm:t>
    </dgm:pt>
    <dgm:pt modelId="{DAFA3C66-36E8-4E0E-BA8E-F30DF1F397BC}" type="parTrans" cxnId="{9C4DF1E7-3548-4EBB-937D-B67C6D891B3B}">
      <dgm:prSet/>
      <dgm:spPr/>
      <dgm:t>
        <a:bodyPr/>
        <a:lstStyle/>
        <a:p>
          <a:endParaRPr lang="es-EC">
            <a:solidFill>
              <a:schemeClr val="bg1">
                <a:lumMod val="95000"/>
                <a:lumOff val="5000"/>
              </a:schemeClr>
            </a:solidFill>
          </a:endParaRPr>
        </a:p>
      </dgm:t>
    </dgm:pt>
    <dgm:pt modelId="{EAC59D0A-CF78-4405-89E7-61C8DCB41116}" type="sibTrans" cxnId="{9C4DF1E7-3548-4EBB-937D-B67C6D891B3B}">
      <dgm:prSet/>
      <dgm:spPr/>
      <dgm:t>
        <a:bodyPr/>
        <a:lstStyle/>
        <a:p>
          <a:endParaRPr lang="es-EC">
            <a:solidFill>
              <a:schemeClr val="bg1">
                <a:lumMod val="95000"/>
                <a:lumOff val="5000"/>
              </a:schemeClr>
            </a:solidFill>
          </a:endParaRPr>
        </a:p>
      </dgm:t>
    </dgm:pt>
    <dgm:pt modelId="{2B6C3550-D3A8-46E4-8812-E8066F24A83B}">
      <dgm:prSet phldrT="[Texto]"/>
      <dgm:spPr/>
      <dgm:t>
        <a:bodyPr/>
        <a:lstStyle/>
        <a:p>
          <a:endParaRPr lang="es-EC" dirty="0">
            <a:solidFill>
              <a:schemeClr val="bg1">
                <a:lumMod val="95000"/>
                <a:lumOff val="5000"/>
              </a:schemeClr>
            </a:solidFill>
          </a:endParaRPr>
        </a:p>
      </dgm:t>
    </dgm:pt>
    <dgm:pt modelId="{8F6FD788-598C-4F09-A3F1-551F183EA844}" type="parTrans" cxnId="{3922369A-298F-415F-BC65-31F9B8BEF65F}">
      <dgm:prSet/>
      <dgm:spPr/>
      <dgm:t>
        <a:bodyPr/>
        <a:lstStyle/>
        <a:p>
          <a:endParaRPr lang="es-EC">
            <a:solidFill>
              <a:schemeClr val="bg1">
                <a:lumMod val="95000"/>
                <a:lumOff val="5000"/>
              </a:schemeClr>
            </a:solidFill>
          </a:endParaRPr>
        </a:p>
      </dgm:t>
    </dgm:pt>
    <dgm:pt modelId="{5CFD4297-9018-4E84-906D-DC939C6294F2}" type="sibTrans" cxnId="{3922369A-298F-415F-BC65-31F9B8BEF65F}">
      <dgm:prSet/>
      <dgm:spPr/>
      <dgm:t>
        <a:bodyPr/>
        <a:lstStyle/>
        <a:p>
          <a:endParaRPr lang="es-EC">
            <a:solidFill>
              <a:schemeClr val="bg1">
                <a:lumMod val="95000"/>
                <a:lumOff val="5000"/>
              </a:schemeClr>
            </a:solidFill>
          </a:endParaRPr>
        </a:p>
      </dgm:t>
    </dgm:pt>
    <dgm:pt modelId="{C0BAC7BD-8882-4E4C-810C-70E571A78EAA}">
      <dgm:prSet phldrT="[Texto]"/>
      <dgm:spPr/>
      <dgm:t>
        <a:bodyPr/>
        <a:lstStyle/>
        <a:p>
          <a:r>
            <a:rPr lang="es-EC" dirty="0" smtClean="0">
              <a:solidFill>
                <a:schemeClr val="bg1">
                  <a:lumMod val="95000"/>
                  <a:lumOff val="5000"/>
                </a:schemeClr>
              </a:solidFill>
            </a:rPr>
            <a:t>MEFI</a:t>
          </a:r>
          <a:endParaRPr lang="es-EC" dirty="0">
            <a:solidFill>
              <a:schemeClr val="bg1">
                <a:lumMod val="95000"/>
                <a:lumOff val="5000"/>
              </a:schemeClr>
            </a:solidFill>
          </a:endParaRPr>
        </a:p>
      </dgm:t>
    </dgm:pt>
    <dgm:pt modelId="{A954BE5F-CCB9-4AF5-A19F-D180A571F32D}" type="parTrans" cxnId="{0AD528E5-0626-44A5-8936-D27134D8C1D1}">
      <dgm:prSet/>
      <dgm:spPr/>
      <dgm:t>
        <a:bodyPr/>
        <a:lstStyle/>
        <a:p>
          <a:endParaRPr lang="es-EC">
            <a:solidFill>
              <a:schemeClr val="bg1">
                <a:lumMod val="95000"/>
                <a:lumOff val="5000"/>
              </a:schemeClr>
            </a:solidFill>
          </a:endParaRPr>
        </a:p>
      </dgm:t>
    </dgm:pt>
    <dgm:pt modelId="{50C2EFAB-6B6C-4771-A3A5-02C91769ED8F}" type="sibTrans" cxnId="{0AD528E5-0626-44A5-8936-D27134D8C1D1}">
      <dgm:prSet/>
      <dgm:spPr/>
      <dgm:t>
        <a:bodyPr/>
        <a:lstStyle/>
        <a:p>
          <a:endParaRPr lang="es-EC">
            <a:solidFill>
              <a:schemeClr val="bg1">
                <a:lumMod val="95000"/>
                <a:lumOff val="5000"/>
              </a:schemeClr>
            </a:solidFill>
          </a:endParaRPr>
        </a:p>
      </dgm:t>
    </dgm:pt>
    <dgm:pt modelId="{B4025722-3940-47ED-B482-6347DA745608}">
      <dgm:prSet phldrT="[Texto]"/>
      <dgm:spPr/>
      <dgm:t>
        <a:bodyPr/>
        <a:lstStyle/>
        <a:p>
          <a:pPr algn="l"/>
          <a:r>
            <a:rPr lang="es-EC" dirty="0" smtClean="0">
              <a:solidFill>
                <a:schemeClr val="bg1">
                  <a:lumMod val="95000"/>
                  <a:lumOff val="5000"/>
                </a:schemeClr>
              </a:solidFill>
            </a:rPr>
            <a:t>F5</a:t>
          </a:r>
        </a:p>
        <a:p>
          <a:pPr algn="l"/>
          <a:r>
            <a:rPr lang="es-EC" dirty="0" smtClean="0">
              <a:solidFill>
                <a:schemeClr val="bg1">
                  <a:lumMod val="95000"/>
                  <a:lumOff val="5000"/>
                </a:schemeClr>
              </a:solidFill>
            </a:rPr>
            <a:t>D1</a:t>
          </a:r>
        </a:p>
        <a:p>
          <a:pPr algn="l"/>
          <a:r>
            <a:rPr lang="es-EC" dirty="0" smtClean="0">
              <a:solidFill>
                <a:schemeClr val="bg1">
                  <a:lumMod val="95000"/>
                  <a:lumOff val="5000"/>
                </a:schemeClr>
              </a:solidFill>
            </a:rPr>
            <a:t>D3</a:t>
          </a:r>
        </a:p>
        <a:p>
          <a:pPr algn="l"/>
          <a:r>
            <a:rPr lang="es-EC" dirty="0" smtClean="0">
              <a:solidFill>
                <a:schemeClr val="bg1">
                  <a:lumMod val="95000"/>
                  <a:lumOff val="5000"/>
                </a:schemeClr>
              </a:solidFill>
            </a:rPr>
            <a:t>D9</a:t>
          </a:r>
        </a:p>
        <a:p>
          <a:pPr algn="l"/>
          <a:r>
            <a:rPr lang="es-EC" dirty="0" smtClean="0">
              <a:solidFill>
                <a:schemeClr val="bg1">
                  <a:lumMod val="95000"/>
                  <a:lumOff val="5000"/>
                </a:schemeClr>
              </a:solidFill>
            </a:rPr>
            <a:t>D12</a:t>
          </a:r>
        </a:p>
      </dgm:t>
    </dgm:pt>
    <dgm:pt modelId="{AA70D9C2-FEDF-4DD5-A213-E0A965E75574}" type="parTrans" cxnId="{66D5A065-1CB1-47D1-B1FA-FDE08659F630}">
      <dgm:prSet/>
      <dgm:spPr/>
      <dgm:t>
        <a:bodyPr/>
        <a:lstStyle/>
        <a:p>
          <a:endParaRPr lang="es-EC">
            <a:solidFill>
              <a:schemeClr val="bg1">
                <a:lumMod val="95000"/>
                <a:lumOff val="5000"/>
              </a:schemeClr>
            </a:solidFill>
          </a:endParaRPr>
        </a:p>
      </dgm:t>
    </dgm:pt>
    <dgm:pt modelId="{C19ABED8-C751-406A-B72A-F2C1C2518DFC}" type="sibTrans" cxnId="{66D5A065-1CB1-47D1-B1FA-FDE08659F630}">
      <dgm:prSet/>
      <dgm:spPr/>
      <dgm:t>
        <a:bodyPr/>
        <a:lstStyle/>
        <a:p>
          <a:endParaRPr lang="es-EC">
            <a:solidFill>
              <a:schemeClr val="bg1">
                <a:lumMod val="95000"/>
                <a:lumOff val="5000"/>
              </a:schemeClr>
            </a:solidFill>
          </a:endParaRPr>
        </a:p>
      </dgm:t>
    </dgm:pt>
    <dgm:pt modelId="{A407B5E8-A6EF-4CF3-B642-C47F61C76275}">
      <dgm:prSet phldrT="[Texto]"/>
      <dgm:spPr/>
      <dgm:t>
        <a:bodyPr/>
        <a:lstStyle/>
        <a:p>
          <a:r>
            <a:rPr lang="es-EC" dirty="0" smtClean="0">
              <a:solidFill>
                <a:schemeClr val="bg1">
                  <a:lumMod val="95000"/>
                  <a:lumOff val="5000"/>
                </a:schemeClr>
              </a:solidFill>
            </a:rPr>
            <a:t>MEFE</a:t>
          </a:r>
          <a:endParaRPr lang="es-EC" dirty="0">
            <a:solidFill>
              <a:schemeClr val="bg1">
                <a:lumMod val="95000"/>
                <a:lumOff val="5000"/>
              </a:schemeClr>
            </a:solidFill>
          </a:endParaRPr>
        </a:p>
      </dgm:t>
    </dgm:pt>
    <dgm:pt modelId="{E1C8C164-A515-4DA8-99CA-AEF29D46A21B}" type="parTrans" cxnId="{CD156488-8DFE-4C3B-8CAA-30A9CD8CD470}">
      <dgm:prSet/>
      <dgm:spPr/>
      <dgm:t>
        <a:bodyPr/>
        <a:lstStyle/>
        <a:p>
          <a:endParaRPr lang="es-EC">
            <a:solidFill>
              <a:schemeClr val="bg1">
                <a:lumMod val="95000"/>
                <a:lumOff val="5000"/>
              </a:schemeClr>
            </a:solidFill>
          </a:endParaRPr>
        </a:p>
      </dgm:t>
    </dgm:pt>
    <dgm:pt modelId="{7A30BF8A-169B-4C4A-BF7D-1D0E4926BD01}" type="sibTrans" cxnId="{CD156488-8DFE-4C3B-8CAA-30A9CD8CD470}">
      <dgm:prSet/>
      <dgm:spPr/>
      <dgm:t>
        <a:bodyPr/>
        <a:lstStyle/>
        <a:p>
          <a:endParaRPr lang="es-EC">
            <a:solidFill>
              <a:schemeClr val="bg1">
                <a:lumMod val="95000"/>
                <a:lumOff val="5000"/>
              </a:schemeClr>
            </a:solidFill>
          </a:endParaRPr>
        </a:p>
      </dgm:t>
    </dgm:pt>
    <dgm:pt modelId="{ACD72F30-BD83-4468-B889-F183C5B937D8}">
      <dgm:prSet phldrT="[Texto]"/>
      <dgm:spPr/>
      <dgm:t>
        <a:bodyPr/>
        <a:lstStyle/>
        <a:p>
          <a:pPr algn="l"/>
          <a:r>
            <a:rPr lang="es-EC" dirty="0" smtClean="0">
              <a:solidFill>
                <a:schemeClr val="bg1">
                  <a:lumMod val="95000"/>
                  <a:lumOff val="5000"/>
                </a:schemeClr>
              </a:solidFill>
            </a:rPr>
            <a:t>O1</a:t>
          </a:r>
        </a:p>
        <a:p>
          <a:pPr algn="l"/>
          <a:r>
            <a:rPr lang="es-EC" dirty="0" smtClean="0">
              <a:solidFill>
                <a:schemeClr val="bg1">
                  <a:lumMod val="95000"/>
                  <a:lumOff val="5000"/>
                </a:schemeClr>
              </a:solidFill>
            </a:rPr>
            <a:t>A1</a:t>
          </a:r>
          <a:endParaRPr lang="es-EC" dirty="0">
            <a:solidFill>
              <a:schemeClr val="bg1">
                <a:lumMod val="95000"/>
                <a:lumOff val="5000"/>
              </a:schemeClr>
            </a:solidFill>
          </a:endParaRPr>
        </a:p>
      </dgm:t>
    </dgm:pt>
    <dgm:pt modelId="{85A88203-C894-4DD7-B295-CCCB95244F09}" type="parTrans" cxnId="{A0C7B23F-8ED9-42B4-AAB9-EAB3EF6EE5BF}">
      <dgm:prSet/>
      <dgm:spPr/>
      <dgm:t>
        <a:bodyPr/>
        <a:lstStyle/>
        <a:p>
          <a:endParaRPr lang="es-EC">
            <a:solidFill>
              <a:schemeClr val="bg1">
                <a:lumMod val="95000"/>
                <a:lumOff val="5000"/>
              </a:schemeClr>
            </a:solidFill>
          </a:endParaRPr>
        </a:p>
      </dgm:t>
    </dgm:pt>
    <dgm:pt modelId="{FA0E9101-1CF3-4512-A5A1-F46E77C3FDF0}" type="sibTrans" cxnId="{A0C7B23F-8ED9-42B4-AAB9-EAB3EF6EE5BF}">
      <dgm:prSet/>
      <dgm:spPr/>
      <dgm:t>
        <a:bodyPr/>
        <a:lstStyle/>
        <a:p>
          <a:endParaRPr lang="es-EC">
            <a:solidFill>
              <a:schemeClr val="bg1">
                <a:lumMod val="95000"/>
                <a:lumOff val="5000"/>
              </a:schemeClr>
            </a:solidFill>
          </a:endParaRPr>
        </a:p>
      </dgm:t>
    </dgm:pt>
    <dgm:pt modelId="{97DD650C-A32E-4AB7-A3CA-D2ED44BE12B0}">
      <dgm:prSet phldrT="[Texto]"/>
      <dgm:spPr/>
      <dgm:t>
        <a:bodyPr/>
        <a:lstStyle/>
        <a:p>
          <a:r>
            <a:rPr lang="es-EC" dirty="0" smtClean="0">
              <a:solidFill>
                <a:schemeClr val="bg1">
                  <a:lumMod val="95000"/>
                  <a:lumOff val="5000"/>
                </a:schemeClr>
              </a:solidFill>
            </a:rPr>
            <a:t>MAFE</a:t>
          </a:r>
          <a:endParaRPr lang="es-EC" dirty="0">
            <a:solidFill>
              <a:schemeClr val="bg1">
                <a:lumMod val="95000"/>
                <a:lumOff val="5000"/>
              </a:schemeClr>
            </a:solidFill>
          </a:endParaRPr>
        </a:p>
      </dgm:t>
    </dgm:pt>
    <dgm:pt modelId="{7D4AF625-F213-4C14-B208-4638A4D81519}" type="parTrans" cxnId="{C086E4C4-C7D5-49F1-899E-2560401E60A8}">
      <dgm:prSet/>
      <dgm:spPr/>
      <dgm:t>
        <a:bodyPr/>
        <a:lstStyle/>
        <a:p>
          <a:endParaRPr lang="es-EC">
            <a:solidFill>
              <a:schemeClr val="bg1">
                <a:lumMod val="95000"/>
                <a:lumOff val="5000"/>
              </a:schemeClr>
            </a:solidFill>
          </a:endParaRPr>
        </a:p>
      </dgm:t>
    </dgm:pt>
    <dgm:pt modelId="{F0898E95-6F22-4FC9-9343-CC24D9B87CB1}" type="sibTrans" cxnId="{C086E4C4-C7D5-49F1-899E-2560401E60A8}">
      <dgm:prSet/>
      <dgm:spPr/>
      <dgm:t>
        <a:bodyPr/>
        <a:lstStyle/>
        <a:p>
          <a:endParaRPr lang="es-EC">
            <a:solidFill>
              <a:schemeClr val="bg1">
                <a:lumMod val="95000"/>
                <a:lumOff val="5000"/>
              </a:schemeClr>
            </a:solidFill>
          </a:endParaRPr>
        </a:p>
      </dgm:t>
    </dgm:pt>
    <dgm:pt modelId="{7CE01241-42E1-46B0-AF38-34BA0EE8BF3B}">
      <dgm:prSet phldrT="[Texto]"/>
      <dgm:spPr/>
      <dgm:t>
        <a:bodyPr/>
        <a:lstStyle/>
        <a:p>
          <a:r>
            <a:rPr lang="es-EC" dirty="0" smtClean="0">
              <a:solidFill>
                <a:schemeClr val="bg1">
                  <a:lumMod val="95000"/>
                  <a:lumOff val="5000"/>
                </a:schemeClr>
              </a:solidFill>
            </a:rPr>
            <a:t>PEYEA</a:t>
          </a:r>
          <a:endParaRPr lang="es-EC" dirty="0">
            <a:solidFill>
              <a:schemeClr val="bg1">
                <a:lumMod val="95000"/>
                <a:lumOff val="5000"/>
              </a:schemeClr>
            </a:solidFill>
          </a:endParaRPr>
        </a:p>
      </dgm:t>
    </dgm:pt>
    <dgm:pt modelId="{8FC40B13-4417-4740-AB9F-81021191C6D0}" type="parTrans" cxnId="{7388D93D-568B-48F9-95B0-E01246F69F4D}">
      <dgm:prSet/>
      <dgm:spPr/>
      <dgm:t>
        <a:bodyPr/>
        <a:lstStyle/>
        <a:p>
          <a:endParaRPr lang="es-EC">
            <a:solidFill>
              <a:schemeClr val="bg1">
                <a:lumMod val="95000"/>
                <a:lumOff val="5000"/>
              </a:schemeClr>
            </a:solidFill>
          </a:endParaRPr>
        </a:p>
      </dgm:t>
    </dgm:pt>
    <dgm:pt modelId="{D55AABA4-5A6F-4B09-B15F-8EA328AEC8DA}" type="sibTrans" cxnId="{7388D93D-568B-48F9-95B0-E01246F69F4D}">
      <dgm:prSet/>
      <dgm:spPr/>
      <dgm:t>
        <a:bodyPr/>
        <a:lstStyle/>
        <a:p>
          <a:endParaRPr lang="es-EC">
            <a:solidFill>
              <a:schemeClr val="bg1">
                <a:lumMod val="95000"/>
                <a:lumOff val="5000"/>
              </a:schemeClr>
            </a:solidFill>
          </a:endParaRPr>
        </a:p>
      </dgm:t>
    </dgm:pt>
    <dgm:pt modelId="{ECE1865B-F9BA-4ADC-8F36-056BDDCF9AC6}" type="pres">
      <dgm:prSet presAssocID="{07257824-AD87-4C92-9577-527994D3D8AD}" presName="Name0" presStyleCnt="0">
        <dgm:presLayoutVars>
          <dgm:dir/>
        </dgm:presLayoutVars>
      </dgm:prSet>
      <dgm:spPr/>
      <dgm:t>
        <a:bodyPr/>
        <a:lstStyle/>
        <a:p>
          <a:endParaRPr lang="es-EC"/>
        </a:p>
      </dgm:t>
    </dgm:pt>
    <dgm:pt modelId="{69835068-9DF4-4E02-94A8-B696F0A32C94}" type="pres">
      <dgm:prSet presAssocID="{DC13B7EC-B424-4832-99E5-832866C33C74}" presName="composite" presStyleCnt="0"/>
      <dgm:spPr/>
      <dgm:t>
        <a:bodyPr/>
        <a:lstStyle/>
        <a:p>
          <a:endParaRPr lang="es-EC"/>
        </a:p>
      </dgm:t>
    </dgm:pt>
    <dgm:pt modelId="{A657F032-C2E7-4C81-8BE2-ABB319E4F6E8}" type="pres">
      <dgm:prSet presAssocID="{DC13B7EC-B424-4832-99E5-832866C33C74}" presName="Accent" presStyleLbl="alignAcc1" presStyleIdx="0" presStyleCnt="5"/>
      <dgm:spPr/>
      <dgm:t>
        <a:bodyPr/>
        <a:lstStyle/>
        <a:p>
          <a:endParaRPr lang="es-EC"/>
        </a:p>
      </dgm:t>
    </dgm:pt>
    <dgm:pt modelId="{E0ECE5C7-AB84-45D9-ACF0-EE6A04843D01}" type="pres">
      <dgm:prSet presAssocID="{DC13B7EC-B424-4832-99E5-832866C33C74}" presName="Image" presStyleLbl="node1" presStyleIdx="0" presStyleCnt="5"/>
      <dgm:spPr>
        <a:blipFill rotWithShape="1">
          <a:blip xmlns:r="http://schemas.openxmlformats.org/officeDocument/2006/relationships" r:embed="rId1"/>
          <a:stretch>
            <a:fillRect/>
          </a:stretch>
        </a:blipFill>
      </dgm:spPr>
      <dgm:t>
        <a:bodyPr/>
        <a:lstStyle/>
        <a:p>
          <a:endParaRPr lang="es-EC"/>
        </a:p>
      </dgm:t>
    </dgm:pt>
    <dgm:pt modelId="{82174677-D19A-45A5-A28D-0850A02FD1DA}" type="pres">
      <dgm:prSet presAssocID="{DC13B7EC-B424-4832-99E5-832866C33C74}" presName="Child" presStyleLbl="revTx" presStyleIdx="0" presStyleCnt="5">
        <dgm:presLayoutVars>
          <dgm:bulletEnabled val="1"/>
        </dgm:presLayoutVars>
      </dgm:prSet>
      <dgm:spPr/>
      <dgm:t>
        <a:bodyPr/>
        <a:lstStyle/>
        <a:p>
          <a:endParaRPr lang="es-EC"/>
        </a:p>
      </dgm:t>
    </dgm:pt>
    <dgm:pt modelId="{18A1018B-9735-464F-B12C-7546AF79B210}" type="pres">
      <dgm:prSet presAssocID="{DC13B7EC-B424-4832-99E5-832866C33C74}" presName="Parent" presStyleLbl="alignNode1" presStyleIdx="0" presStyleCnt="5">
        <dgm:presLayoutVars>
          <dgm:bulletEnabled val="1"/>
        </dgm:presLayoutVars>
      </dgm:prSet>
      <dgm:spPr/>
      <dgm:t>
        <a:bodyPr/>
        <a:lstStyle/>
        <a:p>
          <a:endParaRPr lang="es-EC"/>
        </a:p>
      </dgm:t>
    </dgm:pt>
    <dgm:pt modelId="{D90111E3-A4EB-455A-96AE-FAD6CB5B2BCC}" type="pres">
      <dgm:prSet presAssocID="{EAC59D0A-CF78-4405-89E7-61C8DCB41116}" presName="sibTrans" presStyleCnt="0"/>
      <dgm:spPr/>
      <dgm:t>
        <a:bodyPr/>
        <a:lstStyle/>
        <a:p>
          <a:endParaRPr lang="es-EC"/>
        </a:p>
      </dgm:t>
    </dgm:pt>
    <dgm:pt modelId="{17CCEA39-4320-457D-8C18-1112080AAED9}" type="pres">
      <dgm:prSet presAssocID="{C0BAC7BD-8882-4E4C-810C-70E571A78EAA}" presName="composite" presStyleCnt="0"/>
      <dgm:spPr/>
      <dgm:t>
        <a:bodyPr/>
        <a:lstStyle/>
        <a:p>
          <a:endParaRPr lang="es-EC"/>
        </a:p>
      </dgm:t>
    </dgm:pt>
    <dgm:pt modelId="{BF67464F-12FF-49B2-B8CB-BC76EEC6D5F4}" type="pres">
      <dgm:prSet presAssocID="{C0BAC7BD-8882-4E4C-810C-70E571A78EAA}" presName="Accent" presStyleLbl="alignAcc1" presStyleIdx="1" presStyleCnt="5"/>
      <dgm:spPr/>
      <dgm:t>
        <a:bodyPr/>
        <a:lstStyle/>
        <a:p>
          <a:endParaRPr lang="es-EC"/>
        </a:p>
      </dgm:t>
    </dgm:pt>
    <dgm:pt modelId="{CE12137C-53C7-4534-86F0-7C82EE171981}" type="pres">
      <dgm:prSet presAssocID="{C0BAC7BD-8882-4E4C-810C-70E571A78EAA}" presName="Image" presStyleLbl="node1" presStyleIdx="1" presStyleCnt="5"/>
      <dgm:spPr>
        <a:blipFill rotWithShape="1">
          <a:blip xmlns:r="http://schemas.openxmlformats.org/officeDocument/2006/relationships" r:embed="rId2"/>
          <a:stretch>
            <a:fillRect/>
          </a:stretch>
        </a:blipFill>
      </dgm:spPr>
      <dgm:t>
        <a:bodyPr/>
        <a:lstStyle/>
        <a:p>
          <a:endParaRPr lang="es-EC"/>
        </a:p>
      </dgm:t>
    </dgm:pt>
    <dgm:pt modelId="{F21FD0C0-AFFB-4E79-A0B3-B31E17001D69}" type="pres">
      <dgm:prSet presAssocID="{C0BAC7BD-8882-4E4C-810C-70E571A78EAA}" presName="Child" presStyleLbl="revTx" presStyleIdx="1" presStyleCnt="5">
        <dgm:presLayoutVars>
          <dgm:bulletEnabled val="1"/>
        </dgm:presLayoutVars>
      </dgm:prSet>
      <dgm:spPr/>
      <dgm:t>
        <a:bodyPr/>
        <a:lstStyle/>
        <a:p>
          <a:endParaRPr lang="es-EC"/>
        </a:p>
      </dgm:t>
    </dgm:pt>
    <dgm:pt modelId="{0C873794-141B-4115-A58A-09D589175AB3}" type="pres">
      <dgm:prSet presAssocID="{C0BAC7BD-8882-4E4C-810C-70E571A78EAA}" presName="Parent" presStyleLbl="alignNode1" presStyleIdx="1" presStyleCnt="5">
        <dgm:presLayoutVars>
          <dgm:bulletEnabled val="1"/>
        </dgm:presLayoutVars>
      </dgm:prSet>
      <dgm:spPr/>
      <dgm:t>
        <a:bodyPr/>
        <a:lstStyle/>
        <a:p>
          <a:endParaRPr lang="es-EC"/>
        </a:p>
      </dgm:t>
    </dgm:pt>
    <dgm:pt modelId="{CD665ADF-14A7-41A5-B3FF-E839664EB2ED}" type="pres">
      <dgm:prSet presAssocID="{50C2EFAB-6B6C-4771-A3A5-02C91769ED8F}" presName="sibTrans" presStyleCnt="0"/>
      <dgm:spPr/>
      <dgm:t>
        <a:bodyPr/>
        <a:lstStyle/>
        <a:p>
          <a:endParaRPr lang="es-EC"/>
        </a:p>
      </dgm:t>
    </dgm:pt>
    <dgm:pt modelId="{8F63F700-AB72-4CBB-A832-BC47C1B802EA}" type="pres">
      <dgm:prSet presAssocID="{A407B5E8-A6EF-4CF3-B642-C47F61C76275}" presName="composite" presStyleCnt="0"/>
      <dgm:spPr/>
      <dgm:t>
        <a:bodyPr/>
        <a:lstStyle/>
        <a:p>
          <a:endParaRPr lang="es-EC"/>
        </a:p>
      </dgm:t>
    </dgm:pt>
    <dgm:pt modelId="{6EF97857-F55B-48A9-8E2A-6BF3FD024C74}" type="pres">
      <dgm:prSet presAssocID="{A407B5E8-A6EF-4CF3-B642-C47F61C76275}" presName="Accent" presStyleLbl="alignAcc1" presStyleIdx="2" presStyleCnt="5"/>
      <dgm:spPr/>
      <dgm:t>
        <a:bodyPr/>
        <a:lstStyle/>
        <a:p>
          <a:endParaRPr lang="es-EC"/>
        </a:p>
      </dgm:t>
    </dgm:pt>
    <dgm:pt modelId="{398B3D7F-ACBC-4973-8751-7DCC3BC65EC0}" type="pres">
      <dgm:prSet presAssocID="{A407B5E8-A6EF-4CF3-B642-C47F61C76275}" presName="Image" presStyleLbl="node1" presStyleIdx="2" presStyleCnt="5"/>
      <dgm:spPr>
        <a:blipFill rotWithShape="1">
          <a:blip xmlns:r="http://schemas.openxmlformats.org/officeDocument/2006/relationships" r:embed="rId3"/>
          <a:stretch>
            <a:fillRect/>
          </a:stretch>
        </a:blipFill>
      </dgm:spPr>
      <dgm:t>
        <a:bodyPr/>
        <a:lstStyle/>
        <a:p>
          <a:endParaRPr lang="es-EC"/>
        </a:p>
      </dgm:t>
    </dgm:pt>
    <dgm:pt modelId="{E71CF63F-5848-4192-8AF2-C3F2BC5D96FD}" type="pres">
      <dgm:prSet presAssocID="{A407B5E8-A6EF-4CF3-B642-C47F61C76275}" presName="Child" presStyleLbl="revTx" presStyleIdx="2" presStyleCnt="5">
        <dgm:presLayoutVars>
          <dgm:bulletEnabled val="1"/>
        </dgm:presLayoutVars>
      </dgm:prSet>
      <dgm:spPr/>
      <dgm:t>
        <a:bodyPr/>
        <a:lstStyle/>
        <a:p>
          <a:endParaRPr lang="es-EC"/>
        </a:p>
      </dgm:t>
    </dgm:pt>
    <dgm:pt modelId="{8D71EFE4-B68C-4A3F-AA34-1A6C4443EF87}" type="pres">
      <dgm:prSet presAssocID="{A407B5E8-A6EF-4CF3-B642-C47F61C76275}" presName="Parent" presStyleLbl="alignNode1" presStyleIdx="2" presStyleCnt="5">
        <dgm:presLayoutVars>
          <dgm:bulletEnabled val="1"/>
        </dgm:presLayoutVars>
      </dgm:prSet>
      <dgm:spPr/>
      <dgm:t>
        <a:bodyPr/>
        <a:lstStyle/>
        <a:p>
          <a:endParaRPr lang="es-EC"/>
        </a:p>
      </dgm:t>
    </dgm:pt>
    <dgm:pt modelId="{DAC71931-D3EF-42C2-B51D-7E21A9798ADF}" type="pres">
      <dgm:prSet presAssocID="{7A30BF8A-169B-4C4A-BF7D-1D0E4926BD01}" presName="sibTrans" presStyleCnt="0"/>
      <dgm:spPr/>
      <dgm:t>
        <a:bodyPr/>
        <a:lstStyle/>
        <a:p>
          <a:endParaRPr lang="es-EC"/>
        </a:p>
      </dgm:t>
    </dgm:pt>
    <dgm:pt modelId="{8263F454-2F44-471A-8C1A-41F74F6DC935}" type="pres">
      <dgm:prSet presAssocID="{97DD650C-A32E-4AB7-A3CA-D2ED44BE12B0}" presName="composite" presStyleCnt="0"/>
      <dgm:spPr/>
      <dgm:t>
        <a:bodyPr/>
        <a:lstStyle/>
        <a:p>
          <a:endParaRPr lang="es-EC"/>
        </a:p>
      </dgm:t>
    </dgm:pt>
    <dgm:pt modelId="{36296E89-381D-4F6F-8193-5BDD80518118}" type="pres">
      <dgm:prSet presAssocID="{97DD650C-A32E-4AB7-A3CA-D2ED44BE12B0}" presName="Accent" presStyleLbl="alignAcc1" presStyleIdx="3" presStyleCnt="5"/>
      <dgm:spPr/>
      <dgm:t>
        <a:bodyPr/>
        <a:lstStyle/>
        <a:p>
          <a:endParaRPr lang="es-EC"/>
        </a:p>
      </dgm:t>
    </dgm:pt>
    <dgm:pt modelId="{9D9C6C2E-1AA5-46EA-BB4F-7201C02A2522}" type="pres">
      <dgm:prSet presAssocID="{97DD650C-A32E-4AB7-A3CA-D2ED44BE12B0}" presName="Image" presStyleLbl="node1" presStyleIdx="3" presStyleCnt="5"/>
      <dgm:spPr>
        <a:blipFill rotWithShape="1">
          <a:blip xmlns:r="http://schemas.openxmlformats.org/officeDocument/2006/relationships" r:embed="rId4"/>
          <a:stretch>
            <a:fillRect/>
          </a:stretch>
        </a:blipFill>
      </dgm:spPr>
      <dgm:t>
        <a:bodyPr/>
        <a:lstStyle/>
        <a:p>
          <a:endParaRPr lang="es-EC"/>
        </a:p>
      </dgm:t>
    </dgm:pt>
    <dgm:pt modelId="{B74F4A0C-69DB-4D9C-8AB6-0FD6E490F5A4}" type="pres">
      <dgm:prSet presAssocID="{97DD650C-A32E-4AB7-A3CA-D2ED44BE12B0}" presName="Child" presStyleLbl="revTx" presStyleIdx="3" presStyleCnt="5">
        <dgm:presLayoutVars>
          <dgm:bulletEnabled val="1"/>
        </dgm:presLayoutVars>
      </dgm:prSet>
      <dgm:spPr/>
      <dgm:t>
        <a:bodyPr/>
        <a:lstStyle/>
        <a:p>
          <a:endParaRPr lang="es-EC"/>
        </a:p>
      </dgm:t>
    </dgm:pt>
    <dgm:pt modelId="{FDB2F883-0F98-4E93-BA35-BFC8DA7C30DA}" type="pres">
      <dgm:prSet presAssocID="{97DD650C-A32E-4AB7-A3CA-D2ED44BE12B0}" presName="Parent" presStyleLbl="alignNode1" presStyleIdx="3" presStyleCnt="5">
        <dgm:presLayoutVars>
          <dgm:bulletEnabled val="1"/>
        </dgm:presLayoutVars>
      </dgm:prSet>
      <dgm:spPr/>
      <dgm:t>
        <a:bodyPr/>
        <a:lstStyle/>
        <a:p>
          <a:endParaRPr lang="es-EC"/>
        </a:p>
      </dgm:t>
    </dgm:pt>
    <dgm:pt modelId="{A97897C1-A978-4628-A1C0-301514004CD9}" type="pres">
      <dgm:prSet presAssocID="{F0898E95-6F22-4FC9-9343-CC24D9B87CB1}" presName="sibTrans" presStyleCnt="0"/>
      <dgm:spPr/>
      <dgm:t>
        <a:bodyPr/>
        <a:lstStyle/>
        <a:p>
          <a:endParaRPr lang="es-EC"/>
        </a:p>
      </dgm:t>
    </dgm:pt>
    <dgm:pt modelId="{49994BB2-2596-4DD4-BD11-328F52CD39DC}" type="pres">
      <dgm:prSet presAssocID="{7CE01241-42E1-46B0-AF38-34BA0EE8BF3B}" presName="composite" presStyleCnt="0"/>
      <dgm:spPr/>
      <dgm:t>
        <a:bodyPr/>
        <a:lstStyle/>
        <a:p>
          <a:endParaRPr lang="es-EC"/>
        </a:p>
      </dgm:t>
    </dgm:pt>
    <dgm:pt modelId="{D297B98F-387F-4305-BA82-1AAAA6AA2300}" type="pres">
      <dgm:prSet presAssocID="{7CE01241-42E1-46B0-AF38-34BA0EE8BF3B}" presName="Accent" presStyleLbl="alignAcc1" presStyleIdx="4" presStyleCnt="5"/>
      <dgm:spPr/>
      <dgm:t>
        <a:bodyPr/>
        <a:lstStyle/>
        <a:p>
          <a:endParaRPr lang="es-EC"/>
        </a:p>
      </dgm:t>
    </dgm:pt>
    <dgm:pt modelId="{DD698B6E-3A71-4C99-A6CE-60EF295E4111}" type="pres">
      <dgm:prSet presAssocID="{7CE01241-42E1-46B0-AF38-34BA0EE8BF3B}" presName="Image" presStyleLbl="node1" presStyleIdx="4" presStyleCnt="5"/>
      <dgm:spPr>
        <a:blipFill rotWithShape="1">
          <a:blip xmlns:r="http://schemas.openxmlformats.org/officeDocument/2006/relationships" r:embed="rId5"/>
          <a:stretch>
            <a:fillRect/>
          </a:stretch>
        </a:blipFill>
      </dgm:spPr>
      <dgm:t>
        <a:bodyPr/>
        <a:lstStyle/>
        <a:p>
          <a:endParaRPr lang="es-EC"/>
        </a:p>
      </dgm:t>
    </dgm:pt>
    <dgm:pt modelId="{0E08E179-C00B-47CC-88F4-8B42E1FC6ED5}" type="pres">
      <dgm:prSet presAssocID="{7CE01241-42E1-46B0-AF38-34BA0EE8BF3B}" presName="Child" presStyleLbl="revTx" presStyleIdx="4" presStyleCnt="5">
        <dgm:presLayoutVars>
          <dgm:bulletEnabled val="1"/>
        </dgm:presLayoutVars>
      </dgm:prSet>
      <dgm:spPr/>
      <dgm:t>
        <a:bodyPr/>
        <a:lstStyle/>
        <a:p>
          <a:endParaRPr lang="es-EC"/>
        </a:p>
      </dgm:t>
    </dgm:pt>
    <dgm:pt modelId="{867D1D85-153B-4007-B43C-82B5BCEBBB91}" type="pres">
      <dgm:prSet presAssocID="{7CE01241-42E1-46B0-AF38-34BA0EE8BF3B}" presName="Parent" presStyleLbl="alignNode1" presStyleIdx="4" presStyleCnt="5">
        <dgm:presLayoutVars>
          <dgm:bulletEnabled val="1"/>
        </dgm:presLayoutVars>
      </dgm:prSet>
      <dgm:spPr/>
      <dgm:t>
        <a:bodyPr/>
        <a:lstStyle/>
        <a:p>
          <a:endParaRPr lang="es-EC"/>
        </a:p>
      </dgm:t>
    </dgm:pt>
  </dgm:ptLst>
  <dgm:cxnLst>
    <dgm:cxn modelId="{E0012A1A-88D4-4957-A37C-29A77E7A3901}" type="presOf" srcId="{A407B5E8-A6EF-4CF3-B642-C47F61C76275}" destId="{8D71EFE4-B68C-4A3F-AA34-1A6C4443EF87}" srcOrd="0" destOrd="0" presId="urn:microsoft.com/office/officeart/2008/layout/TitlePictureLineup"/>
    <dgm:cxn modelId="{6E366810-25FF-4E9E-8AAF-5411618F8817}" type="presOf" srcId="{97DD650C-A32E-4AB7-A3CA-D2ED44BE12B0}" destId="{FDB2F883-0F98-4E93-BA35-BFC8DA7C30DA}" srcOrd="0" destOrd="0" presId="urn:microsoft.com/office/officeart/2008/layout/TitlePictureLineup"/>
    <dgm:cxn modelId="{9410D22B-EA47-46F2-9835-410CA559E9E8}" type="presOf" srcId="{2B6C3550-D3A8-46E4-8812-E8066F24A83B}" destId="{82174677-D19A-45A5-A28D-0850A02FD1DA}" srcOrd="0" destOrd="0" presId="urn:microsoft.com/office/officeart/2008/layout/TitlePictureLineup"/>
    <dgm:cxn modelId="{9C4DF1E7-3548-4EBB-937D-B67C6D891B3B}" srcId="{07257824-AD87-4C92-9577-527994D3D8AD}" destId="{DC13B7EC-B424-4832-99E5-832866C33C74}" srcOrd="0" destOrd="0" parTransId="{DAFA3C66-36E8-4E0E-BA8E-F30DF1F397BC}" sibTransId="{EAC59D0A-CF78-4405-89E7-61C8DCB41116}"/>
    <dgm:cxn modelId="{A70B89CC-B28A-45B2-9844-15FC8AEBA40D}" type="presOf" srcId="{07257824-AD87-4C92-9577-527994D3D8AD}" destId="{ECE1865B-F9BA-4ADC-8F36-056BDDCF9AC6}" srcOrd="0" destOrd="0" presId="urn:microsoft.com/office/officeart/2008/layout/TitlePictureLineup"/>
    <dgm:cxn modelId="{CD156488-8DFE-4C3B-8CAA-30A9CD8CD470}" srcId="{07257824-AD87-4C92-9577-527994D3D8AD}" destId="{A407B5E8-A6EF-4CF3-B642-C47F61C76275}" srcOrd="2" destOrd="0" parTransId="{E1C8C164-A515-4DA8-99CA-AEF29D46A21B}" sibTransId="{7A30BF8A-169B-4C4A-BF7D-1D0E4926BD01}"/>
    <dgm:cxn modelId="{0AD528E5-0626-44A5-8936-D27134D8C1D1}" srcId="{07257824-AD87-4C92-9577-527994D3D8AD}" destId="{C0BAC7BD-8882-4E4C-810C-70E571A78EAA}" srcOrd="1" destOrd="0" parTransId="{A954BE5F-CCB9-4AF5-A19F-D180A571F32D}" sibTransId="{50C2EFAB-6B6C-4771-A3A5-02C91769ED8F}"/>
    <dgm:cxn modelId="{39B787BA-F12A-4F5E-9B57-D6B69D06A0E1}" type="presOf" srcId="{C0BAC7BD-8882-4E4C-810C-70E571A78EAA}" destId="{0C873794-141B-4115-A58A-09D589175AB3}" srcOrd="0" destOrd="0" presId="urn:microsoft.com/office/officeart/2008/layout/TitlePictureLineup"/>
    <dgm:cxn modelId="{21B554F8-BFA9-4A7D-AF50-4D549409D1B6}" type="presOf" srcId="{DC13B7EC-B424-4832-99E5-832866C33C74}" destId="{18A1018B-9735-464F-B12C-7546AF79B210}" srcOrd="0" destOrd="0" presId="urn:microsoft.com/office/officeart/2008/layout/TitlePictureLineup"/>
    <dgm:cxn modelId="{7388D93D-568B-48F9-95B0-E01246F69F4D}" srcId="{07257824-AD87-4C92-9577-527994D3D8AD}" destId="{7CE01241-42E1-46B0-AF38-34BA0EE8BF3B}" srcOrd="4" destOrd="0" parTransId="{8FC40B13-4417-4740-AB9F-81021191C6D0}" sibTransId="{D55AABA4-5A6F-4B09-B15F-8EA328AEC8DA}"/>
    <dgm:cxn modelId="{C26B8885-9FF2-46AC-8548-734CECB11109}" type="presOf" srcId="{7CE01241-42E1-46B0-AF38-34BA0EE8BF3B}" destId="{867D1D85-153B-4007-B43C-82B5BCEBBB91}" srcOrd="0" destOrd="0" presId="urn:microsoft.com/office/officeart/2008/layout/TitlePictureLineup"/>
    <dgm:cxn modelId="{D327A7D8-7405-442F-A69D-D06464E7D5B0}" type="presOf" srcId="{B4025722-3940-47ED-B482-6347DA745608}" destId="{F21FD0C0-AFFB-4E79-A0B3-B31E17001D69}" srcOrd="0" destOrd="0" presId="urn:microsoft.com/office/officeart/2008/layout/TitlePictureLineup"/>
    <dgm:cxn modelId="{3922369A-298F-415F-BC65-31F9B8BEF65F}" srcId="{DC13B7EC-B424-4832-99E5-832866C33C74}" destId="{2B6C3550-D3A8-46E4-8812-E8066F24A83B}" srcOrd="0" destOrd="0" parTransId="{8F6FD788-598C-4F09-A3F1-551F183EA844}" sibTransId="{5CFD4297-9018-4E84-906D-DC939C6294F2}"/>
    <dgm:cxn modelId="{C086E4C4-C7D5-49F1-899E-2560401E60A8}" srcId="{07257824-AD87-4C92-9577-527994D3D8AD}" destId="{97DD650C-A32E-4AB7-A3CA-D2ED44BE12B0}" srcOrd="3" destOrd="0" parTransId="{7D4AF625-F213-4C14-B208-4638A4D81519}" sibTransId="{F0898E95-6F22-4FC9-9343-CC24D9B87CB1}"/>
    <dgm:cxn modelId="{2A665784-7F31-47D8-A156-C57D7525F782}" type="presOf" srcId="{ACD72F30-BD83-4468-B889-F183C5B937D8}" destId="{E71CF63F-5848-4192-8AF2-C3F2BC5D96FD}" srcOrd="0" destOrd="0" presId="urn:microsoft.com/office/officeart/2008/layout/TitlePictureLineup"/>
    <dgm:cxn modelId="{66D5A065-1CB1-47D1-B1FA-FDE08659F630}" srcId="{C0BAC7BD-8882-4E4C-810C-70E571A78EAA}" destId="{B4025722-3940-47ED-B482-6347DA745608}" srcOrd="0" destOrd="0" parTransId="{AA70D9C2-FEDF-4DD5-A213-E0A965E75574}" sibTransId="{C19ABED8-C751-406A-B72A-F2C1C2518DFC}"/>
    <dgm:cxn modelId="{A0C7B23F-8ED9-42B4-AAB9-EAB3EF6EE5BF}" srcId="{A407B5E8-A6EF-4CF3-B642-C47F61C76275}" destId="{ACD72F30-BD83-4468-B889-F183C5B937D8}" srcOrd="0" destOrd="0" parTransId="{85A88203-C894-4DD7-B295-CCCB95244F09}" sibTransId="{FA0E9101-1CF3-4512-A5A1-F46E77C3FDF0}"/>
    <dgm:cxn modelId="{7660BF16-6397-4515-A8CA-77E4FC9138F2}" type="presParOf" srcId="{ECE1865B-F9BA-4ADC-8F36-056BDDCF9AC6}" destId="{69835068-9DF4-4E02-94A8-B696F0A32C94}" srcOrd="0" destOrd="0" presId="urn:microsoft.com/office/officeart/2008/layout/TitlePictureLineup"/>
    <dgm:cxn modelId="{70C5DE42-D387-4A8A-B1B2-5C84A52529AC}" type="presParOf" srcId="{69835068-9DF4-4E02-94A8-B696F0A32C94}" destId="{A657F032-C2E7-4C81-8BE2-ABB319E4F6E8}" srcOrd="0" destOrd="0" presId="urn:microsoft.com/office/officeart/2008/layout/TitlePictureLineup"/>
    <dgm:cxn modelId="{34F8030F-241C-44E6-8A01-32A4042F0134}" type="presParOf" srcId="{69835068-9DF4-4E02-94A8-B696F0A32C94}" destId="{E0ECE5C7-AB84-45D9-ACF0-EE6A04843D01}" srcOrd="1" destOrd="0" presId="urn:microsoft.com/office/officeart/2008/layout/TitlePictureLineup"/>
    <dgm:cxn modelId="{19BD89B8-9E0C-49DE-B5BA-4DDE67284102}" type="presParOf" srcId="{69835068-9DF4-4E02-94A8-B696F0A32C94}" destId="{82174677-D19A-45A5-A28D-0850A02FD1DA}" srcOrd="2" destOrd="0" presId="urn:microsoft.com/office/officeart/2008/layout/TitlePictureLineup"/>
    <dgm:cxn modelId="{357FE71F-4128-4806-ADB1-FCC4424CB242}" type="presParOf" srcId="{69835068-9DF4-4E02-94A8-B696F0A32C94}" destId="{18A1018B-9735-464F-B12C-7546AF79B210}" srcOrd="3" destOrd="0" presId="urn:microsoft.com/office/officeart/2008/layout/TitlePictureLineup"/>
    <dgm:cxn modelId="{F63C8717-B28B-4BE2-8D5C-D3766D805222}" type="presParOf" srcId="{ECE1865B-F9BA-4ADC-8F36-056BDDCF9AC6}" destId="{D90111E3-A4EB-455A-96AE-FAD6CB5B2BCC}" srcOrd="1" destOrd="0" presId="urn:microsoft.com/office/officeart/2008/layout/TitlePictureLineup"/>
    <dgm:cxn modelId="{9C983DCD-B6B4-44E0-A7D7-12382BA260F9}" type="presParOf" srcId="{ECE1865B-F9BA-4ADC-8F36-056BDDCF9AC6}" destId="{17CCEA39-4320-457D-8C18-1112080AAED9}" srcOrd="2" destOrd="0" presId="urn:microsoft.com/office/officeart/2008/layout/TitlePictureLineup"/>
    <dgm:cxn modelId="{190AF9D3-4474-4992-9A79-EA21996987E0}" type="presParOf" srcId="{17CCEA39-4320-457D-8C18-1112080AAED9}" destId="{BF67464F-12FF-49B2-B8CB-BC76EEC6D5F4}" srcOrd="0" destOrd="0" presId="urn:microsoft.com/office/officeart/2008/layout/TitlePictureLineup"/>
    <dgm:cxn modelId="{9B96D31C-6E6B-4604-B313-95B70B2F1E83}" type="presParOf" srcId="{17CCEA39-4320-457D-8C18-1112080AAED9}" destId="{CE12137C-53C7-4534-86F0-7C82EE171981}" srcOrd="1" destOrd="0" presId="urn:microsoft.com/office/officeart/2008/layout/TitlePictureLineup"/>
    <dgm:cxn modelId="{D9BA6F54-8852-43E6-9EB2-ABE6B493B65E}" type="presParOf" srcId="{17CCEA39-4320-457D-8C18-1112080AAED9}" destId="{F21FD0C0-AFFB-4E79-A0B3-B31E17001D69}" srcOrd="2" destOrd="0" presId="urn:microsoft.com/office/officeart/2008/layout/TitlePictureLineup"/>
    <dgm:cxn modelId="{F500A399-4BAC-462D-A019-4C219AF9A599}" type="presParOf" srcId="{17CCEA39-4320-457D-8C18-1112080AAED9}" destId="{0C873794-141B-4115-A58A-09D589175AB3}" srcOrd="3" destOrd="0" presId="urn:microsoft.com/office/officeart/2008/layout/TitlePictureLineup"/>
    <dgm:cxn modelId="{AC225201-00A9-4AD6-A8A3-88887E8C8A43}" type="presParOf" srcId="{ECE1865B-F9BA-4ADC-8F36-056BDDCF9AC6}" destId="{CD665ADF-14A7-41A5-B3FF-E839664EB2ED}" srcOrd="3" destOrd="0" presId="urn:microsoft.com/office/officeart/2008/layout/TitlePictureLineup"/>
    <dgm:cxn modelId="{05CA45B9-DC2E-4C08-ACD2-AFD02CF6B2FB}" type="presParOf" srcId="{ECE1865B-F9BA-4ADC-8F36-056BDDCF9AC6}" destId="{8F63F700-AB72-4CBB-A832-BC47C1B802EA}" srcOrd="4" destOrd="0" presId="urn:microsoft.com/office/officeart/2008/layout/TitlePictureLineup"/>
    <dgm:cxn modelId="{9296A590-C7C3-47C3-96F3-1CD0AD604A62}" type="presParOf" srcId="{8F63F700-AB72-4CBB-A832-BC47C1B802EA}" destId="{6EF97857-F55B-48A9-8E2A-6BF3FD024C74}" srcOrd="0" destOrd="0" presId="urn:microsoft.com/office/officeart/2008/layout/TitlePictureLineup"/>
    <dgm:cxn modelId="{82D741E5-B38C-4E51-81A6-89F0E3F4F8B5}" type="presParOf" srcId="{8F63F700-AB72-4CBB-A832-BC47C1B802EA}" destId="{398B3D7F-ACBC-4973-8751-7DCC3BC65EC0}" srcOrd="1" destOrd="0" presId="urn:microsoft.com/office/officeart/2008/layout/TitlePictureLineup"/>
    <dgm:cxn modelId="{16170F8E-EC76-492C-ADB5-E1746972A8AF}" type="presParOf" srcId="{8F63F700-AB72-4CBB-A832-BC47C1B802EA}" destId="{E71CF63F-5848-4192-8AF2-C3F2BC5D96FD}" srcOrd="2" destOrd="0" presId="urn:microsoft.com/office/officeart/2008/layout/TitlePictureLineup"/>
    <dgm:cxn modelId="{844BFF60-A949-45EB-BDB9-79AE96A7BA71}" type="presParOf" srcId="{8F63F700-AB72-4CBB-A832-BC47C1B802EA}" destId="{8D71EFE4-B68C-4A3F-AA34-1A6C4443EF87}" srcOrd="3" destOrd="0" presId="urn:microsoft.com/office/officeart/2008/layout/TitlePictureLineup"/>
    <dgm:cxn modelId="{CD536CFE-907C-468E-B073-C0DFCC5C228D}" type="presParOf" srcId="{ECE1865B-F9BA-4ADC-8F36-056BDDCF9AC6}" destId="{DAC71931-D3EF-42C2-B51D-7E21A9798ADF}" srcOrd="5" destOrd="0" presId="urn:microsoft.com/office/officeart/2008/layout/TitlePictureLineup"/>
    <dgm:cxn modelId="{9559B7D1-4A36-49D8-A3D5-2AAF76D7D879}" type="presParOf" srcId="{ECE1865B-F9BA-4ADC-8F36-056BDDCF9AC6}" destId="{8263F454-2F44-471A-8C1A-41F74F6DC935}" srcOrd="6" destOrd="0" presId="urn:microsoft.com/office/officeart/2008/layout/TitlePictureLineup"/>
    <dgm:cxn modelId="{E2A1EEEC-6801-448B-B8E9-E735EC88C7BF}" type="presParOf" srcId="{8263F454-2F44-471A-8C1A-41F74F6DC935}" destId="{36296E89-381D-4F6F-8193-5BDD80518118}" srcOrd="0" destOrd="0" presId="urn:microsoft.com/office/officeart/2008/layout/TitlePictureLineup"/>
    <dgm:cxn modelId="{C25A3346-E5A8-4C5F-A15C-FE1B3B3DF01A}" type="presParOf" srcId="{8263F454-2F44-471A-8C1A-41F74F6DC935}" destId="{9D9C6C2E-1AA5-46EA-BB4F-7201C02A2522}" srcOrd="1" destOrd="0" presId="urn:microsoft.com/office/officeart/2008/layout/TitlePictureLineup"/>
    <dgm:cxn modelId="{62B08674-63D3-4351-BD15-0E3E3732827B}" type="presParOf" srcId="{8263F454-2F44-471A-8C1A-41F74F6DC935}" destId="{B74F4A0C-69DB-4D9C-8AB6-0FD6E490F5A4}" srcOrd="2" destOrd="0" presId="urn:microsoft.com/office/officeart/2008/layout/TitlePictureLineup"/>
    <dgm:cxn modelId="{234295DA-312B-41A0-A5A5-EA91C3561D71}" type="presParOf" srcId="{8263F454-2F44-471A-8C1A-41F74F6DC935}" destId="{FDB2F883-0F98-4E93-BA35-BFC8DA7C30DA}" srcOrd="3" destOrd="0" presId="urn:microsoft.com/office/officeart/2008/layout/TitlePictureLineup"/>
    <dgm:cxn modelId="{F2CCA84C-908A-4896-84AD-409440A3E588}" type="presParOf" srcId="{ECE1865B-F9BA-4ADC-8F36-056BDDCF9AC6}" destId="{A97897C1-A978-4628-A1C0-301514004CD9}" srcOrd="7" destOrd="0" presId="urn:microsoft.com/office/officeart/2008/layout/TitlePictureLineup"/>
    <dgm:cxn modelId="{C78809D4-BDE4-46B8-87B7-E1D27371B02C}" type="presParOf" srcId="{ECE1865B-F9BA-4ADC-8F36-056BDDCF9AC6}" destId="{49994BB2-2596-4DD4-BD11-328F52CD39DC}" srcOrd="8" destOrd="0" presId="urn:microsoft.com/office/officeart/2008/layout/TitlePictureLineup"/>
    <dgm:cxn modelId="{5C4C7068-4460-45A5-A1FE-220A3911A3A1}" type="presParOf" srcId="{49994BB2-2596-4DD4-BD11-328F52CD39DC}" destId="{D297B98F-387F-4305-BA82-1AAAA6AA2300}" srcOrd="0" destOrd="0" presId="urn:microsoft.com/office/officeart/2008/layout/TitlePictureLineup"/>
    <dgm:cxn modelId="{6F2DBE79-B377-4535-BECC-C8D46B2ECC92}" type="presParOf" srcId="{49994BB2-2596-4DD4-BD11-328F52CD39DC}" destId="{DD698B6E-3A71-4C99-A6CE-60EF295E4111}" srcOrd="1" destOrd="0" presId="urn:microsoft.com/office/officeart/2008/layout/TitlePictureLineup"/>
    <dgm:cxn modelId="{0667FE37-08A1-4854-8FB6-679C79507B22}" type="presParOf" srcId="{49994BB2-2596-4DD4-BD11-328F52CD39DC}" destId="{0E08E179-C00B-47CC-88F4-8B42E1FC6ED5}" srcOrd="2" destOrd="0" presId="urn:microsoft.com/office/officeart/2008/layout/TitlePictureLineup"/>
    <dgm:cxn modelId="{5F56A9E8-0371-4EF6-8272-9D9E69BF394D}" type="presParOf" srcId="{49994BB2-2596-4DD4-BD11-328F52CD39DC}" destId="{867D1D85-153B-4007-B43C-82B5BCEBBB91}" srcOrd="3" destOrd="0" presId="urn:microsoft.com/office/officeart/2008/layout/TitlePictureLineup"/>
  </dgm:cxnLst>
  <dgm:bg>
    <a:solidFill>
      <a:schemeClr val="tx1"/>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600" dirty="0" smtClean="0"/>
            <a:t>GESTIÓN OPERATIVA</a:t>
          </a:r>
          <a:endParaRPr lang="es-EC" sz="1600"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66168" custLinFactNeighborX="-6132">
        <dgm:presLayoutVars>
          <dgm:bulletEnabled val="1"/>
        </dgm:presLayoutVars>
      </dgm:prSet>
      <dgm:spPr/>
      <dgm:t>
        <a:bodyPr/>
        <a:lstStyle/>
        <a:p>
          <a:endParaRPr lang="es-EC"/>
        </a:p>
      </dgm:t>
    </dgm:pt>
  </dgm:ptLst>
  <dgm:cxnLst>
    <dgm:cxn modelId="{46B7716D-0B55-4313-B6D5-78DC557C7894}" srcId="{32992447-B1D3-4496-95B5-280C41C690B9}" destId="{4612B633-7879-4BE7-AC1F-6026D6A23E55}" srcOrd="0" destOrd="0" parTransId="{C5E8563D-0E17-4869-8A5B-4157DB6C6FD4}" sibTransId="{83E43C8A-A52D-48A3-92EE-BE8DC9D6700F}"/>
    <dgm:cxn modelId="{E3DACCC0-DF0B-4FBF-A97C-77124A601A65}" type="presOf" srcId="{4612B633-7879-4BE7-AC1F-6026D6A23E55}" destId="{D49D6E48-E2DF-4AF8-A8AE-AB5BE25DB5C4}" srcOrd="0" destOrd="0" presId="urn:microsoft.com/office/officeart/2005/8/layout/hProcess9"/>
    <dgm:cxn modelId="{C297C1CF-F3BF-4FA3-99D7-6ACE0DB30ACD}" type="presOf" srcId="{32992447-B1D3-4496-95B5-280C41C690B9}" destId="{9113BA21-DE03-4976-B1CB-BFFAAA8A05D5}" srcOrd="0" destOrd="0" presId="urn:microsoft.com/office/officeart/2005/8/layout/hProcess9"/>
    <dgm:cxn modelId="{EEC20377-B79F-499C-9E07-67F276F7E9E0}" type="presParOf" srcId="{9113BA21-DE03-4976-B1CB-BFFAAA8A05D5}" destId="{BDC0C3CC-26A7-4BEC-A1BD-2128701852D4}" srcOrd="0" destOrd="0" presId="urn:microsoft.com/office/officeart/2005/8/layout/hProcess9"/>
    <dgm:cxn modelId="{4C216128-20ED-46A2-B79F-D89EE78959E9}" type="presParOf" srcId="{9113BA21-DE03-4976-B1CB-BFFAAA8A05D5}" destId="{DA7AC8F5-21B2-43A2-BB90-47338AEEE788}" srcOrd="1" destOrd="0" presId="urn:microsoft.com/office/officeart/2005/8/layout/hProcess9"/>
    <dgm:cxn modelId="{11092EC3-DB98-4134-B8D3-05E1F9B44316}"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07257824-AD87-4C92-9577-527994D3D8AD}" type="doc">
      <dgm:prSet loTypeId="urn:microsoft.com/office/officeart/2008/layout/TitlePictureLineup" loCatId="picture" qsTypeId="urn:microsoft.com/office/officeart/2005/8/quickstyle/simple1" qsCatId="simple" csTypeId="urn:microsoft.com/office/officeart/2005/8/colors/accent4_1" csCatId="accent4" phldr="1"/>
      <dgm:spPr/>
      <dgm:t>
        <a:bodyPr/>
        <a:lstStyle/>
        <a:p>
          <a:endParaRPr lang="es-EC"/>
        </a:p>
      </dgm:t>
    </dgm:pt>
    <dgm:pt modelId="{DC13B7EC-B424-4832-99E5-832866C33C74}">
      <dgm:prSet phldrT="[Texto]"/>
      <dgm:spPr/>
      <dgm:t>
        <a:bodyPr/>
        <a:lstStyle/>
        <a:p>
          <a:r>
            <a:rPr lang="es-EC" dirty="0" smtClean="0">
              <a:solidFill>
                <a:schemeClr val="bg1">
                  <a:lumMod val="95000"/>
                  <a:lumOff val="5000"/>
                </a:schemeClr>
              </a:solidFill>
            </a:rPr>
            <a:t>FODA</a:t>
          </a:r>
          <a:endParaRPr lang="es-EC" dirty="0">
            <a:solidFill>
              <a:schemeClr val="bg1">
                <a:lumMod val="95000"/>
                <a:lumOff val="5000"/>
              </a:schemeClr>
            </a:solidFill>
          </a:endParaRPr>
        </a:p>
      </dgm:t>
    </dgm:pt>
    <dgm:pt modelId="{DAFA3C66-36E8-4E0E-BA8E-F30DF1F397BC}" type="parTrans" cxnId="{9C4DF1E7-3548-4EBB-937D-B67C6D891B3B}">
      <dgm:prSet/>
      <dgm:spPr/>
      <dgm:t>
        <a:bodyPr/>
        <a:lstStyle/>
        <a:p>
          <a:endParaRPr lang="es-EC">
            <a:solidFill>
              <a:schemeClr val="bg1">
                <a:lumMod val="95000"/>
                <a:lumOff val="5000"/>
              </a:schemeClr>
            </a:solidFill>
          </a:endParaRPr>
        </a:p>
      </dgm:t>
    </dgm:pt>
    <dgm:pt modelId="{EAC59D0A-CF78-4405-89E7-61C8DCB41116}" type="sibTrans" cxnId="{9C4DF1E7-3548-4EBB-937D-B67C6D891B3B}">
      <dgm:prSet/>
      <dgm:spPr/>
      <dgm:t>
        <a:bodyPr/>
        <a:lstStyle/>
        <a:p>
          <a:endParaRPr lang="es-EC">
            <a:solidFill>
              <a:schemeClr val="bg1">
                <a:lumMod val="95000"/>
                <a:lumOff val="5000"/>
              </a:schemeClr>
            </a:solidFill>
          </a:endParaRPr>
        </a:p>
      </dgm:t>
    </dgm:pt>
    <dgm:pt modelId="{2B6C3550-D3A8-46E4-8812-E8066F24A83B}">
      <dgm:prSet phldrT="[Texto]"/>
      <dgm:spPr/>
      <dgm:t>
        <a:bodyPr/>
        <a:lstStyle/>
        <a:p>
          <a:endParaRPr lang="es-EC" dirty="0">
            <a:solidFill>
              <a:schemeClr val="bg1">
                <a:lumMod val="95000"/>
                <a:lumOff val="5000"/>
              </a:schemeClr>
            </a:solidFill>
          </a:endParaRPr>
        </a:p>
      </dgm:t>
    </dgm:pt>
    <dgm:pt modelId="{8F6FD788-598C-4F09-A3F1-551F183EA844}" type="parTrans" cxnId="{3922369A-298F-415F-BC65-31F9B8BEF65F}">
      <dgm:prSet/>
      <dgm:spPr/>
      <dgm:t>
        <a:bodyPr/>
        <a:lstStyle/>
        <a:p>
          <a:endParaRPr lang="es-EC">
            <a:solidFill>
              <a:schemeClr val="bg1">
                <a:lumMod val="95000"/>
                <a:lumOff val="5000"/>
              </a:schemeClr>
            </a:solidFill>
          </a:endParaRPr>
        </a:p>
      </dgm:t>
    </dgm:pt>
    <dgm:pt modelId="{5CFD4297-9018-4E84-906D-DC939C6294F2}" type="sibTrans" cxnId="{3922369A-298F-415F-BC65-31F9B8BEF65F}">
      <dgm:prSet/>
      <dgm:spPr/>
      <dgm:t>
        <a:bodyPr/>
        <a:lstStyle/>
        <a:p>
          <a:endParaRPr lang="es-EC">
            <a:solidFill>
              <a:schemeClr val="bg1">
                <a:lumMod val="95000"/>
                <a:lumOff val="5000"/>
              </a:schemeClr>
            </a:solidFill>
          </a:endParaRPr>
        </a:p>
      </dgm:t>
    </dgm:pt>
    <dgm:pt modelId="{C0BAC7BD-8882-4E4C-810C-70E571A78EAA}">
      <dgm:prSet phldrT="[Texto]"/>
      <dgm:spPr/>
      <dgm:t>
        <a:bodyPr/>
        <a:lstStyle/>
        <a:p>
          <a:r>
            <a:rPr lang="es-EC" dirty="0" smtClean="0">
              <a:solidFill>
                <a:schemeClr val="bg1">
                  <a:lumMod val="95000"/>
                  <a:lumOff val="5000"/>
                </a:schemeClr>
              </a:solidFill>
            </a:rPr>
            <a:t>MEFI</a:t>
          </a:r>
          <a:endParaRPr lang="es-EC" dirty="0">
            <a:solidFill>
              <a:schemeClr val="bg1">
                <a:lumMod val="95000"/>
                <a:lumOff val="5000"/>
              </a:schemeClr>
            </a:solidFill>
          </a:endParaRPr>
        </a:p>
      </dgm:t>
    </dgm:pt>
    <dgm:pt modelId="{A954BE5F-CCB9-4AF5-A19F-D180A571F32D}" type="parTrans" cxnId="{0AD528E5-0626-44A5-8936-D27134D8C1D1}">
      <dgm:prSet/>
      <dgm:spPr/>
      <dgm:t>
        <a:bodyPr/>
        <a:lstStyle/>
        <a:p>
          <a:endParaRPr lang="es-EC">
            <a:solidFill>
              <a:schemeClr val="bg1">
                <a:lumMod val="95000"/>
                <a:lumOff val="5000"/>
              </a:schemeClr>
            </a:solidFill>
          </a:endParaRPr>
        </a:p>
      </dgm:t>
    </dgm:pt>
    <dgm:pt modelId="{50C2EFAB-6B6C-4771-A3A5-02C91769ED8F}" type="sibTrans" cxnId="{0AD528E5-0626-44A5-8936-D27134D8C1D1}">
      <dgm:prSet/>
      <dgm:spPr/>
      <dgm:t>
        <a:bodyPr/>
        <a:lstStyle/>
        <a:p>
          <a:endParaRPr lang="es-EC">
            <a:solidFill>
              <a:schemeClr val="bg1">
                <a:lumMod val="95000"/>
                <a:lumOff val="5000"/>
              </a:schemeClr>
            </a:solidFill>
          </a:endParaRPr>
        </a:p>
      </dgm:t>
    </dgm:pt>
    <dgm:pt modelId="{B4025722-3940-47ED-B482-6347DA745608}">
      <dgm:prSet phldrT="[Texto]"/>
      <dgm:spPr/>
      <dgm:t>
        <a:bodyPr/>
        <a:lstStyle/>
        <a:p>
          <a:pPr algn="l"/>
          <a:r>
            <a:rPr lang="es-EC" dirty="0" smtClean="0">
              <a:solidFill>
                <a:schemeClr val="bg1">
                  <a:lumMod val="95000"/>
                  <a:lumOff val="5000"/>
                </a:schemeClr>
              </a:solidFill>
            </a:rPr>
            <a:t>F1</a:t>
          </a:r>
        </a:p>
        <a:p>
          <a:pPr algn="l"/>
          <a:r>
            <a:rPr lang="es-EC" dirty="0" smtClean="0">
              <a:solidFill>
                <a:schemeClr val="bg1">
                  <a:lumMod val="95000"/>
                  <a:lumOff val="5000"/>
                </a:schemeClr>
              </a:solidFill>
            </a:rPr>
            <a:t>F2</a:t>
          </a:r>
        </a:p>
        <a:p>
          <a:pPr algn="l"/>
          <a:r>
            <a:rPr lang="es-EC" dirty="0" smtClean="0">
              <a:solidFill>
                <a:schemeClr val="bg1">
                  <a:lumMod val="95000"/>
                  <a:lumOff val="5000"/>
                </a:schemeClr>
              </a:solidFill>
            </a:rPr>
            <a:t>D6</a:t>
          </a:r>
        </a:p>
      </dgm:t>
    </dgm:pt>
    <dgm:pt modelId="{AA70D9C2-FEDF-4DD5-A213-E0A965E75574}" type="parTrans" cxnId="{66D5A065-1CB1-47D1-B1FA-FDE08659F630}">
      <dgm:prSet/>
      <dgm:spPr/>
      <dgm:t>
        <a:bodyPr/>
        <a:lstStyle/>
        <a:p>
          <a:endParaRPr lang="es-EC">
            <a:solidFill>
              <a:schemeClr val="bg1">
                <a:lumMod val="95000"/>
                <a:lumOff val="5000"/>
              </a:schemeClr>
            </a:solidFill>
          </a:endParaRPr>
        </a:p>
      </dgm:t>
    </dgm:pt>
    <dgm:pt modelId="{C19ABED8-C751-406A-B72A-F2C1C2518DFC}" type="sibTrans" cxnId="{66D5A065-1CB1-47D1-B1FA-FDE08659F630}">
      <dgm:prSet/>
      <dgm:spPr/>
      <dgm:t>
        <a:bodyPr/>
        <a:lstStyle/>
        <a:p>
          <a:endParaRPr lang="es-EC">
            <a:solidFill>
              <a:schemeClr val="bg1">
                <a:lumMod val="95000"/>
                <a:lumOff val="5000"/>
              </a:schemeClr>
            </a:solidFill>
          </a:endParaRPr>
        </a:p>
      </dgm:t>
    </dgm:pt>
    <dgm:pt modelId="{A407B5E8-A6EF-4CF3-B642-C47F61C76275}">
      <dgm:prSet phldrT="[Texto]"/>
      <dgm:spPr/>
      <dgm:t>
        <a:bodyPr/>
        <a:lstStyle/>
        <a:p>
          <a:r>
            <a:rPr lang="es-EC" dirty="0" smtClean="0">
              <a:solidFill>
                <a:schemeClr val="bg1">
                  <a:lumMod val="95000"/>
                  <a:lumOff val="5000"/>
                </a:schemeClr>
              </a:solidFill>
            </a:rPr>
            <a:t>MEFE</a:t>
          </a:r>
          <a:endParaRPr lang="es-EC" dirty="0">
            <a:solidFill>
              <a:schemeClr val="bg1">
                <a:lumMod val="95000"/>
                <a:lumOff val="5000"/>
              </a:schemeClr>
            </a:solidFill>
          </a:endParaRPr>
        </a:p>
      </dgm:t>
    </dgm:pt>
    <dgm:pt modelId="{E1C8C164-A515-4DA8-99CA-AEF29D46A21B}" type="parTrans" cxnId="{CD156488-8DFE-4C3B-8CAA-30A9CD8CD470}">
      <dgm:prSet/>
      <dgm:spPr/>
      <dgm:t>
        <a:bodyPr/>
        <a:lstStyle/>
        <a:p>
          <a:endParaRPr lang="es-EC">
            <a:solidFill>
              <a:schemeClr val="bg1">
                <a:lumMod val="95000"/>
                <a:lumOff val="5000"/>
              </a:schemeClr>
            </a:solidFill>
          </a:endParaRPr>
        </a:p>
      </dgm:t>
    </dgm:pt>
    <dgm:pt modelId="{7A30BF8A-169B-4C4A-BF7D-1D0E4926BD01}" type="sibTrans" cxnId="{CD156488-8DFE-4C3B-8CAA-30A9CD8CD470}">
      <dgm:prSet/>
      <dgm:spPr/>
      <dgm:t>
        <a:bodyPr/>
        <a:lstStyle/>
        <a:p>
          <a:endParaRPr lang="es-EC">
            <a:solidFill>
              <a:schemeClr val="bg1">
                <a:lumMod val="95000"/>
                <a:lumOff val="5000"/>
              </a:schemeClr>
            </a:solidFill>
          </a:endParaRPr>
        </a:p>
      </dgm:t>
    </dgm:pt>
    <dgm:pt modelId="{ACD72F30-BD83-4468-B889-F183C5B937D8}">
      <dgm:prSet phldrT="[Texto]"/>
      <dgm:spPr/>
      <dgm:t>
        <a:bodyPr/>
        <a:lstStyle/>
        <a:p>
          <a:pPr algn="l"/>
          <a:r>
            <a:rPr lang="es-EC" dirty="0" smtClean="0">
              <a:solidFill>
                <a:schemeClr val="bg1">
                  <a:lumMod val="95000"/>
                  <a:lumOff val="5000"/>
                </a:schemeClr>
              </a:solidFill>
            </a:rPr>
            <a:t>O1</a:t>
          </a:r>
        </a:p>
        <a:p>
          <a:pPr algn="l"/>
          <a:r>
            <a:rPr lang="es-EC" dirty="0" smtClean="0">
              <a:solidFill>
                <a:schemeClr val="bg1">
                  <a:lumMod val="95000"/>
                  <a:lumOff val="5000"/>
                </a:schemeClr>
              </a:solidFill>
            </a:rPr>
            <a:t>A1</a:t>
          </a:r>
          <a:endParaRPr lang="es-EC" dirty="0">
            <a:solidFill>
              <a:schemeClr val="bg1">
                <a:lumMod val="95000"/>
                <a:lumOff val="5000"/>
              </a:schemeClr>
            </a:solidFill>
          </a:endParaRPr>
        </a:p>
      </dgm:t>
    </dgm:pt>
    <dgm:pt modelId="{85A88203-C894-4DD7-B295-CCCB95244F09}" type="parTrans" cxnId="{A0C7B23F-8ED9-42B4-AAB9-EAB3EF6EE5BF}">
      <dgm:prSet/>
      <dgm:spPr/>
      <dgm:t>
        <a:bodyPr/>
        <a:lstStyle/>
        <a:p>
          <a:endParaRPr lang="es-EC">
            <a:solidFill>
              <a:schemeClr val="bg1">
                <a:lumMod val="95000"/>
                <a:lumOff val="5000"/>
              </a:schemeClr>
            </a:solidFill>
          </a:endParaRPr>
        </a:p>
      </dgm:t>
    </dgm:pt>
    <dgm:pt modelId="{FA0E9101-1CF3-4512-A5A1-F46E77C3FDF0}" type="sibTrans" cxnId="{A0C7B23F-8ED9-42B4-AAB9-EAB3EF6EE5BF}">
      <dgm:prSet/>
      <dgm:spPr/>
      <dgm:t>
        <a:bodyPr/>
        <a:lstStyle/>
        <a:p>
          <a:endParaRPr lang="es-EC">
            <a:solidFill>
              <a:schemeClr val="bg1">
                <a:lumMod val="95000"/>
                <a:lumOff val="5000"/>
              </a:schemeClr>
            </a:solidFill>
          </a:endParaRPr>
        </a:p>
      </dgm:t>
    </dgm:pt>
    <dgm:pt modelId="{97DD650C-A32E-4AB7-A3CA-D2ED44BE12B0}">
      <dgm:prSet phldrT="[Texto]"/>
      <dgm:spPr/>
      <dgm:t>
        <a:bodyPr/>
        <a:lstStyle/>
        <a:p>
          <a:r>
            <a:rPr lang="es-EC" dirty="0" smtClean="0">
              <a:solidFill>
                <a:schemeClr val="bg1">
                  <a:lumMod val="95000"/>
                  <a:lumOff val="5000"/>
                </a:schemeClr>
              </a:solidFill>
            </a:rPr>
            <a:t>MAFE</a:t>
          </a:r>
          <a:endParaRPr lang="es-EC" dirty="0">
            <a:solidFill>
              <a:schemeClr val="bg1">
                <a:lumMod val="95000"/>
                <a:lumOff val="5000"/>
              </a:schemeClr>
            </a:solidFill>
          </a:endParaRPr>
        </a:p>
      </dgm:t>
    </dgm:pt>
    <dgm:pt modelId="{7D4AF625-F213-4C14-B208-4638A4D81519}" type="parTrans" cxnId="{C086E4C4-C7D5-49F1-899E-2560401E60A8}">
      <dgm:prSet/>
      <dgm:spPr/>
      <dgm:t>
        <a:bodyPr/>
        <a:lstStyle/>
        <a:p>
          <a:endParaRPr lang="es-EC">
            <a:solidFill>
              <a:schemeClr val="bg1">
                <a:lumMod val="95000"/>
                <a:lumOff val="5000"/>
              </a:schemeClr>
            </a:solidFill>
          </a:endParaRPr>
        </a:p>
      </dgm:t>
    </dgm:pt>
    <dgm:pt modelId="{F0898E95-6F22-4FC9-9343-CC24D9B87CB1}" type="sibTrans" cxnId="{C086E4C4-C7D5-49F1-899E-2560401E60A8}">
      <dgm:prSet/>
      <dgm:spPr/>
      <dgm:t>
        <a:bodyPr/>
        <a:lstStyle/>
        <a:p>
          <a:endParaRPr lang="es-EC">
            <a:solidFill>
              <a:schemeClr val="bg1">
                <a:lumMod val="95000"/>
                <a:lumOff val="5000"/>
              </a:schemeClr>
            </a:solidFill>
          </a:endParaRPr>
        </a:p>
      </dgm:t>
    </dgm:pt>
    <dgm:pt modelId="{7CE01241-42E1-46B0-AF38-34BA0EE8BF3B}">
      <dgm:prSet phldrT="[Texto]"/>
      <dgm:spPr/>
      <dgm:t>
        <a:bodyPr/>
        <a:lstStyle/>
        <a:p>
          <a:r>
            <a:rPr lang="es-EC" dirty="0" smtClean="0">
              <a:solidFill>
                <a:schemeClr val="bg1">
                  <a:lumMod val="95000"/>
                  <a:lumOff val="5000"/>
                </a:schemeClr>
              </a:solidFill>
            </a:rPr>
            <a:t>PEYEA</a:t>
          </a:r>
          <a:endParaRPr lang="es-EC" dirty="0">
            <a:solidFill>
              <a:schemeClr val="bg1">
                <a:lumMod val="95000"/>
                <a:lumOff val="5000"/>
              </a:schemeClr>
            </a:solidFill>
          </a:endParaRPr>
        </a:p>
      </dgm:t>
    </dgm:pt>
    <dgm:pt modelId="{8FC40B13-4417-4740-AB9F-81021191C6D0}" type="parTrans" cxnId="{7388D93D-568B-48F9-95B0-E01246F69F4D}">
      <dgm:prSet/>
      <dgm:spPr/>
      <dgm:t>
        <a:bodyPr/>
        <a:lstStyle/>
        <a:p>
          <a:endParaRPr lang="es-EC">
            <a:solidFill>
              <a:schemeClr val="bg1">
                <a:lumMod val="95000"/>
                <a:lumOff val="5000"/>
              </a:schemeClr>
            </a:solidFill>
          </a:endParaRPr>
        </a:p>
      </dgm:t>
    </dgm:pt>
    <dgm:pt modelId="{D55AABA4-5A6F-4B09-B15F-8EA328AEC8DA}" type="sibTrans" cxnId="{7388D93D-568B-48F9-95B0-E01246F69F4D}">
      <dgm:prSet/>
      <dgm:spPr/>
      <dgm:t>
        <a:bodyPr/>
        <a:lstStyle/>
        <a:p>
          <a:endParaRPr lang="es-EC">
            <a:solidFill>
              <a:schemeClr val="bg1">
                <a:lumMod val="95000"/>
                <a:lumOff val="5000"/>
              </a:schemeClr>
            </a:solidFill>
          </a:endParaRPr>
        </a:p>
      </dgm:t>
    </dgm:pt>
    <dgm:pt modelId="{ECE1865B-F9BA-4ADC-8F36-056BDDCF9AC6}" type="pres">
      <dgm:prSet presAssocID="{07257824-AD87-4C92-9577-527994D3D8AD}" presName="Name0" presStyleCnt="0">
        <dgm:presLayoutVars>
          <dgm:dir/>
        </dgm:presLayoutVars>
      </dgm:prSet>
      <dgm:spPr/>
      <dgm:t>
        <a:bodyPr/>
        <a:lstStyle/>
        <a:p>
          <a:endParaRPr lang="es-EC"/>
        </a:p>
      </dgm:t>
    </dgm:pt>
    <dgm:pt modelId="{69835068-9DF4-4E02-94A8-B696F0A32C94}" type="pres">
      <dgm:prSet presAssocID="{DC13B7EC-B424-4832-99E5-832866C33C74}" presName="composite" presStyleCnt="0"/>
      <dgm:spPr/>
    </dgm:pt>
    <dgm:pt modelId="{A657F032-C2E7-4C81-8BE2-ABB319E4F6E8}" type="pres">
      <dgm:prSet presAssocID="{DC13B7EC-B424-4832-99E5-832866C33C74}" presName="Accent" presStyleLbl="alignAcc1" presStyleIdx="0" presStyleCnt="5"/>
      <dgm:spPr/>
    </dgm:pt>
    <dgm:pt modelId="{E0ECE5C7-AB84-45D9-ACF0-EE6A04843D01}" type="pres">
      <dgm:prSet presAssocID="{DC13B7EC-B424-4832-99E5-832866C33C74}" presName="Image" presStyleLbl="node1" presStyleIdx="0" presStyleCnt="5"/>
      <dgm:spPr>
        <a:blipFill rotWithShape="1">
          <a:blip xmlns:r="http://schemas.openxmlformats.org/officeDocument/2006/relationships" r:embed="rId1"/>
          <a:stretch>
            <a:fillRect/>
          </a:stretch>
        </a:blipFill>
      </dgm:spPr>
    </dgm:pt>
    <dgm:pt modelId="{82174677-D19A-45A5-A28D-0850A02FD1DA}" type="pres">
      <dgm:prSet presAssocID="{DC13B7EC-B424-4832-99E5-832866C33C74}" presName="Child" presStyleLbl="revTx" presStyleIdx="0" presStyleCnt="5">
        <dgm:presLayoutVars>
          <dgm:bulletEnabled val="1"/>
        </dgm:presLayoutVars>
      </dgm:prSet>
      <dgm:spPr/>
      <dgm:t>
        <a:bodyPr/>
        <a:lstStyle/>
        <a:p>
          <a:endParaRPr lang="es-EC"/>
        </a:p>
      </dgm:t>
    </dgm:pt>
    <dgm:pt modelId="{18A1018B-9735-464F-B12C-7546AF79B210}" type="pres">
      <dgm:prSet presAssocID="{DC13B7EC-B424-4832-99E5-832866C33C74}" presName="Parent" presStyleLbl="alignNode1" presStyleIdx="0" presStyleCnt="5">
        <dgm:presLayoutVars>
          <dgm:bulletEnabled val="1"/>
        </dgm:presLayoutVars>
      </dgm:prSet>
      <dgm:spPr/>
      <dgm:t>
        <a:bodyPr/>
        <a:lstStyle/>
        <a:p>
          <a:endParaRPr lang="es-EC"/>
        </a:p>
      </dgm:t>
    </dgm:pt>
    <dgm:pt modelId="{D90111E3-A4EB-455A-96AE-FAD6CB5B2BCC}" type="pres">
      <dgm:prSet presAssocID="{EAC59D0A-CF78-4405-89E7-61C8DCB41116}" presName="sibTrans" presStyleCnt="0"/>
      <dgm:spPr/>
    </dgm:pt>
    <dgm:pt modelId="{17CCEA39-4320-457D-8C18-1112080AAED9}" type="pres">
      <dgm:prSet presAssocID="{C0BAC7BD-8882-4E4C-810C-70E571A78EAA}" presName="composite" presStyleCnt="0"/>
      <dgm:spPr/>
    </dgm:pt>
    <dgm:pt modelId="{BF67464F-12FF-49B2-B8CB-BC76EEC6D5F4}" type="pres">
      <dgm:prSet presAssocID="{C0BAC7BD-8882-4E4C-810C-70E571A78EAA}" presName="Accent" presStyleLbl="alignAcc1" presStyleIdx="1" presStyleCnt="5"/>
      <dgm:spPr/>
    </dgm:pt>
    <dgm:pt modelId="{CE12137C-53C7-4534-86F0-7C82EE171981}" type="pres">
      <dgm:prSet presAssocID="{C0BAC7BD-8882-4E4C-810C-70E571A78EAA}" presName="Image" presStyleLbl="node1" presStyleIdx="1" presStyleCnt="5"/>
      <dgm:spPr>
        <a:blipFill rotWithShape="1">
          <a:blip xmlns:r="http://schemas.openxmlformats.org/officeDocument/2006/relationships" r:embed="rId2"/>
          <a:stretch>
            <a:fillRect/>
          </a:stretch>
        </a:blipFill>
      </dgm:spPr>
    </dgm:pt>
    <dgm:pt modelId="{F21FD0C0-AFFB-4E79-A0B3-B31E17001D69}" type="pres">
      <dgm:prSet presAssocID="{C0BAC7BD-8882-4E4C-810C-70E571A78EAA}" presName="Child" presStyleLbl="revTx" presStyleIdx="1" presStyleCnt="5">
        <dgm:presLayoutVars>
          <dgm:bulletEnabled val="1"/>
        </dgm:presLayoutVars>
      </dgm:prSet>
      <dgm:spPr/>
      <dgm:t>
        <a:bodyPr/>
        <a:lstStyle/>
        <a:p>
          <a:endParaRPr lang="es-EC"/>
        </a:p>
      </dgm:t>
    </dgm:pt>
    <dgm:pt modelId="{0C873794-141B-4115-A58A-09D589175AB3}" type="pres">
      <dgm:prSet presAssocID="{C0BAC7BD-8882-4E4C-810C-70E571A78EAA}" presName="Parent" presStyleLbl="alignNode1" presStyleIdx="1" presStyleCnt="5">
        <dgm:presLayoutVars>
          <dgm:bulletEnabled val="1"/>
        </dgm:presLayoutVars>
      </dgm:prSet>
      <dgm:spPr/>
      <dgm:t>
        <a:bodyPr/>
        <a:lstStyle/>
        <a:p>
          <a:endParaRPr lang="es-EC"/>
        </a:p>
      </dgm:t>
    </dgm:pt>
    <dgm:pt modelId="{CD665ADF-14A7-41A5-B3FF-E839664EB2ED}" type="pres">
      <dgm:prSet presAssocID="{50C2EFAB-6B6C-4771-A3A5-02C91769ED8F}" presName="sibTrans" presStyleCnt="0"/>
      <dgm:spPr/>
    </dgm:pt>
    <dgm:pt modelId="{8F63F700-AB72-4CBB-A832-BC47C1B802EA}" type="pres">
      <dgm:prSet presAssocID="{A407B5E8-A6EF-4CF3-B642-C47F61C76275}" presName="composite" presStyleCnt="0"/>
      <dgm:spPr/>
    </dgm:pt>
    <dgm:pt modelId="{6EF97857-F55B-48A9-8E2A-6BF3FD024C74}" type="pres">
      <dgm:prSet presAssocID="{A407B5E8-A6EF-4CF3-B642-C47F61C76275}" presName="Accent" presStyleLbl="alignAcc1" presStyleIdx="2" presStyleCnt="5"/>
      <dgm:spPr/>
    </dgm:pt>
    <dgm:pt modelId="{398B3D7F-ACBC-4973-8751-7DCC3BC65EC0}" type="pres">
      <dgm:prSet presAssocID="{A407B5E8-A6EF-4CF3-B642-C47F61C76275}" presName="Image" presStyleLbl="node1" presStyleIdx="2" presStyleCnt="5"/>
      <dgm:spPr>
        <a:blipFill rotWithShape="1">
          <a:blip xmlns:r="http://schemas.openxmlformats.org/officeDocument/2006/relationships" r:embed="rId3"/>
          <a:stretch>
            <a:fillRect/>
          </a:stretch>
        </a:blipFill>
      </dgm:spPr>
      <dgm:t>
        <a:bodyPr/>
        <a:lstStyle/>
        <a:p>
          <a:endParaRPr lang="es-EC"/>
        </a:p>
      </dgm:t>
    </dgm:pt>
    <dgm:pt modelId="{E71CF63F-5848-4192-8AF2-C3F2BC5D96FD}" type="pres">
      <dgm:prSet presAssocID="{A407B5E8-A6EF-4CF3-B642-C47F61C76275}" presName="Child" presStyleLbl="revTx" presStyleIdx="2" presStyleCnt="5">
        <dgm:presLayoutVars>
          <dgm:bulletEnabled val="1"/>
        </dgm:presLayoutVars>
      </dgm:prSet>
      <dgm:spPr/>
      <dgm:t>
        <a:bodyPr/>
        <a:lstStyle/>
        <a:p>
          <a:endParaRPr lang="es-EC"/>
        </a:p>
      </dgm:t>
    </dgm:pt>
    <dgm:pt modelId="{8D71EFE4-B68C-4A3F-AA34-1A6C4443EF87}" type="pres">
      <dgm:prSet presAssocID="{A407B5E8-A6EF-4CF3-B642-C47F61C76275}" presName="Parent" presStyleLbl="alignNode1" presStyleIdx="2" presStyleCnt="5">
        <dgm:presLayoutVars>
          <dgm:bulletEnabled val="1"/>
        </dgm:presLayoutVars>
      </dgm:prSet>
      <dgm:spPr/>
      <dgm:t>
        <a:bodyPr/>
        <a:lstStyle/>
        <a:p>
          <a:endParaRPr lang="es-EC"/>
        </a:p>
      </dgm:t>
    </dgm:pt>
    <dgm:pt modelId="{DAC71931-D3EF-42C2-B51D-7E21A9798ADF}" type="pres">
      <dgm:prSet presAssocID="{7A30BF8A-169B-4C4A-BF7D-1D0E4926BD01}" presName="sibTrans" presStyleCnt="0"/>
      <dgm:spPr/>
    </dgm:pt>
    <dgm:pt modelId="{8263F454-2F44-471A-8C1A-41F74F6DC935}" type="pres">
      <dgm:prSet presAssocID="{97DD650C-A32E-4AB7-A3CA-D2ED44BE12B0}" presName="composite" presStyleCnt="0"/>
      <dgm:spPr/>
    </dgm:pt>
    <dgm:pt modelId="{36296E89-381D-4F6F-8193-5BDD80518118}" type="pres">
      <dgm:prSet presAssocID="{97DD650C-A32E-4AB7-A3CA-D2ED44BE12B0}" presName="Accent" presStyleLbl="alignAcc1" presStyleIdx="3" presStyleCnt="5"/>
      <dgm:spPr/>
    </dgm:pt>
    <dgm:pt modelId="{9D9C6C2E-1AA5-46EA-BB4F-7201C02A2522}" type="pres">
      <dgm:prSet presAssocID="{97DD650C-A32E-4AB7-A3CA-D2ED44BE12B0}" presName="Image" presStyleLbl="node1" presStyleIdx="3" presStyleCnt="5"/>
      <dgm:spPr>
        <a:blipFill rotWithShape="1">
          <a:blip xmlns:r="http://schemas.openxmlformats.org/officeDocument/2006/relationships" r:embed="rId4"/>
          <a:stretch>
            <a:fillRect/>
          </a:stretch>
        </a:blipFill>
      </dgm:spPr>
    </dgm:pt>
    <dgm:pt modelId="{B74F4A0C-69DB-4D9C-8AB6-0FD6E490F5A4}" type="pres">
      <dgm:prSet presAssocID="{97DD650C-A32E-4AB7-A3CA-D2ED44BE12B0}" presName="Child" presStyleLbl="revTx" presStyleIdx="3" presStyleCnt="5">
        <dgm:presLayoutVars>
          <dgm:bulletEnabled val="1"/>
        </dgm:presLayoutVars>
      </dgm:prSet>
      <dgm:spPr/>
    </dgm:pt>
    <dgm:pt modelId="{FDB2F883-0F98-4E93-BA35-BFC8DA7C30DA}" type="pres">
      <dgm:prSet presAssocID="{97DD650C-A32E-4AB7-A3CA-D2ED44BE12B0}" presName="Parent" presStyleLbl="alignNode1" presStyleIdx="3" presStyleCnt="5">
        <dgm:presLayoutVars>
          <dgm:bulletEnabled val="1"/>
        </dgm:presLayoutVars>
      </dgm:prSet>
      <dgm:spPr/>
      <dgm:t>
        <a:bodyPr/>
        <a:lstStyle/>
        <a:p>
          <a:endParaRPr lang="es-EC"/>
        </a:p>
      </dgm:t>
    </dgm:pt>
    <dgm:pt modelId="{A97897C1-A978-4628-A1C0-301514004CD9}" type="pres">
      <dgm:prSet presAssocID="{F0898E95-6F22-4FC9-9343-CC24D9B87CB1}" presName="sibTrans" presStyleCnt="0"/>
      <dgm:spPr/>
    </dgm:pt>
    <dgm:pt modelId="{49994BB2-2596-4DD4-BD11-328F52CD39DC}" type="pres">
      <dgm:prSet presAssocID="{7CE01241-42E1-46B0-AF38-34BA0EE8BF3B}" presName="composite" presStyleCnt="0"/>
      <dgm:spPr/>
    </dgm:pt>
    <dgm:pt modelId="{D297B98F-387F-4305-BA82-1AAAA6AA2300}" type="pres">
      <dgm:prSet presAssocID="{7CE01241-42E1-46B0-AF38-34BA0EE8BF3B}" presName="Accent" presStyleLbl="alignAcc1" presStyleIdx="4" presStyleCnt="5"/>
      <dgm:spPr/>
    </dgm:pt>
    <dgm:pt modelId="{DD698B6E-3A71-4C99-A6CE-60EF295E4111}" type="pres">
      <dgm:prSet presAssocID="{7CE01241-42E1-46B0-AF38-34BA0EE8BF3B}" presName="Image" presStyleLbl="node1" presStyleIdx="4" presStyleCnt="5"/>
      <dgm:spPr>
        <a:blipFill rotWithShape="1">
          <a:blip xmlns:r="http://schemas.openxmlformats.org/officeDocument/2006/relationships" r:embed="rId5"/>
          <a:stretch>
            <a:fillRect/>
          </a:stretch>
        </a:blipFill>
      </dgm:spPr>
    </dgm:pt>
    <dgm:pt modelId="{0E08E179-C00B-47CC-88F4-8B42E1FC6ED5}" type="pres">
      <dgm:prSet presAssocID="{7CE01241-42E1-46B0-AF38-34BA0EE8BF3B}" presName="Child" presStyleLbl="revTx" presStyleIdx="4" presStyleCnt="5">
        <dgm:presLayoutVars>
          <dgm:bulletEnabled val="1"/>
        </dgm:presLayoutVars>
      </dgm:prSet>
      <dgm:spPr/>
    </dgm:pt>
    <dgm:pt modelId="{867D1D85-153B-4007-B43C-82B5BCEBBB91}" type="pres">
      <dgm:prSet presAssocID="{7CE01241-42E1-46B0-AF38-34BA0EE8BF3B}" presName="Parent" presStyleLbl="alignNode1" presStyleIdx="4" presStyleCnt="5">
        <dgm:presLayoutVars>
          <dgm:bulletEnabled val="1"/>
        </dgm:presLayoutVars>
      </dgm:prSet>
      <dgm:spPr/>
      <dgm:t>
        <a:bodyPr/>
        <a:lstStyle/>
        <a:p>
          <a:endParaRPr lang="es-EC"/>
        </a:p>
      </dgm:t>
    </dgm:pt>
  </dgm:ptLst>
  <dgm:cxnLst>
    <dgm:cxn modelId="{5057B310-7E3D-4CA2-AB4D-D4C018BC9FFD}" type="presOf" srcId="{B4025722-3940-47ED-B482-6347DA745608}" destId="{F21FD0C0-AFFB-4E79-A0B3-B31E17001D69}" srcOrd="0" destOrd="0" presId="urn:microsoft.com/office/officeart/2008/layout/TitlePictureLineup"/>
    <dgm:cxn modelId="{7B082E9A-A3B1-4E94-9BEC-F6B85431C1ED}" type="presOf" srcId="{2B6C3550-D3A8-46E4-8812-E8066F24A83B}" destId="{82174677-D19A-45A5-A28D-0850A02FD1DA}" srcOrd="0" destOrd="0" presId="urn:microsoft.com/office/officeart/2008/layout/TitlePictureLineup"/>
    <dgm:cxn modelId="{9C4DF1E7-3548-4EBB-937D-B67C6D891B3B}" srcId="{07257824-AD87-4C92-9577-527994D3D8AD}" destId="{DC13B7EC-B424-4832-99E5-832866C33C74}" srcOrd="0" destOrd="0" parTransId="{DAFA3C66-36E8-4E0E-BA8E-F30DF1F397BC}" sibTransId="{EAC59D0A-CF78-4405-89E7-61C8DCB41116}"/>
    <dgm:cxn modelId="{395C8293-6383-4B46-B13B-525E8F5A8182}" type="presOf" srcId="{DC13B7EC-B424-4832-99E5-832866C33C74}" destId="{18A1018B-9735-464F-B12C-7546AF79B210}" srcOrd="0" destOrd="0" presId="urn:microsoft.com/office/officeart/2008/layout/TitlePictureLineup"/>
    <dgm:cxn modelId="{CD156488-8DFE-4C3B-8CAA-30A9CD8CD470}" srcId="{07257824-AD87-4C92-9577-527994D3D8AD}" destId="{A407B5E8-A6EF-4CF3-B642-C47F61C76275}" srcOrd="2" destOrd="0" parTransId="{E1C8C164-A515-4DA8-99CA-AEF29D46A21B}" sibTransId="{7A30BF8A-169B-4C4A-BF7D-1D0E4926BD01}"/>
    <dgm:cxn modelId="{0AD528E5-0626-44A5-8936-D27134D8C1D1}" srcId="{07257824-AD87-4C92-9577-527994D3D8AD}" destId="{C0BAC7BD-8882-4E4C-810C-70E571A78EAA}" srcOrd="1" destOrd="0" parTransId="{A954BE5F-CCB9-4AF5-A19F-D180A571F32D}" sibTransId="{50C2EFAB-6B6C-4771-A3A5-02C91769ED8F}"/>
    <dgm:cxn modelId="{F5F3505C-AA76-42BD-95AA-9C3FCD553951}" type="presOf" srcId="{A407B5E8-A6EF-4CF3-B642-C47F61C76275}" destId="{8D71EFE4-B68C-4A3F-AA34-1A6C4443EF87}" srcOrd="0" destOrd="0" presId="urn:microsoft.com/office/officeart/2008/layout/TitlePictureLineup"/>
    <dgm:cxn modelId="{14CA324C-85D8-4BD8-A192-6B3F56D9D481}" type="presOf" srcId="{7CE01241-42E1-46B0-AF38-34BA0EE8BF3B}" destId="{867D1D85-153B-4007-B43C-82B5BCEBBB91}" srcOrd="0" destOrd="0" presId="urn:microsoft.com/office/officeart/2008/layout/TitlePictureLineup"/>
    <dgm:cxn modelId="{7388D93D-568B-48F9-95B0-E01246F69F4D}" srcId="{07257824-AD87-4C92-9577-527994D3D8AD}" destId="{7CE01241-42E1-46B0-AF38-34BA0EE8BF3B}" srcOrd="4" destOrd="0" parTransId="{8FC40B13-4417-4740-AB9F-81021191C6D0}" sibTransId="{D55AABA4-5A6F-4B09-B15F-8EA328AEC8DA}"/>
    <dgm:cxn modelId="{3922369A-298F-415F-BC65-31F9B8BEF65F}" srcId="{DC13B7EC-B424-4832-99E5-832866C33C74}" destId="{2B6C3550-D3A8-46E4-8812-E8066F24A83B}" srcOrd="0" destOrd="0" parTransId="{8F6FD788-598C-4F09-A3F1-551F183EA844}" sibTransId="{5CFD4297-9018-4E84-906D-DC939C6294F2}"/>
    <dgm:cxn modelId="{658639C7-16BA-4FC5-B775-90BFD3C415DC}" type="presOf" srcId="{C0BAC7BD-8882-4E4C-810C-70E571A78EAA}" destId="{0C873794-141B-4115-A58A-09D589175AB3}" srcOrd="0" destOrd="0" presId="urn:microsoft.com/office/officeart/2008/layout/TitlePictureLineup"/>
    <dgm:cxn modelId="{80F3D4F6-834D-4B1D-96FF-B08FA84B87FB}" type="presOf" srcId="{07257824-AD87-4C92-9577-527994D3D8AD}" destId="{ECE1865B-F9BA-4ADC-8F36-056BDDCF9AC6}" srcOrd="0" destOrd="0" presId="urn:microsoft.com/office/officeart/2008/layout/TitlePictureLineup"/>
    <dgm:cxn modelId="{C086E4C4-C7D5-49F1-899E-2560401E60A8}" srcId="{07257824-AD87-4C92-9577-527994D3D8AD}" destId="{97DD650C-A32E-4AB7-A3CA-D2ED44BE12B0}" srcOrd="3" destOrd="0" parTransId="{7D4AF625-F213-4C14-B208-4638A4D81519}" sibTransId="{F0898E95-6F22-4FC9-9343-CC24D9B87CB1}"/>
    <dgm:cxn modelId="{66D5A065-1CB1-47D1-B1FA-FDE08659F630}" srcId="{C0BAC7BD-8882-4E4C-810C-70E571A78EAA}" destId="{B4025722-3940-47ED-B482-6347DA745608}" srcOrd="0" destOrd="0" parTransId="{AA70D9C2-FEDF-4DD5-A213-E0A965E75574}" sibTransId="{C19ABED8-C751-406A-B72A-F2C1C2518DFC}"/>
    <dgm:cxn modelId="{F962708B-6F37-4567-8629-D9712752AFD9}" type="presOf" srcId="{97DD650C-A32E-4AB7-A3CA-D2ED44BE12B0}" destId="{FDB2F883-0F98-4E93-BA35-BFC8DA7C30DA}" srcOrd="0" destOrd="0" presId="urn:microsoft.com/office/officeart/2008/layout/TitlePictureLineup"/>
    <dgm:cxn modelId="{70004378-7FC6-48C2-8124-CA619C6D4BB8}" type="presOf" srcId="{ACD72F30-BD83-4468-B889-F183C5B937D8}" destId="{E71CF63F-5848-4192-8AF2-C3F2BC5D96FD}" srcOrd="0" destOrd="0" presId="urn:microsoft.com/office/officeart/2008/layout/TitlePictureLineup"/>
    <dgm:cxn modelId="{A0C7B23F-8ED9-42B4-AAB9-EAB3EF6EE5BF}" srcId="{A407B5E8-A6EF-4CF3-B642-C47F61C76275}" destId="{ACD72F30-BD83-4468-B889-F183C5B937D8}" srcOrd="0" destOrd="0" parTransId="{85A88203-C894-4DD7-B295-CCCB95244F09}" sibTransId="{FA0E9101-1CF3-4512-A5A1-F46E77C3FDF0}"/>
    <dgm:cxn modelId="{3FCCBA57-9D4D-4281-9F84-4C73AD7B338D}" type="presParOf" srcId="{ECE1865B-F9BA-4ADC-8F36-056BDDCF9AC6}" destId="{69835068-9DF4-4E02-94A8-B696F0A32C94}" srcOrd="0" destOrd="0" presId="urn:microsoft.com/office/officeart/2008/layout/TitlePictureLineup"/>
    <dgm:cxn modelId="{6795AB94-CAF6-4009-9221-9A69983D16BF}" type="presParOf" srcId="{69835068-9DF4-4E02-94A8-B696F0A32C94}" destId="{A657F032-C2E7-4C81-8BE2-ABB319E4F6E8}" srcOrd="0" destOrd="0" presId="urn:microsoft.com/office/officeart/2008/layout/TitlePictureLineup"/>
    <dgm:cxn modelId="{967CB6AB-38BC-4ED4-92FB-4547373212A8}" type="presParOf" srcId="{69835068-9DF4-4E02-94A8-B696F0A32C94}" destId="{E0ECE5C7-AB84-45D9-ACF0-EE6A04843D01}" srcOrd="1" destOrd="0" presId="urn:microsoft.com/office/officeart/2008/layout/TitlePictureLineup"/>
    <dgm:cxn modelId="{7BFCDBF2-5EEA-4A53-B12A-FE4A7D507452}" type="presParOf" srcId="{69835068-9DF4-4E02-94A8-B696F0A32C94}" destId="{82174677-D19A-45A5-A28D-0850A02FD1DA}" srcOrd="2" destOrd="0" presId="urn:microsoft.com/office/officeart/2008/layout/TitlePictureLineup"/>
    <dgm:cxn modelId="{1D3D5F67-F4B7-4125-8551-930C5D6326F6}" type="presParOf" srcId="{69835068-9DF4-4E02-94A8-B696F0A32C94}" destId="{18A1018B-9735-464F-B12C-7546AF79B210}" srcOrd="3" destOrd="0" presId="urn:microsoft.com/office/officeart/2008/layout/TitlePictureLineup"/>
    <dgm:cxn modelId="{A802E116-5DB9-4EB7-BCDB-939ABC332B59}" type="presParOf" srcId="{ECE1865B-F9BA-4ADC-8F36-056BDDCF9AC6}" destId="{D90111E3-A4EB-455A-96AE-FAD6CB5B2BCC}" srcOrd="1" destOrd="0" presId="urn:microsoft.com/office/officeart/2008/layout/TitlePictureLineup"/>
    <dgm:cxn modelId="{1CBD513F-F9A5-4889-952A-86D46168AAAD}" type="presParOf" srcId="{ECE1865B-F9BA-4ADC-8F36-056BDDCF9AC6}" destId="{17CCEA39-4320-457D-8C18-1112080AAED9}" srcOrd="2" destOrd="0" presId="urn:microsoft.com/office/officeart/2008/layout/TitlePictureLineup"/>
    <dgm:cxn modelId="{0680FAC4-18AE-4DC7-A800-ED702970B7A4}" type="presParOf" srcId="{17CCEA39-4320-457D-8C18-1112080AAED9}" destId="{BF67464F-12FF-49B2-B8CB-BC76EEC6D5F4}" srcOrd="0" destOrd="0" presId="urn:microsoft.com/office/officeart/2008/layout/TitlePictureLineup"/>
    <dgm:cxn modelId="{B17ACD02-23AD-4FCF-B422-2D8D5FACE7AC}" type="presParOf" srcId="{17CCEA39-4320-457D-8C18-1112080AAED9}" destId="{CE12137C-53C7-4534-86F0-7C82EE171981}" srcOrd="1" destOrd="0" presId="urn:microsoft.com/office/officeart/2008/layout/TitlePictureLineup"/>
    <dgm:cxn modelId="{4125F8E4-02B3-4324-842D-B7B130C401FF}" type="presParOf" srcId="{17CCEA39-4320-457D-8C18-1112080AAED9}" destId="{F21FD0C0-AFFB-4E79-A0B3-B31E17001D69}" srcOrd="2" destOrd="0" presId="urn:microsoft.com/office/officeart/2008/layout/TitlePictureLineup"/>
    <dgm:cxn modelId="{8308075B-9449-4893-9969-EC25E7EA5C5B}" type="presParOf" srcId="{17CCEA39-4320-457D-8C18-1112080AAED9}" destId="{0C873794-141B-4115-A58A-09D589175AB3}" srcOrd="3" destOrd="0" presId="urn:microsoft.com/office/officeart/2008/layout/TitlePictureLineup"/>
    <dgm:cxn modelId="{94A15A35-D4EA-462A-84F6-3254A8DCFE58}" type="presParOf" srcId="{ECE1865B-F9BA-4ADC-8F36-056BDDCF9AC6}" destId="{CD665ADF-14A7-41A5-B3FF-E839664EB2ED}" srcOrd="3" destOrd="0" presId="urn:microsoft.com/office/officeart/2008/layout/TitlePictureLineup"/>
    <dgm:cxn modelId="{EE121945-50B6-4418-B35A-9E6FAAF991CE}" type="presParOf" srcId="{ECE1865B-F9BA-4ADC-8F36-056BDDCF9AC6}" destId="{8F63F700-AB72-4CBB-A832-BC47C1B802EA}" srcOrd="4" destOrd="0" presId="urn:microsoft.com/office/officeart/2008/layout/TitlePictureLineup"/>
    <dgm:cxn modelId="{7CE471A0-BB9D-4CC0-97E6-40F27122D2C6}" type="presParOf" srcId="{8F63F700-AB72-4CBB-A832-BC47C1B802EA}" destId="{6EF97857-F55B-48A9-8E2A-6BF3FD024C74}" srcOrd="0" destOrd="0" presId="urn:microsoft.com/office/officeart/2008/layout/TitlePictureLineup"/>
    <dgm:cxn modelId="{D29ADEF1-7F6C-4FAD-8727-82F5C935F850}" type="presParOf" srcId="{8F63F700-AB72-4CBB-A832-BC47C1B802EA}" destId="{398B3D7F-ACBC-4973-8751-7DCC3BC65EC0}" srcOrd="1" destOrd="0" presId="urn:microsoft.com/office/officeart/2008/layout/TitlePictureLineup"/>
    <dgm:cxn modelId="{C70EF2C4-1E69-40F3-84CB-45D3C41C6971}" type="presParOf" srcId="{8F63F700-AB72-4CBB-A832-BC47C1B802EA}" destId="{E71CF63F-5848-4192-8AF2-C3F2BC5D96FD}" srcOrd="2" destOrd="0" presId="urn:microsoft.com/office/officeart/2008/layout/TitlePictureLineup"/>
    <dgm:cxn modelId="{6A394424-8881-4DC5-824D-6648340F969F}" type="presParOf" srcId="{8F63F700-AB72-4CBB-A832-BC47C1B802EA}" destId="{8D71EFE4-B68C-4A3F-AA34-1A6C4443EF87}" srcOrd="3" destOrd="0" presId="urn:microsoft.com/office/officeart/2008/layout/TitlePictureLineup"/>
    <dgm:cxn modelId="{250C1440-6FD7-4B79-98CB-EA7CDAA17DB7}" type="presParOf" srcId="{ECE1865B-F9BA-4ADC-8F36-056BDDCF9AC6}" destId="{DAC71931-D3EF-42C2-B51D-7E21A9798ADF}" srcOrd="5" destOrd="0" presId="urn:microsoft.com/office/officeart/2008/layout/TitlePictureLineup"/>
    <dgm:cxn modelId="{103661CF-3171-4C8F-8B23-6B82B2484092}" type="presParOf" srcId="{ECE1865B-F9BA-4ADC-8F36-056BDDCF9AC6}" destId="{8263F454-2F44-471A-8C1A-41F74F6DC935}" srcOrd="6" destOrd="0" presId="urn:microsoft.com/office/officeart/2008/layout/TitlePictureLineup"/>
    <dgm:cxn modelId="{8400CB01-657B-47FD-B52B-096B9F32FE15}" type="presParOf" srcId="{8263F454-2F44-471A-8C1A-41F74F6DC935}" destId="{36296E89-381D-4F6F-8193-5BDD80518118}" srcOrd="0" destOrd="0" presId="urn:microsoft.com/office/officeart/2008/layout/TitlePictureLineup"/>
    <dgm:cxn modelId="{3238391D-3699-400B-9F96-CEF37254DFC1}" type="presParOf" srcId="{8263F454-2F44-471A-8C1A-41F74F6DC935}" destId="{9D9C6C2E-1AA5-46EA-BB4F-7201C02A2522}" srcOrd="1" destOrd="0" presId="urn:microsoft.com/office/officeart/2008/layout/TitlePictureLineup"/>
    <dgm:cxn modelId="{62C9D7BD-FE1C-4F1A-AB9B-833E6BD0C643}" type="presParOf" srcId="{8263F454-2F44-471A-8C1A-41F74F6DC935}" destId="{B74F4A0C-69DB-4D9C-8AB6-0FD6E490F5A4}" srcOrd="2" destOrd="0" presId="urn:microsoft.com/office/officeart/2008/layout/TitlePictureLineup"/>
    <dgm:cxn modelId="{C0835E70-5C61-440B-92D8-BC5ACAA3B766}" type="presParOf" srcId="{8263F454-2F44-471A-8C1A-41F74F6DC935}" destId="{FDB2F883-0F98-4E93-BA35-BFC8DA7C30DA}" srcOrd="3" destOrd="0" presId="urn:microsoft.com/office/officeart/2008/layout/TitlePictureLineup"/>
    <dgm:cxn modelId="{274D041B-BECE-4C10-8FBD-128EB4AAA6E6}" type="presParOf" srcId="{ECE1865B-F9BA-4ADC-8F36-056BDDCF9AC6}" destId="{A97897C1-A978-4628-A1C0-301514004CD9}" srcOrd="7" destOrd="0" presId="urn:microsoft.com/office/officeart/2008/layout/TitlePictureLineup"/>
    <dgm:cxn modelId="{280CAEBA-804A-43B8-B11D-B7A093EF783B}" type="presParOf" srcId="{ECE1865B-F9BA-4ADC-8F36-056BDDCF9AC6}" destId="{49994BB2-2596-4DD4-BD11-328F52CD39DC}" srcOrd="8" destOrd="0" presId="urn:microsoft.com/office/officeart/2008/layout/TitlePictureLineup"/>
    <dgm:cxn modelId="{79F22E08-2C3D-4025-A9D1-D5E0E19A2762}" type="presParOf" srcId="{49994BB2-2596-4DD4-BD11-328F52CD39DC}" destId="{D297B98F-387F-4305-BA82-1AAAA6AA2300}" srcOrd="0" destOrd="0" presId="urn:microsoft.com/office/officeart/2008/layout/TitlePictureLineup"/>
    <dgm:cxn modelId="{1B0DCAA5-4838-4C80-A021-BC96D0C28CBB}" type="presParOf" srcId="{49994BB2-2596-4DD4-BD11-328F52CD39DC}" destId="{DD698B6E-3A71-4C99-A6CE-60EF295E4111}" srcOrd="1" destOrd="0" presId="urn:microsoft.com/office/officeart/2008/layout/TitlePictureLineup"/>
    <dgm:cxn modelId="{2D7B6186-C608-49E7-9090-CAEE57F7A87F}" type="presParOf" srcId="{49994BB2-2596-4DD4-BD11-328F52CD39DC}" destId="{0E08E179-C00B-47CC-88F4-8B42E1FC6ED5}" srcOrd="2" destOrd="0" presId="urn:microsoft.com/office/officeart/2008/layout/TitlePictureLineup"/>
    <dgm:cxn modelId="{CF9BD56E-AADC-499A-A3AF-FE4A10F333CF}" type="presParOf" srcId="{49994BB2-2596-4DD4-BD11-328F52CD39DC}" destId="{867D1D85-153B-4007-B43C-82B5BCEBBB91}" srcOrd="3" destOrd="0" presId="urn:microsoft.com/office/officeart/2008/layout/TitlePictureLineup"/>
  </dgm:cxnLst>
  <dgm:bg>
    <a:solidFill>
      <a:schemeClr val="tx1"/>
    </a:solid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600" dirty="0" smtClean="0"/>
            <a:t>GESTIÓN DE APOYO</a:t>
          </a:r>
          <a:endParaRPr lang="es-EC" sz="1600"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66168" custLinFactNeighborX="-6132">
        <dgm:presLayoutVars>
          <dgm:bulletEnabled val="1"/>
        </dgm:presLayoutVars>
      </dgm:prSet>
      <dgm:spPr/>
      <dgm:t>
        <a:bodyPr/>
        <a:lstStyle/>
        <a:p>
          <a:endParaRPr lang="es-EC"/>
        </a:p>
      </dgm:t>
    </dgm:pt>
  </dgm:ptLst>
  <dgm:cxnLst>
    <dgm:cxn modelId="{46B7716D-0B55-4313-B6D5-78DC557C7894}" srcId="{32992447-B1D3-4496-95B5-280C41C690B9}" destId="{4612B633-7879-4BE7-AC1F-6026D6A23E55}" srcOrd="0" destOrd="0" parTransId="{C5E8563D-0E17-4869-8A5B-4157DB6C6FD4}" sibTransId="{83E43C8A-A52D-48A3-92EE-BE8DC9D6700F}"/>
    <dgm:cxn modelId="{95974AAF-3865-4246-A8D8-3A94AFA17B70}" type="presOf" srcId="{4612B633-7879-4BE7-AC1F-6026D6A23E55}" destId="{D49D6E48-E2DF-4AF8-A8AE-AB5BE25DB5C4}" srcOrd="0" destOrd="0" presId="urn:microsoft.com/office/officeart/2005/8/layout/hProcess9"/>
    <dgm:cxn modelId="{E99130DE-9977-49E9-BB32-5F6AE7A466AB}" type="presOf" srcId="{32992447-B1D3-4496-95B5-280C41C690B9}" destId="{9113BA21-DE03-4976-B1CB-BFFAAA8A05D5}" srcOrd="0" destOrd="0" presId="urn:microsoft.com/office/officeart/2005/8/layout/hProcess9"/>
    <dgm:cxn modelId="{7E6D927D-1181-4F24-B30F-9992823E97D0}" type="presParOf" srcId="{9113BA21-DE03-4976-B1CB-BFFAAA8A05D5}" destId="{BDC0C3CC-26A7-4BEC-A1BD-2128701852D4}" srcOrd="0" destOrd="0" presId="urn:microsoft.com/office/officeart/2005/8/layout/hProcess9"/>
    <dgm:cxn modelId="{46D870B0-6F10-4567-9B59-59251340F3BF}" type="presParOf" srcId="{9113BA21-DE03-4976-B1CB-BFFAAA8A05D5}" destId="{DA7AC8F5-21B2-43A2-BB90-47338AEEE788}" srcOrd="1" destOrd="0" presId="urn:microsoft.com/office/officeart/2005/8/layout/hProcess9"/>
    <dgm:cxn modelId="{E459F934-B378-409C-95D4-36E064957C57}"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07257824-AD87-4C92-9577-527994D3D8AD}" type="doc">
      <dgm:prSet loTypeId="urn:microsoft.com/office/officeart/2008/layout/TitlePictureLineup" loCatId="picture" qsTypeId="urn:microsoft.com/office/officeart/2005/8/quickstyle/simple1" qsCatId="simple" csTypeId="urn:microsoft.com/office/officeart/2005/8/colors/accent4_1" csCatId="accent4" phldr="1"/>
      <dgm:spPr/>
      <dgm:t>
        <a:bodyPr/>
        <a:lstStyle/>
        <a:p>
          <a:endParaRPr lang="es-EC"/>
        </a:p>
      </dgm:t>
    </dgm:pt>
    <dgm:pt modelId="{DC13B7EC-B424-4832-99E5-832866C33C74}">
      <dgm:prSet phldrT="[Texto]"/>
      <dgm:spPr/>
      <dgm:t>
        <a:bodyPr/>
        <a:lstStyle/>
        <a:p>
          <a:r>
            <a:rPr lang="es-EC" dirty="0" smtClean="0">
              <a:solidFill>
                <a:schemeClr val="bg1">
                  <a:lumMod val="95000"/>
                  <a:lumOff val="5000"/>
                </a:schemeClr>
              </a:solidFill>
            </a:rPr>
            <a:t>FODA</a:t>
          </a:r>
          <a:endParaRPr lang="es-EC" dirty="0">
            <a:solidFill>
              <a:schemeClr val="bg1">
                <a:lumMod val="95000"/>
                <a:lumOff val="5000"/>
              </a:schemeClr>
            </a:solidFill>
          </a:endParaRPr>
        </a:p>
      </dgm:t>
    </dgm:pt>
    <dgm:pt modelId="{DAFA3C66-36E8-4E0E-BA8E-F30DF1F397BC}" type="parTrans" cxnId="{9C4DF1E7-3548-4EBB-937D-B67C6D891B3B}">
      <dgm:prSet/>
      <dgm:spPr/>
      <dgm:t>
        <a:bodyPr/>
        <a:lstStyle/>
        <a:p>
          <a:endParaRPr lang="es-EC">
            <a:solidFill>
              <a:schemeClr val="bg1">
                <a:lumMod val="95000"/>
                <a:lumOff val="5000"/>
              </a:schemeClr>
            </a:solidFill>
          </a:endParaRPr>
        </a:p>
      </dgm:t>
    </dgm:pt>
    <dgm:pt modelId="{EAC59D0A-CF78-4405-89E7-61C8DCB41116}" type="sibTrans" cxnId="{9C4DF1E7-3548-4EBB-937D-B67C6D891B3B}">
      <dgm:prSet/>
      <dgm:spPr/>
      <dgm:t>
        <a:bodyPr/>
        <a:lstStyle/>
        <a:p>
          <a:endParaRPr lang="es-EC">
            <a:solidFill>
              <a:schemeClr val="bg1">
                <a:lumMod val="95000"/>
                <a:lumOff val="5000"/>
              </a:schemeClr>
            </a:solidFill>
          </a:endParaRPr>
        </a:p>
      </dgm:t>
    </dgm:pt>
    <dgm:pt modelId="{2B6C3550-D3A8-46E4-8812-E8066F24A83B}">
      <dgm:prSet phldrT="[Texto]"/>
      <dgm:spPr/>
      <dgm:t>
        <a:bodyPr/>
        <a:lstStyle/>
        <a:p>
          <a:endParaRPr lang="es-EC" dirty="0">
            <a:solidFill>
              <a:schemeClr val="bg1">
                <a:lumMod val="95000"/>
                <a:lumOff val="5000"/>
              </a:schemeClr>
            </a:solidFill>
          </a:endParaRPr>
        </a:p>
      </dgm:t>
    </dgm:pt>
    <dgm:pt modelId="{8F6FD788-598C-4F09-A3F1-551F183EA844}" type="parTrans" cxnId="{3922369A-298F-415F-BC65-31F9B8BEF65F}">
      <dgm:prSet/>
      <dgm:spPr/>
      <dgm:t>
        <a:bodyPr/>
        <a:lstStyle/>
        <a:p>
          <a:endParaRPr lang="es-EC">
            <a:solidFill>
              <a:schemeClr val="bg1">
                <a:lumMod val="95000"/>
                <a:lumOff val="5000"/>
              </a:schemeClr>
            </a:solidFill>
          </a:endParaRPr>
        </a:p>
      </dgm:t>
    </dgm:pt>
    <dgm:pt modelId="{5CFD4297-9018-4E84-906D-DC939C6294F2}" type="sibTrans" cxnId="{3922369A-298F-415F-BC65-31F9B8BEF65F}">
      <dgm:prSet/>
      <dgm:spPr/>
      <dgm:t>
        <a:bodyPr/>
        <a:lstStyle/>
        <a:p>
          <a:endParaRPr lang="es-EC">
            <a:solidFill>
              <a:schemeClr val="bg1">
                <a:lumMod val="95000"/>
                <a:lumOff val="5000"/>
              </a:schemeClr>
            </a:solidFill>
          </a:endParaRPr>
        </a:p>
      </dgm:t>
    </dgm:pt>
    <dgm:pt modelId="{C0BAC7BD-8882-4E4C-810C-70E571A78EAA}">
      <dgm:prSet phldrT="[Texto]"/>
      <dgm:spPr/>
      <dgm:t>
        <a:bodyPr/>
        <a:lstStyle/>
        <a:p>
          <a:r>
            <a:rPr lang="es-EC" dirty="0" smtClean="0">
              <a:solidFill>
                <a:schemeClr val="bg1">
                  <a:lumMod val="95000"/>
                  <a:lumOff val="5000"/>
                </a:schemeClr>
              </a:solidFill>
            </a:rPr>
            <a:t>MEFI</a:t>
          </a:r>
          <a:endParaRPr lang="es-EC" dirty="0">
            <a:solidFill>
              <a:schemeClr val="bg1">
                <a:lumMod val="95000"/>
                <a:lumOff val="5000"/>
              </a:schemeClr>
            </a:solidFill>
          </a:endParaRPr>
        </a:p>
      </dgm:t>
    </dgm:pt>
    <dgm:pt modelId="{A954BE5F-CCB9-4AF5-A19F-D180A571F32D}" type="parTrans" cxnId="{0AD528E5-0626-44A5-8936-D27134D8C1D1}">
      <dgm:prSet/>
      <dgm:spPr/>
      <dgm:t>
        <a:bodyPr/>
        <a:lstStyle/>
        <a:p>
          <a:endParaRPr lang="es-EC">
            <a:solidFill>
              <a:schemeClr val="bg1">
                <a:lumMod val="95000"/>
                <a:lumOff val="5000"/>
              </a:schemeClr>
            </a:solidFill>
          </a:endParaRPr>
        </a:p>
      </dgm:t>
    </dgm:pt>
    <dgm:pt modelId="{50C2EFAB-6B6C-4771-A3A5-02C91769ED8F}" type="sibTrans" cxnId="{0AD528E5-0626-44A5-8936-D27134D8C1D1}">
      <dgm:prSet/>
      <dgm:spPr/>
      <dgm:t>
        <a:bodyPr/>
        <a:lstStyle/>
        <a:p>
          <a:endParaRPr lang="es-EC">
            <a:solidFill>
              <a:schemeClr val="bg1">
                <a:lumMod val="95000"/>
                <a:lumOff val="5000"/>
              </a:schemeClr>
            </a:solidFill>
          </a:endParaRPr>
        </a:p>
      </dgm:t>
    </dgm:pt>
    <dgm:pt modelId="{B4025722-3940-47ED-B482-6347DA745608}">
      <dgm:prSet phldrT="[Texto]"/>
      <dgm:spPr/>
      <dgm:t>
        <a:bodyPr/>
        <a:lstStyle/>
        <a:p>
          <a:pPr algn="l"/>
          <a:r>
            <a:rPr lang="es-EC" dirty="0" smtClean="0">
              <a:solidFill>
                <a:schemeClr val="bg1">
                  <a:lumMod val="95000"/>
                  <a:lumOff val="5000"/>
                </a:schemeClr>
              </a:solidFill>
            </a:rPr>
            <a:t>F1</a:t>
          </a:r>
        </a:p>
        <a:p>
          <a:pPr algn="l"/>
          <a:r>
            <a:rPr lang="es-EC" dirty="0" smtClean="0">
              <a:solidFill>
                <a:schemeClr val="bg1">
                  <a:lumMod val="95000"/>
                  <a:lumOff val="5000"/>
                </a:schemeClr>
              </a:solidFill>
            </a:rPr>
            <a:t>D1</a:t>
          </a:r>
        </a:p>
        <a:p>
          <a:pPr algn="l"/>
          <a:r>
            <a:rPr lang="es-EC" dirty="0" smtClean="0">
              <a:solidFill>
                <a:schemeClr val="bg1">
                  <a:lumMod val="95000"/>
                  <a:lumOff val="5000"/>
                </a:schemeClr>
              </a:solidFill>
            </a:rPr>
            <a:t>D3</a:t>
          </a:r>
        </a:p>
        <a:p>
          <a:pPr algn="l"/>
          <a:r>
            <a:rPr lang="es-EC" dirty="0" smtClean="0">
              <a:solidFill>
                <a:schemeClr val="bg1">
                  <a:lumMod val="95000"/>
                  <a:lumOff val="5000"/>
                </a:schemeClr>
              </a:solidFill>
            </a:rPr>
            <a:t>D5</a:t>
          </a:r>
        </a:p>
        <a:p>
          <a:pPr algn="l"/>
          <a:r>
            <a:rPr lang="es-EC" dirty="0" smtClean="0">
              <a:solidFill>
                <a:schemeClr val="bg1">
                  <a:lumMod val="95000"/>
                  <a:lumOff val="5000"/>
                </a:schemeClr>
              </a:solidFill>
            </a:rPr>
            <a:t>D6</a:t>
          </a:r>
        </a:p>
      </dgm:t>
    </dgm:pt>
    <dgm:pt modelId="{AA70D9C2-FEDF-4DD5-A213-E0A965E75574}" type="parTrans" cxnId="{66D5A065-1CB1-47D1-B1FA-FDE08659F630}">
      <dgm:prSet/>
      <dgm:spPr/>
      <dgm:t>
        <a:bodyPr/>
        <a:lstStyle/>
        <a:p>
          <a:endParaRPr lang="es-EC">
            <a:solidFill>
              <a:schemeClr val="bg1">
                <a:lumMod val="95000"/>
                <a:lumOff val="5000"/>
              </a:schemeClr>
            </a:solidFill>
          </a:endParaRPr>
        </a:p>
      </dgm:t>
    </dgm:pt>
    <dgm:pt modelId="{C19ABED8-C751-406A-B72A-F2C1C2518DFC}" type="sibTrans" cxnId="{66D5A065-1CB1-47D1-B1FA-FDE08659F630}">
      <dgm:prSet/>
      <dgm:spPr/>
      <dgm:t>
        <a:bodyPr/>
        <a:lstStyle/>
        <a:p>
          <a:endParaRPr lang="es-EC">
            <a:solidFill>
              <a:schemeClr val="bg1">
                <a:lumMod val="95000"/>
                <a:lumOff val="5000"/>
              </a:schemeClr>
            </a:solidFill>
          </a:endParaRPr>
        </a:p>
      </dgm:t>
    </dgm:pt>
    <dgm:pt modelId="{A407B5E8-A6EF-4CF3-B642-C47F61C76275}">
      <dgm:prSet phldrT="[Texto]"/>
      <dgm:spPr/>
      <dgm:t>
        <a:bodyPr/>
        <a:lstStyle/>
        <a:p>
          <a:r>
            <a:rPr lang="es-EC" dirty="0" smtClean="0">
              <a:solidFill>
                <a:schemeClr val="bg1">
                  <a:lumMod val="95000"/>
                  <a:lumOff val="5000"/>
                </a:schemeClr>
              </a:solidFill>
            </a:rPr>
            <a:t>MEFE</a:t>
          </a:r>
          <a:endParaRPr lang="es-EC" dirty="0">
            <a:solidFill>
              <a:schemeClr val="bg1">
                <a:lumMod val="95000"/>
                <a:lumOff val="5000"/>
              </a:schemeClr>
            </a:solidFill>
          </a:endParaRPr>
        </a:p>
      </dgm:t>
    </dgm:pt>
    <dgm:pt modelId="{E1C8C164-A515-4DA8-99CA-AEF29D46A21B}" type="parTrans" cxnId="{CD156488-8DFE-4C3B-8CAA-30A9CD8CD470}">
      <dgm:prSet/>
      <dgm:spPr/>
      <dgm:t>
        <a:bodyPr/>
        <a:lstStyle/>
        <a:p>
          <a:endParaRPr lang="es-EC">
            <a:solidFill>
              <a:schemeClr val="bg1">
                <a:lumMod val="95000"/>
                <a:lumOff val="5000"/>
              </a:schemeClr>
            </a:solidFill>
          </a:endParaRPr>
        </a:p>
      </dgm:t>
    </dgm:pt>
    <dgm:pt modelId="{7A30BF8A-169B-4C4A-BF7D-1D0E4926BD01}" type="sibTrans" cxnId="{CD156488-8DFE-4C3B-8CAA-30A9CD8CD470}">
      <dgm:prSet/>
      <dgm:spPr/>
      <dgm:t>
        <a:bodyPr/>
        <a:lstStyle/>
        <a:p>
          <a:endParaRPr lang="es-EC">
            <a:solidFill>
              <a:schemeClr val="bg1">
                <a:lumMod val="95000"/>
                <a:lumOff val="5000"/>
              </a:schemeClr>
            </a:solidFill>
          </a:endParaRPr>
        </a:p>
      </dgm:t>
    </dgm:pt>
    <dgm:pt modelId="{ACD72F30-BD83-4468-B889-F183C5B937D8}">
      <dgm:prSet phldrT="[Texto]"/>
      <dgm:spPr/>
      <dgm:t>
        <a:bodyPr/>
        <a:lstStyle/>
        <a:p>
          <a:pPr algn="l"/>
          <a:r>
            <a:rPr lang="es-EC" dirty="0" smtClean="0">
              <a:solidFill>
                <a:schemeClr val="bg1">
                  <a:lumMod val="95000"/>
                  <a:lumOff val="5000"/>
                </a:schemeClr>
              </a:solidFill>
            </a:rPr>
            <a:t>O1</a:t>
          </a:r>
        </a:p>
        <a:p>
          <a:pPr algn="l"/>
          <a:r>
            <a:rPr lang="es-EC" dirty="0" smtClean="0">
              <a:solidFill>
                <a:schemeClr val="bg1">
                  <a:lumMod val="95000"/>
                  <a:lumOff val="5000"/>
                </a:schemeClr>
              </a:solidFill>
            </a:rPr>
            <a:t>A4</a:t>
          </a:r>
          <a:endParaRPr lang="es-EC" dirty="0">
            <a:solidFill>
              <a:schemeClr val="bg1">
                <a:lumMod val="95000"/>
                <a:lumOff val="5000"/>
              </a:schemeClr>
            </a:solidFill>
          </a:endParaRPr>
        </a:p>
      </dgm:t>
    </dgm:pt>
    <dgm:pt modelId="{85A88203-C894-4DD7-B295-CCCB95244F09}" type="parTrans" cxnId="{A0C7B23F-8ED9-42B4-AAB9-EAB3EF6EE5BF}">
      <dgm:prSet/>
      <dgm:spPr/>
      <dgm:t>
        <a:bodyPr/>
        <a:lstStyle/>
        <a:p>
          <a:endParaRPr lang="es-EC">
            <a:solidFill>
              <a:schemeClr val="bg1">
                <a:lumMod val="95000"/>
                <a:lumOff val="5000"/>
              </a:schemeClr>
            </a:solidFill>
          </a:endParaRPr>
        </a:p>
      </dgm:t>
    </dgm:pt>
    <dgm:pt modelId="{FA0E9101-1CF3-4512-A5A1-F46E77C3FDF0}" type="sibTrans" cxnId="{A0C7B23F-8ED9-42B4-AAB9-EAB3EF6EE5BF}">
      <dgm:prSet/>
      <dgm:spPr/>
      <dgm:t>
        <a:bodyPr/>
        <a:lstStyle/>
        <a:p>
          <a:endParaRPr lang="es-EC">
            <a:solidFill>
              <a:schemeClr val="bg1">
                <a:lumMod val="95000"/>
                <a:lumOff val="5000"/>
              </a:schemeClr>
            </a:solidFill>
          </a:endParaRPr>
        </a:p>
      </dgm:t>
    </dgm:pt>
    <dgm:pt modelId="{97DD650C-A32E-4AB7-A3CA-D2ED44BE12B0}">
      <dgm:prSet phldrT="[Texto]"/>
      <dgm:spPr/>
      <dgm:t>
        <a:bodyPr/>
        <a:lstStyle/>
        <a:p>
          <a:r>
            <a:rPr lang="es-EC" dirty="0" smtClean="0">
              <a:solidFill>
                <a:schemeClr val="bg1">
                  <a:lumMod val="95000"/>
                  <a:lumOff val="5000"/>
                </a:schemeClr>
              </a:solidFill>
            </a:rPr>
            <a:t>MAFE</a:t>
          </a:r>
          <a:endParaRPr lang="es-EC" dirty="0">
            <a:solidFill>
              <a:schemeClr val="bg1">
                <a:lumMod val="95000"/>
                <a:lumOff val="5000"/>
              </a:schemeClr>
            </a:solidFill>
          </a:endParaRPr>
        </a:p>
      </dgm:t>
    </dgm:pt>
    <dgm:pt modelId="{7D4AF625-F213-4C14-B208-4638A4D81519}" type="parTrans" cxnId="{C086E4C4-C7D5-49F1-899E-2560401E60A8}">
      <dgm:prSet/>
      <dgm:spPr/>
      <dgm:t>
        <a:bodyPr/>
        <a:lstStyle/>
        <a:p>
          <a:endParaRPr lang="es-EC">
            <a:solidFill>
              <a:schemeClr val="bg1">
                <a:lumMod val="95000"/>
                <a:lumOff val="5000"/>
              </a:schemeClr>
            </a:solidFill>
          </a:endParaRPr>
        </a:p>
      </dgm:t>
    </dgm:pt>
    <dgm:pt modelId="{F0898E95-6F22-4FC9-9343-CC24D9B87CB1}" type="sibTrans" cxnId="{C086E4C4-C7D5-49F1-899E-2560401E60A8}">
      <dgm:prSet/>
      <dgm:spPr/>
      <dgm:t>
        <a:bodyPr/>
        <a:lstStyle/>
        <a:p>
          <a:endParaRPr lang="es-EC">
            <a:solidFill>
              <a:schemeClr val="bg1">
                <a:lumMod val="95000"/>
                <a:lumOff val="5000"/>
              </a:schemeClr>
            </a:solidFill>
          </a:endParaRPr>
        </a:p>
      </dgm:t>
    </dgm:pt>
    <dgm:pt modelId="{7CE01241-42E1-46B0-AF38-34BA0EE8BF3B}">
      <dgm:prSet phldrT="[Texto]"/>
      <dgm:spPr/>
      <dgm:t>
        <a:bodyPr/>
        <a:lstStyle/>
        <a:p>
          <a:r>
            <a:rPr lang="es-EC" dirty="0" smtClean="0">
              <a:solidFill>
                <a:schemeClr val="bg1">
                  <a:lumMod val="95000"/>
                  <a:lumOff val="5000"/>
                </a:schemeClr>
              </a:solidFill>
            </a:rPr>
            <a:t>PEYEA</a:t>
          </a:r>
          <a:endParaRPr lang="es-EC" dirty="0">
            <a:solidFill>
              <a:schemeClr val="bg1">
                <a:lumMod val="95000"/>
                <a:lumOff val="5000"/>
              </a:schemeClr>
            </a:solidFill>
          </a:endParaRPr>
        </a:p>
      </dgm:t>
    </dgm:pt>
    <dgm:pt modelId="{8FC40B13-4417-4740-AB9F-81021191C6D0}" type="parTrans" cxnId="{7388D93D-568B-48F9-95B0-E01246F69F4D}">
      <dgm:prSet/>
      <dgm:spPr/>
      <dgm:t>
        <a:bodyPr/>
        <a:lstStyle/>
        <a:p>
          <a:endParaRPr lang="es-EC">
            <a:solidFill>
              <a:schemeClr val="bg1">
                <a:lumMod val="95000"/>
                <a:lumOff val="5000"/>
              </a:schemeClr>
            </a:solidFill>
          </a:endParaRPr>
        </a:p>
      </dgm:t>
    </dgm:pt>
    <dgm:pt modelId="{D55AABA4-5A6F-4B09-B15F-8EA328AEC8DA}" type="sibTrans" cxnId="{7388D93D-568B-48F9-95B0-E01246F69F4D}">
      <dgm:prSet/>
      <dgm:spPr/>
      <dgm:t>
        <a:bodyPr/>
        <a:lstStyle/>
        <a:p>
          <a:endParaRPr lang="es-EC">
            <a:solidFill>
              <a:schemeClr val="bg1">
                <a:lumMod val="95000"/>
                <a:lumOff val="5000"/>
              </a:schemeClr>
            </a:solidFill>
          </a:endParaRPr>
        </a:p>
      </dgm:t>
    </dgm:pt>
    <dgm:pt modelId="{ECE1865B-F9BA-4ADC-8F36-056BDDCF9AC6}" type="pres">
      <dgm:prSet presAssocID="{07257824-AD87-4C92-9577-527994D3D8AD}" presName="Name0" presStyleCnt="0">
        <dgm:presLayoutVars>
          <dgm:dir/>
        </dgm:presLayoutVars>
      </dgm:prSet>
      <dgm:spPr/>
      <dgm:t>
        <a:bodyPr/>
        <a:lstStyle/>
        <a:p>
          <a:endParaRPr lang="es-EC"/>
        </a:p>
      </dgm:t>
    </dgm:pt>
    <dgm:pt modelId="{69835068-9DF4-4E02-94A8-B696F0A32C94}" type="pres">
      <dgm:prSet presAssocID="{DC13B7EC-B424-4832-99E5-832866C33C74}" presName="composite" presStyleCnt="0"/>
      <dgm:spPr/>
    </dgm:pt>
    <dgm:pt modelId="{A657F032-C2E7-4C81-8BE2-ABB319E4F6E8}" type="pres">
      <dgm:prSet presAssocID="{DC13B7EC-B424-4832-99E5-832866C33C74}" presName="Accent" presStyleLbl="alignAcc1" presStyleIdx="0" presStyleCnt="5"/>
      <dgm:spPr/>
    </dgm:pt>
    <dgm:pt modelId="{E0ECE5C7-AB84-45D9-ACF0-EE6A04843D01}" type="pres">
      <dgm:prSet presAssocID="{DC13B7EC-B424-4832-99E5-832866C33C74}" presName="Image" presStyleLbl="node1" presStyleIdx="0" presStyleCnt="5"/>
      <dgm:spPr>
        <a:blipFill rotWithShape="1">
          <a:blip xmlns:r="http://schemas.openxmlformats.org/officeDocument/2006/relationships" r:embed="rId1"/>
          <a:stretch>
            <a:fillRect/>
          </a:stretch>
        </a:blipFill>
      </dgm:spPr>
    </dgm:pt>
    <dgm:pt modelId="{82174677-D19A-45A5-A28D-0850A02FD1DA}" type="pres">
      <dgm:prSet presAssocID="{DC13B7EC-B424-4832-99E5-832866C33C74}" presName="Child" presStyleLbl="revTx" presStyleIdx="0" presStyleCnt="5">
        <dgm:presLayoutVars>
          <dgm:bulletEnabled val="1"/>
        </dgm:presLayoutVars>
      </dgm:prSet>
      <dgm:spPr/>
      <dgm:t>
        <a:bodyPr/>
        <a:lstStyle/>
        <a:p>
          <a:endParaRPr lang="es-EC"/>
        </a:p>
      </dgm:t>
    </dgm:pt>
    <dgm:pt modelId="{18A1018B-9735-464F-B12C-7546AF79B210}" type="pres">
      <dgm:prSet presAssocID="{DC13B7EC-B424-4832-99E5-832866C33C74}" presName="Parent" presStyleLbl="alignNode1" presStyleIdx="0" presStyleCnt="5">
        <dgm:presLayoutVars>
          <dgm:bulletEnabled val="1"/>
        </dgm:presLayoutVars>
      </dgm:prSet>
      <dgm:spPr/>
      <dgm:t>
        <a:bodyPr/>
        <a:lstStyle/>
        <a:p>
          <a:endParaRPr lang="es-EC"/>
        </a:p>
      </dgm:t>
    </dgm:pt>
    <dgm:pt modelId="{D90111E3-A4EB-455A-96AE-FAD6CB5B2BCC}" type="pres">
      <dgm:prSet presAssocID="{EAC59D0A-CF78-4405-89E7-61C8DCB41116}" presName="sibTrans" presStyleCnt="0"/>
      <dgm:spPr/>
    </dgm:pt>
    <dgm:pt modelId="{17CCEA39-4320-457D-8C18-1112080AAED9}" type="pres">
      <dgm:prSet presAssocID="{C0BAC7BD-8882-4E4C-810C-70E571A78EAA}" presName="composite" presStyleCnt="0"/>
      <dgm:spPr/>
    </dgm:pt>
    <dgm:pt modelId="{BF67464F-12FF-49B2-B8CB-BC76EEC6D5F4}" type="pres">
      <dgm:prSet presAssocID="{C0BAC7BD-8882-4E4C-810C-70E571A78EAA}" presName="Accent" presStyleLbl="alignAcc1" presStyleIdx="1" presStyleCnt="5"/>
      <dgm:spPr/>
    </dgm:pt>
    <dgm:pt modelId="{CE12137C-53C7-4534-86F0-7C82EE171981}" type="pres">
      <dgm:prSet presAssocID="{C0BAC7BD-8882-4E4C-810C-70E571A78EAA}" presName="Image" presStyleLbl="node1" presStyleIdx="1" presStyleCnt="5"/>
      <dgm:spPr>
        <a:blipFill rotWithShape="1">
          <a:blip xmlns:r="http://schemas.openxmlformats.org/officeDocument/2006/relationships" r:embed="rId2"/>
          <a:stretch>
            <a:fillRect/>
          </a:stretch>
        </a:blipFill>
      </dgm:spPr>
    </dgm:pt>
    <dgm:pt modelId="{F21FD0C0-AFFB-4E79-A0B3-B31E17001D69}" type="pres">
      <dgm:prSet presAssocID="{C0BAC7BD-8882-4E4C-810C-70E571A78EAA}" presName="Child" presStyleLbl="revTx" presStyleIdx="1" presStyleCnt="5">
        <dgm:presLayoutVars>
          <dgm:bulletEnabled val="1"/>
        </dgm:presLayoutVars>
      </dgm:prSet>
      <dgm:spPr/>
      <dgm:t>
        <a:bodyPr/>
        <a:lstStyle/>
        <a:p>
          <a:endParaRPr lang="es-EC"/>
        </a:p>
      </dgm:t>
    </dgm:pt>
    <dgm:pt modelId="{0C873794-141B-4115-A58A-09D589175AB3}" type="pres">
      <dgm:prSet presAssocID="{C0BAC7BD-8882-4E4C-810C-70E571A78EAA}" presName="Parent" presStyleLbl="alignNode1" presStyleIdx="1" presStyleCnt="5">
        <dgm:presLayoutVars>
          <dgm:bulletEnabled val="1"/>
        </dgm:presLayoutVars>
      </dgm:prSet>
      <dgm:spPr/>
      <dgm:t>
        <a:bodyPr/>
        <a:lstStyle/>
        <a:p>
          <a:endParaRPr lang="es-EC"/>
        </a:p>
      </dgm:t>
    </dgm:pt>
    <dgm:pt modelId="{CD665ADF-14A7-41A5-B3FF-E839664EB2ED}" type="pres">
      <dgm:prSet presAssocID="{50C2EFAB-6B6C-4771-A3A5-02C91769ED8F}" presName="sibTrans" presStyleCnt="0"/>
      <dgm:spPr/>
    </dgm:pt>
    <dgm:pt modelId="{8F63F700-AB72-4CBB-A832-BC47C1B802EA}" type="pres">
      <dgm:prSet presAssocID="{A407B5E8-A6EF-4CF3-B642-C47F61C76275}" presName="composite" presStyleCnt="0"/>
      <dgm:spPr/>
    </dgm:pt>
    <dgm:pt modelId="{6EF97857-F55B-48A9-8E2A-6BF3FD024C74}" type="pres">
      <dgm:prSet presAssocID="{A407B5E8-A6EF-4CF3-B642-C47F61C76275}" presName="Accent" presStyleLbl="alignAcc1" presStyleIdx="2" presStyleCnt="5"/>
      <dgm:spPr/>
    </dgm:pt>
    <dgm:pt modelId="{398B3D7F-ACBC-4973-8751-7DCC3BC65EC0}" type="pres">
      <dgm:prSet presAssocID="{A407B5E8-A6EF-4CF3-B642-C47F61C76275}" presName="Image" presStyleLbl="node1" presStyleIdx="2" presStyleCnt="5"/>
      <dgm:spPr>
        <a:blipFill rotWithShape="1">
          <a:blip xmlns:r="http://schemas.openxmlformats.org/officeDocument/2006/relationships" r:embed="rId3"/>
          <a:stretch>
            <a:fillRect/>
          </a:stretch>
        </a:blipFill>
      </dgm:spPr>
      <dgm:t>
        <a:bodyPr/>
        <a:lstStyle/>
        <a:p>
          <a:endParaRPr lang="es-EC"/>
        </a:p>
      </dgm:t>
    </dgm:pt>
    <dgm:pt modelId="{E71CF63F-5848-4192-8AF2-C3F2BC5D96FD}" type="pres">
      <dgm:prSet presAssocID="{A407B5E8-A6EF-4CF3-B642-C47F61C76275}" presName="Child" presStyleLbl="revTx" presStyleIdx="2" presStyleCnt="5">
        <dgm:presLayoutVars>
          <dgm:bulletEnabled val="1"/>
        </dgm:presLayoutVars>
      </dgm:prSet>
      <dgm:spPr/>
      <dgm:t>
        <a:bodyPr/>
        <a:lstStyle/>
        <a:p>
          <a:endParaRPr lang="es-EC"/>
        </a:p>
      </dgm:t>
    </dgm:pt>
    <dgm:pt modelId="{8D71EFE4-B68C-4A3F-AA34-1A6C4443EF87}" type="pres">
      <dgm:prSet presAssocID="{A407B5E8-A6EF-4CF3-B642-C47F61C76275}" presName="Parent" presStyleLbl="alignNode1" presStyleIdx="2" presStyleCnt="5">
        <dgm:presLayoutVars>
          <dgm:bulletEnabled val="1"/>
        </dgm:presLayoutVars>
      </dgm:prSet>
      <dgm:spPr/>
      <dgm:t>
        <a:bodyPr/>
        <a:lstStyle/>
        <a:p>
          <a:endParaRPr lang="es-EC"/>
        </a:p>
      </dgm:t>
    </dgm:pt>
    <dgm:pt modelId="{DAC71931-D3EF-42C2-B51D-7E21A9798ADF}" type="pres">
      <dgm:prSet presAssocID="{7A30BF8A-169B-4C4A-BF7D-1D0E4926BD01}" presName="sibTrans" presStyleCnt="0"/>
      <dgm:spPr/>
    </dgm:pt>
    <dgm:pt modelId="{8263F454-2F44-471A-8C1A-41F74F6DC935}" type="pres">
      <dgm:prSet presAssocID="{97DD650C-A32E-4AB7-A3CA-D2ED44BE12B0}" presName="composite" presStyleCnt="0"/>
      <dgm:spPr/>
    </dgm:pt>
    <dgm:pt modelId="{36296E89-381D-4F6F-8193-5BDD80518118}" type="pres">
      <dgm:prSet presAssocID="{97DD650C-A32E-4AB7-A3CA-D2ED44BE12B0}" presName="Accent" presStyleLbl="alignAcc1" presStyleIdx="3" presStyleCnt="5"/>
      <dgm:spPr/>
    </dgm:pt>
    <dgm:pt modelId="{9D9C6C2E-1AA5-46EA-BB4F-7201C02A2522}" type="pres">
      <dgm:prSet presAssocID="{97DD650C-A32E-4AB7-A3CA-D2ED44BE12B0}" presName="Image" presStyleLbl="node1" presStyleIdx="3" presStyleCnt="5"/>
      <dgm:spPr>
        <a:blipFill rotWithShape="1">
          <a:blip xmlns:r="http://schemas.openxmlformats.org/officeDocument/2006/relationships" r:embed="rId4"/>
          <a:stretch>
            <a:fillRect/>
          </a:stretch>
        </a:blipFill>
      </dgm:spPr>
    </dgm:pt>
    <dgm:pt modelId="{B74F4A0C-69DB-4D9C-8AB6-0FD6E490F5A4}" type="pres">
      <dgm:prSet presAssocID="{97DD650C-A32E-4AB7-A3CA-D2ED44BE12B0}" presName="Child" presStyleLbl="revTx" presStyleIdx="3" presStyleCnt="5">
        <dgm:presLayoutVars>
          <dgm:bulletEnabled val="1"/>
        </dgm:presLayoutVars>
      </dgm:prSet>
      <dgm:spPr/>
    </dgm:pt>
    <dgm:pt modelId="{FDB2F883-0F98-4E93-BA35-BFC8DA7C30DA}" type="pres">
      <dgm:prSet presAssocID="{97DD650C-A32E-4AB7-A3CA-D2ED44BE12B0}" presName="Parent" presStyleLbl="alignNode1" presStyleIdx="3" presStyleCnt="5">
        <dgm:presLayoutVars>
          <dgm:bulletEnabled val="1"/>
        </dgm:presLayoutVars>
      </dgm:prSet>
      <dgm:spPr/>
      <dgm:t>
        <a:bodyPr/>
        <a:lstStyle/>
        <a:p>
          <a:endParaRPr lang="es-EC"/>
        </a:p>
      </dgm:t>
    </dgm:pt>
    <dgm:pt modelId="{A97897C1-A978-4628-A1C0-301514004CD9}" type="pres">
      <dgm:prSet presAssocID="{F0898E95-6F22-4FC9-9343-CC24D9B87CB1}" presName="sibTrans" presStyleCnt="0"/>
      <dgm:spPr/>
    </dgm:pt>
    <dgm:pt modelId="{49994BB2-2596-4DD4-BD11-328F52CD39DC}" type="pres">
      <dgm:prSet presAssocID="{7CE01241-42E1-46B0-AF38-34BA0EE8BF3B}" presName="composite" presStyleCnt="0"/>
      <dgm:spPr/>
    </dgm:pt>
    <dgm:pt modelId="{D297B98F-387F-4305-BA82-1AAAA6AA2300}" type="pres">
      <dgm:prSet presAssocID="{7CE01241-42E1-46B0-AF38-34BA0EE8BF3B}" presName="Accent" presStyleLbl="alignAcc1" presStyleIdx="4" presStyleCnt="5"/>
      <dgm:spPr/>
    </dgm:pt>
    <dgm:pt modelId="{DD698B6E-3A71-4C99-A6CE-60EF295E4111}" type="pres">
      <dgm:prSet presAssocID="{7CE01241-42E1-46B0-AF38-34BA0EE8BF3B}" presName="Image" presStyleLbl="node1" presStyleIdx="4" presStyleCnt="5"/>
      <dgm:spPr>
        <a:blipFill rotWithShape="1">
          <a:blip xmlns:r="http://schemas.openxmlformats.org/officeDocument/2006/relationships" r:embed="rId5"/>
          <a:stretch>
            <a:fillRect/>
          </a:stretch>
        </a:blipFill>
      </dgm:spPr>
    </dgm:pt>
    <dgm:pt modelId="{0E08E179-C00B-47CC-88F4-8B42E1FC6ED5}" type="pres">
      <dgm:prSet presAssocID="{7CE01241-42E1-46B0-AF38-34BA0EE8BF3B}" presName="Child" presStyleLbl="revTx" presStyleIdx="4" presStyleCnt="5">
        <dgm:presLayoutVars>
          <dgm:bulletEnabled val="1"/>
        </dgm:presLayoutVars>
      </dgm:prSet>
      <dgm:spPr/>
    </dgm:pt>
    <dgm:pt modelId="{867D1D85-153B-4007-B43C-82B5BCEBBB91}" type="pres">
      <dgm:prSet presAssocID="{7CE01241-42E1-46B0-AF38-34BA0EE8BF3B}" presName="Parent" presStyleLbl="alignNode1" presStyleIdx="4" presStyleCnt="5">
        <dgm:presLayoutVars>
          <dgm:bulletEnabled val="1"/>
        </dgm:presLayoutVars>
      </dgm:prSet>
      <dgm:spPr/>
      <dgm:t>
        <a:bodyPr/>
        <a:lstStyle/>
        <a:p>
          <a:endParaRPr lang="es-EC"/>
        </a:p>
      </dgm:t>
    </dgm:pt>
  </dgm:ptLst>
  <dgm:cxnLst>
    <dgm:cxn modelId="{66D5A065-1CB1-47D1-B1FA-FDE08659F630}" srcId="{C0BAC7BD-8882-4E4C-810C-70E571A78EAA}" destId="{B4025722-3940-47ED-B482-6347DA745608}" srcOrd="0" destOrd="0" parTransId="{AA70D9C2-FEDF-4DD5-A213-E0A965E75574}" sibTransId="{C19ABED8-C751-406A-B72A-F2C1C2518DFC}"/>
    <dgm:cxn modelId="{7388D93D-568B-48F9-95B0-E01246F69F4D}" srcId="{07257824-AD87-4C92-9577-527994D3D8AD}" destId="{7CE01241-42E1-46B0-AF38-34BA0EE8BF3B}" srcOrd="4" destOrd="0" parTransId="{8FC40B13-4417-4740-AB9F-81021191C6D0}" sibTransId="{D55AABA4-5A6F-4B09-B15F-8EA328AEC8DA}"/>
    <dgm:cxn modelId="{0AD528E5-0626-44A5-8936-D27134D8C1D1}" srcId="{07257824-AD87-4C92-9577-527994D3D8AD}" destId="{C0BAC7BD-8882-4E4C-810C-70E571A78EAA}" srcOrd="1" destOrd="0" parTransId="{A954BE5F-CCB9-4AF5-A19F-D180A571F32D}" sibTransId="{50C2EFAB-6B6C-4771-A3A5-02C91769ED8F}"/>
    <dgm:cxn modelId="{9C4DF1E7-3548-4EBB-937D-B67C6D891B3B}" srcId="{07257824-AD87-4C92-9577-527994D3D8AD}" destId="{DC13B7EC-B424-4832-99E5-832866C33C74}" srcOrd="0" destOrd="0" parTransId="{DAFA3C66-36E8-4E0E-BA8E-F30DF1F397BC}" sibTransId="{EAC59D0A-CF78-4405-89E7-61C8DCB41116}"/>
    <dgm:cxn modelId="{C4E91781-1C52-432C-9025-19590384B958}" type="presOf" srcId="{ACD72F30-BD83-4468-B889-F183C5B937D8}" destId="{E71CF63F-5848-4192-8AF2-C3F2BC5D96FD}" srcOrd="0" destOrd="0" presId="urn:microsoft.com/office/officeart/2008/layout/TitlePictureLineup"/>
    <dgm:cxn modelId="{3922369A-298F-415F-BC65-31F9B8BEF65F}" srcId="{DC13B7EC-B424-4832-99E5-832866C33C74}" destId="{2B6C3550-D3A8-46E4-8812-E8066F24A83B}" srcOrd="0" destOrd="0" parTransId="{8F6FD788-598C-4F09-A3F1-551F183EA844}" sibTransId="{5CFD4297-9018-4E84-906D-DC939C6294F2}"/>
    <dgm:cxn modelId="{3CE1BA51-EA0B-4A08-A45E-37BE0BBB5501}" type="presOf" srcId="{07257824-AD87-4C92-9577-527994D3D8AD}" destId="{ECE1865B-F9BA-4ADC-8F36-056BDDCF9AC6}" srcOrd="0" destOrd="0" presId="urn:microsoft.com/office/officeart/2008/layout/TitlePictureLineup"/>
    <dgm:cxn modelId="{DE2AB10D-9259-46B2-827E-565CBA5DD54E}" type="presOf" srcId="{A407B5E8-A6EF-4CF3-B642-C47F61C76275}" destId="{8D71EFE4-B68C-4A3F-AA34-1A6C4443EF87}" srcOrd="0" destOrd="0" presId="urn:microsoft.com/office/officeart/2008/layout/TitlePictureLineup"/>
    <dgm:cxn modelId="{94B0AC9A-401C-4572-9D11-4A83BC02096C}" type="presOf" srcId="{C0BAC7BD-8882-4E4C-810C-70E571A78EAA}" destId="{0C873794-141B-4115-A58A-09D589175AB3}" srcOrd="0" destOrd="0" presId="urn:microsoft.com/office/officeart/2008/layout/TitlePictureLineup"/>
    <dgm:cxn modelId="{F23C40D5-EE36-4B54-9268-BA64A597DCEF}" type="presOf" srcId="{7CE01241-42E1-46B0-AF38-34BA0EE8BF3B}" destId="{867D1D85-153B-4007-B43C-82B5BCEBBB91}" srcOrd="0" destOrd="0" presId="urn:microsoft.com/office/officeart/2008/layout/TitlePictureLineup"/>
    <dgm:cxn modelId="{CD156488-8DFE-4C3B-8CAA-30A9CD8CD470}" srcId="{07257824-AD87-4C92-9577-527994D3D8AD}" destId="{A407B5E8-A6EF-4CF3-B642-C47F61C76275}" srcOrd="2" destOrd="0" parTransId="{E1C8C164-A515-4DA8-99CA-AEF29D46A21B}" sibTransId="{7A30BF8A-169B-4C4A-BF7D-1D0E4926BD01}"/>
    <dgm:cxn modelId="{A0C7B23F-8ED9-42B4-AAB9-EAB3EF6EE5BF}" srcId="{A407B5E8-A6EF-4CF3-B642-C47F61C76275}" destId="{ACD72F30-BD83-4468-B889-F183C5B937D8}" srcOrd="0" destOrd="0" parTransId="{85A88203-C894-4DD7-B295-CCCB95244F09}" sibTransId="{FA0E9101-1CF3-4512-A5A1-F46E77C3FDF0}"/>
    <dgm:cxn modelId="{C086E4C4-C7D5-49F1-899E-2560401E60A8}" srcId="{07257824-AD87-4C92-9577-527994D3D8AD}" destId="{97DD650C-A32E-4AB7-A3CA-D2ED44BE12B0}" srcOrd="3" destOrd="0" parTransId="{7D4AF625-F213-4C14-B208-4638A4D81519}" sibTransId="{F0898E95-6F22-4FC9-9343-CC24D9B87CB1}"/>
    <dgm:cxn modelId="{1D39B450-10D0-48CD-8B8B-CC1EF96886AF}" type="presOf" srcId="{DC13B7EC-B424-4832-99E5-832866C33C74}" destId="{18A1018B-9735-464F-B12C-7546AF79B210}" srcOrd="0" destOrd="0" presId="urn:microsoft.com/office/officeart/2008/layout/TitlePictureLineup"/>
    <dgm:cxn modelId="{BCAA8D64-6112-4CB7-AEC5-B9B539B41CED}" type="presOf" srcId="{97DD650C-A32E-4AB7-A3CA-D2ED44BE12B0}" destId="{FDB2F883-0F98-4E93-BA35-BFC8DA7C30DA}" srcOrd="0" destOrd="0" presId="urn:microsoft.com/office/officeart/2008/layout/TitlePictureLineup"/>
    <dgm:cxn modelId="{5590FEE2-899B-49E4-AEEE-F3C91689ED92}" type="presOf" srcId="{B4025722-3940-47ED-B482-6347DA745608}" destId="{F21FD0C0-AFFB-4E79-A0B3-B31E17001D69}" srcOrd="0" destOrd="0" presId="urn:microsoft.com/office/officeart/2008/layout/TitlePictureLineup"/>
    <dgm:cxn modelId="{4C9483CE-F2BE-487E-8824-7F5A7104E6AF}" type="presOf" srcId="{2B6C3550-D3A8-46E4-8812-E8066F24A83B}" destId="{82174677-D19A-45A5-A28D-0850A02FD1DA}" srcOrd="0" destOrd="0" presId="urn:microsoft.com/office/officeart/2008/layout/TitlePictureLineup"/>
    <dgm:cxn modelId="{60E3E860-2A07-409B-8CF0-A4B43F60F29B}" type="presParOf" srcId="{ECE1865B-F9BA-4ADC-8F36-056BDDCF9AC6}" destId="{69835068-9DF4-4E02-94A8-B696F0A32C94}" srcOrd="0" destOrd="0" presId="urn:microsoft.com/office/officeart/2008/layout/TitlePictureLineup"/>
    <dgm:cxn modelId="{41DF9613-3F36-4782-AFAA-9FA2F1D4F86A}" type="presParOf" srcId="{69835068-9DF4-4E02-94A8-B696F0A32C94}" destId="{A657F032-C2E7-4C81-8BE2-ABB319E4F6E8}" srcOrd="0" destOrd="0" presId="urn:microsoft.com/office/officeart/2008/layout/TitlePictureLineup"/>
    <dgm:cxn modelId="{23B1554A-3890-4CC9-B6F2-B75C7CE94883}" type="presParOf" srcId="{69835068-9DF4-4E02-94A8-B696F0A32C94}" destId="{E0ECE5C7-AB84-45D9-ACF0-EE6A04843D01}" srcOrd="1" destOrd="0" presId="urn:microsoft.com/office/officeart/2008/layout/TitlePictureLineup"/>
    <dgm:cxn modelId="{8F2B01A6-6E3D-4C87-9B66-8DB419A7D576}" type="presParOf" srcId="{69835068-9DF4-4E02-94A8-B696F0A32C94}" destId="{82174677-D19A-45A5-A28D-0850A02FD1DA}" srcOrd="2" destOrd="0" presId="urn:microsoft.com/office/officeart/2008/layout/TitlePictureLineup"/>
    <dgm:cxn modelId="{E7C9DFD0-BD2B-43C0-BE8C-C9CA56FEB234}" type="presParOf" srcId="{69835068-9DF4-4E02-94A8-B696F0A32C94}" destId="{18A1018B-9735-464F-B12C-7546AF79B210}" srcOrd="3" destOrd="0" presId="urn:microsoft.com/office/officeart/2008/layout/TitlePictureLineup"/>
    <dgm:cxn modelId="{36FD009D-2E75-471C-A7BD-AD77B45F9ABD}" type="presParOf" srcId="{ECE1865B-F9BA-4ADC-8F36-056BDDCF9AC6}" destId="{D90111E3-A4EB-455A-96AE-FAD6CB5B2BCC}" srcOrd="1" destOrd="0" presId="urn:microsoft.com/office/officeart/2008/layout/TitlePictureLineup"/>
    <dgm:cxn modelId="{D3FD1610-8099-4115-AE9A-2987A065A48D}" type="presParOf" srcId="{ECE1865B-F9BA-4ADC-8F36-056BDDCF9AC6}" destId="{17CCEA39-4320-457D-8C18-1112080AAED9}" srcOrd="2" destOrd="0" presId="urn:microsoft.com/office/officeart/2008/layout/TitlePictureLineup"/>
    <dgm:cxn modelId="{4CFC1AD6-B49F-4A4E-B939-C09A48FD4430}" type="presParOf" srcId="{17CCEA39-4320-457D-8C18-1112080AAED9}" destId="{BF67464F-12FF-49B2-B8CB-BC76EEC6D5F4}" srcOrd="0" destOrd="0" presId="urn:microsoft.com/office/officeart/2008/layout/TitlePictureLineup"/>
    <dgm:cxn modelId="{BC1D97EE-0AFD-41B5-BE6B-E4CDBA619C36}" type="presParOf" srcId="{17CCEA39-4320-457D-8C18-1112080AAED9}" destId="{CE12137C-53C7-4534-86F0-7C82EE171981}" srcOrd="1" destOrd="0" presId="urn:microsoft.com/office/officeart/2008/layout/TitlePictureLineup"/>
    <dgm:cxn modelId="{94B7F604-D930-413F-9E09-C2C6B5D96EFC}" type="presParOf" srcId="{17CCEA39-4320-457D-8C18-1112080AAED9}" destId="{F21FD0C0-AFFB-4E79-A0B3-B31E17001D69}" srcOrd="2" destOrd="0" presId="urn:microsoft.com/office/officeart/2008/layout/TitlePictureLineup"/>
    <dgm:cxn modelId="{68B498F3-C635-4E11-B810-AF95F2EF80E9}" type="presParOf" srcId="{17CCEA39-4320-457D-8C18-1112080AAED9}" destId="{0C873794-141B-4115-A58A-09D589175AB3}" srcOrd="3" destOrd="0" presId="urn:microsoft.com/office/officeart/2008/layout/TitlePictureLineup"/>
    <dgm:cxn modelId="{A237ACA0-1F34-4014-9D5D-DDA75BD96600}" type="presParOf" srcId="{ECE1865B-F9BA-4ADC-8F36-056BDDCF9AC6}" destId="{CD665ADF-14A7-41A5-B3FF-E839664EB2ED}" srcOrd="3" destOrd="0" presId="urn:microsoft.com/office/officeart/2008/layout/TitlePictureLineup"/>
    <dgm:cxn modelId="{E3F226FA-5A35-49C6-AEB0-9E4B10415194}" type="presParOf" srcId="{ECE1865B-F9BA-4ADC-8F36-056BDDCF9AC6}" destId="{8F63F700-AB72-4CBB-A832-BC47C1B802EA}" srcOrd="4" destOrd="0" presId="urn:microsoft.com/office/officeart/2008/layout/TitlePictureLineup"/>
    <dgm:cxn modelId="{3EA0EA17-9B1A-4B7A-9C71-C5897636AB82}" type="presParOf" srcId="{8F63F700-AB72-4CBB-A832-BC47C1B802EA}" destId="{6EF97857-F55B-48A9-8E2A-6BF3FD024C74}" srcOrd="0" destOrd="0" presId="urn:microsoft.com/office/officeart/2008/layout/TitlePictureLineup"/>
    <dgm:cxn modelId="{C6AC5646-F687-4EDD-B275-E168837C3513}" type="presParOf" srcId="{8F63F700-AB72-4CBB-A832-BC47C1B802EA}" destId="{398B3D7F-ACBC-4973-8751-7DCC3BC65EC0}" srcOrd="1" destOrd="0" presId="urn:microsoft.com/office/officeart/2008/layout/TitlePictureLineup"/>
    <dgm:cxn modelId="{A586F496-6EBD-4C39-958C-46E242276AE6}" type="presParOf" srcId="{8F63F700-AB72-4CBB-A832-BC47C1B802EA}" destId="{E71CF63F-5848-4192-8AF2-C3F2BC5D96FD}" srcOrd="2" destOrd="0" presId="urn:microsoft.com/office/officeart/2008/layout/TitlePictureLineup"/>
    <dgm:cxn modelId="{07632DA5-4D3A-47C2-BC1A-27EF41AB18A2}" type="presParOf" srcId="{8F63F700-AB72-4CBB-A832-BC47C1B802EA}" destId="{8D71EFE4-B68C-4A3F-AA34-1A6C4443EF87}" srcOrd="3" destOrd="0" presId="urn:microsoft.com/office/officeart/2008/layout/TitlePictureLineup"/>
    <dgm:cxn modelId="{151E9A06-F9B7-4C3C-A365-CFC138055C89}" type="presParOf" srcId="{ECE1865B-F9BA-4ADC-8F36-056BDDCF9AC6}" destId="{DAC71931-D3EF-42C2-B51D-7E21A9798ADF}" srcOrd="5" destOrd="0" presId="urn:microsoft.com/office/officeart/2008/layout/TitlePictureLineup"/>
    <dgm:cxn modelId="{BBD596E7-609C-4A19-A298-D5628FEFD00A}" type="presParOf" srcId="{ECE1865B-F9BA-4ADC-8F36-056BDDCF9AC6}" destId="{8263F454-2F44-471A-8C1A-41F74F6DC935}" srcOrd="6" destOrd="0" presId="urn:microsoft.com/office/officeart/2008/layout/TitlePictureLineup"/>
    <dgm:cxn modelId="{6AD01CFD-30D5-4284-BFE1-364C614324B3}" type="presParOf" srcId="{8263F454-2F44-471A-8C1A-41F74F6DC935}" destId="{36296E89-381D-4F6F-8193-5BDD80518118}" srcOrd="0" destOrd="0" presId="urn:microsoft.com/office/officeart/2008/layout/TitlePictureLineup"/>
    <dgm:cxn modelId="{BF60EB2A-D5CB-4A05-B8FE-3C0DB18A9989}" type="presParOf" srcId="{8263F454-2F44-471A-8C1A-41F74F6DC935}" destId="{9D9C6C2E-1AA5-46EA-BB4F-7201C02A2522}" srcOrd="1" destOrd="0" presId="urn:microsoft.com/office/officeart/2008/layout/TitlePictureLineup"/>
    <dgm:cxn modelId="{B05EA107-1746-4628-8BA1-8DC6A09033A8}" type="presParOf" srcId="{8263F454-2F44-471A-8C1A-41F74F6DC935}" destId="{B74F4A0C-69DB-4D9C-8AB6-0FD6E490F5A4}" srcOrd="2" destOrd="0" presId="urn:microsoft.com/office/officeart/2008/layout/TitlePictureLineup"/>
    <dgm:cxn modelId="{6CBBBDF0-0094-4B55-8AC3-19ADCCD3D08A}" type="presParOf" srcId="{8263F454-2F44-471A-8C1A-41F74F6DC935}" destId="{FDB2F883-0F98-4E93-BA35-BFC8DA7C30DA}" srcOrd="3" destOrd="0" presId="urn:microsoft.com/office/officeart/2008/layout/TitlePictureLineup"/>
    <dgm:cxn modelId="{D077B08D-AD2E-4A63-B405-ABC3D321B54F}" type="presParOf" srcId="{ECE1865B-F9BA-4ADC-8F36-056BDDCF9AC6}" destId="{A97897C1-A978-4628-A1C0-301514004CD9}" srcOrd="7" destOrd="0" presId="urn:microsoft.com/office/officeart/2008/layout/TitlePictureLineup"/>
    <dgm:cxn modelId="{1ACEBFFD-6A35-4898-976F-BC8C806DB06F}" type="presParOf" srcId="{ECE1865B-F9BA-4ADC-8F36-056BDDCF9AC6}" destId="{49994BB2-2596-4DD4-BD11-328F52CD39DC}" srcOrd="8" destOrd="0" presId="urn:microsoft.com/office/officeart/2008/layout/TitlePictureLineup"/>
    <dgm:cxn modelId="{AC7FC229-95FF-4FCF-9CF4-A55F970F7BE0}" type="presParOf" srcId="{49994BB2-2596-4DD4-BD11-328F52CD39DC}" destId="{D297B98F-387F-4305-BA82-1AAAA6AA2300}" srcOrd="0" destOrd="0" presId="urn:microsoft.com/office/officeart/2008/layout/TitlePictureLineup"/>
    <dgm:cxn modelId="{2A584584-A6F8-4110-9B0E-D7FC204EEAD7}" type="presParOf" srcId="{49994BB2-2596-4DD4-BD11-328F52CD39DC}" destId="{DD698B6E-3A71-4C99-A6CE-60EF295E4111}" srcOrd="1" destOrd="0" presId="urn:microsoft.com/office/officeart/2008/layout/TitlePictureLineup"/>
    <dgm:cxn modelId="{D8D6B5DC-C8FB-4D9F-891F-C766BBBAD306}" type="presParOf" srcId="{49994BB2-2596-4DD4-BD11-328F52CD39DC}" destId="{0E08E179-C00B-47CC-88F4-8B42E1FC6ED5}" srcOrd="2" destOrd="0" presId="urn:microsoft.com/office/officeart/2008/layout/TitlePictureLineup"/>
    <dgm:cxn modelId="{E4279E27-5AD6-452C-96F2-2C1A4E51E62E}" type="presParOf" srcId="{49994BB2-2596-4DD4-BD11-328F52CD39DC}" destId="{867D1D85-153B-4007-B43C-82B5BCEBBB91}" srcOrd="3" destOrd="0" presId="urn:microsoft.com/office/officeart/2008/layout/TitlePictureLineup"/>
  </dgm:cxnLst>
  <dgm:bg>
    <a:solidFill>
      <a:schemeClr val="tx1"/>
    </a:solidFill>
  </dgm:bg>
  <dgm:whole/>
  <dgm:extLst>
    <a:ext uri="http://schemas.microsoft.com/office/drawing/2008/diagram">
      <dsp:dataModelExt xmlns:dsp="http://schemas.microsoft.com/office/drawing/2008/diagram" relId="rId31"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5A092ED3-335D-4608-88A6-F25E7F2DCD0C}"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s-EC"/>
        </a:p>
      </dgm:t>
    </dgm:pt>
    <dgm:pt modelId="{A9918A54-1108-4620-B5AC-1742449DD223}">
      <dgm:prSet phldrT="[Texto]"/>
      <dgm:spPr/>
      <dgm:t>
        <a:bodyPr/>
        <a:lstStyle/>
        <a:p>
          <a:r>
            <a:rPr lang="es-EC" dirty="0" smtClean="0">
              <a:solidFill>
                <a:schemeClr val="bg1">
                  <a:lumMod val="95000"/>
                  <a:lumOff val="5000"/>
                </a:schemeClr>
              </a:solidFill>
            </a:rPr>
            <a:t>11,16</a:t>
          </a:r>
          <a:endParaRPr lang="es-EC" dirty="0">
            <a:solidFill>
              <a:schemeClr val="bg1">
                <a:lumMod val="95000"/>
                <a:lumOff val="5000"/>
              </a:schemeClr>
            </a:solidFill>
          </a:endParaRPr>
        </a:p>
      </dgm:t>
    </dgm:pt>
    <dgm:pt modelId="{9A5E6BB0-71EB-48DC-91DE-3E34C9FD3B83}" type="parTrans" cxnId="{663180FF-77FF-45C8-979B-592692A7A670}">
      <dgm:prSet/>
      <dgm:spPr/>
      <dgm:t>
        <a:bodyPr/>
        <a:lstStyle/>
        <a:p>
          <a:endParaRPr lang="es-EC">
            <a:solidFill>
              <a:schemeClr val="bg1">
                <a:lumMod val="95000"/>
                <a:lumOff val="5000"/>
              </a:schemeClr>
            </a:solidFill>
          </a:endParaRPr>
        </a:p>
      </dgm:t>
    </dgm:pt>
    <dgm:pt modelId="{39177CB5-4636-4B0C-B62B-2FEBBF0C3CB9}" type="sibTrans" cxnId="{663180FF-77FF-45C8-979B-592692A7A670}">
      <dgm:prSet/>
      <dgm:spPr/>
      <dgm:t>
        <a:bodyPr/>
        <a:lstStyle/>
        <a:p>
          <a:endParaRPr lang="es-EC">
            <a:solidFill>
              <a:schemeClr val="bg1">
                <a:lumMod val="95000"/>
                <a:lumOff val="5000"/>
              </a:schemeClr>
            </a:solidFill>
          </a:endParaRPr>
        </a:p>
      </dgm:t>
    </dgm:pt>
    <dgm:pt modelId="{B5CDDC81-A036-4842-87C2-057DB48DA4E2}">
      <dgm:prSet phldrT="[Texto]"/>
      <dgm:spPr/>
      <dgm:t>
        <a:bodyPr/>
        <a:lstStyle/>
        <a:p>
          <a:r>
            <a:rPr lang="es-EC" dirty="0" smtClean="0">
              <a:solidFill>
                <a:schemeClr val="bg1">
                  <a:lumMod val="95000"/>
                  <a:lumOff val="5000"/>
                </a:schemeClr>
              </a:solidFill>
            </a:rPr>
            <a:t>14,72</a:t>
          </a:r>
          <a:endParaRPr lang="es-EC" dirty="0">
            <a:solidFill>
              <a:schemeClr val="bg1">
                <a:lumMod val="95000"/>
                <a:lumOff val="5000"/>
              </a:schemeClr>
            </a:solidFill>
          </a:endParaRPr>
        </a:p>
      </dgm:t>
    </dgm:pt>
    <dgm:pt modelId="{8FFD73E2-B546-4DD2-AA53-D1C7619EFFA1}" type="parTrans" cxnId="{68640B30-8B6A-43E0-A8A6-DD51EB056519}">
      <dgm:prSet/>
      <dgm:spPr/>
      <dgm:t>
        <a:bodyPr/>
        <a:lstStyle/>
        <a:p>
          <a:endParaRPr lang="es-EC">
            <a:solidFill>
              <a:schemeClr val="bg1">
                <a:lumMod val="95000"/>
                <a:lumOff val="5000"/>
              </a:schemeClr>
            </a:solidFill>
          </a:endParaRPr>
        </a:p>
      </dgm:t>
    </dgm:pt>
    <dgm:pt modelId="{DAE7B451-DEB3-4AA5-A007-3CBED702D2B5}" type="sibTrans" cxnId="{68640B30-8B6A-43E0-A8A6-DD51EB056519}">
      <dgm:prSet/>
      <dgm:spPr/>
      <dgm:t>
        <a:bodyPr/>
        <a:lstStyle/>
        <a:p>
          <a:endParaRPr lang="es-EC">
            <a:solidFill>
              <a:schemeClr val="bg1">
                <a:lumMod val="95000"/>
                <a:lumOff val="5000"/>
              </a:schemeClr>
            </a:solidFill>
          </a:endParaRPr>
        </a:p>
      </dgm:t>
    </dgm:pt>
    <dgm:pt modelId="{EE83629C-60F3-49B4-9D03-D3CFED8DA85A}">
      <dgm:prSet phldrT="[Texto]"/>
      <dgm:spPr/>
      <dgm:t>
        <a:bodyPr/>
        <a:lstStyle/>
        <a:p>
          <a:r>
            <a:rPr lang="es-EC" dirty="0" smtClean="0">
              <a:solidFill>
                <a:schemeClr val="bg1">
                  <a:lumMod val="95000"/>
                  <a:lumOff val="5000"/>
                </a:schemeClr>
              </a:solidFill>
            </a:rPr>
            <a:t>0,00</a:t>
          </a:r>
          <a:endParaRPr lang="es-EC" dirty="0">
            <a:solidFill>
              <a:schemeClr val="bg1">
                <a:lumMod val="95000"/>
                <a:lumOff val="5000"/>
              </a:schemeClr>
            </a:solidFill>
          </a:endParaRPr>
        </a:p>
      </dgm:t>
    </dgm:pt>
    <dgm:pt modelId="{F5B61B34-7D38-4295-B0E5-9F2E838FBE45}" type="parTrans" cxnId="{6B0A2419-52EE-447A-9AA2-E6726714D4CD}">
      <dgm:prSet/>
      <dgm:spPr/>
      <dgm:t>
        <a:bodyPr/>
        <a:lstStyle/>
        <a:p>
          <a:endParaRPr lang="es-EC">
            <a:solidFill>
              <a:schemeClr val="bg1">
                <a:lumMod val="95000"/>
                <a:lumOff val="5000"/>
              </a:schemeClr>
            </a:solidFill>
          </a:endParaRPr>
        </a:p>
      </dgm:t>
    </dgm:pt>
    <dgm:pt modelId="{C8652647-01DA-429E-8EE0-80DD4F36E89C}" type="sibTrans" cxnId="{6B0A2419-52EE-447A-9AA2-E6726714D4CD}">
      <dgm:prSet/>
      <dgm:spPr/>
      <dgm:t>
        <a:bodyPr/>
        <a:lstStyle/>
        <a:p>
          <a:endParaRPr lang="es-EC">
            <a:solidFill>
              <a:schemeClr val="bg1">
                <a:lumMod val="95000"/>
                <a:lumOff val="5000"/>
              </a:schemeClr>
            </a:solidFill>
          </a:endParaRPr>
        </a:p>
      </dgm:t>
    </dgm:pt>
    <dgm:pt modelId="{945A6FA3-9DC2-4C4B-910D-43B98A06BDD9}">
      <dgm:prSet phldrT="[Texto]"/>
      <dgm:spPr/>
      <dgm:t>
        <a:bodyPr/>
        <a:lstStyle/>
        <a:p>
          <a:r>
            <a:rPr lang="es-EC" dirty="0" smtClean="0">
              <a:solidFill>
                <a:schemeClr val="bg1">
                  <a:lumMod val="95000"/>
                  <a:lumOff val="5000"/>
                </a:schemeClr>
              </a:solidFill>
            </a:rPr>
            <a:t>13,04</a:t>
          </a:r>
          <a:endParaRPr lang="es-EC" dirty="0">
            <a:solidFill>
              <a:schemeClr val="bg1">
                <a:lumMod val="95000"/>
                <a:lumOff val="5000"/>
              </a:schemeClr>
            </a:solidFill>
          </a:endParaRPr>
        </a:p>
      </dgm:t>
    </dgm:pt>
    <dgm:pt modelId="{CDF2645F-FA7D-4847-9091-75CCA1FE4AB6}" type="parTrans" cxnId="{A9B33667-DD6C-44E3-BBC8-49EA139B2D94}">
      <dgm:prSet/>
      <dgm:spPr/>
      <dgm:t>
        <a:bodyPr/>
        <a:lstStyle/>
        <a:p>
          <a:endParaRPr lang="es-EC">
            <a:solidFill>
              <a:schemeClr val="bg1">
                <a:lumMod val="95000"/>
                <a:lumOff val="5000"/>
              </a:schemeClr>
            </a:solidFill>
          </a:endParaRPr>
        </a:p>
      </dgm:t>
    </dgm:pt>
    <dgm:pt modelId="{E9E1CEEA-A14B-403C-BD1E-AA7E4B4813E0}" type="sibTrans" cxnId="{A9B33667-DD6C-44E3-BBC8-49EA139B2D94}">
      <dgm:prSet/>
      <dgm:spPr/>
      <dgm:t>
        <a:bodyPr/>
        <a:lstStyle/>
        <a:p>
          <a:endParaRPr lang="es-EC">
            <a:solidFill>
              <a:schemeClr val="bg1">
                <a:lumMod val="95000"/>
                <a:lumOff val="5000"/>
              </a:schemeClr>
            </a:solidFill>
          </a:endParaRPr>
        </a:p>
      </dgm:t>
    </dgm:pt>
    <dgm:pt modelId="{8F3E1FE2-1F24-44E7-8747-B01645D855E7}">
      <dgm:prSet phldrT="[Texto]"/>
      <dgm:spPr/>
      <dgm:t>
        <a:bodyPr/>
        <a:lstStyle/>
        <a:p>
          <a:r>
            <a:rPr lang="es-EC" dirty="0" smtClean="0">
              <a:solidFill>
                <a:schemeClr val="bg1">
                  <a:lumMod val="95000"/>
                  <a:lumOff val="5000"/>
                </a:schemeClr>
              </a:solidFill>
            </a:rPr>
            <a:t>13,08</a:t>
          </a:r>
          <a:endParaRPr lang="es-EC" dirty="0">
            <a:solidFill>
              <a:schemeClr val="bg1">
                <a:lumMod val="95000"/>
                <a:lumOff val="5000"/>
              </a:schemeClr>
            </a:solidFill>
          </a:endParaRPr>
        </a:p>
      </dgm:t>
    </dgm:pt>
    <dgm:pt modelId="{9D5DCDA7-B887-45C0-B055-D87BF49E874E}" type="parTrans" cxnId="{ABA6FCF9-87A1-46E9-9D66-C537B3212363}">
      <dgm:prSet/>
      <dgm:spPr/>
      <dgm:t>
        <a:bodyPr/>
        <a:lstStyle/>
        <a:p>
          <a:endParaRPr lang="es-EC">
            <a:solidFill>
              <a:schemeClr val="bg1">
                <a:lumMod val="95000"/>
                <a:lumOff val="5000"/>
              </a:schemeClr>
            </a:solidFill>
          </a:endParaRPr>
        </a:p>
      </dgm:t>
    </dgm:pt>
    <dgm:pt modelId="{323A14C3-FB9A-4BC0-8668-797711351C1D}" type="sibTrans" cxnId="{ABA6FCF9-87A1-46E9-9D66-C537B3212363}">
      <dgm:prSet/>
      <dgm:spPr/>
      <dgm:t>
        <a:bodyPr/>
        <a:lstStyle/>
        <a:p>
          <a:endParaRPr lang="es-EC">
            <a:solidFill>
              <a:schemeClr val="bg1">
                <a:lumMod val="95000"/>
                <a:lumOff val="5000"/>
              </a:schemeClr>
            </a:solidFill>
          </a:endParaRPr>
        </a:p>
      </dgm:t>
    </dgm:pt>
    <dgm:pt modelId="{AE62F44B-8973-48B9-B3F4-B8B1F0604801}">
      <dgm:prSet phldrT="[Texto]"/>
      <dgm:spPr/>
      <dgm:t>
        <a:bodyPr/>
        <a:lstStyle/>
        <a:p>
          <a:r>
            <a:rPr lang="es-EC" dirty="0" smtClean="0">
              <a:solidFill>
                <a:schemeClr val="bg1">
                  <a:lumMod val="95000"/>
                  <a:lumOff val="5000"/>
                </a:schemeClr>
              </a:solidFill>
            </a:rPr>
            <a:t>2,08</a:t>
          </a:r>
          <a:endParaRPr lang="es-EC" dirty="0">
            <a:solidFill>
              <a:schemeClr val="bg1">
                <a:lumMod val="95000"/>
                <a:lumOff val="5000"/>
              </a:schemeClr>
            </a:solidFill>
          </a:endParaRPr>
        </a:p>
      </dgm:t>
    </dgm:pt>
    <dgm:pt modelId="{8416B57F-F3F4-48C4-81C7-AAA035C2A0DA}" type="parTrans" cxnId="{E36DC615-7FAE-4498-B73D-1B8B80672835}">
      <dgm:prSet/>
      <dgm:spPr/>
      <dgm:t>
        <a:bodyPr/>
        <a:lstStyle/>
        <a:p>
          <a:endParaRPr lang="es-EC">
            <a:solidFill>
              <a:schemeClr val="bg1">
                <a:lumMod val="95000"/>
                <a:lumOff val="5000"/>
              </a:schemeClr>
            </a:solidFill>
          </a:endParaRPr>
        </a:p>
      </dgm:t>
    </dgm:pt>
    <dgm:pt modelId="{2FC264A5-9C8D-4C70-B1D9-17F3D1183552}" type="sibTrans" cxnId="{E36DC615-7FAE-4498-B73D-1B8B80672835}">
      <dgm:prSet/>
      <dgm:spPr/>
      <dgm:t>
        <a:bodyPr/>
        <a:lstStyle/>
        <a:p>
          <a:endParaRPr lang="es-EC">
            <a:solidFill>
              <a:schemeClr val="bg1">
                <a:lumMod val="95000"/>
                <a:lumOff val="5000"/>
              </a:schemeClr>
            </a:solidFill>
          </a:endParaRPr>
        </a:p>
      </dgm:t>
    </dgm:pt>
    <dgm:pt modelId="{64CAEE62-1DC5-4657-994E-C164D63DE6AE}">
      <dgm:prSet phldrT="[Texto]"/>
      <dgm:spPr/>
      <dgm:t>
        <a:bodyPr/>
        <a:lstStyle/>
        <a:p>
          <a:r>
            <a:rPr lang="es-EC" dirty="0" smtClean="0">
              <a:solidFill>
                <a:schemeClr val="bg1">
                  <a:lumMod val="95000"/>
                  <a:lumOff val="5000"/>
                </a:schemeClr>
              </a:solidFill>
            </a:rPr>
            <a:t>10,42</a:t>
          </a:r>
          <a:endParaRPr lang="es-EC" dirty="0">
            <a:solidFill>
              <a:schemeClr val="bg1">
                <a:lumMod val="95000"/>
                <a:lumOff val="5000"/>
              </a:schemeClr>
            </a:solidFill>
          </a:endParaRPr>
        </a:p>
      </dgm:t>
    </dgm:pt>
    <dgm:pt modelId="{60B3DEB7-4C3C-4553-BB7D-9C3A738BBAA8}" type="parTrans" cxnId="{ABACC1F5-23B1-4EAB-A70B-94A58FB5FB9B}">
      <dgm:prSet/>
      <dgm:spPr/>
      <dgm:t>
        <a:bodyPr/>
        <a:lstStyle/>
        <a:p>
          <a:endParaRPr lang="es-EC">
            <a:solidFill>
              <a:schemeClr val="bg1">
                <a:lumMod val="95000"/>
                <a:lumOff val="5000"/>
              </a:schemeClr>
            </a:solidFill>
          </a:endParaRPr>
        </a:p>
      </dgm:t>
    </dgm:pt>
    <dgm:pt modelId="{0F6D6483-2679-4ECF-9C7B-7C88A17C1635}" type="sibTrans" cxnId="{ABACC1F5-23B1-4EAB-A70B-94A58FB5FB9B}">
      <dgm:prSet/>
      <dgm:spPr/>
      <dgm:t>
        <a:bodyPr/>
        <a:lstStyle/>
        <a:p>
          <a:endParaRPr lang="es-EC">
            <a:solidFill>
              <a:schemeClr val="bg1">
                <a:lumMod val="95000"/>
                <a:lumOff val="5000"/>
              </a:schemeClr>
            </a:solidFill>
          </a:endParaRPr>
        </a:p>
      </dgm:t>
    </dgm:pt>
    <dgm:pt modelId="{F249C247-1F8A-4E16-8BCC-6ABCDA5E31F4}" type="pres">
      <dgm:prSet presAssocID="{5A092ED3-335D-4608-88A6-F25E7F2DCD0C}" presName="Name0" presStyleCnt="0">
        <dgm:presLayoutVars>
          <dgm:chMax/>
          <dgm:chPref/>
          <dgm:dir/>
        </dgm:presLayoutVars>
      </dgm:prSet>
      <dgm:spPr/>
      <dgm:t>
        <a:bodyPr/>
        <a:lstStyle/>
        <a:p>
          <a:endParaRPr lang="es-EC"/>
        </a:p>
      </dgm:t>
    </dgm:pt>
    <dgm:pt modelId="{85B62889-8616-4FC5-AC73-B44F96569EA3}" type="pres">
      <dgm:prSet presAssocID="{A9918A54-1108-4620-B5AC-1742449DD223}" presName="composite" presStyleCnt="0">
        <dgm:presLayoutVars>
          <dgm:chMax val="1"/>
          <dgm:chPref val="1"/>
        </dgm:presLayoutVars>
      </dgm:prSet>
      <dgm:spPr/>
    </dgm:pt>
    <dgm:pt modelId="{B41F3F76-D35C-46AD-B0DC-9E0A6EA750CC}" type="pres">
      <dgm:prSet presAssocID="{A9918A54-1108-4620-B5AC-1742449DD223}" presName="Accent" presStyleLbl="trAlignAcc1" presStyleIdx="0" presStyleCnt="7">
        <dgm:presLayoutVars>
          <dgm:chMax val="0"/>
          <dgm:chPref val="0"/>
        </dgm:presLayoutVars>
      </dgm:prSet>
      <dgm:spPr/>
    </dgm:pt>
    <dgm:pt modelId="{A8B70F03-0052-4EFC-A9FB-DE5682897FFC}" type="pres">
      <dgm:prSet presAssocID="{A9918A54-1108-4620-B5AC-1742449DD223}" presName="Image" presStyleLbl="alignImgPlace1" presStyleIdx="0" presStyleCnt="7">
        <dgm:presLayoutVars>
          <dgm:chMax val="0"/>
          <dgm:chPref val="0"/>
        </dgm:presLayoutVars>
      </dgm:prSet>
      <dgm:spPr>
        <a:blipFill rotWithShape="1">
          <a:blip xmlns:r="http://schemas.openxmlformats.org/officeDocument/2006/relationships" r:embed="rId1"/>
          <a:stretch>
            <a:fillRect/>
          </a:stretch>
        </a:blipFill>
      </dgm:spPr>
      <dgm:t>
        <a:bodyPr/>
        <a:lstStyle/>
        <a:p>
          <a:endParaRPr lang="es-EC"/>
        </a:p>
      </dgm:t>
    </dgm:pt>
    <dgm:pt modelId="{EB768D0E-FFBB-45AF-A6D2-30EB03615B8E}" type="pres">
      <dgm:prSet presAssocID="{A9918A54-1108-4620-B5AC-1742449DD223}" presName="ChildComposite" presStyleCnt="0"/>
      <dgm:spPr/>
    </dgm:pt>
    <dgm:pt modelId="{D946EEA3-5B5B-4AD8-A9CD-9ADF2BA8E754}" type="pres">
      <dgm:prSet presAssocID="{A9918A54-1108-4620-B5AC-1742449DD223}" presName="Child" presStyleLbl="node1" presStyleIdx="0" presStyleCnt="0">
        <dgm:presLayoutVars>
          <dgm:chMax val="0"/>
          <dgm:chPref val="0"/>
          <dgm:bulletEnabled val="1"/>
        </dgm:presLayoutVars>
      </dgm:prSet>
      <dgm:spPr/>
      <dgm:t>
        <a:bodyPr/>
        <a:lstStyle/>
        <a:p>
          <a:endParaRPr lang="es-EC"/>
        </a:p>
      </dgm:t>
    </dgm:pt>
    <dgm:pt modelId="{734ED937-65AD-43C2-9C5C-904C509910FB}" type="pres">
      <dgm:prSet presAssocID="{A9918A54-1108-4620-B5AC-1742449DD223}" presName="Parent" presStyleLbl="revTx" presStyleIdx="0" presStyleCnt="7">
        <dgm:presLayoutVars>
          <dgm:chMax val="1"/>
          <dgm:chPref val="0"/>
          <dgm:bulletEnabled val="1"/>
        </dgm:presLayoutVars>
      </dgm:prSet>
      <dgm:spPr/>
      <dgm:t>
        <a:bodyPr/>
        <a:lstStyle/>
        <a:p>
          <a:endParaRPr lang="es-EC"/>
        </a:p>
      </dgm:t>
    </dgm:pt>
    <dgm:pt modelId="{CBBE3EC8-BC41-4646-842F-F94DEEA227E4}" type="pres">
      <dgm:prSet presAssocID="{39177CB5-4636-4B0C-B62B-2FEBBF0C3CB9}" presName="sibTrans" presStyleCnt="0"/>
      <dgm:spPr/>
    </dgm:pt>
    <dgm:pt modelId="{B158170C-FEBD-413C-8336-F930757F8941}" type="pres">
      <dgm:prSet presAssocID="{B5CDDC81-A036-4842-87C2-057DB48DA4E2}" presName="composite" presStyleCnt="0">
        <dgm:presLayoutVars>
          <dgm:chMax val="1"/>
          <dgm:chPref val="1"/>
        </dgm:presLayoutVars>
      </dgm:prSet>
      <dgm:spPr/>
    </dgm:pt>
    <dgm:pt modelId="{120C458F-A9BE-42EE-8F95-784CB58774BE}" type="pres">
      <dgm:prSet presAssocID="{B5CDDC81-A036-4842-87C2-057DB48DA4E2}" presName="Accent" presStyleLbl="trAlignAcc1" presStyleIdx="1" presStyleCnt="7">
        <dgm:presLayoutVars>
          <dgm:chMax val="0"/>
          <dgm:chPref val="0"/>
        </dgm:presLayoutVars>
      </dgm:prSet>
      <dgm:spPr/>
    </dgm:pt>
    <dgm:pt modelId="{5D7D74C7-3814-426F-811A-26A593752E1A}" type="pres">
      <dgm:prSet presAssocID="{B5CDDC81-A036-4842-87C2-057DB48DA4E2}" presName="Image" presStyleLbl="alignImgPlace1" presStyleIdx="1" presStyleCnt="7">
        <dgm:presLayoutVars>
          <dgm:chMax val="0"/>
          <dgm:chPref val="0"/>
        </dgm:presLayoutVars>
      </dgm:prSet>
      <dgm:spPr>
        <a:blipFill rotWithShape="1">
          <a:blip xmlns:r="http://schemas.openxmlformats.org/officeDocument/2006/relationships" r:embed="rId2"/>
          <a:stretch>
            <a:fillRect/>
          </a:stretch>
        </a:blipFill>
      </dgm:spPr>
      <dgm:t>
        <a:bodyPr/>
        <a:lstStyle/>
        <a:p>
          <a:endParaRPr lang="es-EC"/>
        </a:p>
      </dgm:t>
    </dgm:pt>
    <dgm:pt modelId="{E9258851-06FC-452C-9C51-B47612402935}" type="pres">
      <dgm:prSet presAssocID="{B5CDDC81-A036-4842-87C2-057DB48DA4E2}" presName="ChildComposite" presStyleCnt="0"/>
      <dgm:spPr/>
    </dgm:pt>
    <dgm:pt modelId="{4355A303-D501-46CA-872B-896924DD3AD3}" type="pres">
      <dgm:prSet presAssocID="{B5CDDC81-A036-4842-87C2-057DB48DA4E2}" presName="Child" presStyleLbl="node1" presStyleIdx="0" presStyleCnt="0">
        <dgm:presLayoutVars>
          <dgm:chMax val="0"/>
          <dgm:chPref val="0"/>
          <dgm:bulletEnabled val="1"/>
        </dgm:presLayoutVars>
      </dgm:prSet>
      <dgm:spPr/>
      <dgm:t>
        <a:bodyPr/>
        <a:lstStyle/>
        <a:p>
          <a:endParaRPr lang="es-EC"/>
        </a:p>
      </dgm:t>
    </dgm:pt>
    <dgm:pt modelId="{A8898235-D471-47BE-98FE-E7E9E9790D68}" type="pres">
      <dgm:prSet presAssocID="{B5CDDC81-A036-4842-87C2-057DB48DA4E2}" presName="Parent" presStyleLbl="revTx" presStyleIdx="1" presStyleCnt="7">
        <dgm:presLayoutVars>
          <dgm:chMax val="1"/>
          <dgm:chPref val="0"/>
          <dgm:bulletEnabled val="1"/>
        </dgm:presLayoutVars>
      </dgm:prSet>
      <dgm:spPr/>
      <dgm:t>
        <a:bodyPr/>
        <a:lstStyle/>
        <a:p>
          <a:endParaRPr lang="es-EC"/>
        </a:p>
      </dgm:t>
    </dgm:pt>
    <dgm:pt modelId="{40C361CB-AE07-4592-8942-6C2A1D7CF9DC}" type="pres">
      <dgm:prSet presAssocID="{DAE7B451-DEB3-4AA5-A007-3CBED702D2B5}" presName="sibTrans" presStyleCnt="0"/>
      <dgm:spPr/>
    </dgm:pt>
    <dgm:pt modelId="{FB1DE833-1DE1-4AFF-A07F-34E9473EED72}" type="pres">
      <dgm:prSet presAssocID="{EE83629C-60F3-49B4-9D03-D3CFED8DA85A}" presName="composite" presStyleCnt="0">
        <dgm:presLayoutVars>
          <dgm:chMax val="1"/>
          <dgm:chPref val="1"/>
        </dgm:presLayoutVars>
      </dgm:prSet>
      <dgm:spPr/>
    </dgm:pt>
    <dgm:pt modelId="{D435B1F6-D126-4D5E-8968-DBBA6E430DB3}" type="pres">
      <dgm:prSet presAssocID="{EE83629C-60F3-49B4-9D03-D3CFED8DA85A}" presName="Accent" presStyleLbl="trAlignAcc1" presStyleIdx="2" presStyleCnt="7">
        <dgm:presLayoutVars>
          <dgm:chMax val="0"/>
          <dgm:chPref val="0"/>
        </dgm:presLayoutVars>
      </dgm:prSet>
      <dgm:spPr/>
    </dgm:pt>
    <dgm:pt modelId="{AD3B24C3-AFE9-41C4-9BA4-045F88F207D6}" type="pres">
      <dgm:prSet presAssocID="{EE83629C-60F3-49B4-9D03-D3CFED8DA85A}" presName="Image" presStyleLbl="alignImgPlace1" presStyleIdx="2" presStyleCnt="7">
        <dgm:presLayoutVars>
          <dgm:chMax val="0"/>
          <dgm:chPref val="0"/>
        </dgm:presLayoutVars>
      </dgm:prSet>
      <dgm:spPr>
        <a:blipFill rotWithShape="1">
          <a:blip xmlns:r="http://schemas.openxmlformats.org/officeDocument/2006/relationships" r:embed="rId3"/>
          <a:stretch>
            <a:fillRect/>
          </a:stretch>
        </a:blipFill>
      </dgm:spPr>
      <dgm:t>
        <a:bodyPr/>
        <a:lstStyle/>
        <a:p>
          <a:endParaRPr lang="es-EC"/>
        </a:p>
      </dgm:t>
    </dgm:pt>
    <dgm:pt modelId="{6AF40EA4-3A94-45F2-AD8C-574F961B16AD}" type="pres">
      <dgm:prSet presAssocID="{EE83629C-60F3-49B4-9D03-D3CFED8DA85A}" presName="ChildComposite" presStyleCnt="0"/>
      <dgm:spPr/>
    </dgm:pt>
    <dgm:pt modelId="{17C4096C-D835-45F8-A794-9C53224C6B24}" type="pres">
      <dgm:prSet presAssocID="{EE83629C-60F3-49B4-9D03-D3CFED8DA85A}" presName="Child" presStyleLbl="node1" presStyleIdx="0" presStyleCnt="0">
        <dgm:presLayoutVars>
          <dgm:chMax val="0"/>
          <dgm:chPref val="0"/>
          <dgm:bulletEnabled val="1"/>
        </dgm:presLayoutVars>
      </dgm:prSet>
      <dgm:spPr/>
      <dgm:t>
        <a:bodyPr/>
        <a:lstStyle/>
        <a:p>
          <a:endParaRPr lang="es-EC"/>
        </a:p>
      </dgm:t>
    </dgm:pt>
    <dgm:pt modelId="{5F60D473-4AC5-4A94-90D4-597105911834}" type="pres">
      <dgm:prSet presAssocID="{EE83629C-60F3-49B4-9D03-D3CFED8DA85A}" presName="Parent" presStyleLbl="revTx" presStyleIdx="2" presStyleCnt="7">
        <dgm:presLayoutVars>
          <dgm:chMax val="1"/>
          <dgm:chPref val="0"/>
          <dgm:bulletEnabled val="1"/>
        </dgm:presLayoutVars>
      </dgm:prSet>
      <dgm:spPr/>
      <dgm:t>
        <a:bodyPr/>
        <a:lstStyle/>
        <a:p>
          <a:endParaRPr lang="es-EC"/>
        </a:p>
      </dgm:t>
    </dgm:pt>
    <dgm:pt modelId="{5501BD2B-DC3C-4BBD-B0B6-57B9835361A8}" type="pres">
      <dgm:prSet presAssocID="{C8652647-01DA-429E-8EE0-80DD4F36E89C}" presName="sibTrans" presStyleCnt="0"/>
      <dgm:spPr/>
    </dgm:pt>
    <dgm:pt modelId="{9D463E27-46E7-4FF4-A264-1F26B497C5E7}" type="pres">
      <dgm:prSet presAssocID="{945A6FA3-9DC2-4C4B-910D-43B98A06BDD9}" presName="composite" presStyleCnt="0">
        <dgm:presLayoutVars>
          <dgm:chMax val="1"/>
          <dgm:chPref val="1"/>
        </dgm:presLayoutVars>
      </dgm:prSet>
      <dgm:spPr/>
    </dgm:pt>
    <dgm:pt modelId="{BE10F16D-B82D-400F-ADAD-81053FCC6EC1}" type="pres">
      <dgm:prSet presAssocID="{945A6FA3-9DC2-4C4B-910D-43B98A06BDD9}" presName="Accent" presStyleLbl="trAlignAcc1" presStyleIdx="3" presStyleCnt="7">
        <dgm:presLayoutVars>
          <dgm:chMax val="0"/>
          <dgm:chPref val="0"/>
        </dgm:presLayoutVars>
      </dgm:prSet>
      <dgm:spPr/>
    </dgm:pt>
    <dgm:pt modelId="{7594B1CC-96D0-4AC7-AA9E-439BD729670D}" type="pres">
      <dgm:prSet presAssocID="{945A6FA3-9DC2-4C4B-910D-43B98A06BDD9}" presName="Image" presStyleLbl="alignImgPlace1" presStyleIdx="3" presStyleCnt="7">
        <dgm:presLayoutVars>
          <dgm:chMax val="0"/>
          <dgm:chPref val="0"/>
        </dgm:presLayoutVars>
      </dgm:prSet>
      <dgm:spPr>
        <a:blipFill rotWithShape="1">
          <a:blip xmlns:r="http://schemas.openxmlformats.org/officeDocument/2006/relationships" r:embed="rId4"/>
          <a:stretch>
            <a:fillRect/>
          </a:stretch>
        </a:blipFill>
      </dgm:spPr>
      <dgm:t>
        <a:bodyPr/>
        <a:lstStyle/>
        <a:p>
          <a:endParaRPr lang="es-EC"/>
        </a:p>
      </dgm:t>
    </dgm:pt>
    <dgm:pt modelId="{7871F870-0714-42C4-97E8-CC372BB761B5}" type="pres">
      <dgm:prSet presAssocID="{945A6FA3-9DC2-4C4B-910D-43B98A06BDD9}" presName="ChildComposite" presStyleCnt="0"/>
      <dgm:spPr/>
    </dgm:pt>
    <dgm:pt modelId="{A37AF69F-8B15-4A62-983A-5E6F09FC614B}" type="pres">
      <dgm:prSet presAssocID="{945A6FA3-9DC2-4C4B-910D-43B98A06BDD9}" presName="Child" presStyleLbl="node1" presStyleIdx="0" presStyleCnt="0">
        <dgm:presLayoutVars>
          <dgm:chMax val="0"/>
          <dgm:chPref val="0"/>
          <dgm:bulletEnabled val="1"/>
        </dgm:presLayoutVars>
      </dgm:prSet>
      <dgm:spPr/>
    </dgm:pt>
    <dgm:pt modelId="{EFC3FEAF-3E70-4241-9453-2A133F4774BB}" type="pres">
      <dgm:prSet presAssocID="{945A6FA3-9DC2-4C4B-910D-43B98A06BDD9}" presName="Parent" presStyleLbl="revTx" presStyleIdx="3" presStyleCnt="7">
        <dgm:presLayoutVars>
          <dgm:chMax val="1"/>
          <dgm:chPref val="0"/>
          <dgm:bulletEnabled val="1"/>
        </dgm:presLayoutVars>
      </dgm:prSet>
      <dgm:spPr/>
      <dgm:t>
        <a:bodyPr/>
        <a:lstStyle/>
        <a:p>
          <a:endParaRPr lang="es-EC"/>
        </a:p>
      </dgm:t>
    </dgm:pt>
    <dgm:pt modelId="{10797828-CD2F-4A74-BE3C-919240EAB39D}" type="pres">
      <dgm:prSet presAssocID="{E9E1CEEA-A14B-403C-BD1E-AA7E4B4813E0}" presName="sibTrans" presStyleCnt="0"/>
      <dgm:spPr/>
    </dgm:pt>
    <dgm:pt modelId="{A2793CE9-FA02-4034-BF50-DA3114573339}" type="pres">
      <dgm:prSet presAssocID="{8F3E1FE2-1F24-44E7-8747-B01645D855E7}" presName="composite" presStyleCnt="0">
        <dgm:presLayoutVars>
          <dgm:chMax val="1"/>
          <dgm:chPref val="1"/>
        </dgm:presLayoutVars>
      </dgm:prSet>
      <dgm:spPr/>
    </dgm:pt>
    <dgm:pt modelId="{CD3A9866-8C78-427E-A81A-F4B376245D87}" type="pres">
      <dgm:prSet presAssocID="{8F3E1FE2-1F24-44E7-8747-B01645D855E7}" presName="Accent" presStyleLbl="trAlignAcc1" presStyleIdx="4" presStyleCnt="7">
        <dgm:presLayoutVars>
          <dgm:chMax val="0"/>
          <dgm:chPref val="0"/>
        </dgm:presLayoutVars>
      </dgm:prSet>
      <dgm:spPr/>
    </dgm:pt>
    <dgm:pt modelId="{B034A1DE-1B67-486E-9AF4-57A31A1C97C6}" type="pres">
      <dgm:prSet presAssocID="{8F3E1FE2-1F24-44E7-8747-B01645D855E7}" presName="Image" presStyleLbl="alignImgPlace1" presStyleIdx="4" presStyleCnt="7">
        <dgm:presLayoutVars>
          <dgm:chMax val="0"/>
          <dgm:chPref val="0"/>
        </dgm:presLayoutVars>
      </dgm:prSet>
      <dgm:spPr>
        <a:blipFill rotWithShape="1">
          <a:blip xmlns:r="http://schemas.openxmlformats.org/officeDocument/2006/relationships" r:embed="rId5"/>
          <a:stretch>
            <a:fillRect/>
          </a:stretch>
        </a:blipFill>
      </dgm:spPr>
      <dgm:t>
        <a:bodyPr/>
        <a:lstStyle/>
        <a:p>
          <a:endParaRPr lang="es-EC"/>
        </a:p>
      </dgm:t>
    </dgm:pt>
    <dgm:pt modelId="{A8BA7BCD-2140-42BB-92FC-7F7C52D80CEC}" type="pres">
      <dgm:prSet presAssocID="{8F3E1FE2-1F24-44E7-8747-B01645D855E7}" presName="ChildComposite" presStyleCnt="0"/>
      <dgm:spPr/>
    </dgm:pt>
    <dgm:pt modelId="{B73EE791-4E29-4435-A921-9DE51388576B}" type="pres">
      <dgm:prSet presAssocID="{8F3E1FE2-1F24-44E7-8747-B01645D855E7}" presName="Child" presStyleLbl="node1" presStyleIdx="0" presStyleCnt="0">
        <dgm:presLayoutVars>
          <dgm:chMax val="0"/>
          <dgm:chPref val="0"/>
          <dgm:bulletEnabled val="1"/>
        </dgm:presLayoutVars>
      </dgm:prSet>
      <dgm:spPr/>
    </dgm:pt>
    <dgm:pt modelId="{EA1444FB-C1B6-4C7E-9664-91E1C7C9D967}" type="pres">
      <dgm:prSet presAssocID="{8F3E1FE2-1F24-44E7-8747-B01645D855E7}" presName="Parent" presStyleLbl="revTx" presStyleIdx="4" presStyleCnt="7">
        <dgm:presLayoutVars>
          <dgm:chMax val="1"/>
          <dgm:chPref val="0"/>
          <dgm:bulletEnabled val="1"/>
        </dgm:presLayoutVars>
      </dgm:prSet>
      <dgm:spPr/>
      <dgm:t>
        <a:bodyPr/>
        <a:lstStyle/>
        <a:p>
          <a:endParaRPr lang="es-EC"/>
        </a:p>
      </dgm:t>
    </dgm:pt>
    <dgm:pt modelId="{D3F07D4E-004A-406C-A7B0-8AFEB469924A}" type="pres">
      <dgm:prSet presAssocID="{323A14C3-FB9A-4BC0-8668-797711351C1D}" presName="sibTrans" presStyleCnt="0"/>
      <dgm:spPr/>
    </dgm:pt>
    <dgm:pt modelId="{25D8BEE4-A46E-4649-B897-F7BB920DBB45}" type="pres">
      <dgm:prSet presAssocID="{AE62F44B-8973-48B9-B3F4-B8B1F0604801}" presName="composite" presStyleCnt="0">
        <dgm:presLayoutVars>
          <dgm:chMax val="1"/>
          <dgm:chPref val="1"/>
        </dgm:presLayoutVars>
      </dgm:prSet>
      <dgm:spPr/>
    </dgm:pt>
    <dgm:pt modelId="{86433E7D-C867-47D4-969A-8171591A2C05}" type="pres">
      <dgm:prSet presAssocID="{AE62F44B-8973-48B9-B3F4-B8B1F0604801}" presName="Accent" presStyleLbl="trAlignAcc1" presStyleIdx="5" presStyleCnt="7">
        <dgm:presLayoutVars>
          <dgm:chMax val="0"/>
          <dgm:chPref val="0"/>
        </dgm:presLayoutVars>
      </dgm:prSet>
      <dgm:spPr>
        <a:blipFill rotWithShape="0">
          <a:blip xmlns:r="http://schemas.openxmlformats.org/officeDocument/2006/relationships" r:embed="rId6"/>
          <a:stretch>
            <a:fillRect/>
          </a:stretch>
        </a:blipFill>
      </dgm:spPr>
      <dgm:t>
        <a:bodyPr/>
        <a:lstStyle/>
        <a:p>
          <a:endParaRPr lang="es-EC"/>
        </a:p>
      </dgm:t>
    </dgm:pt>
    <dgm:pt modelId="{07AA11A5-809F-4E4F-A740-970750214AB0}" type="pres">
      <dgm:prSet presAssocID="{AE62F44B-8973-48B9-B3F4-B8B1F0604801}" presName="Image" presStyleLbl="alignImgPlace1" presStyleIdx="5" presStyleCnt="7">
        <dgm:presLayoutVars>
          <dgm:chMax val="0"/>
          <dgm:chPref val="0"/>
        </dgm:presLayoutVars>
      </dgm:prSet>
      <dgm:spPr>
        <a:blipFill rotWithShape="1">
          <a:blip xmlns:r="http://schemas.openxmlformats.org/officeDocument/2006/relationships" r:embed="rId7"/>
          <a:stretch>
            <a:fillRect/>
          </a:stretch>
        </a:blipFill>
      </dgm:spPr>
      <dgm:t>
        <a:bodyPr/>
        <a:lstStyle/>
        <a:p>
          <a:endParaRPr lang="es-EC"/>
        </a:p>
      </dgm:t>
    </dgm:pt>
    <dgm:pt modelId="{FEB77B06-66E9-4D18-9579-902DD5ABB99C}" type="pres">
      <dgm:prSet presAssocID="{AE62F44B-8973-48B9-B3F4-B8B1F0604801}" presName="ChildComposite" presStyleCnt="0"/>
      <dgm:spPr/>
    </dgm:pt>
    <dgm:pt modelId="{34FDB178-0718-455D-988A-B442EB3FA9D4}" type="pres">
      <dgm:prSet presAssocID="{AE62F44B-8973-48B9-B3F4-B8B1F0604801}" presName="Child" presStyleLbl="node1" presStyleIdx="0" presStyleCnt="0">
        <dgm:presLayoutVars>
          <dgm:chMax val="0"/>
          <dgm:chPref val="0"/>
          <dgm:bulletEnabled val="1"/>
        </dgm:presLayoutVars>
      </dgm:prSet>
      <dgm:spPr/>
    </dgm:pt>
    <dgm:pt modelId="{77057A2E-558F-451E-AEAA-E1A6DD346CE3}" type="pres">
      <dgm:prSet presAssocID="{AE62F44B-8973-48B9-B3F4-B8B1F0604801}" presName="Parent" presStyleLbl="revTx" presStyleIdx="5" presStyleCnt="7">
        <dgm:presLayoutVars>
          <dgm:chMax val="1"/>
          <dgm:chPref val="0"/>
          <dgm:bulletEnabled val="1"/>
        </dgm:presLayoutVars>
      </dgm:prSet>
      <dgm:spPr/>
      <dgm:t>
        <a:bodyPr/>
        <a:lstStyle/>
        <a:p>
          <a:endParaRPr lang="es-EC"/>
        </a:p>
      </dgm:t>
    </dgm:pt>
    <dgm:pt modelId="{00D60FDA-C266-49E9-B0AA-FA7B75DD011C}" type="pres">
      <dgm:prSet presAssocID="{2FC264A5-9C8D-4C70-B1D9-17F3D1183552}" presName="sibTrans" presStyleCnt="0"/>
      <dgm:spPr/>
    </dgm:pt>
    <dgm:pt modelId="{EE908A97-F082-4DA8-B9DB-B897BAFBA193}" type="pres">
      <dgm:prSet presAssocID="{64CAEE62-1DC5-4657-994E-C164D63DE6AE}" presName="composite" presStyleCnt="0">
        <dgm:presLayoutVars>
          <dgm:chMax val="1"/>
          <dgm:chPref val="1"/>
        </dgm:presLayoutVars>
      </dgm:prSet>
      <dgm:spPr/>
    </dgm:pt>
    <dgm:pt modelId="{A18A6534-6E0E-4B62-AA5A-542CFBF67710}" type="pres">
      <dgm:prSet presAssocID="{64CAEE62-1DC5-4657-994E-C164D63DE6AE}" presName="Accent" presStyleLbl="trAlignAcc1" presStyleIdx="6" presStyleCnt="7">
        <dgm:presLayoutVars>
          <dgm:chMax val="0"/>
          <dgm:chPref val="0"/>
        </dgm:presLayoutVars>
      </dgm:prSet>
      <dgm:spPr/>
    </dgm:pt>
    <dgm:pt modelId="{5757D66A-F3A9-408C-B885-E6901C406C5A}" type="pres">
      <dgm:prSet presAssocID="{64CAEE62-1DC5-4657-994E-C164D63DE6AE}" presName="Image" presStyleLbl="alignImgPlace1" presStyleIdx="6" presStyleCnt="7">
        <dgm:presLayoutVars>
          <dgm:chMax val="0"/>
          <dgm:chPref val="0"/>
        </dgm:presLayoutVars>
      </dgm:prSet>
      <dgm:spPr>
        <a:blipFill rotWithShape="1">
          <a:blip xmlns:r="http://schemas.openxmlformats.org/officeDocument/2006/relationships" r:embed="rId8"/>
          <a:stretch>
            <a:fillRect/>
          </a:stretch>
        </a:blipFill>
      </dgm:spPr>
      <dgm:t>
        <a:bodyPr/>
        <a:lstStyle/>
        <a:p>
          <a:endParaRPr lang="es-EC"/>
        </a:p>
      </dgm:t>
    </dgm:pt>
    <dgm:pt modelId="{B2FA1083-416C-4464-9CA5-F3A9DF798A39}" type="pres">
      <dgm:prSet presAssocID="{64CAEE62-1DC5-4657-994E-C164D63DE6AE}" presName="ChildComposite" presStyleCnt="0"/>
      <dgm:spPr/>
    </dgm:pt>
    <dgm:pt modelId="{10F481FC-1EDB-47B8-8631-718A77E6B67C}" type="pres">
      <dgm:prSet presAssocID="{64CAEE62-1DC5-4657-994E-C164D63DE6AE}" presName="Child" presStyleLbl="node1" presStyleIdx="0" presStyleCnt="0">
        <dgm:presLayoutVars>
          <dgm:chMax val="0"/>
          <dgm:chPref val="0"/>
          <dgm:bulletEnabled val="1"/>
        </dgm:presLayoutVars>
      </dgm:prSet>
      <dgm:spPr/>
    </dgm:pt>
    <dgm:pt modelId="{9FA4B833-9D45-441A-9A96-A4813B22CE48}" type="pres">
      <dgm:prSet presAssocID="{64CAEE62-1DC5-4657-994E-C164D63DE6AE}" presName="Parent" presStyleLbl="revTx" presStyleIdx="6" presStyleCnt="7">
        <dgm:presLayoutVars>
          <dgm:chMax val="1"/>
          <dgm:chPref val="0"/>
          <dgm:bulletEnabled val="1"/>
        </dgm:presLayoutVars>
      </dgm:prSet>
      <dgm:spPr/>
      <dgm:t>
        <a:bodyPr/>
        <a:lstStyle/>
        <a:p>
          <a:endParaRPr lang="es-EC"/>
        </a:p>
      </dgm:t>
    </dgm:pt>
  </dgm:ptLst>
  <dgm:cxnLst>
    <dgm:cxn modelId="{68E0A042-48F3-46D2-AB5B-BFAB34123FDE}" type="presOf" srcId="{A9918A54-1108-4620-B5AC-1742449DD223}" destId="{734ED937-65AD-43C2-9C5C-904C509910FB}" srcOrd="0" destOrd="0" presId="urn:microsoft.com/office/officeart/2008/layout/CaptionedPictures"/>
    <dgm:cxn modelId="{68640B30-8B6A-43E0-A8A6-DD51EB056519}" srcId="{5A092ED3-335D-4608-88A6-F25E7F2DCD0C}" destId="{B5CDDC81-A036-4842-87C2-057DB48DA4E2}" srcOrd="1" destOrd="0" parTransId="{8FFD73E2-B546-4DD2-AA53-D1C7619EFFA1}" sibTransId="{DAE7B451-DEB3-4AA5-A007-3CBED702D2B5}"/>
    <dgm:cxn modelId="{AE50B471-293F-4458-8ABA-09AE6ED74F72}" type="presOf" srcId="{945A6FA3-9DC2-4C4B-910D-43B98A06BDD9}" destId="{EFC3FEAF-3E70-4241-9453-2A133F4774BB}" srcOrd="0" destOrd="0" presId="urn:microsoft.com/office/officeart/2008/layout/CaptionedPictures"/>
    <dgm:cxn modelId="{ACBB79DA-BA0D-43E4-9FB6-612E4FCD9FB8}" type="presOf" srcId="{64CAEE62-1DC5-4657-994E-C164D63DE6AE}" destId="{9FA4B833-9D45-441A-9A96-A4813B22CE48}" srcOrd="0" destOrd="0" presId="urn:microsoft.com/office/officeart/2008/layout/CaptionedPictures"/>
    <dgm:cxn modelId="{36DA9BE8-C01F-46C4-B1AB-3912EC1FB27D}" type="presOf" srcId="{EE83629C-60F3-49B4-9D03-D3CFED8DA85A}" destId="{5F60D473-4AC5-4A94-90D4-597105911834}" srcOrd="0" destOrd="0" presId="urn:microsoft.com/office/officeart/2008/layout/CaptionedPictures"/>
    <dgm:cxn modelId="{6B0A2419-52EE-447A-9AA2-E6726714D4CD}" srcId="{5A092ED3-335D-4608-88A6-F25E7F2DCD0C}" destId="{EE83629C-60F3-49B4-9D03-D3CFED8DA85A}" srcOrd="2" destOrd="0" parTransId="{F5B61B34-7D38-4295-B0E5-9F2E838FBE45}" sibTransId="{C8652647-01DA-429E-8EE0-80DD4F36E89C}"/>
    <dgm:cxn modelId="{E36DC615-7FAE-4498-B73D-1B8B80672835}" srcId="{5A092ED3-335D-4608-88A6-F25E7F2DCD0C}" destId="{AE62F44B-8973-48B9-B3F4-B8B1F0604801}" srcOrd="5" destOrd="0" parTransId="{8416B57F-F3F4-48C4-81C7-AAA035C2A0DA}" sibTransId="{2FC264A5-9C8D-4C70-B1D9-17F3D1183552}"/>
    <dgm:cxn modelId="{ABA6FCF9-87A1-46E9-9D66-C537B3212363}" srcId="{5A092ED3-335D-4608-88A6-F25E7F2DCD0C}" destId="{8F3E1FE2-1F24-44E7-8747-B01645D855E7}" srcOrd="4" destOrd="0" parTransId="{9D5DCDA7-B887-45C0-B055-D87BF49E874E}" sibTransId="{323A14C3-FB9A-4BC0-8668-797711351C1D}"/>
    <dgm:cxn modelId="{BDA303E3-FFC7-4F03-BF3B-9A488CC12A8A}" type="presOf" srcId="{5A092ED3-335D-4608-88A6-F25E7F2DCD0C}" destId="{F249C247-1F8A-4E16-8BCC-6ABCDA5E31F4}" srcOrd="0" destOrd="0" presId="urn:microsoft.com/office/officeart/2008/layout/CaptionedPictures"/>
    <dgm:cxn modelId="{0724D669-0177-44C0-B50C-8A23C4F0213C}" type="presOf" srcId="{AE62F44B-8973-48B9-B3F4-B8B1F0604801}" destId="{77057A2E-558F-451E-AEAA-E1A6DD346CE3}" srcOrd="0" destOrd="0" presId="urn:microsoft.com/office/officeart/2008/layout/CaptionedPictures"/>
    <dgm:cxn modelId="{663180FF-77FF-45C8-979B-592692A7A670}" srcId="{5A092ED3-335D-4608-88A6-F25E7F2DCD0C}" destId="{A9918A54-1108-4620-B5AC-1742449DD223}" srcOrd="0" destOrd="0" parTransId="{9A5E6BB0-71EB-48DC-91DE-3E34C9FD3B83}" sibTransId="{39177CB5-4636-4B0C-B62B-2FEBBF0C3CB9}"/>
    <dgm:cxn modelId="{E333CEA9-3DD9-49F2-A3B7-C0EF43D91DAA}" type="presOf" srcId="{B5CDDC81-A036-4842-87C2-057DB48DA4E2}" destId="{A8898235-D471-47BE-98FE-E7E9E9790D68}" srcOrd="0" destOrd="0" presId="urn:microsoft.com/office/officeart/2008/layout/CaptionedPictures"/>
    <dgm:cxn modelId="{D689A4B4-C2AB-47BC-998C-93CA43CF4E83}" type="presOf" srcId="{8F3E1FE2-1F24-44E7-8747-B01645D855E7}" destId="{EA1444FB-C1B6-4C7E-9664-91E1C7C9D967}" srcOrd="0" destOrd="0" presId="urn:microsoft.com/office/officeart/2008/layout/CaptionedPictures"/>
    <dgm:cxn modelId="{A9B33667-DD6C-44E3-BBC8-49EA139B2D94}" srcId="{5A092ED3-335D-4608-88A6-F25E7F2DCD0C}" destId="{945A6FA3-9DC2-4C4B-910D-43B98A06BDD9}" srcOrd="3" destOrd="0" parTransId="{CDF2645F-FA7D-4847-9091-75CCA1FE4AB6}" sibTransId="{E9E1CEEA-A14B-403C-BD1E-AA7E4B4813E0}"/>
    <dgm:cxn modelId="{ABACC1F5-23B1-4EAB-A70B-94A58FB5FB9B}" srcId="{5A092ED3-335D-4608-88A6-F25E7F2DCD0C}" destId="{64CAEE62-1DC5-4657-994E-C164D63DE6AE}" srcOrd="6" destOrd="0" parTransId="{60B3DEB7-4C3C-4553-BB7D-9C3A738BBAA8}" sibTransId="{0F6D6483-2679-4ECF-9C7B-7C88A17C1635}"/>
    <dgm:cxn modelId="{0DC2F2F8-A1DB-41B4-9B24-1635C3169BD0}" type="presParOf" srcId="{F249C247-1F8A-4E16-8BCC-6ABCDA5E31F4}" destId="{85B62889-8616-4FC5-AC73-B44F96569EA3}" srcOrd="0" destOrd="0" presId="urn:microsoft.com/office/officeart/2008/layout/CaptionedPictures"/>
    <dgm:cxn modelId="{DE5AECC8-8058-4B7D-B68D-A1AA34D66865}" type="presParOf" srcId="{85B62889-8616-4FC5-AC73-B44F96569EA3}" destId="{B41F3F76-D35C-46AD-B0DC-9E0A6EA750CC}" srcOrd="0" destOrd="0" presId="urn:microsoft.com/office/officeart/2008/layout/CaptionedPictures"/>
    <dgm:cxn modelId="{7DB99752-0A65-4362-8328-FC9693BCA5F7}" type="presParOf" srcId="{85B62889-8616-4FC5-AC73-B44F96569EA3}" destId="{A8B70F03-0052-4EFC-A9FB-DE5682897FFC}" srcOrd="1" destOrd="0" presId="urn:microsoft.com/office/officeart/2008/layout/CaptionedPictures"/>
    <dgm:cxn modelId="{04790E91-396B-4706-96A6-72188423E48A}" type="presParOf" srcId="{85B62889-8616-4FC5-AC73-B44F96569EA3}" destId="{EB768D0E-FFBB-45AF-A6D2-30EB03615B8E}" srcOrd="2" destOrd="0" presId="urn:microsoft.com/office/officeart/2008/layout/CaptionedPictures"/>
    <dgm:cxn modelId="{50A4F18E-4057-48E2-B0E1-1AB2018AC9E9}" type="presParOf" srcId="{EB768D0E-FFBB-45AF-A6D2-30EB03615B8E}" destId="{D946EEA3-5B5B-4AD8-A9CD-9ADF2BA8E754}" srcOrd="0" destOrd="0" presId="urn:microsoft.com/office/officeart/2008/layout/CaptionedPictures"/>
    <dgm:cxn modelId="{D6EDC995-2FDE-451D-BF24-A84D015D0C47}" type="presParOf" srcId="{EB768D0E-FFBB-45AF-A6D2-30EB03615B8E}" destId="{734ED937-65AD-43C2-9C5C-904C509910FB}" srcOrd="1" destOrd="0" presId="urn:microsoft.com/office/officeart/2008/layout/CaptionedPictures"/>
    <dgm:cxn modelId="{FB9E0673-A45B-41E1-BB2F-9D32ACA9822D}" type="presParOf" srcId="{F249C247-1F8A-4E16-8BCC-6ABCDA5E31F4}" destId="{CBBE3EC8-BC41-4646-842F-F94DEEA227E4}" srcOrd="1" destOrd="0" presId="urn:microsoft.com/office/officeart/2008/layout/CaptionedPictures"/>
    <dgm:cxn modelId="{50DE0918-0721-45B6-9FDB-FC5711660492}" type="presParOf" srcId="{F249C247-1F8A-4E16-8BCC-6ABCDA5E31F4}" destId="{B158170C-FEBD-413C-8336-F930757F8941}" srcOrd="2" destOrd="0" presId="urn:microsoft.com/office/officeart/2008/layout/CaptionedPictures"/>
    <dgm:cxn modelId="{5B0211BA-93A5-4208-B7F3-B953C61C800F}" type="presParOf" srcId="{B158170C-FEBD-413C-8336-F930757F8941}" destId="{120C458F-A9BE-42EE-8F95-784CB58774BE}" srcOrd="0" destOrd="0" presId="urn:microsoft.com/office/officeart/2008/layout/CaptionedPictures"/>
    <dgm:cxn modelId="{51AE3632-9E68-4A3E-836A-5330DA1855AE}" type="presParOf" srcId="{B158170C-FEBD-413C-8336-F930757F8941}" destId="{5D7D74C7-3814-426F-811A-26A593752E1A}" srcOrd="1" destOrd="0" presId="urn:microsoft.com/office/officeart/2008/layout/CaptionedPictures"/>
    <dgm:cxn modelId="{064B9692-5368-42E9-83AC-FF6CA82603C9}" type="presParOf" srcId="{B158170C-FEBD-413C-8336-F930757F8941}" destId="{E9258851-06FC-452C-9C51-B47612402935}" srcOrd="2" destOrd="0" presId="urn:microsoft.com/office/officeart/2008/layout/CaptionedPictures"/>
    <dgm:cxn modelId="{EB44491A-6BFC-4359-B916-24FC5A551CA6}" type="presParOf" srcId="{E9258851-06FC-452C-9C51-B47612402935}" destId="{4355A303-D501-46CA-872B-896924DD3AD3}" srcOrd="0" destOrd="0" presId="urn:microsoft.com/office/officeart/2008/layout/CaptionedPictures"/>
    <dgm:cxn modelId="{E5968590-7D32-4004-9CBF-22630D1BC04C}" type="presParOf" srcId="{E9258851-06FC-452C-9C51-B47612402935}" destId="{A8898235-D471-47BE-98FE-E7E9E9790D68}" srcOrd="1" destOrd="0" presId="urn:microsoft.com/office/officeart/2008/layout/CaptionedPictures"/>
    <dgm:cxn modelId="{23D1BE40-16C7-4067-B3E7-05E8703E1672}" type="presParOf" srcId="{F249C247-1F8A-4E16-8BCC-6ABCDA5E31F4}" destId="{40C361CB-AE07-4592-8942-6C2A1D7CF9DC}" srcOrd="3" destOrd="0" presId="urn:microsoft.com/office/officeart/2008/layout/CaptionedPictures"/>
    <dgm:cxn modelId="{5128C9F7-6822-4A53-9806-9CF4C90F2C04}" type="presParOf" srcId="{F249C247-1F8A-4E16-8BCC-6ABCDA5E31F4}" destId="{FB1DE833-1DE1-4AFF-A07F-34E9473EED72}" srcOrd="4" destOrd="0" presId="urn:microsoft.com/office/officeart/2008/layout/CaptionedPictures"/>
    <dgm:cxn modelId="{139A9689-C806-48DD-8272-CF7A81B05C8B}" type="presParOf" srcId="{FB1DE833-1DE1-4AFF-A07F-34E9473EED72}" destId="{D435B1F6-D126-4D5E-8968-DBBA6E430DB3}" srcOrd="0" destOrd="0" presId="urn:microsoft.com/office/officeart/2008/layout/CaptionedPictures"/>
    <dgm:cxn modelId="{25E2AFF0-98B2-415C-AE19-3099738BD894}" type="presParOf" srcId="{FB1DE833-1DE1-4AFF-A07F-34E9473EED72}" destId="{AD3B24C3-AFE9-41C4-9BA4-045F88F207D6}" srcOrd="1" destOrd="0" presId="urn:microsoft.com/office/officeart/2008/layout/CaptionedPictures"/>
    <dgm:cxn modelId="{C1C4AB37-78D1-44A4-80E1-1CADB81187B0}" type="presParOf" srcId="{FB1DE833-1DE1-4AFF-A07F-34E9473EED72}" destId="{6AF40EA4-3A94-45F2-AD8C-574F961B16AD}" srcOrd="2" destOrd="0" presId="urn:microsoft.com/office/officeart/2008/layout/CaptionedPictures"/>
    <dgm:cxn modelId="{61A6F341-17A3-486C-B847-7BD6D62EA59F}" type="presParOf" srcId="{6AF40EA4-3A94-45F2-AD8C-574F961B16AD}" destId="{17C4096C-D835-45F8-A794-9C53224C6B24}" srcOrd="0" destOrd="0" presId="urn:microsoft.com/office/officeart/2008/layout/CaptionedPictures"/>
    <dgm:cxn modelId="{62A16C1A-1F09-4434-8F28-B603DE90695C}" type="presParOf" srcId="{6AF40EA4-3A94-45F2-AD8C-574F961B16AD}" destId="{5F60D473-4AC5-4A94-90D4-597105911834}" srcOrd="1" destOrd="0" presId="urn:microsoft.com/office/officeart/2008/layout/CaptionedPictures"/>
    <dgm:cxn modelId="{526438E2-3955-40F4-BEE7-20422AD0B481}" type="presParOf" srcId="{F249C247-1F8A-4E16-8BCC-6ABCDA5E31F4}" destId="{5501BD2B-DC3C-4BBD-B0B6-57B9835361A8}" srcOrd="5" destOrd="0" presId="urn:microsoft.com/office/officeart/2008/layout/CaptionedPictures"/>
    <dgm:cxn modelId="{92D1B6A7-A199-4EE2-8047-DDC7CCDC8279}" type="presParOf" srcId="{F249C247-1F8A-4E16-8BCC-6ABCDA5E31F4}" destId="{9D463E27-46E7-4FF4-A264-1F26B497C5E7}" srcOrd="6" destOrd="0" presId="urn:microsoft.com/office/officeart/2008/layout/CaptionedPictures"/>
    <dgm:cxn modelId="{E817FE9E-0AD4-4C59-BC79-3343CF80FB75}" type="presParOf" srcId="{9D463E27-46E7-4FF4-A264-1F26B497C5E7}" destId="{BE10F16D-B82D-400F-ADAD-81053FCC6EC1}" srcOrd="0" destOrd="0" presId="urn:microsoft.com/office/officeart/2008/layout/CaptionedPictures"/>
    <dgm:cxn modelId="{03120011-FC42-4A01-B0D1-A7FF65E28CC4}" type="presParOf" srcId="{9D463E27-46E7-4FF4-A264-1F26B497C5E7}" destId="{7594B1CC-96D0-4AC7-AA9E-439BD729670D}" srcOrd="1" destOrd="0" presId="urn:microsoft.com/office/officeart/2008/layout/CaptionedPictures"/>
    <dgm:cxn modelId="{61ED6B10-28D0-4905-819D-9E08A0EC1D18}" type="presParOf" srcId="{9D463E27-46E7-4FF4-A264-1F26B497C5E7}" destId="{7871F870-0714-42C4-97E8-CC372BB761B5}" srcOrd="2" destOrd="0" presId="urn:microsoft.com/office/officeart/2008/layout/CaptionedPictures"/>
    <dgm:cxn modelId="{2AEF765F-317A-4D22-BA8C-5ED3EE7D8B70}" type="presParOf" srcId="{7871F870-0714-42C4-97E8-CC372BB761B5}" destId="{A37AF69F-8B15-4A62-983A-5E6F09FC614B}" srcOrd="0" destOrd="0" presId="urn:microsoft.com/office/officeart/2008/layout/CaptionedPictures"/>
    <dgm:cxn modelId="{F7DC0C0A-F1C5-4AE3-BA00-DE71116EA9C8}" type="presParOf" srcId="{7871F870-0714-42C4-97E8-CC372BB761B5}" destId="{EFC3FEAF-3E70-4241-9453-2A133F4774BB}" srcOrd="1" destOrd="0" presId="urn:microsoft.com/office/officeart/2008/layout/CaptionedPictures"/>
    <dgm:cxn modelId="{89A628B6-9889-4B68-AA7A-F2D994F32FBF}" type="presParOf" srcId="{F249C247-1F8A-4E16-8BCC-6ABCDA5E31F4}" destId="{10797828-CD2F-4A74-BE3C-919240EAB39D}" srcOrd="7" destOrd="0" presId="urn:microsoft.com/office/officeart/2008/layout/CaptionedPictures"/>
    <dgm:cxn modelId="{96AD0AC8-7FB5-41E3-AFCC-7E0836D0ACF0}" type="presParOf" srcId="{F249C247-1F8A-4E16-8BCC-6ABCDA5E31F4}" destId="{A2793CE9-FA02-4034-BF50-DA3114573339}" srcOrd="8" destOrd="0" presId="urn:microsoft.com/office/officeart/2008/layout/CaptionedPictures"/>
    <dgm:cxn modelId="{BFE3F4F4-C0BB-4666-BA68-52FE7B86FC35}" type="presParOf" srcId="{A2793CE9-FA02-4034-BF50-DA3114573339}" destId="{CD3A9866-8C78-427E-A81A-F4B376245D87}" srcOrd="0" destOrd="0" presId="urn:microsoft.com/office/officeart/2008/layout/CaptionedPictures"/>
    <dgm:cxn modelId="{6AE7BA3B-5991-43D8-A994-30557236F5C0}" type="presParOf" srcId="{A2793CE9-FA02-4034-BF50-DA3114573339}" destId="{B034A1DE-1B67-486E-9AF4-57A31A1C97C6}" srcOrd="1" destOrd="0" presId="urn:microsoft.com/office/officeart/2008/layout/CaptionedPictures"/>
    <dgm:cxn modelId="{F11E5170-4CBE-4D82-A0AF-AABF6775D641}" type="presParOf" srcId="{A2793CE9-FA02-4034-BF50-DA3114573339}" destId="{A8BA7BCD-2140-42BB-92FC-7F7C52D80CEC}" srcOrd="2" destOrd="0" presId="urn:microsoft.com/office/officeart/2008/layout/CaptionedPictures"/>
    <dgm:cxn modelId="{92D51ED6-FD0B-4CD1-BA88-54CEDC41AB7F}" type="presParOf" srcId="{A8BA7BCD-2140-42BB-92FC-7F7C52D80CEC}" destId="{B73EE791-4E29-4435-A921-9DE51388576B}" srcOrd="0" destOrd="0" presId="urn:microsoft.com/office/officeart/2008/layout/CaptionedPictures"/>
    <dgm:cxn modelId="{D57013FA-4E01-4731-BC08-BC00CC9E8A9D}" type="presParOf" srcId="{A8BA7BCD-2140-42BB-92FC-7F7C52D80CEC}" destId="{EA1444FB-C1B6-4C7E-9664-91E1C7C9D967}" srcOrd="1" destOrd="0" presId="urn:microsoft.com/office/officeart/2008/layout/CaptionedPictures"/>
    <dgm:cxn modelId="{84772A0B-6E76-4EA4-8294-40792083DC9C}" type="presParOf" srcId="{F249C247-1F8A-4E16-8BCC-6ABCDA5E31F4}" destId="{D3F07D4E-004A-406C-A7B0-8AFEB469924A}" srcOrd="9" destOrd="0" presId="urn:microsoft.com/office/officeart/2008/layout/CaptionedPictures"/>
    <dgm:cxn modelId="{1948748F-4625-4D51-9CC6-764B5C58374B}" type="presParOf" srcId="{F249C247-1F8A-4E16-8BCC-6ABCDA5E31F4}" destId="{25D8BEE4-A46E-4649-B897-F7BB920DBB45}" srcOrd="10" destOrd="0" presId="urn:microsoft.com/office/officeart/2008/layout/CaptionedPictures"/>
    <dgm:cxn modelId="{08438F09-84C0-477C-8269-C5C6F4F90E40}" type="presParOf" srcId="{25D8BEE4-A46E-4649-B897-F7BB920DBB45}" destId="{86433E7D-C867-47D4-969A-8171591A2C05}" srcOrd="0" destOrd="0" presId="urn:microsoft.com/office/officeart/2008/layout/CaptionedPictures"/>
    <dgm:cxn modelId="{D13164F7-58AE-4292-B976-BB7DF42026A8}" type="presParOf" srcId="{25D8BEE4-A46E-4649-B897-F7BB920DBB45}" destId="{07AA11A5-809F-4E4F-A740-970750214AB0}" srcOrd="1" destOrd="0" presId="urn:microsoft.com/office/officeart/2008/layout/CaptionedPictures"/>
    <dgm:cxn modelId="{4C9C220F-6332-417A-BB14-D76588F468F2}" type="presParOf" srcId="{25D8BEE4-A46E-4649-B897-F7BB920DBB45}" destId="{FEB77B06-66E9-4D18-9579-902DD5ABB99C}" srcOrd="2" destOrd="0" presId="urn:microsoft.com/office/officeart/2008/layout/CaptionedPictures"/>
    <dgm:cxn modelId="{6DAE7C81-A5E4-4B72-964F-CC0CDAB9F394}" type="presParOf" srcId="{FEB77B06-66E9-4D18-9579-902DD5ABB99C}" destId="{34FDB178-0718-455D-988A-B442EB3FA9D4}" srcOrd="0" destOrd="0" presId="urn:microsoft.com/office/officeart/2008/layout/CaptionedPictures"/>
    <dgm:cxn modelId="{C0378BF5-5624-47F4-9605-74E8124C631D}" type="presParOf" srcId="{FEB77B06-66E9-4D18-9579-902DD5ABB99C}" destId="{77057A2E-558F-451E-AEAA-E1A6DD346CE3}" srcOrd="1" destOrd="0" presId="urn:microsoft.com/office/officeart/2008/layout/CaptionedPictures"/>
    <dgm:cxn modelId="{E1A4B448-2ECB-4D6D-BD01-3F14EDB1B1DE}" type="presParOf" srcId="{F249C247-1F8A-4E16-8BCC-6ABCDA5E31F4}" destId="{00D60FDA-C266-49E9-B0AA-FA7B75DD011C}" srcOrd="11" destOrd="0" presId="urn:microsoft.com/office/officeart/2008/layout/CaptionedPictures"/>
    <dgm:cxn modelId="{E5B032EA-A76E-4FA5-AC23-660A8DF0D895}" type="presParOf" srcId="{F249C247-1F8A-4E16-8BCC-6ABCDA5E31F4}" destId="{EE908A97-F082-4DA8-B9DB-B897BAFBA193}" srcOrd="12" destOrd="0" presId="urn:microsoft.com/office/officeart/2008/layout/CaptionedPictures"/>
    <dgm:cxn modelId="{AFEE36B5-5624-4ECF-80F3-5486C14DA3E6}" type="presParOf" srcId="{EE908A97-F082-4DA8-B9DB-B897BAFBA193}" destId="{A18A6534-6E0E-4B62-AA5A-542CFBF67710}" srcOrd="0" destOrd="0" presId="urn:microsoft.com/office/officeart/2008/layout/CaptionedPictures"/>
    <dgm:cxn modelId="{80DF7D99-D6B5-4649-878C-7B268C9F6723}" type="presParOf" srcId="{EE908A97-F082-4DA8-B9DB-B897BAFBA193}" destId="{5757D66A-F3A9-408C-B885-E6901C406C5A}" srcOrd="1" destOrd="0" presId="urn:microsoft.com/office/officeart/2008/layout/CaptionedPictures"/>
    <dgm:cxn modelId="{22C1D29D-0B8E-44AA-ADEA-3651E95D686B}" type="presParOf" srcId="{EE908A97-F082-4DA8-B9DB-B897BAFBA193}" destId="{B2FA1083-416C-4464-9CA5-F3A9DF798A39}" srcOrd="2" destOrd="0" presId="urn:microsoft.com/office/officeart/2008/layout/CaptionedPictures"/>
    <dgm:cxn modelId="{D550ABAB-0146-429E-AB14-99BB6EA6C4D1}" type="presParOf" srcId="{B2FA1083-416C-4464-9CA5-F3A9DF798A39}" destId="{10F481FC-1EDB-47B8-8631-718A77E6B67C}" srcOrd="0" destOrd="0" presId="urn:microsoft.com/office/officeart/2008/layout/CaptionedPictures"/>
    <dgm:cxn modelId="{A7CA5C09-30FD-4FDF-A71C-3A3DFC77AB15}" type="presParOf" srcId="{B2FA1083-416C-4464-9CA5-F3A9DF798A39}" destId="{9FA4B833-9D45-441A-9A96-A4813B22CE48}" srcOrd="1" destOrd="0" presId="urn:microsoft.com/office/officeart/2008/layout/CaptionedPictures"/>
  </dgm:cxnLst>
  <dgm:bg>
    <a:solidFill>
      <a:schemeClr val="accent4">
        <a:lumMod val="20000"/>
        <a:lumOff val="80000"/>
      </a:schemeClr>
    </a:solid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848C7DA6-71CC-45D6-B871-E95F2FC8876A}" type="doc">
      <dgm:prSet loTypeId="urn:microsoft.com/office/officeart/2005/8/layout/chevron2" loCatId="list" qsTypeId="urn:microsoft.com/office/officeart/2005/8/quickstyle/3d2" qsCatId="3D" csTypeId="urn:microsoft.com/office/officeart/2005/8/colors/accent3_1" csCatId="accent3" phldr="1"/>
      <dgm:spPr/>
      <dgm:t>
        <a:bodyPr/>
        <a:lstStyle/>
        <a:p>
          <a:endParaRPr lang="es-EC"/>
        </a:p>
      </dgm:t>
    </dgm:pt>
    <dgm:pt modelId="{B1DB48CA-B151-468D-9410-5074AA86C571}">
      <dgm:prSet phldrT="[Texto]" custT="1"/>
      <dgm:spPr/>
      <dgm:t>
        <a:bodyPr/>
        <a:lstStyle/>
        <a:p>
          <a:endParaRPr lang="es-EC" sz="2200" b="0" dirty="0"/>
        </a:p>
      </dgm:t>
    </dgm:pt>
    <dgm:pt modelId="{FB3BD45C-1FF7-4178-B4AA-5699A94D8EA3}" type="parTrans" cxnId="{128EC4C8-520B-4FEB-AB2E-75CE28FD63C6}">
      <dgm:prSet/>
      <dgm:spPr/>
      <dgm:t>
        <a:bodyPr/>
        <a:lstStyle/>
        <a:p>
          <a:endParaRPr lang="es-EC" sz="2200" b="0" dirty="0"/>
        </a:p>
      </dgm:t>
    </dgm:pt>
    <dgm:pt modelId="{19EEF47E-6E45-4703-8A34-245904C62111}" type="sibTrans" cxnId="{128EC4C8-520B-4FEB-AB2E-75CE28FD63C6}">
      <dgm:prSet/>
      <dgm:spPr/>
      <dgm:t>
        <a:bodyPr/>
        <a:lstStyle/>
        <a:p>
          <a:endParaRPr lang="es-EC" sz="2200" b="0" dirty="0"/>
        </a:p>
      </dgm:t>
    </dgm:pt>
    <dgm:pt modelId="{64B4C008-1FA8-4648-923D-C3B27B5A586D}">
      <dgm:prSet phldrT="[Texto]" custT="1"/>
      <dgm:spPr/>
      <dgm:t>
        <a:bodyPr/>
        <a:lstStyle/>
        <a:p>
          <a:endParaRPr lang="es-EC" sz="2200" b="0" dirty="0"/>
        </a:p>
      </dgm:t>
    </dgm:pt>
    <dgm:pt modelId="{178DEACF-A541-441B-8D72-734B3822AFDB}" type="parTrans" cxnId="{0004A45E-3572-4722-88C1-410374C9440C}">
      <dgm:prSet/>
      <dgm:spPr/>
      <dgm:t>
        <a:bodyPr/>
        <a:lstStyle/>
        <a:p>
          <a:endParaRPr lang="es-EC" sz="2200" b="0" dirty="0"/>
        </a:p>
      </dgm:t>
    </dgm:pt>
    <dgm:pt modelId="{36D8ACED-C693-4A91-B763-2A15251FE65F}" type="sibTrans" cxnId="{0004A45E-3572-4722-88C1-410374C9440C}">
      <dgm:prSet/>
      <dgm:spPr/>
      <dgm:t>
        <a:bodyPr/>
        <a:lstStyle/>
        <a:p>
          <a:endParaRPr lang="es-EC" sz="2200" b="0" dirty="0"/>
        </a:p>
      </dgm:t>
    </dgm:pt>
    <dgm:pt modelId="{B534E934-A19D-40FF-A124-2378426B5579}">
      <dgm:prSet phldrT="[Texto]" custT="1"/>
      <dgm:spPr/>
      <dgm:t>
        <a:bodyPr/>
        <a:lstStyle/>
        <a:p>
          <a:r>
            <a:rPr lang="es-ES" sz="2200" b="0" dirty="0" smtClean="0"/>
            <a:t>DOCUMENTACIÓN PROPUESTA</a:t>
          </a:r>
          <a:endParaRPr lang="es-EC" sz="2200" b="0" dirty="0"/>
        </a:p>
      </dgm:t>
    </dgm:pt>
    <dgm:pt modelId="{1F87A229-16E2-4EFA-925F-D1FA36FD5FD8}" type="parTrans" cxnId="{EB937213-055F-4079-8006-ED230138EB1E}">
      <dgm:prSet/>
      <dgm:spPr/>
      <dgm:t>
        <a:bodyPr/>
        <a:lstStyle/>
        <a:p>
          <a:endParaRPr lang="es-EC" sz="2200" b="0" dirty="0"/>
        </a:p>
      </dgm:t>
    </dgm:pt>
    <dgm:pt modelId="{6FB699A1-5214-4FBB-9FEA-B96D0BF49F0D}" type="sibTrans" cxnId="{EB937213-055F-4079-8006-ED230138EB1E}">
      <dgm:prSet/>
      <dgm:spPr/>
      <dgm:t>
        <a:bodyPr/>
        <a:lstStyle/>
        <a:p>
          <a:endParaRPr lang="es-EC" sz="2200" b="0" dirty="0"/>
        </a:p>
      </dgm:t>
    </dgm:pt>
    <dgm:pt modelId="{E5D3CF94-8B4C-42B7-9AE5-0732840FDE47}">
      <dgm:prSet phldrT="[Texto]" custT="1"/>
      <dgm:spPr/>
      <dgm:t>
        <a:bodyPr/>
        <a:lstStyle/>
        <a:p>
          <a:endParaRPr lang="es-EC" sz="2200" b="0" dirty="0"/>
        </a:p>
      </dgm:t>
    </dgm:pt>
    <dgm:pt modelId="{31BFCE90-609F-4104-A0BA-E7E87F575AD0}" type="parTrans" cxnId="{5E73213F-3B59-488C-BADD-32C428FFA758}">
      <dgm:prSet/>
      <dgm:spPr/>
      <dgm:t>
        <a:bodyPr/>
        <a:lstStyle/>
        <a:p>
          <a:endParaRPr lang="es-EC" sz="2200" b="0" dirty="0"/>
        </a:p>
      </dgm:t>
    </dgm:pt>
    <dgm:pt modelId="{312CF8AA-360B-4BAD-A0EC-4E42A9C67461}" type="sibTrans" cxnId="{5E73213F-3B59-488C-BADD-32C428FFA758}">
      <dgm:prSet/>
      <dgm:spPr/>
      <dgm:t>
        <a:bodyPr/>
        <a:lstStyle/>
        <a:p>
          <a:endParaRPr lang="es-EC" sz="2200" b="0" dirty="0"/>
        </a:p>
      </dgm:t>
    </dgm:pt>
    <dgm:pt modelId="{ED0D3A8C-6349-4DFC-9207-94E19C928417}">
      <dgm:prSet custT="1"/>
      <dgm:spPr/>
      <dgm:t>
        <a:bodyPr/>
        <a:lstStyle/>
        <a:p>
          <a:pPr algn="just"/>
          <a:r>
            <a:rPr lang="es-ES" sz="2200" dirty="0" smtClean="0"/>
            <a:t>MANUAL DE PROCEDIMIENTOS </a:t>
          </a:r>
          <a:endParaRPr lang="es-EC" sz="2200" b="0" dirty="0"/>
        </a:p>
      </dgm:t>
    </dgm:pt>
    <dgm:pt modelId="{35EB9C58-B695-4EC0-A85A-4054B9BA96EC}" type="parTrans" cxnId="{88FC649F-19FB-4CFE-80B9-239EE5491793}">
      <dgm:prSet/>
      <dgm:spPr/>
      <dgm:t>
        <a:bodyPr/>
        <a:lstStyle/>
        <a:p>
          <a:endParaRPr lang="es-EC" sz="2200" b="0" dirty="0"/>
        </a:p>
      </dgm:t>
    </dgm:pt>
    <dgm:pt modelId="{4436BA98-3476-4DC4-8AA4-EA10FA26321B}" type="sibTrans" cxnId="{88FC649F-19FB-4CFE-80B9-239EE5491793}">
      <dgm:prSet/>
      <dgm:spPr/>
      <dgm:t>
        <a:bodyPr/>
        <a:lstStyle/>
        <a:p>
          <a:endParaRPr lang="es-EC" sz="2200" b="0" dirty="0"/>
        </a:p>
      </dgm:t>
    </dgm:pt>
    <dgm:pt modelId="{8D28490F-5F19-4AF0-A8A2-E2F7D1186704}">
      <dgm:prSet phldrT="[Texto]" custT="1"/>
      <dgm:spPr/>
      <dgm:t>
        <a:bodyPr/>
        <a:lstStyle/>
        <a:p>
          <a:endParaRPr lang="es-EC" sz="2200" b="0" dirty="0"/>
        </a:p>
      </dgm:t>
    </dgm:pt>
    <dgm:pt modelId="{30E26A5E-66C1-433A-9764-8414341304BD}" type="parTrans" cxnId="{2C6F7D64-B046-4BF6-9043-A6753F459B1F}">
      <dgm:prSet/>
      <dgm:spPr/>
      <dgm:t>
        <a:bodyPr/>
        <a:lstStyle/>
        <a:p>
          <a:endParaRPr lang="es-EC" sz="2200" b="0" dirty="0"/>
        </a:p>
      </dgm:t>
    </dgm:pt>
    <dgm:pt modelId="{329B1C73-B86F-4E2D-B6FE-611268060564}" type="sibTrans" cxnId="{2C6F7D64-B046-4BF6-9043-A6753F459B1F}">
      <dgm:prSet/>
      <dgm:spPr/>
      <dgm:t>
        <a:bodyPr/>
        <a:lstStyle/>
        <a:p>
          <a:endParaRPr lang="es-EC" sz="2200" b="0" dirty="0"/>
        </a:p>
      </dgm:t>
    </dgm:pt>
    <dgm:pt modelId="{D6DC0032-CAC9-4D76-8E55-F59AD29CFDB8}">
      <dgm:prSet custT="1"/>
      <dgm:spPr/>
      <dgm:t>
        <a:bodyPr/>
        <a:lstStyle/>
        <a:p>
          <a:pPr algn="just"/>
          <a:r>
            <a:rPr lang="es-ES" sz="2200" b="0" dirty="0" smtClean="0"/>
            <a:t>MANUAL DE GESTIÓN DE RIESGOS CORPORATIVOS </a:t>
          </a:r>
          <a:endParaRPr lang="es-EC" sz="2200" b="0" dirty="0"/>
        </a:p>
      </dgm:t>
    </dgm:pt>
    <dgm:pt modelId="{023C2DC9-34F4-4262-88E2-21579F148C2A}" type="parTrans" cxnId="{B079B6B7-58CF-47A7-AEB1-5A40A0A2199B}">
      <dgm:prSet/>
      <dgm:spPr/>
      <dgm:t>
        <a:bodyPr/>
        <a:lstStyle/>
        <a:p>
          <a:endParaRPr lang="es-EC" sz="2200" b="0" dirty="0"/>
        </a:p>
      </dgm:t>
    </dgm:pt>
    <dgm:pt modelId="{C869C9B5-D1AC-44E9-BB7C-78A755E6FE07}" type="sibTrans" cxnId="{B079B6B7-58CF-47A7-AEB1-5A40A0A2199B}">
      <dgm:prSet/>
      <dgm:spPr/>
      <dgm:t>
        <a:bodyPr/>
        <a:lstStyle/>
        <a:p>
          <a:endParaRPr lang="es-EC" sz="2200" b="0" dirty="0"/>
        </a:p>
      </dgm:t>
    </dgm:pt>
    <dgm:pt modelId="{ADF2CE5A-DFEC-416A-BE76-F212B028F99B}">
      <dgm:prSet phldrT="[Texto]" custT="1"/>
      <dgm:spPr/>
      <dgm:t>
        <a:bodyPr/>
        <a:lstStyle/>
        <a:p>
          <a:pPr algn="just"/>
          <a:r>
            <a:rPr lang="es-ES" sz="2200" b="0" dirty="0" smtClean="0"/>
            <a:t>INTRODUCCIÓN</a:t>
          </a:r>
          <a:endParaRPr lang="es-EC" sz="2200" b="0" dirty="0"/>
        </a:p>
      </dgm:t>
    </dgm:pt>
    <dgm:pt modelId="{05639320-376C-45DD-82ED-534112FA4E22}" type="sibTrans" cxnId="{65714839-DC4F-49AF-8F2F-B606DEE52ECE}">
      <dgm:prSet/>
      <dgm:spPr/>
      <dgm:t>
        <a:bodyPr/>
        <a:lstStyle/>
        <a:p>
          <a:endParaRPr lang="es-EC" sz="2200" b="0" dirty="0"/>
        </a:p>
      </dgm:t>
    </dgm:pt>
    <dgm:pt modelId="{A8BF3594-CF08-4BCC-9699-AA3AE5D98A21}" type="parTrans" cxnId="{65714839-DC4F-49AF-8F2F-B606DEE52ECE}">
      <dgm:prSet/>
      <dgm:spPr/>
      <dgm:t>
        <a:bodyPr/>
        <a:lstStyle/>
        <a:p>
          <a:endParaRPr lang="es-EC" sz="2200" b="0" dirty="0"/>
        </a:p>
      </dgm:t>
    </dgm:pt>
    <dgm:pt modelId="{6521D9ED-A92D-48CC-8909-DCCB398AC919}" type="pres">
      <dgm:prSet presAssocID="{848C7DA6-71CC-45D6-B871-E95F2FC8876A}" presName="linearFlow" presStyleCnt="0">
        <dgm:presLayoutVars>
          <dgm:dir/>
          <dgm:animLvl val="lvl"/>
          <dgm:resizeHandles val="exact"/>
        </dgm:presLayoutVars>
      </dgm:prSet>
      <dgm:spPr/>
      <dgm:t>
        <a:bodyPr/>
        <a:lstStyle/>
        <a:p>
          <a:endParaRPr lang="es-EC"/>
        </a:p>
      </dgm:t>
    </dgm:pt>
    <dgm:pt modelId="{C99762C4-D4C0-489B-B717-E5385175A86B}" type="pres">
      <dgm:prSet presAssocID="{B1DB48CA-B151-468D-9410-5074AA86C571}" presName="composite" presStyleCnt="0"/>
      <dgm:spPr/>
      <dgm:t>
        <a:bodyPr/>
        <a:lstStyle/>
        <a:p>
          <a:endParaRPr lang="es-EC"/>
        </a:p>
      </dgm:t>
    </dgm:pt>
    <dgm:pt modelId="{07338FFF-5B1D-4770-80AF-D91B9309F51B}" type="pres">
      <dgm:prSet presAssocID="{B1DB48CA-B151-468D-9410-5074AA86C571}" presName="parentText" presStyleLbl="alignNode1" presStyleIdx="0" presStyleCnt="4">
        <dgm:presLayoutVars>
          <dgm:chMax val="1"/>
          <dgm:bulletEnabled val="1"/>
        </dgm:presLayoutVars>
      </dgm:prSet>
      <dgm:spPr/>
      <dgm:t>
        <a:bodyPr/>
        <a:lstStyle/>
        <a:p>
          <a:endParaRPr lang="es-EC"/>
        </a:p>
      </dgm:t>
    </dgm:pt>
    <dgm:pt modelId="{BF3DC8B1-CD38-4B96-AD4D-6BA8E750CFBA}" type="pres">
      <dgm:prSet presAssocID="{B1DB48CA-B151-468D-9410-5074AA86C571}" presName="descendantText" presStyleLbl="alignAcc1" presStyleIdx="0" presStyleCnt="4" custLinFactNeighborY="-15141">
        <dgm:presLayoutVars>
          <dgm:bulletEnabled val="1"/>
        </dgm:presLayoutVars>
      </dgm:prSet>
      <dgm:spPr/>
      <dgm:t>
        <a:bodyPr/>
        <a:lstStyle/>
        <a:p>
          <a:endParaRPr lang="es-EC"/>
        </a:p>
      </dgm:t>
    </dgm:pt>
    <dgm:pt modelId="{64C799AE-B803-4926-A607-AA5C4BA65AD1}" type="pres">
      <dgm:prSet presAssocID="{19EEF47E-6E45-4703-8A34-245904C62111}" presName="sp" presStyleCnt="0"/>
      <dgm:spPr/>
      <dgm:t>
        <a:bodyPr/>
        <a:lstStyle/>
        <a:p>
          <a:endParaRPr lang="es-EC"/>
        </a:p>
      </dgm:t>
    </dgm:pt>
    <dgm:pt modelId="{39B5100A-85F6-456F-A7D4-4EA1F4A308A6}" type="pres">
      <dgm:prSet presAssocID="{64B4C008-1FA8-4648-923D-C3B27B5A586D}" presName="composite" presStyleCnt="0"/>
      <dgm:spPr/>
      <dgm:t>
        <a:bodyPr/>
        <a:lstStyle/>
        <a:p>
          <a:endParaRPr lang="es-EC"/>
        </a:p>
      </dgm:t>
    </dgm:pt>
    <dgm:pt modelId="{5B4248A9-A13B-4614-A90E-2B407248D5BC}" type="pres">
      <dgm:prSet presAssocID="{64B4C008-1FA8-4648-923D-C3B27B5A586D}" presName="parentText" presStyleLbl="alignNode1" presStyleIdx="1" presStyleCnt="4">
        <dgm:presLayoutVars>
          <dgm:chMax val="1"/>
          <dgm:bulletEnabled val="1"/>
        </dgm:presLayoutVars>
      </dgm:prSet>
      <dgm:spPr/>
      <dgm:t>
        <a:bodyPr/>
        <a:lstStyle/>
        <a:p>
          <a:endParaRPr lang="es-EC"/>
        </a:p>
      </dgm:t>
    </dgm:pt>
    <dgm:pt modelId="{3B560028-BAEB-4BE1-A4D6-2BF0EBB28653}" type="pres">
      <dgm:prSet presAssocID="{64B4C008-1FA8-4648-923D-C3B27B5A586D}" presName="descendantText" presStyleLbl="alignAcc1" presStyleIdx="1" presStyleCnt="4">
        <dgm:presLayoutVars>
          <dgm:bulletEnabled val="1"/>
        </dgm:presLayoutVars>
      </dgm:prSet>
      <dgm:spPr/>
      <dgm:t>
        <a:bodyPr/>
        <a:lstStyle/>
        <a:p>
          <a:endParaRPr lang="es-EC"/>
        </a:p>
      </dgm:t>
    </dgm:pt>
    <dgm:pt modelId="{31BB43A4-FAF3-469A-AD0D-506CE07F0812}" type="pres">
      <dgm:prSet presAssocID="{36D8ACED-C693-4A91-B763-2A15251FE65F}" presName="sp" presStyleCnt="0"/>
      <dgm:spPr/>
      <dgm:t>
        <a:bodyPr/>
        <a:lstStyle/>
        <a:p>
          <a:endParaRPr lang="es-EC"/>
        </a:p>
      </dgm:t>
    </dgm:pt>
    <dgm:pt modelId="{22596DC6-6F20-4A2F-BCDE-CC4DE3A4631C}" type="pres">
      <dgm:prSet presAssocID="{E5D3CF94-8B4C-42B7-9AE5-0732840FDE47}" presName="composite" presStyleCnt="0"/>
      <dgm:spPr/>
      <dgm:t>
        <a:bodyPr/>
        <a:lstStyle/>
        <a:p>
          <a:endParaRPr lang="es-EC"/>
        </a:p>
      </dgm:t>
    </dgm:pt>
    <dgm:pt modelId="{909FE397-D4F9-4B43-AEDE-50C847A986AC}" type="pres">
      <dgm:prSet presAssocID="{E5D3CF94-8B4C-42B7-9AE5-0732840FDE47}" presName="parentText" presStyleLbl="alignNode1" presStyleIdx="2" presStyleCnt="4">
        <dgm:presLayoutVars>
          <dgm:chMax val="1"/>
          <dgm:bulletEnabled val="1"/>
        </dgm:presLayoutVars>
      </dgm:prSet>
      <dgm:spPr/>
      <dgm:t>
        <a:bodyPr/>
        <a:lstStyle/>
        <a:p>
          <a:endParaRPr lang="es-EC"/>
        </a:p>
      </dgm:t>
    </dgm:pt>
    <dgm:pt modelId="{B0D61278-2ED6-4E1F-9F77-882F4C425FEA}" type="pres">
      <dgm:prSet presAssocID="{E5D3CF94-8B4C-42B7-9AE5-0732840FDE47}" presName="descendantText" presStyleLbl="alignAcc1" presStyleIdx="2" presStyleCnt="4">
        <dgm:presLayoutVars>
          <dgm:bulletEnabled val="1"/>
        </dgm:presLayoutVars>
      </dgm:prSet>
      <dgm:spPr/>
      <dgm:t>
        <a:bodyPr/>
        <a:lstStyle/>
        <a:p>
          <a:endParaRPr lang="es-EC"/>
        </a:p>
      </dgm:t>
    </dgm:pt>
    <dgm:pt modelId="{B51CAF0F-AC9F-44EE-8E44-E5F7BC42F76A}" type="pres">
      <dgm:prSet presAssocID="{312CF8AA-360B-4BAD-A0EC-4E42A9C67461}" presName="sp" presStyleCnt="0"/>
      <dgm:spPr/>
      <dgm:t>
        <a:bodyPr/>
        <a:lstStyle/>
        <a:p>
          <a:endParaRPr lang="es-EC"/>
        </a:p>
      </dgm:t>
    </dgm:pt>
    <dgm:pt modelId="{0E6A95F3-1715-41AB-BB64-0903FA8E8112}" type="pres">
      <dgm:prSet presAssocID="{8D28490F-5F19-4AF0-A8A2-E2F7D1186704}" presName="composite" presStyleCnt="0"/>
      <dgm:spPr/>
      <dgm:t>
        <a:bodyPr/>
        <a:lstStyle/>
        <a:p>
          <a:endParaRPr lang="es-EC"/>
        </a:p>
      </dgm:t>
    </dgm:pt>
    <dgm:pt modelId="{CEBAD595-DAEB-479C-A2C5-68ABFBEBFE77}" type="pres">
      <dgm:prSet presAssocID="{8D28490F-5F19-4AF0-A8A2-E2F7D1186704}" presName="parentText" presStyleLbl="alignNode1" presStyleIdx="3" presStyleCnt="4">
        <dgm:presLayoutVars>
          <dgm:chMax val="1"/>
          <dgm:bulletEnabled val="1"/>
        </dgm:presLayoutVars>
      </dgm:prSet>
      <dgm:spPr/>
      <dgm:t>
        <a:bodyPr/>
        <a:lstStyle/>
        <a:p>
          <a:endParaRPr lang="es-EC"/>
        </a:p>
      </dgm:t>
    </dgm:pt>
    <dgm:pt modelId="{E1E07AA4-D730-4F77-93C0-90CBE252FC79}" type="pres">
      <dgm:prSet presAssocID="{8D28490F-5F19-4AF0-A8A2-E2F7D1186704}" presName="descendantText" presStyleLbl="alignAcc1" presStyleIdx="3" presStyleCnt="4">
        <dgm:presLayoutVars>
          <dgm:bulletEnabled val="1"/>
        </dgm:presLayoutVars>
      </dgm:prSet>
      <dgm:spPr/>
      <dgm:t>
        <a:bodyPr/>
        <a:lstStyle/>
        <a:p>
          <a:endParaRPr lang="es-EC"/>
        </a:p>
      </dgm:t>
    </dgm:pt>
  </dgm:ptLst>
  <dgm:cxnLst>
    <dgm:cxn modelId="{A3CF73C0-DE90-4E67-AEE3-92DEACBA57E8}" type="presOf" srcId="{E5D3CF94-8B4C-42B7-9AE5-0732840FDE47}" destId="{909FE397-D4F9-4B43-AEDE-50C847A986AC}" srcOrd="0" destOrd="0" presId="urn:microsoft.com/office/officeart/2005/8/layout/chevron2"/>
    <dgm:cxn modelId="{EB937213-055F-4079-8006-ED230138EB1E}" srcId="{64B4C008-1FA8-4648-923D-C3B27B5A586D}" destId="{B534E934-A19D-40FF-A124-2378426B5579}" srcOrd="0" destOrd="0" parTransId="{1F87A229-16E2-4EFA-925F-D1FA36FD5FD8}" sibTransId="{6FB699A1-5214-4FBB-9FEA-B96D0BF49F0D}"/>
    <dgm:cxn modelId="{0EFEDF95-A6F1-415A-A879-BB01D4E9F554}" type="presOf" srcId="{D6DC0032-CAC9-4D76-8E55-F59AD29CFDB8}" destId="{E1E07AA4-D730-4F77-93C0-90CBE252FC79}" srcOrd="0" destOrd="0" presId="urn:microsoft.com/office/officeart/2005/8/layout/chevron2"/>
    <dgm:cxn modelId="{5E73213F-3B59-488C-BADD-32C428FFA758}" srcId="{848C7DA6-71CC-45D6-B871-E95F2FC8876A}" destId="{E5D3CF94-8B4C-42B7-9AE5-0732840FDE47}" srcOrd="2" destOrd="0" parTransId="{31BFCE90-609F-4104-A0BA-E7E87F575AD0}" sibTransId="{312CF8AA-360B-4BAD-A0EC-4E42A9C67461}"/>
    <dgm:cxn modelId="{88FC649F-19FB-4CFE-80B9-239EE5491793}" srcId="{E5D3CF94-8B4C-42B7-9AE5-0732840FDE47}" destId="{ED0D3A8C-6349-4DFC-9207-94E19C928417}" srcOrd="0" destOrd="0" parTransId="{35EB9C58-B695-4EC0-A85A-4054B9BA96EC}" sibTransId="{4436BA98-3476-4DC4-8AA4-EA10FA26321B}"/>
    <dgm:cxn modelId="{EFED36B4-461B-480E-93BD-282A99214B47}" type="presOf" srcId="{B1DB48CA-B151-468D-9410-5074AA86C571}" destId="{07338FFF-5B1D-4770-80AF-D91B9309F51B}" srcOrd="0" destOrd="0" presId="urn:microsoft.com/office/officeart/2005/8/layout/chevron2"/>
    <dgm:cxn modelId="{B079B6B7-58CF-47A7-AEB1-5A40A0A2199B}" srcId="{8D28490F-5F19-4AF0-A8A2-E2F7D1186704}" destId="{D6DC0032-CAC9-4D76-8E55-F59AD29CFDB8}" srcOrd="0" destOrd="0" parTransId="{023C2DC9-34F4-4262-88E2-21579F148C2A}" sibTransId="{C869C9B5-D1AC-44E9-BB7C-78A755E6FE07}"/>
    <dgm:cxn modelId="{128EC4C8-520B-4FEB-AB2E-75CE28FD63C6}" srcId="{848C7DA6-71CC-45D6-B871-E95F2FC8876A}" destId="{B1DB48CA-B151-468D-9410-5074AA86C571}" srcOrd="0" destOrd="0" parTransId="{FB3BD45C-1FF7-4178-B4AA-5699A94D8EA3}" sibTransId="{19EEF47E-6E45-4703-8A34-245904C62111}"/>
    <dgm:cxn modelId="{A98DA1B7-5FF4-4468-9ECF-ED921E46B349}" type="presOf" srcId="{64B4C008-1FA8-4648-923D-C3B27B5A586D}" destId="{5B4248A9-A13B-4614-A90E-2B407248D5BC}" srcOrd="0" destOrd="0" presId="urn:microsoft.com/office/officeart/2005/8/layout/chevron2"/>
    <dgm:cxn modelId="{355BA69E-C3FB-4479-AD96-D23B6682BA5F}" type="presOf" srcId="{B534E934-A19D-40FF-A124-2378426B5579}" destId="{3B560028-BAEB-4BE1-A4D6-2BF0EBB28653}" srcOrd="0" destOrd="0" presId="urn:microsoft.com/office/officeart/2005/8/layout/chevron2"/>
    <dgm:cxn modelId="{176CD118-BBED-4618-9C49-4B2C2AC90AEF}" type="presOf" srcId="{848C7DA6-71CC-45D6-B871-E95F2FC8876A}" destId="{6521D9ED-A92D-48CC-8909-DCCB398AC919}" srcOrd="0" destOrd="0" presId="urn:microsoft.com/office/officeart/2005/8/layout/chevron2"/>
    <dgm:cxn modelId="{2C6F7D64-B046-4BF6-9043-A6753F459B1F}" srcId="{848C7DA6-71CC-45D6-B871-E95F2FC8876A}" destId="{8D28490F-5F19-4AF0-A8A2-E2F7D1186704}" srcOrd="3" destOrd="0" parTransId="{30E26A5E-66C1-433A-9764-8414341304BD}" sibTransId="{329B1C73-B86F-4E2D-B6FE-611268060564}"/>
    <dgm:cxn modelId="{65714839-DC4F-49AF-8F2F-B606DEE52ECE}" srcId="{B1DB48CA-B151-468D-9410-5074AA86C571}" destId="{ADF2CE5A-DFEC-416A-BE76-F212B028F99B}" srcOrd="0" destOrd="0" parTransId="{A8BF3594-CF08-4BCC-9699-AA3AE5D98A21}" sibTransId="{05639320-376C-45DD-82ED-534112FA4E22}"/>
    <dgm:cxn modelId="{4E27C0C9-336A-4119-8C3C-A7C6FDC950EF}" type="presOf" srcId="{ED0D3A8C-6349-4DFC-9207-94E19C928417}" destId="{B0D61278-2ED6-4E1F-9F77-882F4C425FEA}" srcOrd="0" destOrd="0" presId="urn:microsoft.com/office/officeart/2005/8/layout/chevron2"/>
    <dgm:cxn modelId="{1361EDBE-52AC-4DA4-9C40-3FA18D481570}" type="presOf" srcId="{8D28490F-5F19-4AF0-A8A2-E2F7D1186704}" destId="{CEBAD595-DAEB-479C-A2C5-68ABFBEBFE77}" srcOrd="0" destOrd="0" presId="urn:microsoft.com/office/officeart/2005/8/layout/chevron2"/>
    <dgm:cxn modelId="{23CD10B0-0FF7-47AE-A6EC-2A3327AD5750}" type="presOf" srcId="{ADF2CE5A-DFEC-416A-BE76-F212B028F99B}" destId="{BF3DC8B1-CD38-4B96-AD4D-6BA8E750CFBA}" srcOrd="0" destOrd="0" presId="urn:microsoft.com/office/officeart/2005/8/layout/chevron2"/>
    <dgm:cxn modelId="{0004A45E-3572-4722-88C1-410374C9440C}" srcId="{848C7DA6-71CC-45D6-B871-E95F2FC8876A}" destId="{64B4C008-1FA8-4648-923D-C3B27B5A586D}" srcOrd="1" destOrd="0" parTransId="{178DEACF-A541-441B-8D72-734B3822AFDB}" sibTransId="{36D8ACED-C693-4A91-B763-2A15251FE65F}"/>
    <dgm:cxn modelId="{180777FE-F1C5-4CD7-80B3-9477BB16C39A}" type="presParOf" srcId="{6521D9ED-A92D-48CC-8909-DCCB398AC919}" destId="{C99762C4-D4C0-489B-B717-E5385175A86B}" srcOrd="0" destOrd="0" presId="urn:microsoft.com/office/officeart/2005/8/layout/chevron2"/>
    <dgm:cxn modelId="{F0A989CF-F4E6-4FD4-A33A-9D42F4F487D5}" type="presParOf" srcId="{C99762C4-D4C0-489B-B717-E5385175A86B}" destId="{07338FFF-5B1D-4770-80AF-D91B9309F51B}" srcOrd="0" destOrd="0" presId="urn:microsoft.com/office/officeart/2005/8/layout/chevron2"/>
    <dgm:cxn modelId="{BB350591-9C54-4D7E-BE07-330988ED75B6}" type="presParOf" srcId="{C99762C4-D4C0-489B-B717-E5385175A86B}" destId="{BF3DC8B1-CD38-4B96-AD4D-6BA8E750CFBA}" srcOrd="1" destOrd="0" presId="urn:microsoft.com/office/officeart/2005/8/layout/chevron2"/>
    <dgm:cxn modelId="{13527100-AFE5-4C76-9B12-314AB6097D43}" type="presParOf" srcId="{6521D9ED-A92D-48CC-8909-DCCB398AC919}" destId="{64C799AE-B803-4926-A607-AA5C4BA65AD1}" srcOrd="1" destOrd="0" presId="urn:microsoft.com/office/officeart/2005/8/layout/chevron2"/>
    <dgm:cxn modelId="{A5DE4984-7DD7-4AE7-A781-C90F72930416}" type="presParOf" srcId="{6521D9ED-A92D-48CC-8909-DCCB398AC919}" destId="{39B5100A-85F6-456F-A7D4-4EA1F4A308A6}" srcOrd="2" destOrd="0" presId="urn:microsoft.com/office/officeart/2005/8/layout/chevron2"/>
    <dgm:cxn modelId="{83D5B978-D5DC-4E53-9772-57045A3A18B6}" type="presParOf" srcId="{39B5100A-85F6-456F-A7D4-4EA1F4A308A6}" destId="{5B4248A9-A13B-4614-A90E-2B407248D5BC}" srcOrd="0" destOrd="0" presId="urn:microsoft.com/office/officeart/2005/8/layout/chevron2"/>
    <dgm:cxn modelId="{B06B4F2C-7563-4D18-A19B-E10549CD34C1}" type="presParOf" srcId="{39B5100A-85F6-456F-A7D4-4EA1F4A308A6}" destId="{3B560028-BAEB-4BE1-A4D6-2BF0EBB28653}" srcOrd="1" destOrd="0" presId="urn:microsoft.com/office/officeart/2005/8/layout/chevron2"/>
    <dgm:cxn modelId="{C38C0C99-CF59-46FE-9648-8589AC8F30A7}" type="presParOf" srcId="{6521D9ED-A92D-48CC-8909-DCCB398AC919}" destId="{31BB43A4-FAF3-469A-AD0D-506CE07F0812}" srcOrd="3" destOrd="0" presId="urn:microsoft.com/office/officeart/2005/8/layout/chevron2"/>
    <dgm:cxn modelId="{D7998C38-F3A1-4B3B-823E-813B95503784}" type="presParOf" srcId="{6521D9ED-A92D-48CC-8909-DCCB398AC919}" destId="{22596DC6-6F20-4A2F-BCDE-CC4DE3A4631C}" srcOrd="4" destOrd="0" presId="urn:microsoft.com/office/officeart/2005/8/layout/chevron2"/>
    <dgm:cxn modelId="{EF5075FE-1412-4F09-933D-2D52FF65B792}" type="presParOf" srcId="{22596DC6-6F20-4A2F-BCDE-CC4DE3A4631C}" destId="{909FE397-D4F9-4B43-AEDE-50C847A986AC}" srcOrd="0" destOrd="0" presId="urn:microsoft.com/office/officeart/2005/8/layout/chevron2"/>
    <dgm:cxn modelId="{3A9A1539-5DFA-4A5E-923B-35DBC7EB8914}" type="presParOf" srcId="{22596DC6-6F20-4A2F-BCDE-CC4DE3A4631C}" destId="{B0D61278-2ED6-4E1F-9F77-882F4C425FEA}" srcOrd="1" destOrd="0" presId="urn:microsoft.com/office/officeart/2005/8/layout/chevron2"/>
    <dgm:cxn modelId="{5F65488B-542C-46A5-AC4E-DE7448C4AEC8}" type="presParOf" srcId="{6521D9ED-A92D-48CC-8909-DCCB398AC919}" destId="{B51CAF0F-AC9F-44EE-8E44-E5F7BC42F76A}" srcOrd="5" destOrd="0" presId="urn:microsoft.com/office/officeart/2005/8/layout/chevron2"/>
    <dgm:cxn modelId="{A4656E4E-0241-45D7-B646-EF702F705258}" type="presParOf" srcId="{6521D9ED-A92D-48CC-8909-DCCB398AC919}" destId="{0E6A95F3-1715-41AB-BB64-0903FA8E8112}" srcOrd="6" destOrd="0" presId="urn:microsoft.com/office/officeart/2005/8/layout/chevron2"/>
    <dgm:cxn modelId="{1B7ABD5A-29D1-4D9F-AE59-946D0D452149}" type="presParOf" srcId="{0E6A95F3-1715-41AB-BB64-0903FA8E8112}" destId="{CEBAD595-DAEB-479C-A2C5-68ABFBEBFE77}" srcOrd="0" destOrd="0" presId="urn:microsoft.com/office/officeart/2005/8/layout/chevron2"/>
    <dgm:cxn modelId="{B3898EAE-6218-40A7-8BF0-362F5F909018}" type="presParOf" srcId="{0E6A95F3-1715-41AB-BB64-0903FA8E8112}" destId="{E1E07AA4-D730-4F77-93C0-90CBE252FC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500" b="1" dirty="0" smtClean="0"/>
            <a:t>FUNDAMENTOS ESTRATÉGICOS</a:t>
          </a:r>
          <a:endParaRPr lang="es-EC" sz="1500" b="1"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66168" custLinFactNeighborX="-6132">
        <dgm:presLayoutVars>
          <dgm:bulletEnabled val="1"/>
        </dgm:presLayoutVars>
      </dgm:prSet>
      <dgm:spPr/>
      <dgm:t>
        <a:bodyPr/>
        <a:lstStyle/>
        <a:p>
          <a:endParaRPr lang="es-EC"/>
        </a:p>
      </dgm:t>
    </dgm:pt>
  </dgm:ptLst>
  <dgm:cxnLst>
    <dgm:cxn modelId="{46B7716D-0B55-4313-B6D5-78DC557C7894}" srcId="{32992447-B1D3-4496-95B5-280C41C690B9}" destId="{4612B633-7879-4BE7-AC1F-6026D6A23E55}" srcOrd="0" destOrd="0" parTransId="{C5E8563D-0E17-4869-8A5B-4157DB6C6FD4}" sibTransId="{83E43C8A-A52D-48A3-92EE-BE8DC9D6700F}"/>
    <dgm:cxn modelId="{01203F4A-9724-4D68-B7E6-E6E3DFF75F40}" type="presOf" srcId="{4612B633-7879-4BE7-AC1F-6026D6A23E55}" destId="{D49D6E48-E2DF-4AF8-A8AE-AB5BE25DB5C4}" srcOrd="0" destOrd="0" presId="urn:microsoft.com/office/officeart/2005/8/layout/hProcess9"/>
    <dgm:cxn modelId="{0532CAEA-9227-4F1B-AB42-CE1C42D0D63C}" type="presOf" srcId="{32992447-B1D3-4496-95B5-280C41C690B9}" destId="{9113BA21-DE03-4976-B1CB-BFFAAA8A05D5}" srcOrd="0" destOrd="0" presId="urn:microsoft.com/office/officeart/2005/8/layout/hProcess9"/>
    <dgm:cxn modelId="{4284EED5-BB1C-4878-83C0-71F1243226B0}" type="presParOf" srcId="{9113BA21-DE03-4976-B1CB-BFFAAA8A05D5}" destId="{BDC0C3CC-26A7-4BEC-A1BD-2128701852D4}" srcOrd="0" destOrd="0" presId="urn:microsoft.com/office/officeart/2005/8/layout/hProcess9"/>
    <dgm:cxn modelId="{5DF16682-2C93-4561-9BBA-F1BCD2D36E47}" type="presParOf" srcId="{9113BA21-DE03-4976-B1CB-BFFAAA8A05D5}" destId="{DA7AC8F5-21B2-43A2-BB90-47338AEEE788}" srcOrd="1" destOrd="0" presId="urn:microsoft.com/office/officeart/2005/8/layout/hProcess9"/>
    <dgm:cxn modelId="{DA9BDD4C-BFB8-46E2-A676-D1E169856152}"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31B46D-977E-4601-801D-343F19CF34FF}" type="doc">
      <dgm:prSet loTypeId="urn:microsoft.com/office/officeart/2008/layout/PictureStrips" loCatId="picture" qsTypeId="urn:microsoft.com/office/officeart/2005/8/quickstyle/simple1" qsCatId="simple" csTypeId="urn:microsoft.com/office/officeart/2005/8/colors/accent3_4" csCatId="accent3" phldr="1"/>
      <dgm:spPr/>
      <dgm:t>
        <a:bodyPr/>
        <a:lstStyle/>
        <a:p>
          <a:endParaRPr lang="es-EC"/>
        </a:p>
      </dgm:t>
    </dgm:pt>
    <dgm:pt modelId="{C2F367A7-A990-423B-8BB2-312D588328FA}">
      <dgm:prSet phldrT="[Texto]" custT="1"/>
      <dgm:spPr/>
      <dgm:t>
        <a:bodyPr/>
        <a:lstStyle/>
        <a:p>
          <a:pPr algn="just"/>
          <a:r>
            <a:rPr lang="es-ES" sz="1600" dirty="0" smtClean="0">
              <a:solidFill>
                <a:schemeClr val="bg1"/>
              </a:solidFill>
              <a:cs typeface="Arial" panose="020B0604020202020204" pitchFamily="34" charset="0"/>
            </a:rPr>
            <a:t>En base a los problemas identificados y la legislación vigente aplicable se identifica la necesidad de un Sistema de Gestión de la Calidad que beneficiará considerablemente a la empresa Seguridad y Confiabilidad C.E.S.E.P Cía. Ltda. </a:t>
          </a:r>
          <a:endParaRPr lang="es-EC" sz="1600" dirty="0"/>
        </a:p>
      </dgm:t>
    </dgm:pt>
    <dgm:pt modelId="{00DEFA25-57FD-4B67-87D7-BF011174D894}" type="parTrans" cxnId="{0B7398B3-EB1F-4E9B-8B8F-F4EF718D1A85}">
      <dgm:prSet/>
      <dgm:spPr/>
      <dgm:t>
        <a:bodyPr/>
        <a:lstStyle/>
        <a:p>
          <a:endParaRPr lang="es-EC"/>
        </a:p>
      </dgm:t>
    </dgm:pt>
    <dgm:pt modelId="{4C13EDF8-354C-47E6-91BC-2BE0FCA79750}" type="sibTrans" cxnId="{0B7398B3-EB1F-4E9B-8B8F-F4EF718D1A85}">
      <dgm:prSet/>
      <dgm:spPr/>
      <dgm:t>
        <a:bodyPr/>
        <a:lstStyle/>
        <a:p>
          <a:endParaRPr lang="es-EC"/>
        </a:p>
      </dgm:t>
    </dgm:pt>
    <dgm:pt modelId="{C2BC4041-5B7C-40DD-96C9-95BE86B9F2EF}" type="pres">
      <dgm:prSet presAssocID="{3831B46D-977E-4601-801D-343F19CF34FF}" presName="Name0" presStyleCnt="0">
        <dgm:presLayoutVars>
          <dgm:dir/>
          <dgm:resizeHandles val="exact"/>
        </dgm:presLayoutVars>
      </dgm:prSet>
      <dgm:spPr/>
      <dgm:t>
        <a:bodyPr/>
        <a:lstStyle/>
        <a:p>
          <a:endParaRPr lang="es-EC"/>
        </a:p>
      </dgm:t>
    </dgm:pt>
    <dgm:pt modelId="{D487DD6B-A83D-4BFF-A87A-62660C407EB2}" type="pres">
      <dgm:prSet presAssocID="{C2F367A7-A990-423B-8BB2-312D588328FA}" presName="composite" presStyleCnt="0"/>
      <dgm:spPr/>
    </dgm:pt>
    <dgm:pt modelId="{AAF85C21-6184-45AF-8275-28F40B81FE21}" type="pres">
      <dgm:prSet presAssocID="{C2F367A7-A990-423B-8BB2-312D588328FA}" presName="rect1" presStyleLbl="trAlignAcc1" presStyleIdx="0" presStyleCnt="1" custScaleX="203878" custLinFactNeighborX="31144" custLinFactNeighborY="254">
        <dgm:presLayoutVars>
          <dgm:bulletEnabled val="1"/>
        </dgm:presLayoutVars>
      </dgm:prSet>
      <dgm:spPr/>
      <dgm:t>
        <a:bodyPr/>
        <a:lstStyle/>
        <a:p>
          <a:endParaRPr lang="es-EC"/>
        </a:p>
      </dgm:t>
    </dgm:pt>
    <dgm:pt modelId="{C3627B4D-B0AA-4868-BA54-2744D706A864}" type="pres">
      <dgm:prSet presAssocID="{C2F367A7-A990-423B-8BB2-312D588328FA}" presName="rect2" presStyleLbl="fgImgPlace1" presStyleIdx="0" presStyleCnt="1" custScaleX="306212" custLinFactX="-100000" custLinFactNeighborX="-103203"/>
      <dgm:spPr>
        <a:blipFill rotWithShape="1">
          <a:blip xmlns:r="http://schemas.openxmlformats.org/officeDocument/2006/relationships" r:embed="rId1"/>
          <a:stretch>
            <a:fillRect/>
          </a:stretch>
        </a:blipFill>
      </dgm:spPr>
    </dgm:pt>
  </dgm:ptLst>
  <dgm:cxnLst>
    <dgm:cxn modelId="{187531CA-7216-490D-AB6C-E73D503F64A1}" type="presOf" srcId="{3831B46D-977E-4601-801D-343F19CF34FF}" destId="{C2BC4041-5B7C-40DD-96C9-95BE86B9F2EF}" srcOrd="0" destOrd="0" presId="urn:microsoft.com/office/officeart/2008/layout/PictureStrips"/>
    <dgm:cxn modelId="{0B7398B3-EB1F-4E9B-8B8F-F4EF718D1A85}" srcId="{3831B46D-977E-4601-801D-343F19CF34FF}" destId="{C2F367A7-A990-423B-8BB2-312D588328FA}" srcOrd="0" destOrd="0" parTransId="{00DEFA25-57FD-4B67-87D7-BF011174D894}" sibTransId="{4C13EDF8-354C-47E6-91BC-2BE0FCA79750}"/>
    <dgm:cxn modelId="{3FD0129B-FE04-45E8-BFC1-7E7A4CB63002}" type="presOf" srcId="{C2F367A7-A990-423B-8BB2-312D588328FA}" destId="{AAF85C21-6184-45AF-8275-28F40B81FE21}" srcOrd="0" destOrd="0" presId="urn:microsoft.com/office/officeart/2008/layout/PictureStrips"/>
    <dgm:cxn modelId="{38FB2693-74B5-4F30-B19B-274277E8F19D}" type="presParOf" srcId="{C2BC4041-5B7C-40DD-96C9-95BE86B9F2EF}" destId="{D487DD6B-A83D-4BFF-A87A-62660C407EB2}" srcOrd="0" destOrd="0" presId="urn:microsoft.com/office/officeart/2008/layout/PictureStrips"/>
    <dgm:cxn modelId="{6030407D-E609-4A80-8F3F-4669F7302C0E}" type="presParOf" srcId="{D487DD6B-A83D-4BFF-A87A-62660C407EB2}" destId="{AAF85C21-6184-45AF-8275-28F40B81FE21}" srcOrd="0" destOrd="0" presId="urn:microsoft.com/office/officeart/2008/layout/PictureStrips"/>
    <dgm:cxn modelId="{19B70305-1299-4C2B-924D-419286F52182}" type="presParOf" srcId="{D487DD6B-A83D-4BFF-A87A-62660C407EB2}" destId="{C3627B4D-B0AA-4868-BA54-2744D706A864}" srcOrd="1"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600" b="1" dirty="0" smtClean="0"/>
            <a:t>VALORES</a:t>
          </a:r>
          <a:r>
            <a:rPr lang="es-EC" sz="1600" b="1" baseline="0" dirty="0" smtClean="0"/>
            <a:t> </a:t>
          </a:r>
          <a:endParaRPr lang="es-EC" sz="1600" b="1"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101852" custLinFactNeighborX="-6132">
        <dgm:presLayoutVars>
          <dgm:bulletEnabled val="1"/>
        </dgm:presLayoutVars>
      </dgm:prSet>
      <dgm:spPr/>
      <dgm:t>
        <a:bodyPr/>
        <a:lstStyle/>
        <a:p>
          <a:endParaRPr lang="es-EC"/>
        </a:p>
      </dgm:t>
    </dgm:pt>
  </dgm:ptLst>
  <dgm:cxnLst>
    <dgm:cxn modelId="{7D245320-F830-4CC9-84C7-D3F5D5B23F34}" type="presOf" srcId="{32992447-B1D3-4496-95B5-280C41C690B9}" destId="{9113BA21-DE03-4976-B1CB-BFFAAA8A05D5}" srcOrd="0" destOrd="0" presId="urn:microsoft.com/office/officeart/2005/8/layout/hProcess9"/>
    <dgm:cxn modelId="{46B7716D-0B55-4313-B6D5-78DC557C7894}" srcId="{32992447-B1D3-4496-95B5-280C41C690B9}" destId="{4612B633-7879-4BE7-AC1F-6026D6A23E55}" srcOrd="0" destOrd="0" parTransId="{C5E8563D-0E17-4869-8A5B-4157DB6C6FD4}" sibTransId="{83E43C8A-A52D-48A3-92EE-BE8DC9D6700F}"/>
    <dgm:cxn modelId="{CA12C6FA-4F30-49EA-ACFB-B8B1E693C468}" type="presOf" srcId="{4612B633-7879-4BE7-AC1F-6026D6A23E55}" destId="{D49D6E48-E2DF-4AF8-A8AE-AB5BE25DB5C4}" srcOrd="0" destOrd="0" presId="urn:microsoft.com/office/officeart/2005/8/layout/hProcess9"/>
    <dgm:cxn modelId="{65153C03-0C3C-4073-A96D-371747306053}" type="presParOf" srcId="{9113BA21-DE03-4976-B1CB-BFFAAA8A05D5}" destId="{BDC0C3CC-26A7-4BEC-A1BD-2128701852D4}" srcOrd="0" destOrd="0" presId="urn:microsoft.com/office/officeart/2005/8/layout/hProcess9"/>
    <dgm:cxn modelId="{0B03F14E-3EDE-4052-9E90-E92E2C6A5395}" type="presParOf" srcId="{9113BA21-DE03-4976-B1CB-BFFAAA8A05D5}" destId="{DA7AC8F5-21B2-43A2-BB90-47338AEEE788}" srcOrd="1" destOrd="0" presId="urn:microsoft.com/office/officeart/2005/8/layout/hProcess9"/>
    <dgm:cxn modelId="{6AB75187-520E-4B5C-8CF9-832DAA98CE69}"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200" b="1" dirty="0" smtClean="0"/>
            <a:t>POLÍTICAS ORGANIZACIONALES </a:t>
          </a:r>
          <a:endParaRPr lang="es-EC" sz="1200" b="1"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101852" custLinFactNeighborX="-6132">
        <dgm:presLayoutVars>
          <dgm:bulletEnabled val="1"/>
        </dgm:presLayoutVars>
      </dgm:prSet>
      <dgm:spPr/>
      <dgm:t>
        <a:bodyPr/>
        <a:lstStyle/>
        <a:p>
          <a:endParaRPr lang="es-EC"/>
        </a:p>
      </dgm:t>
    </dgm:pt>
  </dgm:ptLst>
  <dgm:cxnLst>
    <dgm:cxn modelId="{CA914DA6-C5DB-4E2D-A00F-109FF446528E}" type="presOf" srcId="{32992447-B1D3-4496-95B5-280C41C690B9}" destId="{9113BA21-DE03-4976-B1CB-BFFAAA8A05D5}" srcOrd="0" destOrd="0" presId="urn:microsoft.com/office/officeart/2005/8/layout/hProcess9"/>
    <dgm:cxn modelId="{992ADBE2-D1CF-4B94-93AE-6C451B3EEC17}" type="presOf" srcId="{4612B633-7879-4BE7-AC1F-6026D6A23E55}" destId="{D49D6E48-E2DF-4AF8-A8AE-AB5BE25DB5C4}" srcOrd="0" destOrd="0" presId="urn:microsoft.com/office/officeart/2005/8/layout/hProcess9"/>
    <dgm:cxn modelId="{46B7716D-0B55-4313-B6D5-78DC557C7894}" srcId="{32992447-B1D3-4496-95B5-280C41C690B9}" destId="{4612B633-7879-4BE7-AC1F-6026D6A23E55}" srcOrd="0" destOrd="0" parTransId="{C5E8563D-0E17-4869-8A5B-4157DB6C6FD4}" sibTransId="{83E43C8A-A52D-48A3-92EE-BE8DC9D6700F}"/>
    <dgm:cxn modelId="{95C53202-34D2-4CEA-A53E-CCACF9159C0E}" type="presParOf" srcId="{9113BA21-DE03-4976-B1CB-BFFAAA8A05D5}" destId="{BDC0C3CC-26A7-4BEC-A1BD-2128701852D4}" srcOrd="0" destOrd="0" presId="urn:microsoft.com/office/officeart/2005/8/layout/hProcess9"/>
    <dgm:cxn modelId="{0F5054FB-6C80-492C-AE26-209562228F8A}" type="presParOf" srcId="{9113BA21-DE03-4976-B1CB-BFFAAA8A05D5}" destId="{DA7AC8F5-21B2-43A2-BB90-47338AEEE788}" srcOrd="1" destOrd="0" presId="urn:microsoft.com/office/officeart/2005/8/layout/hProcess9"/>
    <dgm:cxn modelId="{0DE8E78A-3347-4FAE-A7F2-744015A0A394}"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400" b="1" baseline="0" dirty="0" smtClean="0"/>
            <a:t>ESTRUCTURA ORGANIZATIVA </a:t>
          </a:r>
          <a:endParaRPr lang="es-EC" sz="1400" b="1"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101852" custLinFactNeighborX="-6132">
        <dgm:presLayoutVars>
          <dgm:bulletEnabled val="1"/>
        </dgm:presLayoutVars>
      </dgm:prSet>
      <dgm:spPr/>
      <dgm:t>
        <a:bodyPr/>
        <a:lstStyle/>
        <a:p>
          <a:endParaRPr lang="es-EC"/>
        </a:p>
      </dgm:t>
    </dgm:pt>
  </dgm:ptLst>
  <dgm:cxnLst>
    <dgm:cxn modelId="{46B7716D-0B55-4313-B6D5-78DC557C7894}" srcId="{32992447-B1D3-4496-95B5-280C41C690B9}" destId="{4612B633-7879-4BE7-AC1F-6026D6A23E55}" srcOrd="0" destOrd="0" parTransId="{C5E8563D-0E17-4869-8A5B-4157DB6C6FD4}" sibTransId="{83E43C8A-A52D-48A3-92EE-BE8DC9D6700F}"/>
    <dgm:cxn modelId="{811EF3F3-E754-4852-B9D7-B5827958C28D}" type="presOf" srcId="{32992447-B1D3-4496-95B5-280C41C690B9}" destId="{9113BA21-DE03-4976-B1CB-BFFAAA8A05D5}" srcOrd="0" destOrd="0" presId="urn:microsoft.com/office/officeart/2005/8/layout/hProcess9"/>
    <dgm:cxn modelId="{07862709-F385-4649-8602-79BA42197B7D}" type="presOf" srcId="{4612B633-7879-4BE7-AC1F-6026D6A23E55}" destId="{D49D6E48-E2DF-4AF8-A8AE-AB5BE25DB5C4}" srcOrd="0" destOrd="0" presId="urn:microsoft.com/office/officeart/2005/8/layout/hProcess9"/>
    <dgm:cxn modelId="{18061F13-92C6-4EAE-811B-24FF584945BF}" type="presParOf" srcId="{9113BA21-DE03-4976-B1CB-BFFAAA8A05D5}" destId="{BDC0C3CC-26A7-4BEC-A1BD-2128701852D4}" srcOrd="0" destOrd="0" presId="urn:microsoft.com/office/officeart/2005/8/layout/hProcess9"/>
    <dgm:cxn modelId="{6169D7C6-A2A5-4491-B500-D5658730EF35}" type="presParOf" srcId="{9113BA21-DE03-4976-B1CB-BFFAAA8A05D5}" destId="{DA7AC8F5-21B2-43A2-BB90-47338AEEE788}" srcOrd="1" destOrd="0" presId="urn:microsoft.com/office/officeart/2005/8/layout/hProcess9"/>
    <dgm:cxn modelId="{41C694D3-2CCD-4707-B88E-E104DF1496E1}"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F9A09B95-ADDC-4CD8-9D50-E1BA21EF4E2A}" type="doc">
      <dgm:prSet loTypeId="urn:microsoft.com/office/officeart/2009/3/layout/DescendingProcess" loCatId="process" qsTypeId="urn:microsoft.com/office/officeart/2005/8/quickstyle/simple1" qsCatId="simple" csTypeId="urn:microsoft.com/office/officeart/2005/8/colors/accent4_5" csCatId="accent4" phldr="1"/>
      <dgm:spPr/>
      <dgm:t>
        <a:bodyPr/>
        <a:lstStyle/>
        <a:p>
          <a:endParaRPr lang="es-EC"/>
        </a:p>
      </dgm:t>
    </dgm:pt>
    <dgm:pt modelId="{9A7792B8-8A0A-436B-AB0D-E7DFAC0C7095}">
      <dgm:prSet phldrT="[Texto]" custT="1">
        <dgm:style>
          <a:lnRef idx="2">
            <a:schemeClr val="accent3"/>
          </a:lnRef>
          <a:fillRef idx="1">
            <a:schemeClr val="lt1"/>
          </a:fillRef>
          <a:effectRef idx="0">
            <a:schemeClr val="accent3"/>
          </a:effectRef>
          <a:fontRef idx="minor">
            <a:schemeClr val="dk1"/>
          </a:fontRef>
        </dgm:style>
      </dgm:prSet>
      <dgm:spPr/>
      <dgm:t>
        <a:bodyPr/>
        <a:lstStyle/>
        <a:p>
          <a:pPr algn="just"/>
          <a:r>
            <a:rPr lang="es-EC" sz="1400" dirty="0" smtClean="0">
              <a:solidFill>
                <a:schemeClr val="bg1">
                  <a:lumMod val="95000"/>
                  <a:lumOff val="5000"/>
                </a:schemeClr>
              </a:solidFill>
            </a:rPr>
            <a:t>Identificación de procesos </a:t>
          </a:r>
          <a:endParaRPr lang="es-EC" sz="1400" dirty="0">
            <a:solidFill>
              <a:schemeClr val="bg1">
                <a:lumMod val="95000"/>
                <a:lumOff val="5000"/>
              </a:schemeClr>
            </a:solidFill>
          </a:endParaRPr>
        </a:p>
      </dgm:t>
    </dgm:pt>
    <dgm:pt modelId="{6EF781B8-F3D0-4E67-9792-85CA84D8F56E}" type="parTrans" cxnId="{4B927262-DBDF-40E4-ADD0-BA800B6BB0B2}">
      <dgm:prSet/>
      <dgm:spPr/>
      <dgm:t>
        <a:bodyPr/>
        <a:lstStyle/>
        <a:p>
          <a:endParaRPr lang="es-EC" sz="1400">
            <a:solidFill>
              <a:schemeClr val="bg1">
                <a:lumMod val="95000"/>
                <a:lumOff val="5000"/>
              </a:schemeClr>
            </a:solidFill>
          </a:endParaRPr>
        </a:p>
      </dgm:t>
    </dgm:pt>
    <dgm:pt modelId="{E8A3C508-974F-4CF5-8C53-E02BF00E7035}" type="sibTrans" cxnId="{4B927262-DBDF-40E4-ADD0-BA800B6BB0B2}">
      <dgm:prSet/>
      <dgm:spPr/>
      <dgm:t>
        <a:bodyPr/>
        <a:lstStyle/>
        <a:p>
          <a:endParaRPr lang="es-EC" sz="1400">
            <a:solidFill>
              <a:schemeClr val="bg1">
                <a:lumMod val="95000"/>
                <a:lumOff val="5000"/>
              </a:schemeClr>
            </a:solidFill>
          </a:endParaRPr>
        </a:p>
      </dgm:t>
    </dgm:pt>
    <dgm:pt modelId="{9094E3D6-F09B-454E-9D27-87D83C06ADE0}">
      <dgm:prSet phldrT="[Texto]" custT="1">
        <dgm:style>
          <a:lnRef idx="2">
            <a:schemeClr val="accent3"/>
          </a:lnRef>
          <a:fillRef idx="1">
            <a:schemeClr val="lt1"/>
          </a:fillRef>
          <a:effectRef idx="0">
            <a:schemeClr val="accent3"/>
          </a:effectRef>
          <a:fontRef idx="minor">
            <a:schemeClr val="dk1"/>
          </a:fontRef>
        </dgm:style>
      </dgm:prSet>
      <dgm:spPr/>
      <dgm:t>
        <a:bodyPr/>
        <a:lstStyle/>
        <a:p>
          <a:pPr algn="just"/>
          <a:r>
            <a:rPr lang="es-EC" sz="1400" dirty="0" smtClean="0">
              <a:solidFill>
                <a:schemeClr val="bg1">
                  <a:lumMod val="95000"/>
                  <a:lumOff val="5000"/>
                </a:schemeClr>
              </a:solidFill>
            </a:rPr>
            <a:t>Codificación de procesos </a:t>
          </a:r>
          <a:endParaRPr lang="es-EC" sz="1400" dirty="0">
            <a:solidFill>
              <a:schemeClr val="bg1">
                <a:lumMod val="95000"/>
                <a:lumOff val="5000"/>
              </a:schemeClr>
            </a:solidFill>
          </a:endParaRPr>
        </a:p>
      </dgm:t>
    </dgm:pt>
    <dgm:pt modelId="{0DE2BE66-C791-4189-B53A-BB2614A4C34B}" type="parTrans" cxnId="{E07A1D9E-7CE6-46E9-AEEB-F5F406BB6981}">
      <dgm:prSet/>
      <dgm:spPr/>
      <dgm:t>
        <a:bodyPr/>
        <a:lstStyle/>
        <a:p>
          <a:endParaRPr lang="es-EC" sz="1400">
            <a:solidFill>
              <a:schemeClr val="bg1">
                <a:lumMod val="95000"/>
                <a:lumOff val="5000"/>
              </a:schemeClr>
            </a:solidFill>
          </a:endParaRPr>
        </a:p>
      </dgm:t>
    </dgm:pt>
    <dgm:pt modelId="{D652673D-1D09-440D-8DA0-C7A09939AF44}" type="sibTrans" cxnId="{E07A1D9E-7CE6-46E9-AEEB-F5F406BB6981}">
      <dgm:prSet/>
      <dgm:spPr/>
      <dgm:t>
        <a:bodyPr/>
        <a:lstStyle/>
        <a:p>
          <a:endParaRPr lang="es-EC" sz="1400">
            <a:solidFill>
              <a:schemeClr val="bg1">
                <a:lumMod val="95000"/>
                <a:lumOff val="5000"/>
              </a:schemeClr>
            </a:solidFill>
          </a:endParaRPr>
        </a:p>
      </dgm:t>
    </dgm:pt>
    <dgm:pt modelId="{7E760779-3F48-4E52-B5CF-7E70CA62A2CF}">
      <dgm:prSet phldrT="[Texto]" custT="1">
        <dgm:style>
          <a:lnRef idx="2">
            <a:schemeClr val="accent3"/>
          </a:lnRef>
          <a:fillRef idx="1">
            <a:schemeClr val="lt1"/>
          </a:fillRef>
          <a:effectRef idx="0">
            <a:schemeClr val="accent3"/>
          </a:effectRef>
          <a:fontRef idx="minor">
            <a:schemeClr val="dk1"/>
          </a:fontRef>
        </dgm:style>
      </dgm:prSet>
      <dgm:spPr/>
      <dgm:t>
        <a:bodyPr/>
        <a:lstStyle/>
        <a:p>
          <a:pPr algn="just"/>
          <a:r>
            <a:rPr lang="es-EC" sz="1400" dirty="0" smtClean="0">
              <a:solidFill>
                <a:schemeClr val="bg1">
                  <a:lumMod val="95000"/>
                  <a:lumOff val="5000"/>
                </a:schemeClr>
              </a:solidFill>
            </a:rPr>
            <a:t>Caracterización</a:t>
          </a:r>
          <a:r>
            <a:rPr lang="es-EC" sz="1400" baseline="0" dirty="0" smtClean="0">
              <a:solidFill>
                <a:schemeClr val="bg1">
                  <a:lumMod val="95000"/>
                  <a:lumOff val="5000"/>
                </a:schemeClr>
              </a:solidFill>
            </a:rPr>
            <a:t> de procesos </a:t>
          </a:r>
          <a:endParaRPr lang="es-EC" sz="1400" dirty="0">
            <a:solidFill>
              <a:schemeClr val="bg1">
                <a:lumMod val="95000"/>
                <a:lumOff val="5000"/>
              </a:schemeClr>
            </a:solidFill>
          </a:endParaRPr>
        </a:p>
      </dgm:t>
    </dgm:pt>
    <dgm:pt modelId="{B393AD82-69A2-472A-9BC9-8FC90F122370}" type="parTrans" cxnId="{7BE7C043-2FBE-43E3-9D8D-82523F272803}">
      <dgm:prSet/>
      <dgm:spPr/>
      <dgm:t>
        <a:bodyPr/>
        <a:lstStyle/>
        <a:p>
          <a:endParaRPr lang="es-EC" sz="1400">
            <a:solidFill>
              <a:schemeClr val="bg1">
                <a:lumMod val="95000"/>
                <a:lumOff val="5000"/>
              </a:schemeClr>
            </a:solidFill>
          </a:endParaRPr>
        </a:p>
      </dgm:t>
    </dgm:pt>
    <dgm:pt modelId="{6D1F04EB-74CB-40C5-9F09-93001A44431E}" type="sibTrans" cxnId="{7BE7C043-2FBE-43E3-9D8D-82523F272803}">
      <dgm:prSet/>
      <dgm:spPr/>
      <dgm:t>
        <a:bodyPr/>
        <a:lstStyle/>
        <a:p>
          <a:endParaRPr lang="es-EC" sz="1400">
            <a:solidFill>
              <a:schemeClr val="bg1">
                <a:lumMod val="95000"/>
                <a:lumOff val="5000"/>
              </a:schemeClr>
            </a:solidFill>
          </a:endParaRPr>
        </a:p>
      </dgm:t>
    </dgm:pt>
    <dgm:pt modelId="{D0A7A3E9-B80C-413B-B9B4-D14AA2E67937}">
      <dgm:prSet phldrT="[Texto]" custT="1">
        <dgm:style>
          <a:lnRef idx="2">
            <a:schemeClr val="accent3"/>
          </a:lnRef>
          <a:fillRef idx="1">
            <a:schemeClr val="lt1"/>
          </a:fillRef>
          <a:effectRef idx="0">
            <a:schemeClr val="accent3"/>
          </a:effectRef>
          <a:fontRef idx="minor">
            <a:schemeClr val="dk1"/>
          </a:fontRef>
        </dgm:style>
      </dgm:prSet>
      <dgm:spPr/>
      <dgm:t>
        <a:bodyPr/>
        <a:lstStyle/>
        <a:p>
          <a:pPr algn="just"/>
          <a:r>
            <a:rPr lang="es-EC" sz="1400" dirty="0" smtClean="0">
              <a:solidFill>
                <a:schemeClr val="bg1">
                  <a:lumMod val="95000"/>
                  <a:lumOff val="5000"/>
                </a:schemeClr>
              </a:solidFill>
            </a:rPr>
            <a:t>Estructuración  de documentación </a:t>
          </a:r>
          <a:endParaRPr lang="es-EC" sz="1400" dirty="0">
            <a:solidFill>
              <a:schemeClr val="bg1">
                <a:lumMod val="95000"/>
                <a:lumOff val="5000"/>
              </a:schemeClr>
            </a:solidFill>
          </a:endParaRPr>
        </a:p>
      </dgm:t>
    </dgm:pt>
    <dgm:pt modelId="{B892BEBA-CA7C-4C19-8DDE-75C5DC4E95DB}" type="parTrans" cxnId="{AC54FECE-E574-4D7D-99F9-129EF938C376}">
      <dgm:prSet/>
      <dgm:spPr/>
      <dgm:t>
        <a:bodyPr/>
        <a:lstStyle/>
        <a:p>
          <a:endParaRPr lang="es-EC" sz="1400">
            <a:solidFill>
              <a:schemeClr val="bg1">
                <a:lumMod val="95000"/>
                <a:lumOff val="5000"/>
              </a:schemeClr>
            </a:solidFill>
          </a:endParaRPr>
        </a:p>
      </dgm:t>
    </dgm:pt>
    <dgm:pt modelId="{A5F0310B-2553-4451-BF92-554608842339}" type="sibTrans" cxnId="{AC54FECE-E574-4D7D-99F9-129EF938C376}">
      <dgm:prSet/>
      <dgm:spPr/>
      <dgm:t>
        <a:bodyPr/>
        <a:lstStyle/>
        <a:p>
          <a:endParaRPr lang="es-EC" sz="1400">
            <a:solidFill>
              <a:schemeClr val="bg1">
                <a:lumMod val="95000"/>
                <a:lumOff val="5000"/>
              </a:schemeClr>
            </a:solidFill>
          </a:endParaRPr>
        </a:p>
      </dgm:t>
    </dgm:pt>
    <dgm:pt modelId="{77F707D5-13EA-440F-8571-6626DE49F4D1}">
      <dgm:prSet phldrT="[Texto]" custT="1">
        <dgm:style>
          <a:lnRef idx="2">
            <a:schemeClr val="accent3"/>
          </a:lnRef>
          <a:fillRef idx="1">
            <a:schemeClr val="lt1"/>
          </a:fillRef>
          <a:effectRef idx="0">
            <a:schemeClr val="accent3"/>
          </a:effectRef>
          <a:fontRef idx="minor">
            <a:schemeClr val="dk1"/>
          </a:fontRef>
        </dgm:style>
      </dgm:prSet>
      <dgm:spPr/>
      <dgm:t>
        <a:bodyPr/>
        <a:lstStyle/>
        <a:p>
          <a:pPr algn="just"/>
          <a:r>
            <a:rPr lang="es-EC" sz="1400" dirty="0" smtClean="0">
              <a:solidFill>
                <a:schemeClr val="bg1">
                  <a:lumMod val="95000"/>
                  <a:lumOff val="5000"/>
                </a:schemeClr>
              </a:solidFill>
            </a:rPr>
            <a:t>Formatos de documentación </a:t>
          </a:r>
          <a:endParaRPr lang="es-EC" sz="1400" dirty="0">
            <a:solidFill>
              <a:schemeClr val="bg1">
                <a:lumMod val="95000"/>
                <a:lumOff val="5000"/>
              </a:schemeClr>
            </a:solidFill>
          </a:endParaRPr>
        </a:p>
      </dgm:t>
    </dgm:pt>
    <dgm:pt modelId="{316909C1-CA3B-456A-A4BC-F0AEBF0199F3}" type="parTrans" cxnId="{B73ACFBA-2335-4803-B0AE-39999B8A5A96}">
      <dgm:prSet/>
      <dgm:spPr/>
      <dgm:t>
        <a:bodyPr/>
        <a:lstStyle/>
        <a:p>
          <a:endParaRPr lang="es-EC" sz="1400">
            <a:solidFill>
              <a:schemeClr val="bg1">
                <a:lumMod val="95000"/>
                <a:lumOff val="5000"/>
              </a:schemeClr>
            </a:solidFill>
          </a:endParaRPr>
        </a:p>
      </dgm:t>
    </dgm:pt>
    <dgm:pt modelId="{09755721-5ACB-4292-90F8-BD8741D90934}" type="sibTrans" cxnId="{B73ACFBA-2335-4803-B0AE-39999B8A5A96}">
      <dgm:prSet/>
      <dgm:spPr/>
      <dgm:t>
        <a:bodyPr/>
        <a:lstStyle/>
        <a:p>
          <a:endParaRPr lang="es-EC" sz="1400">
            <a:solidFill>
              <a:schemeClr val="bg1">
                <a:lumMod val="95000"/>
                <a:lumOff val="5000"/>
              </a:schemeClr>
            </a:solidFill>
          </a:endParaRPr>
        </a:p>
      </dgm:t>
    </dgm:pt>
    <dgm:pt modelId="{1C349791-E2A4-4388-90F7-EF0FA35DD4B5}" type="pres">
      <dgm:prSet presAssocID="{F9A09B95-ADDC-4CD8-9D50-E1BA21EF4E2A}" presName="Name0" presStyleCnt="0">
        <dgm:presLayoutVars>
          <dgm:chMax val="7"/>
          <dgm:chPref val="5"/>
        </dgm:presLayoutVars>
      </dgm:prSet>
      <dgm:spPr/>
      <dgm:t>
        <a:bodyPr/>
        <a:lstStyle/>
        <a:p>
          <a:endParaRPr lang="es-EC"/>
        </a:p>
      </dgm:t>
    </dgm:pt>
    <dgm:pt modelId="{09A5DBFE-40E1-4C0C-BF64-C10524D94A3B}" type="pres">
      <dgm:prSet presAssocID="{F9A09B95-ADDC-4CD8-9D50-E1BA21EF4E2A}" presName="arrowNode" presStyleLbl="node1" presStyleIdx="0" presStyleCnt="1"/>
      <dgm:spPr/>
    </dgm:pt>
    <dgm:pt modelId="{2F4892DE-2171-43DC-A34E-835974CDDF4A}" type="pres">
      <dgm:prSet presAssocID="{9A7792B8-8A0A-436B-AB0D-E7DFAC0C7095}" presName="txNode1" presStyleLbl="revTx" presStyleIdx="0" presStyleCnt="5" custScaleX="93434" custScaleY="72505">
        <dgm:presLayoutVars>
          <dgm:bulletEnabled val="1"/>
        </dgm:presLayoutVars>
      </dgm:prSet>
      <dgm:spPr/>
      <dgm:t>
        <a:bodyPr/>
        <a:lstStyle/>
        <a:p>
          <a:endParaRPr lang="es-EC"/>
        </a:p>
      </dgm:t>
    </dgm:pt>
    <dgm:pt modelId="{BB03B8C4-43DE-467A-AF83-88ACA1BAC72E}" type="pres">
      <dgm:prSet presAssocID="{9094E3D6-F09B-454E-9D27-87D83C06ADE0}" presName="txNode2" presStyleLbl="revTx" presStyleIdx="1" presStyleCnt="5" custScaleX="93162" custScaleY="72505">
        <dgm:presLayoutVars>
          <dgm:bulletEnabled val="1"/>
        </dgm:presLayoutVars>
      </dgm:prSet>
      <dgm:spPr/>
      <dgm:t>
        <a:bodyPr/>
        <a:lstStyle/>
        <a:p>
          <a:endParaRPr lang="es-EC"/>
        </a:p>
      </dgm:t>
    </dgm:pt>
    <dgm:pt modelId="{F2CA5123-7CBF-4C2F-84EC-203A5AB5A763}" type="pres">
      <dgm:prSet presAssocID="{D652673D-1D09-440D-8DA0-C7A09939AF44}" presName="dotNode2" presStyleCnt="0"/>
      <dgm:spPr/>
    </dgm:pt>
    <dgm:pt modelId="{BE1FDB83-1BB9-4BAD-8375-50E00EBF78EA}" type="pres">
      <dgm:prSet presAssocID="{D652673D-1D09-440D-8DA0-C7A09939AF44}" presName="dotRepeatNode" presStyleLbl="fgShp" presStyleIdx="0" presStyleCnt="3"/>
      <dgm:spPr/>
      <dgm:t>
        <a:bodyPr/>
        <a:lstStyle/>
        <a:p>
          <a:endParaRPr lang="es-EC"/>
        </a:p>
      </dgm:t>
    </dgm:pt>
    <dgm:pt modelId="{8DCAA9B7-5F1B-4AD2-A4CC-0494978FF73C}" type="pres">
      <dgm:prSet presAssocID="{7E760779-3F48-4E52-B5CF-7E70CA62A2CF}" presName="txNode3" presStyleLbl="revTx" presStyleIdx="2" presStyleCnt="5" custScaleX="89884" custScaleY="72505" custLinFactNeighborX="-6381">
        <dgm:presLayoutVars>
          <dgm:bulletEnabled val="1"/>
        </dgm:presLayoutVars>
      </dgm:prSet>
      <dgm:spPr/>
      <dgm:t>
        <a:bodyPr/>
        <a:lstStyle/>
        <a:p>
          <a:endParaRPr lang="es-EC"/>
        </a:p>
      </dgm:t>
    </dgm:pt>
    <dgm:pt modelId="{FD2B6113-6C58-48A9-8230-1792BCC44F8D}" type="pres">
      <dgm:prSet presAssocID="{6D1F04EB-74CB-40C5-9F09-93001A44431E}" presName="dotNode3" presStyleCnt="0"/>
      <dgm:spPr/>
    </dgm:pt>
    <dgm:pt modelId="{776B22B0-BB0B-418B-A982-D5670A63C239}" type="pres">
      <dgm:prSet presAssocID="{6D1F04EB-74CB-40C5-9F09-93001A44431E}" presName="dotRepeatNode" presStyleLbl="fgShp" presStyleIdx="1" presStyleCnt="3"/>
      <dgm:spPr/>
      <dgm:t>
        <a:bodyPr/>
        <a:lstStyle/>
        <a:p>
          <a:endParaRPr lang="es-EC"/>
        </a:p>
      </dgm:t>
    </dgm:pt>
    <dgm:pt modelId="{954A1AB1-954C-4EE1-ACBD-CD64994ED043}" type="pres">
      <dgm:prSet presAssocID="{D0A7A3E9-B80C-413B-B9B4-D14AA2E67937}" presName="txNode4" presStyleLbl="revTx" presStyleIdx="3" presStyleCnt="5" custScaleX="110591" custScaleY="72505" custLinFactNeighborX="7391" custLinFactNeighborY="-8664">
        <dgm:presLayoutVars>
          <dgm:bulletEnabled val="1"/>
        </dgm:presLayoutVars>
      </dgm:prSet>
      <dgm:spPr/>
      <dgm:t>
        <a:bodyPr/>
        <a:lstStyle/>
        <a:p>
          <a:endParaRPr lang="es-EC"/>
        </a:p>
      </dgm:t>
    </dgm:pt>
    <dgm:pt modelId="{7423FC88-AD70-422E-8209-2E033296E143}" type="pres">
      <dgm:prSet presAssocID="{A5F0310B-2553-4451-BF92-554608842339}" presName="dotNode4" presStyleCnt="0"/>
      <dgm:spPr/>
    </dgm:pt>
    <dgm:pt modelId="{4C8F5C24-54F5-4A94-9A9A-978855899CF7}" type="pres">
      <dgm:prSet presAssocID="{A5F0310B-2553-4451-BF92-554608842339}" presName="dotRepeatNode" presStyleLbl="fgShp" presStyleIdx="2" presStyleCnt="3"/>
      <dgm:spPr/>
      <dgm:t>
        <a:bodyPr/>
        <a:lstStyle/>
        <a:p>
          <a:endParaRPr lang="es-EC"/>
        </a:p>
      </dgm:t>
    </dgm:pt>
    <dgm:pt modelId="{12207B2D-DA06-4427-A2B0-61FEF2548F05}" type="pres">
      <dgm:prSet presAssocID="{77F707D5-13EA-440F-8571-6626DE49F4D1}" presName="txNode5" presStyleLbl="revTx" presStyleIdx="4" presStyleCnt="5" custScaleX="66156" custScaleY="72505">
        <dgm:presLayoutVars>
          <dgm:bulletEnabled val="1"/>
        </dgm:presLayoutVars>
      </dgm:prSet>
      <dgm:spPr/>
      <dgm:t>
        <a:bodyPr/>
        <a:lstStyle/>
        <a:p>
          <a:endParaRPr lang="es-EC"/>
        </a:p>
      </dgm:t>
    </dgm:pt>
  </dgm:ptLst>
  <dgm:cxnLst>
    <dgm:cxn modelId="{E07A1D9E-7CE6-46E9-AEEB-F5F406BB6981}" srcId="{F9A09B95-ADDC-4CD8-9D50-E1BA21EF4E2A}" destId="{9094E3D6-F09B-454E-9D27-87D83C06ADE0}" srcOrd="1" destOrd="0" parTransId="{0DE2BE66-C791-4189-B53A-BB2614A4C34B}" sibTransId="{D652673D-1D09-440D-8DA0-C7A09939AF44}"/>
    <dgm:cxn modelId="{02EA0959-0ACE-42F4-AC05-D73B2AD321C4}" type="presOf" srcId="{6D1F04EB-74CB-40C5-9F09-93001A44431E}" destId="{776B22B0-BB0B-418B-A982-D5670A63C239}" srcOrd="0" destOrd="0" presId="urn:microsoft.com/office/officeart/2009/3/layout/DescendingProcess"/>
    <dgm:cxn modelId="{B73ACFBA-2335-4803-B0AE-39999B8A5A96}" srcId="{F9A09B95-ADDC-4CD8-9D50-E1BA21EF4E2A}" destId="{77F707D5-13EA-440F-8571-6626DE49F4D1}" srcOrd="4" destOrd="0" parTransId="{316909C1-CA3B-456A-A4BC-F0AEBF0199F3}" sibTransId="{09755721-5ACB-4292-90F8-BD8741D90934}"/>
    <dgm:cxn modelId="{45A4279A-EA85-402F-8D10-15E0AB8C3E9A}" type="presOf" srcId="{D652673D-1D09-440D-8DA0-C7A09939AF44}" destId="{BE1FDB83-1BB9-4BAD-8375-50E00EBF78EA}" srcOrd="0" destOrd="0" presId="urn:microsoft.com/office/officeart/2009/3/layout/DescendingProcess"/>
    <dgm:cxn modelId="{7BE7C043-2FBE-43E3-9D8D-82523F272803}" srcId="{F9A09B95-ADDC-4CD8-9D50-E1BA21EF4E2A}" destId="{7E760779-3F48-4E52-B5CF-7E70CA62A2CF}" srcOrd="2" destOrd="0" parTransId="{B393AD82-69A2-472A-9BC9-8FC90F122370}" sibTransId="{6D1F04EB-74CB-40C5-9F09-93001A44431E}"/>
    <dgm:cxn modelId="{2847F472-536B-4AA4-AAE1-24C2D3A24C01}" type="presOf" srcId="{9A7792B8-8A0A-436B-AB0D-E7DFAC0C7095}" destId="{2F4892DE-2171-43DC-A34E-835974CDDF4A}" srcOrd="0" destOrd="0" presId="urn:microsoft.com/office/officeart/2009/3/layout/DescendingProcess"/>
    <dgm:cxn modelId="{A9D69452-25CC-436A-BB40-73C76ED6BD5D}" type="presOf" srcId="{A5F0310B-2553-4451-BF92-554608842339}" destId="{4C8F5C24-54F5-4A94-9A9A-978855899CF7}" srcOrd="0" destOrd="0" presId="urn:microsoft.com/office/officeart/2009/3/layout/DescendingProcess"/>
    <dgm:cxn modelId="{F0ADA853-C261-446D-B43C-3EA0F783EF83}" type="presOf" srcId="{7E760779-3F48-4E52-B5CF-7E70CA62A2CF}" destId="{8DCAA9B7-5F1B-4AD2-A4CC-0494978FF73C}" srcOrd="0" destOrd="0" presId="urn:microsoft.com/office/officeart/2009/3/layout/DescendingProcess"/>
    <dgm:cxn modelId="{4B927262-DBDF-40E4-ADD0-BA800B6BB0B2}" srcId="{F9A09B95-ADDC-4CD8-9D50-E1BA21EF4E2A}" destId="{9A7792B8-8A0A-436B-AB0D-E7DFAC0C7095}" srcOrd="0" destOrd="0" parTransId="{6EF781B8-F3D0-4E67-9792-85CA84D8F56E}" sibTransId="{E8A3C508-974F-4CF5-8C53-E02BF00E7035}"/>
    <dgm:cxn modelId="{988CADD3-48D6-4D40-9BB7-105F8A9BC950}" type="presOf" srcId="{D0A7A3E9-B80C-413B-B9B4-D14AA2E67937}" destId="{954A1AB1-954C-4EE1-ACBD-CD64994ED043}" srcOrd="0" destOrd="0" presId="urn:microsoft.com/office/officeart/2009/3/layout/DescendingProcess"/>
    <dgm:cxn modelId="{31763ECD-79EA-41E1-AF48-E043C908575C}" type="presOf" srcId="{9094E3D6-F09B-454E-9D27-87D83C06ADE0}" destId="{BB03B8C4-43DE-467A-AF83-88ACA1BAC72E}" srcOrd="0" destOrd="0" presId="urn:microsoft.com/office/officeart/2009/3/layout/DescendingProcess"/>
    <dgm:cxn modelId="{AC54FECE-E574-4D7D-99F9-129EF938C376}" srcId="{F9A09B95-ADDC-4CD8-9D50-E1BA21EF4E2A}" destId="{D0A7A3E9-B80C-413B-B9B4-D14AA2E67937}" srcOrd="3" destOrd="0" parTransId="{B892BEBA-CA7C-4C19-8DDE-75C5DC4E95DB}" sibTransId="{A5F0310B-2553-4451-BF92-554608842339}"/>
    <dgm:cxn modelId="{57048F90-BEA5-4E3A-8D20-55ABC3866AA5}" type="presOf" srcId="{F9A09B95-ADDC-4CD8-9D50-E1BA21EF4E2A}" destId="{1C349791-E2A4-4388-90F7-EF0FA35DD4B5}" srcOrd="0" destOrd="0" presId="urn:microsoft.com/office/officeart/2009/3/layout/DescendingProcess"/>
    <dgm:cxn modelId="{CDB93AEF-B857-469B-A755-6EE6FB8B6785}" type="presOf" srcId="{77F707D5-13EA-440F-8571-6626DE49F4D1}" destId="{12207B2D-DA06-4427-A2B0-61FEF2548F05}" srcOrd="0" destOrd="0" presId="urn:microsoft.com/office/officeart/2009/3/layout/DescendingProcess"/>
    <dgm:cxn modelId="{FEA2B9CF-0C9C-47A4-9619-90C1A9EC67ED}" type="presParOf" srcId="{1C349791-E2A4-4388-90F7-EF0FA35DD4B5}" destId="{09A5DBFE-40E1-4C0C-BF64-C10524D94A3B}" srcOrd="0" destOrd="0" presId="urn:microsoft.com/office/officeart/2009/3/layout/DescendingProcess"/>
    <dgm:cxn modelId="{03E1E774-58F3-4CA0-A384-489AAAE47BAE}" type="presParOf" srcId="{1C349791-E2A4-4388-90F7-EF0FA35DD4B5}" destId="{2F4892DE-2171-43DC-A34E-835974CDDF4A}" srcOrd="1" destOrd="0" presId="urn:microsoft.com/office/officeart/2009/3/layout/DescendingProcess"/>
    <dgm:cxn modelId="{524C8DD2-0DBB-479B-9FB7-DE42854AD708}" type="presParOf" srcId="{1C349791-E2A4-4388-90F7-EF0FA35DD4B5}" destId="{BB03B8C4-43DE-467A-AF83-88ACA1BAC72E}" srcOrd="2" destOrd="0" presId="urn:microsoft.com/office/officeart/2009/3/layout/DescendingProcess"/>
    <dgm:cxn modelId="{61DB9887-DF4E-432E-96B6-EB6713D0F681}" type="presParOf" srcId="{1C349791-E2A4-4388-90F7-EF0FA35DD4B5}" destId="{F2CA5123-7CBF-4C2F-84EC-203A5AB5A763}" srcOrd="3" destOrd="0" presId="urn:microsoft.com/office/officeart/2009/3/layout/DescendingProcess"/>
    <dgm:cxn modelId="{AC533891-D708-470D-8F28-6676717C0AB0}" type="presParOf" srcId="{F2CA5123-7CBF-4C2F-84EC-203A5AB5A763}" destId="{BE1FDB83-1BB9-4BAD-8375-50E00EBF78EA}" srcOrd="0" destOrd="0" presId="urn:microsoft.com/office/officeart/2009/3/layout/DescendingProcess"/>
    <dgm:cxn modelId="{F6EFB37F-2C37-4437-B813-2F77175A5F59}" type="presParOf" srcId="{1C349791-E2A4-4388-90F7-EF0FA35DD4B5}" destId="{8DCAA9B7-5F1B-4AD2-A4CC-0494978FF73C}" srcOrd="4" destOrd="0" presId="urn:microsoft.com/office/officeart/2009/3/layout/DescendingProcess"/>
    <dgm:cxn modelId="{D31E11DF-12E1-43D7-8C57-DA4E62C150FE}" type="presParOf" srcId="{1C349791-E2A4-4388-90F7-EF0FA35DD4B5}" destId="{FD2B6113-6C58-48A9-8230-1792BCC44F8D}" srcOrd="5" destOrd="0" presId="urn:microsoft.com/office/officeart/2009/3/layout/DescendingProcess"/>
    <dgm:cxn modelId="{8B3086B8-10AB-4ADD-9BAE-35C4B4198197}" type="presParOf" srcId="{FD2B6113-6C58-48A9-8230-1792BCC44F8D}" destId="{776B22B0-BB0B-418B-A982-D5670A63C239}" srcOrd="0" destOrd="0" presId="urn:microsoft.com/office/officeart/2009/3/layout/DescendingProcess"/>
    <dgm:cxn modelId="{4448F2E0-E46D-400A-902D-D7905C097518}" type="presParOf" srcId="{1C349791-E2A4-4388-90F7-EF0FA35DD4B5}" destId="{954A1AB1-954C-4EE1-ACBD-CD64994ED043}" srcOrd="6" destOrd="0" presId="urn:microsoft.com/office/officeart/2009/3/layout/DescendingProcess"/>
    <dgm:cxn modelId="{BDC42A60-B755-4AF3-8BE7-CF0F42895B98}" type="presParOf" srcId="{1C349791-E2A4-4388-90F7-EF0FA35DD4B5}" destId="{7423FC88-AD70-422E-8209-2E033296E143}" srcOrd="7" destOrd="0" presId="urn:microsoft.com/office/officeart/2009/3/layout/DescendingProcess"/>
    <dgm:cxn modelId="{1EB9C9D7-AAE6-4448-AB74-1F4F15179FF0}" type="presParOf" srcId="{7423FC88-AD70-422E-8209-2E033296E143}" destId="{4C8F5C24-54F5-4A94-9A9A-978855899CF7}" srcOrd="0" destOrd="0" presId="urn:microsoft.com/office/officeart/2009/3/layout/DescendingProcess"/>
    <dgm:cxn modelId="{3408EB3F-E3ED-4EDC-AF35-EAE370EA581B}" type="presParOf" srcId="{1C349791-E2A4-4388-90F7-EF0FA35DD4B5}" destId="{12207B2D-DA06-4427-A2B0-61FEF2548F05}" srcOrd="8" destOrd="0" presId="urn:microsoft.com/office/officeart/2009/3/layout/Descending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EB0A7898-449D-4F1E-B082-BF629175A17C}" type="doc">
      <dgm:prSet loTypeId="urn:microsoft.com/office/officeart/2005/8/layout/StepDownProcess" loCatId="process" qsTypeId="urn:microsoft.com/office/officeart/2005/8/quickstyle/simple5" qsCatId="simple" csTypeId="urn:microsoft.com/office/officeart/2005/8/colors/accent4_1" csCatId="accent4" phldr="1"/>
      <dgm:spPr/>
      <dgm:t>
        <a:bodyPr/>
        <a:lstStyle/>
        <a:p>
          <a:endParaRPr lang="es-EC"/>
        </a:p>
      </dgm:t>
    </dgm:pt>
    <dgm:pt modelId="{13D8DCE5-58C3-42BC-9626-C8A4554BD46F}">
      <dgm:prSet phldrT="[Texto]"/>
      <dgm:spPr/>
      <dgm:t>
        <a:bodyPr/>
        <a:lstStyle/>
        <a:p>
          <a:r>
            <a:rPr lang="es-EC" smtClean="0"/>
            <a:t>MANUAL DE CALIDAD </a:t>
          </a:r>
          <a:endParaRPr lang="es-EC" dirty="0"/>
        </a:p>
      </dgm:t>
    </dgm:pt>
    <dgm:pt modelId="{CA8A23E0-4409-4ACF-AB30-97D032D49C31}" type="parTrans" cxnId="{1823CB11-5461-452A-A48F-2627301E2D90}">
      <dgm:prSet/>
      <dgm:spPr/>
      <dgm:t>
        <a:bodyPr/>
        <a:lstStyle/>
        <a:p>
          <a:endParaRPr lang="es-EC">
            <a:solidFill>
              <a:schemeClr val="bg1">
                <a:lumMod val="95000"/>
                <a:lumOff val="5000"/>
              </a:schemeClr>
            </a:solidFill>
          </a:endParaRPr>
        </a:p>
      </dgm:t>
    </dgm:pt>
    <dgm:pt modelId="{D6E9CC22-290E-4037-AE36-0705433171D2}" type="sibTrans" cxnId="{1823CB11-5461-452A-A48F-2627301E2D90}">
      <dgm:prSet/>
      <dgm:spPr/>
      <dgm:t>
        <a:bodyPr/>
        <a:lstStyle/>
        <a:p>
          <a:endParaRPr lang="es-EC">
            <a:solidFill>
              <a:schemeClr val="bg1">
                <a:lumMod val="95000"/>
                <a:lumOff val="5000"/>
              </a:schemeClr>
            </a:solidFill>
          </a:endParaRPr>
        </a:p>
      </dgm:t>
    </dgm:pt>
    <dgm:pt modelId="{0774D80D-01EA-40FF-AB33-D7F085CCBD8D}">
      <dgm:prSet phldrT="[Texto]" custT="1">
        <dgm:style>
          <a:lnRef idx="1">
            <a:schemeClr val="accent3"/>
          </a:lnRef>
          <a:fillRef idx="2">
            <a:schemeClr val="accent3"/>
          </a:fillRef>
          <a:effectRef idx="1">
            <a:schemeClr val="accent3"/>
          </a:effectRef>
          <a:fontRef idx="minor">
            <a:schemeClr val="dk1"/>
          </a:fontRef>
        </dgm:style>
      </dgm:prSet>
      <dgm:spPr/>
      <dgm:t>
        <a:bodyPr/>
        <a:lstStyle/>
        <a:p>
          <a:pPr algn="just"/>
          <a:r>
            <a:rPr lang="es-EC" sz="900" smtClean="0">
              <a:solidFill>
                <a:schemeClr val="bg1">
                  <a:lumMod val="95000"/>
                  <a:lumOff val="5000"/>
                </a:schemeClr>
              </a:solidFill>
            </a:rPr>
            <a:t>Política de calidad</a:t>
          </a:r>
          <a:endParaRPr lang="es-EC" sz="900" dirty="0">
            <a:solidFill>
              <a:schemeClr val="bg1">
                <a:lumMod val="95000"/>
                <a:lumOff val="5000"/>
              </a:schemeClr>
            </a:solidFill>
          </a:endParaRPr>
        </a:p>
      </dgm:t>
    </dgm:pt>
    <dgm:pt modelId="{32E9DB4C-9D30-4D85-AD3D-C9B3582F5B75}" type="parTrans" cxnId="{8F358E79-EFB4-436F-A139-18B2D93C9EDF}">
      <dgm:prSet/>
      <dgm:spPr/>
      <dgm:t>
        <a:bodyPr/>
        <a:lstStyle/>
        <a:p>
          <a:endParaRPr lang="es-EC">
            <a:solidFill>
              <a:schemeClr val="bg1">
                <a:lumMod val="95000"/>
                <a:lumOff val="5000"/>
              </a:schemeClr>
            </a:solidFill>
          </a:endParaRPr>
        </a:p>
      </dgm:t>
    </dgm:pt>
    <dgm:pt modelId="{40402AD1-A2E3-4D75-9477-19DA16FD9BE8}" type="sibTrans" cxnId="{8F358E79-EFB4-436F-A139-18B2D93C9EDF}">
      <dgm:prSet/>
      <dgm:spPr/>
      <dgm:t>
        <a:bodyPr/>
        <a:lstStyle/>
        <a:p>
          <a:endParaRPr lang="es-EC">
            <a:solidFill>
              <a:schemeClr val="bg1">
                <a:lumMod val="95000"/>
                <a:lumOff val="5000"/>
              </a:schemeClr>
            </a:solidFill>
          </a:endParaRPr>
        </a:p>
      </dgm:t>
    </dgm:pt>
    <dgm:pt modelId="{BA255B17-6A27-4064-8771-3CF988AB845A}">
      <dgm:prSet phldrT="[Texto]"/>
      <dgm:spPr/>
      <dgm:t>
        <a:bodyPr/>
        <a:lstStyle/>
        <a:p>
          <a:r>
            <a:rPr lang="es-EC" smtClean="0"/>
            <a:t>MAPA DE PROCESOS </a:t>
          </a:r>
          <a:endParaRPr lang="es-EC" dirty="0"/>
        </a:p>
      </dgm:t>
    </dgm:pt>
    <dgm:pt modelId="{82A3473A-1325-4425-951B-2329762CBEEE}" type="parTrans" cxnId="{DC71F917-B1EE-4767-BCEA-78B6AEF33A9D}">
      <dgm:prSet/>
      <dgm:spPr/>
      <dgm:t>
        <a:bodyPr/>
        <a:lstStyle/>
        <a:p>
          <a:endParaRPr lang="es-EC">
            <a:solidFill>
              <a:schemeClr val="bg1">
                <a:lumMod val="95000"/>
                <a:lumOff val="5000"/>
              </a:schemeClr>
            </a:solidFill>
          </a:endParaRPr>
        </a:p>
      </dgm:t>
    </dgm:pt>
    <dgm:pt modelId="{08EE0960-B07B-4C5D-87A4-CB8EFDD6BC29}" type="sibTrans" cxnId="{DC71F917-B1EE-4767-BCEA-78B6AEF33A9D}">
      <dgm:prSet/>
      <dgm:spPr/>
      <dgm:t>
        <a:bodyPr/>
        <a:lstStyle/>
        <a:p>
          <a:endParaRPr lang="es-EC">
            <a:solidFill>
              <a:schemeClr val="bg1">
                <a:lumMod val="95000"/>
                <a:lumOff val="5000"/>
              </a:schemeClr>
            </a:solidFill>
          </a:endParaRPr>
        </a:p>
      </dgm:t>
    </dgm:pt>
    <dgm:pt modelId="{D7D8016D-0472-4F4E-B6F0-30DC6ADD6211}">
      <dgm:prSet phldrT="[Texto]">
        <dgm:style>
          <a:lnRef idx="1">
            <a:schemeClr val="accent3"/>
          </a:lnRef>
          <a:fillRef idx="2">
            <a:schemeClr val="accent3"/>
          </a:fillRef>
          <a:effectRef idx="1">
            <a:schemeClr val="accent3"/>
          </a:effectRef>
          <a:fontRef idx="minor">
            <a:schemeClr val="dk1"/>
          </a:fontRef>
        </dgm:style>
      </dgm:prSet>
      <dgm:spPr/>
      <dgm:t>
        <a:bodyPr/>
        <a:lstStyle/>
        <a:p>
          <a:pPr algn="just"/>
          <a:r>
            <a:rPr lang="es-EC" dirty="0" smtClean="0">
              <a:solidFill>
                <a:schemeClr val="bg1">
                  <a:lumMod val="95000"/>
                  <a:lumOff val="5000"/>
                </a:schemeClr>
              </a:solidFill>
            </a:rPr>
            <a:t>Procesos estratégicos </a:t>
          </a:r>
          <a:endParaRPr lang="es-EC" dirty="0">
            <a:solidFill>
              <a:schemeClr val="bg1">
                <a:lumMod val="95000"/>
                <a:lumOff val="5000"/>
              </a:schemeClr>
            </a:solidFill>
          </a:endParaRPr>
        </a:p>
      </dgm:t>
    </dgm:pt>
    <dgm:pt modelId="{3418ED35-8583-4308-ADB9-860858F5A249}" type="parTrans" cxnId="{7D627948-CFE2-41A8-9A89-63CB0667D536}">
      <dgm:prSet/>
      <dgm:spPr/>
      <dgm:t>
        <a:bodyPr/>
        <a:lstStyle/>
        <a:p>
          <a:endParaRPr lang="es-EC">
            <a:solidFill>
              <a:schemeClr val="bg1">
                <a:lumMod val="95000"/>
                <a:lumOff val="5000"/>
              </a:schemeClr>
            </a:solidFill>
          </a:endParaRPr>
        </a:p>
      </dgm:t>
    </dgm:pt>
    <dgm:pt modelId="{B7568A9C-01DD-4F6E-BB8B-E9E785C0A13E}" type="sibTrans" cxnId="{7D627948-CFE2-41A8-9A89-63CB0667D536}">
      <dgm:prSet/>
      <dgm:spPr/>
      <dgm:t>
        <a:bodyPr/>
        <a:lstStyle/>
        <a:p>
          <a:endParaRPr lang="es-EC">
            <a:solidFill>
              <a:schemeClr val="bg1">
                <a:lumMod val="95000"/>
                <a:lumOff val="5000"/>
              </a:schemeClr>
            </a:solidFill>
          </a:endParaRPr>
        </a:p>
      </dgm:t>
    </dgm:pt>
    <dgm:pt modelId="{0AC1DD93-3BF2-4CCB-8DC5-5A3471F8E193}">
      <dgm:prSet phldrT="[Texto]"/>
      <dgm:spPr/>
      <dgm:t>
        <a:bodyPr/>
        <a:lstStyle/>
        <a:p>
          <a:r>
            <a:rPr lang="es-EC" smtClean="0"/>
            <a:t>MANUAL DE PROCEDIMIENTOS </a:t>
          </a:r>
          <a:endParaRPr lang="es-EC" dirty="0"/>
        </a:p>
      </dgm:t>
    </dgm:pt>
    <dgm:pt modelId="{F95AC57C-AB4C-4C3C-B730-A50460D0C93C}" type="parTrans" cxnId="{A39E51AD-F55B-40EA-AD95-9851354A9BD7}">
      <dgm:prSet/>
      <dgm:spPr/>
      <dgm:t>
        <a:bodyPr/>
        <a:lstStyle/>
        <a:p>
          <a:endParaRPr lang="es-EC">
            <a:solidFill>
              <a:schemeClr val="bg1">
                <a:lumMod val="95000"/>
                <a:lumOff val="5000"/>
              </a:schemeClr>
            </a:solidFill>
          </a:endParaRPr>
        </a:p>
      </dgm:t>
    </dgm:pt>
    <dgm:pt modelId="{ED91942E-9082-4297-B8C3-F8D02C5651F2}" type="sibTrans" cxnId="{A39E51AD-F55B-40EA-AD95-9851354A9BD7}">
      <dgm:prSet/>
      <dgm:spPr/>
      <dgm:t>
        <a:bodyPr/>
        <a:lstStyle/>
        <a:p>
          <a:endParaRPr lang="es-EC">
            <a:solidFill>
              <a:schemeClr val="bg1">
                <a:lumMod val="95000"/>
                <a:lumOff val="5000"/>
              </a:schemeClr>
            </a:solidFill>
          </a:endParaRPr>
        </a:p>
      </dgm:t>
    </dgm:pt>
    <dgm:pt modelId="{F756F9E9-7138-44C1-B329-868B8B17D651}">
      <dgm:prSet phldrT="[Texto]">
        <dgm:style>
          <a:lnRef idx="1">
            <a:schemeClr val="accent3"/>
          </a:lnRef>
          <a:fillRef idx="2">
            <a:schemeClr val="accent3"/>
          </a:fillRef>
          <a:effectRef idx="1">
            <a:schemeClr val="accent3"/>
          </a:effectRef>
          <a:fontRef idx="minor">
            <a:schemeClr val="dk1"/>
          </a:fontRef>
        </dgm:style>
      </dgm:prSet>
      <dgm:spPr/>
      <dgm:t>
        <a:bodyPr/>
        <a:lstStyle/>
        <a:p>
          <a:pPr algn="just"/>
          <a:r>
            <a:rPr lang="es-EC" dirty="0" smtClean="0">
              <a:solidFill>
                <a:schemeClr val="bg1">
                  <a:lumMod val="95000"/>
                  <a:lumOff val="5000"/>
                </a:schemeClr>
              </a:solidFill>
            </a:rPr>
            <a:t>Procedimiento del departamento operativo </a:t>
          </a:r>
          <a:endParaRPr lang="es-EC" dirty="0">
            <a:solidFill>
              <a:schemeClr val="bg1">
                <a:lumMod val="95000"/>
                <a:lumOff val="5000"/>
              </a:schemeClr>
            </a:solidFill>
          </a:endParaRPr>
        </a:p>
      </dgm:t>
    </dgm:pt>
    <dgm:pt modelId="{6B675D86-BB58-4AF9-A871-D4BF3BCD578B}" type="parTrans" cxnId="{E35FED4A-4308-4A12-82A4-A6FB46CAB27E}">
      <dgm:prSet/>
      <dgm:spPr/>
      <dgm:t>
        <a:bodyPr/>
        <a:lstStyle/>
        <a:p>
          <a:endParaRPr lang="es-EC">
            <a:solidFill>
              <a:schemeClr val="bg1">
                <a:lumMod val="95000"/>
                <a:lumOff val="5000"/>
              </a:schemeClr>
            </a:solidFill>
          </a:endParaRPr>
        </a:p>
      </dgm:t>
    </dgm:pt>
    <dgm:pt modelId="{013F535C-2485-4725-BC2D-F41ECA2DA3C6}" type="sibTrans" cxnId="{E35FED4A-4308-4A12-82A4-A6FB46CAB27E}">
      <dgm:prSet/>
      <dgm:spPr/>
      <dgm:t>
        <a:bodyPr/>
        <a:lstStyle/>
        <a:p>
          <a:endParaRPr lang="es-EC">
            <a:solidFill>
              <a:schemeClr val="bg1">
                <a:lumMod val="95000"/>
                <a:lumOff val="5000"/>
              </a:schemeClr>
            </a:solidFill>
          </a:endParaRPr>
        </a:p>
      </dgm:t>
    </dgm:pt>
    <dgm:pt modelId="{AAF664F9-FDF6-41E7-B7D8-DB6C5E7B611C}">
      <dgm:prSet phldrT="[Texto]"/>
      <dgm:spPr/>
      <dgm:t>
        <a:bodyPr/>
        <a:lstStyle/>
        <a:p>
          <a:r>
            <a:rPr lang="es-EC" smtClean="0"/>
            <a:t>MANUAL DE GESTIÓN DE RIESGOS</a:t>
          </a:r>
          <a:endParaRPr lang="es-EC" dirty="0"/>
        </a:p>
      </dgm:t>
    </dgm:pt>
    <dgm:pt modelId="{96DADBB4-D219-4306-A01F-01209E95F5DF}" type="parTrans" cxnId="{68262629-FBD1-4F94-985E-F06F034EF90F}">
      <dgm:prSet/>
      <dgm:spPr/>
      <dgm:t>
        <a:bodyPr/>
        <a:lstStyle/>
        <a:p>
          <a:endParaRPr lang="es-EC">
            <a:solidFill>
              <a:schemeClr val="bg1">
                <a:lumMod val="95000"/>
                <a:lumOff val="5000"/>
              </a:schemeClr>
            </a:solidFill>
          </a:endParaRPr>
        </a:p>
      </dgm:t>
    </dgm:pt>
    <dgm:pt modelId="{99C54744-79B0-4650-B3BB-75D3D1756B01}" type="sibTrans" cxnId="{68262629-FBD1-4F94-985E-F06F034EF90F}">
      <dgm:prSet/>
      <dgm:spPr/>
      <dgm:t>
        <a:bodyPr/>
        <a:lstStyle/>
        <a:p>
          <a:endParaRPr lang="es-EC">
            <a:solidFill>
              <a:schemeClr val="bg1">
                <a:lumMod val="95000"/>
                <a:lumOff val="5000"/>
              </a:schemeClr>
            </a:solidFill>
          </a:endParaRPr>
        </a:p>
      </dgm:t>
    </dgm:pt>
    <dgm:pt modelId="{54841A4F-C455-456F-A3F7-517034B394F8}">
      <dgm:prSet phldrT="[Texto]">
        <dgm:style>
          <a:lnRef idx="1">
            <a:schemeClr val="accent3"/>
          </a:lnRef>
          <a:fillRef idx="2">
            <a:schemeClr val="accent3"/>
          </a:fillRef>
          <a:effectRef idx="1">
            <a:schemeClr val="accent3"/>
          </a:effectRef>
          <a:fontRef idx="minor">
            <a:schemeClr val="dk1"/>
          </a:fontRef>
        </dgm:style>
      </dgm:prSet>
      <dgm:spPr/>
      <dgm:t>
        <a:bodyPr/>
        <a:lstStyle/>
        <a:p>
          <a:pPr algn="just"/>
          <a:r>
            <a:rPr lang="es-EC" smtClean="0">
              <a:solidFill>
                <a:schemeClr val="bg1">
                  <a:lumMod val="95000"/>
                  <a:lumOff val="5000"/>
                </a:schemeClr>
              </a:solidFill>
            </a:rPr>
            <a:t>Procesos operativos </a:t>
          </a:r>
          <a:endParaRPr lang="es-EC" dirty="0">
            <a:solidFill>
              <a:schemeClr val="bg1">
                <a:lumMod val="95000"/>
                <a:lumOff val="5000"/>
              </a:schemeClr>
            </a:solidFill>
          </a:endParaRPr>
        </a:p>
      </dgm:t>
    </dgm:pt>
    <dgm:pt modelId="{2CBDB92E-ADF8-4368-B25F-961858F198EF}" type="parTrans" cxnId="{BF89B96B-5BF3-4028-9B71-50EDB0666288}">
      <dgm:prSet/>
      <dgm:spPr/>
      <dgm:t>
        <a:bodyPr/>
        <a:lstStyle/>
        <a:p>
          <a:endParaRPr lang="es-EC">
            <a:solidFill>
              <a:schemeClr val="bg1">
                <a:lumMod val="95000"/>
                <a:lumOff val="5000"/>
              </a:schemeClr>
            </a:solidFill>
          </a:endParaRPr>
        </a:p>
      </dgm:t>
    </dgm:pt>
    <dgm:pt modelId="{2CFF4692-326D-46FD-994B-D32D19DC3191}" type="sibTrans" cxnId="{BF89B96B-5BF3-4028-9B71-50EDB0666288}">
      <dgm:prSet/>
      <dgm:spPr/>
      <dgm:t>
        <a:bodyPr/>
        <a:lstStyle/>
        <a:p>
          <a:endParaRPr lang="es-EC">
            <a:solidFill>
              <a:schemeClr val="bg1">
                <a:lumMod val="95000"/>
                <a:lumOff val="5000"/>
              </a:schemeClr>
            </a:solidFill>
          </a:endParaRPr>
        </a:p>
      </dgm:t>
    </dgm:pt>
    <dgm:pt modelId="{AAD48C4D-8B59-4E50-8E53-E6FFE3C69446}">
      <dgm:prSet phldrT="[Texto]">
        <dgm:style>
          <a:lnRef idx="1">
            <a:schemeClr val="accent3"/>
          </a:lnRef>
          <a:fillRef idx="2">
            <a:schemeClr val="accent3"/>
          </a:fillRef>
          <a:effectRef idx="1">
            <a:schemeClr val="accent3"/>
          </a:effectRef>
          <a:fontRef idx="minor">
            <a:schemeClr val="dk1"/>
          </a:fontRef>
        </dgm:style>
      </dgm:prSet>
      <dgm:spPr/>
      <dgm:t>
        <a:bodyPr/>
        <a:lstStyle/>
        <a:p>
          <a:pPr algn="just"/>
          <a:r>
            <a:rPr lang="es-EC" dirty="0" smtClean="0">
              <a:solidFill>
                <a:schemeClr val="bg1">
                  <a:lumMod val="95000"/>
                  <a:lumOff val="5000"/>
                </a:schemeClr>
              </a:solidFill>
            </a:rPr>
            <a:t>Procesos de apoyo</a:t>
          </a:r>
          <a:endParaRPr lang="es-EC" dirty="0">
            <a:solidFill>
              <a:schemeClr val="bg1">
                <a:lumMod val="95000"/>
                <a:lumOff val="5000"/>
              </a:schemeClr>
            </a:solidFill>
          </a:endParaRPr>
        </a:p>
      </dgm:t>
    </dgm:pt>
    <dgm:pt modelId="{A7B9415D-EE05-4B32-A6BB-73DD8848D089}" type="parTrans" cxnId="{C0D26083-26D5-4C01-B121-E57AC148B5BE}">
      <dgm:prSet/>
      <dgm:spPr/>
      <dgm:t>
        <a:bodyPr/>
        <a:lstStyle/>
        <a:p>
          <a:endParaRPr lang="es-EC">
            <a:solidFill>
              <a:schemeClr val="bg1">
                <a:lumMod val="95000"/>
                <a:lumOff val="5000"/>
              </a:schemeClr>
            </a:solidFill>
          </a:endParaRPr>
        </a:p>
      </dgm:t>
    </dgm:pt>
    <dgm:pt modelId="{8E82AC78-5F26-4662-98B4-1CF26580048E}" type="sibTrans" cxnId="{C0D26083-26D5-4C01-B121-E57AC148B5BE}">
      <dgm:prSet/>
      <dgm:spPr/>
      <dgm:t>
        <a:bodyPr/>
        <a:lstStyle/>
        <a:p>
          <a:endParaRPr lang="es-EC">
            <a:solidFill>
              <a:schemeClr val="bg1">
                <a:lumMod val="95000"/>
                <a:lumOff val="5000"/>
              </a:schemeClr>
            </a:solidFill>
          </a:endParaRPr>
        </a:p>
      </dgm:t>
    </dgm:pt>
    <dgm:pt modelId="{DD09F478-9700-402D-A46C-B33C32C40BA2}">
      <dgm:prSet phldrT="[Texto]">
        <dgm:style>
          <a:lnRef idx="1">
            <a:schemeClr val="accent3"/>
          </a:lnRef>
          <a:fillRef idx="2">
            <a:schemeClr val="accent3"/>
          </a:fillRef>
          <a:effectRef idx="1">
            <a:schemeClr val="accent3"/>
          </a:effectRef>
          <a:fontRef idx="minor">
            <a:schemeClr val="dk1"/>
          </a:fontRef>
        </dgm:style>
      </dgm:prSet>
      <dgm:spPr/>
      <dgm:t>
        <a:bodyPr/>
        <a:lstStyle/>
        <a:p>
          <a:pPr algn="just"/>
          <a:r>
            <a:rPr lang="es-EC" smtClean="0">
              <a:solidFill>
                <a:schemeClr val="bg1">
                  <a:lumMod val="95000"/>
                  <a:lumOff val="5000"/>
                </a:schemeClr>
              </a:solidFill>
            </a:rPr>
            <a:t>Procesos de evaluación y seguimiento </a:t>
          </a:r>
          <a:endParaRPr lang="es-EC" dirty="0">
            <a:solidFill>
              <a:schemeClr val="bg1">
                <a:lumMod val="95000"/>
                <a:lumOff val="5000"/>
              </a:schemeClr>
            </a:solidFill>
          </a:endParaRPr>
        </a:p>
      </dgm:t>
    </dgm:pt>
    <dgm:pt modelId="{91D68095-0FB3-4F0A-96B8-856C88953EE5}" type="parTrans" cxnId="{770F9539-C56B-448B-8F29-CC4D58927939}">
      <dgm:prSet/>
      <dgm:spPr/>
      <dgm:t>
        <a:bodyPr/>
        <a:lstStyle/>
        <a:p>
          <a:endParaRPr lang="es-EC">
            <a:solidFill>
              <a:schemeClr val="bg1">
                <a:lumMod val="95000"/>
                <a:lumOff val="5000"/>
              </a:schemeClr>
            </a:solidFill>
          </a:endParaRPr>
        </a:p>
      </dgm:t>
    </dgm:pt>
    <dgm:pt modelId="{86807B38-6EC9-47E6-9B21-48962960B537}" type="sibTrans" cxnId="{770F9539-C56B-448B-8F29-CC4D58927939}">
      <dgm:prSet/>
      <dgm:spPr/>
      <dgm:t>
        <a:bodyPr/>
        <a:lstStyle/>
        <a:p>
          <a:endParaRPr lang="es-EC">
            <a:solidFill>
              <a:schemeClr val="bg1">
                <a:lumMod val="95000"/>
                <a:lumOff val="5000"/>
              </a:schemeClr>
            </a:solidFill>
          </a:endParaRPr>
        </a:p>
      </dgm:t>
    </dgm:pt>
    <dgm:pt modelId="{FCF0D9B8-DB75-479D-97F3-95D8F4DE8CA1}">
      <dgm:prSet phldrT="[Texto]">
        <dgm:style>
          <a:lnRef idx="1">
            <a:schemeClr val="accent3"/>
          </a:lnRef>
          <a:fillRef idx="2">
            <a:schemeClr val="accent3"/>
          </a:fillRef>
          <a:effectRef idx="1">
            <a:schemeClr val="accent3"/>
          </a:effectRef>
          <a:fontRef idx="minor">
            <a:schemeClr val="dk1"/>
          </a:fontRef>
        </dgm:style>
      </dgm:prSet>
      <dgm:spPr/>
      <dgm:t>
        <a:bodyPr/>
        <a:lstStyle/>
        <a:p>
          <a:pPr algn="just"/>
          <a:r>
            <a:rPr lang="es-EC" dirty="0" smtClean="0">
              <a:solidFill>
                <a:schemeClr val="bg1">
                  <a:lumMod val="95000"/>
                  <a:lumOff val="5000"/>
                </a:schemeClr>
              </a:solidFill>
            </a:rPr>
            <a:t>Procedimientos del departamento de talento humano</a:t>
          </a:r>
          <a:endParaRPr lang="es-EC" dirty="0">
            <a:solidFill>
              <a:schemeClr val="bg1">
                <a:lumMod val="95000"/>
                <a:lumOff val="5000"/>
              </a:schemeClr>
            </a:solidFill>
          </a:endParaRPr>
        </a:p>
      </dgm:t>
    </dgm:pt>
    <dgm:pt modelId="{2EDAF9E1-0456-4ED6-8ABF-41F4076552BD}" type="parTrans" cxnId="{97DD2561-6F1A-476D-9C4B-55C3DA72C586}">
      <dgm:prSet/>
      <dgm:spPr/>
      <dgm:t>
        <a:bodyPr/>
        <a:lstStyle/>
        <a:p>
          <a:endParaRPr lang="es-EC">
            <a:solidFill>
              <a:schemeClr val="bg1">
                <a:lumMod val="95000"/>
                <a:lumOff val="5000"/>
              </a:schemeClr>
            </a:solidFill>
          </a:endParaRPr>
        </a:p>
      </dgm:t>
    </dgm:pt>
    <dgm:pt modelId="{83032F8B-FECE-445C-A92C-6AA7D93F6D9E}" type="sibTrans" cxnId="{97DD2561-6F1A-476D-9C4B-55C3DA72C586}">
      <dgm:prSet/>
      <dgm:spPr/>
      <dgm:t>
        <a:bodyPr/>
        <a:lstStyle/>
        <a:p>
          <a:endParaRPr lang="es-EC">
            <a:solidFill>
              <a:schemeClr val="bg1">
                <a:lumMod val="95000"/>
                <a:lumOff val="5000"/>
              </a:schemeClr>
            </a:solidFill>
          </a:endParaRPr>
        </a:p>
      </dgm:t>
    </dgm:pt>
    <dgm:pt modelId="{1DE7FBA4-044B-499D-A337-CAC7CB3DD278}">
      <dgm:prSet phldrT="[Texto]" custT="1">
        <dgm:style>
          <a:lnRef idx="1">
            <a:schemeClr val="accent3"/>
          </a:lnRef>
          <a:fillRef idx="2">
            <a:schemeClr val="accent3"/>
          </a:fillRef>
          <a:effectRef idx="1">
            <a:schemeClr val="accent3"/>
          </a:effectRef>
          <a:fontRef idx="minor">
            <a:schemeClr val="dk1"/>
          </a:fontRef>
        </dgm:style>
      </dgm:prSet>
      <dgm:spPr/>
      <dgm:t>
        <a:bodyPr/>
        <a:lstStyle/>
        <a:p>
          <a:pPr algn="just"/>
          <a:r>
            <a:rPr lang="es-EC" sz="900" smtClean="0">
              <a:solidFill>
                <a:schemeClr val="bg1">
                  <a:lumMod val="95000"/>
                  <a:lumOff val="5000"/>
                </a:schemeClr>
              </a:solidFill>
            </a:rPr>
            <a:t>Alcance</a:t>
          </a:r>
          <a:endParaRPr lang="es-EC" sz="900" dirty="0">
            <a:solidFill>
              <a:schemeClr val="bg1">
                <a:lumMod val="95000"/>
                <a:lumOff val="5000"/>
              </a:schemeClr>
            </a:solidFill>
          </a:endParaRPr>
        </a:p>
      </dgm:t>
    </dgm:pt>
    <dgm:pt modelId="{2608D49A-CD1D-4D23-81BF-9CA803DF7937}" type="parTrans" cxnId="{FB8EA883-75AE-457D-B9AF-21142AC9C969}">
      <dgm:prSet/>
      <dgm:spPr/>
      <dgm:t>
        <a:bodyPr/>
        <a:lstStyle/>
        <a:p>
          <a:endParaRPr lang="es-EC">
            <a:solidFill>
              <a:schemeClr val="bg1">
                <a:lumMod val="95000"/>
                <a:lumOff val="5000"/>
              </a:schemeClr>
            </a:solidFill>
          </a:endParaRPr>
        </a:p>
      </dgm:t>
    </dgm:pt>
    <dgm:pt modelId="{E864482A-8828-482D-985E-0C57F0F08E33}" type="sibTrans" cxnId="{FB8EA883-75AE-457D-B9AF-21142AC9C969}">
      <dgm:prSet/>
      <dgm:spPr/>
      <dgm:t>
        <a:bodyPr/>
        <a:lstStyle/>
        <a:p>
          <a:endParaRPr lang="es-EC">
            <a:solidFill>
              <a:schemeClr val="bg1">
                <a:lumMod val="95000"/>
                <a:lumOff val="5000"/>
              </a:schemeClr>
            </a:solidFill>
          </a:endParaRPr>
        </a:p>
      </dgm:t>
    </dgm:pt>
    <dgm:pt modelId="{79C8D338-7804-4F5F-9CA1-F23F62F0D47D}">
      <dgm:prSet phldrT="[Texto]" custT="1">
        <dgm:style>
          <a:lnRef idx="1">
            <a:schemeClr val="accent3"/>
          </a:lnRef>
          <a:fillRef idx="2">
            <a:schemeClr val="accent3"/>
          </a:fillRef>
          <a:effectRef idx="1">
            <a:schemeClr val="accent3"/>
          </a:effectRef>
          <a:fontRef idx="minor">
            <a:schemeClr val="dk1"/>
          </a:fontRef>
        </dgm:style>
      </dgm:prSet>
      <dgm:spPr/>
      <dgm:t>
        <a:bodyPr/>
        <a:lstStyle/>
        <a:p>
          <a:pPr algn="just"/>
          <a:r>
            <a:rPr lang="es-EC" sz="900" smtClean="0">
              <a:solidFill>
                <a:schemeClr val="bg1">
                  <a:lumMod val="95000"/>
                  <a:lumOff val="5000"/>
                </a:schemeClr>
              </a:solidFill>
            </a:rPr>
            <a:t>Objetivos de calidad</a:t>
          </a:r>
          <a:endParaRPr lang="es-EC" sz="900" dirty="0">
            <a:solidFill>
              <a:schemeClr val="bg1">
                <a:lumMod val="95000"/>
                <a:lumOff val="5000"/>
              </a:schemeClr>
            </a:solidFill>
          </a:endParaRPr>
        </a:p>
      </dgm:t>
    </dgm:pt>
    <dgm:pt modelId="{C38EB140-2573-4C73-9B32-A8197367FF87}" type="parTrans" cxnId="{07074E6B-9D73-47BF-B956-69E99B0A933B}">
      <dgm:prSet/>
      <dgm:spPr/>
      <dgm:t>
        <a:bodyPr/>
        <a:lstStyle/>
        <a:p>
          <a:endParaRPr lang="es-EC">
            <a:solidFill>
              <a:schemeClr val="bg1">
                <a:lumMod val="95000"/>
                <a:lumOff val="5000"/>
              </a:schemeClr>
            </a:solidFill>
          </a:endParaRPr>
        </a:p>
      </dgm:t>
    </dgm:pt>
    <dgm:pt modelId="{FE334593-7762-41F5-B04C-4B40E3F6CD1C}" type="sibTrans" cxnId="{07074E6B-9D73-47BF-B956-69E99B0A933B}">
      <dgm:prSet/>
      <dgm:spPr/>
      <dgm:t>
        <a:bodyPr/>
        <a:lstStyle/>
        <a:p>
          <a:endParaRPr lang="es-EC">
            <a:solidFill>
              <a:schemeClr val="bg1">
                <a:lumMod val="95000"/>
                <a:lumOff val="5000"/>
              </a:schemeClr>
            </a:solidFill>
          </a:endParaRPr>
        </a:p>
      </dgm:t>
    </dgm:pt>
    <dgm:pt modelId="{B954C748-CA93-402A-9AFA-DE191EFBD244}">
      <dgm:prSet phldrT="[Texto]" custT="1">
        <dgm:style>
          <a:lnRef idx="1">
            <a:schemeClr val="accent3"/>
          </a:lnRef>
          <a:fillRef idx="2">
            <a:schemeClr val="accent3"/>
          </a:fillRef>
          <a:effectRef idx="1">
            <a:schemeClr val="accent3"/>
          </a:effectRef>
          <a:fontRef idx="minor">
            <a:schemeClr val="dk1"/>
          </a:fontRef>
        </dgm:style>
      </dgm:prSet>
      <dgm:spPr/>
      <dgm:t>
        <a:bodyPr/>
        <a:lstStyle/>
        <a:p>
          <a:pPr algn="just"/>
          <a:r>
            <a:rPr lang="es-EC" sz="900" dirty="0" smtClean="0">
              <a:solidFill>
                <a:schemeClr val="bg1">
                  <a:lumMod val="95000"/>
                  <a:lumOff val="5000"/>
                </a:schemeClr>
              </a:solidFill>
            </a:rPr>
            <a:t>Procedimientos del SGC </a:t>
          </a:r>
          <a:endParaRPr lang="es-EC" sz="900" dirty="0">
            <a:solidFill>
              <a:schemeClr val="bg1">
                <a:lumMod val="95000"/>
                <a:lumOff val="5000"/>
              </a:schemeClr>
            </a:solidFill>
          </a:endParaRPr>
        </a:p>
      </dgm:t>
    </dgm:pt>
    <dgm:pt modelId="{093634E4-CB7E-4A87-82C9-3E97D8274F78}" type="parTrans" cxnId="{D4615EB6-8585-4944-A25D-D3995E9E463C}">
      <dgm:prSet/>
      <dgm:spPr/>
      <dgm:t>
        <a:bodyPr/>
        <a:lstStyle/>
        <a:p>
          <a:endParaRPr lang="es-EC">
            <a:solidFill>
              <a:schemeClr val="bg1">
                <a:lumMod val="95000"/>
                <a:lumOff val="5000"/>
              </a:schemeClr>
            </a:solidFill>
          </a:endParaRPr>
        </a:p>
      </dgm:t>
    </dgm:pt>
    <dgm:pt modelId="{DCB77F7D-C409-499A-A91C-FB2FDCF5FF59}" type="sibTrans" cxnId="{D4615EB6-8585-4944-A25D-D3995E9E463C}">
      <dgm:prSet/>
      <dgm:spPr/>
      <dgm:t>
        <a:bodyPr/>
        <a:lstStyle/>
        <a:p>
          <a:endParaRPr lang="es-EC">
            <a:solidFill>
              <a:schemeClr val="bg1">
                <a:lumMod val="95000"/>
                <a:lumOff val="5000"/>
              </a:schemeClr>
            </a:solidFill>
          </a:endParaRPr>
        </a:p>
      </dgm:t>
    </dgm:pt>
    <dgm:pt modelId="{2EB7FD08-BB5E-4823-BA92-00A6FFD3C59A}">
      <dgm:prSet phldrT="[Texto]" custT="1">
        <dgm:style>
          <a:lnRef idx="1">
            <a:schemeClr val="accent3"/>
          </a:lnRef>
          <a:fillRef idx="2">
            <a:schemeClr val="accent3"/>
          </a:fillRef>
          <a:effectRef idx="1">
            <a:schemeClr val="accent3"/>
          </a:effectRef>
          <a:fontRef idx="minor">
            <a:schemeClr val="dk1"/>
          </a:fontRef>
        </dgm:style>
      </dgm:prSet>
      <dgm:spPr/>
      <dgm:t>
        <a:bodyPr/>
        <a:lstStyle/>
        <a:p>
          <a:pPr algn="just"/>
          <a:r>
            <a:rPr lang="es-EC" sz="900" smtClean="0">
              <a:solidFill>
                <a:schemeClr val="bg1">
                  <a:lumMod val="95000"/>
                  <a:lumOff val="5000"/>
                </a:schemeClr>
              </a:solidFill>
            </a:rPr>
            <a:t>Formatos de documentación</a:t>
          </a:r>
          <a:endParaRPr lang="es-EC" sz="900" dirty="0">
            <a:solidFill>
              <a:schemeClr val="bg1">
                <a:lumMod val="95000"/>
                <a:lumOff val="5000"/>
              </a:schemeClr>
            </a:solidFill>
          </a:endParaRPr>
        </a:p>
      </dgm:t>
    </dgm:pt>
    <dgm:pt modelId="{369F29E8-1270-41A2-9097-6730B52104F1}" type="parTrans" cxnId="{51FD3076-8384-40B3-90A0-4E3561F73D00}">
      <dgm:prSet/>
      <dgm:spPr/>
      <dgm:t>
        <a:bodyPr/>
        <a:lstStyle/>
        <a:p>
          <a:endParaRPr lang="es-EC">
            <a:solidFill>
              <a:schemeClr val="bg1">
                <a:lumMod val="95000"/>
                <a:lumOff val="5000"/>
              </a:schemeClr>
            </a:solidFill>
          </a:endParaRPr>
        </a:p>
      </dgm:t>
    </dgm:pt>
    <dgm:pt modelId="{19AC37A2-6B87-4511-ABE2-B7EE23D5BC9A}" type="sibTrans" cxnId="{51FD3076-8384-40B3-90A0-4E3561F73D00}">
      <dgm:prSet/>
      <dgm:spPr/>
      <dgm:t>
        <a:bodyPr/>
        <a:lstStyle/>
        <a:p>
          <a:endParaRPr lang="es-EC">
            <a:solidFill>
              <a:schemeClr val="bg1">
                <a:lumMod val="95000"/>
                <a:lumOff val="5000"/>
              </a:schemeClr>
            </a:solidFill>
          </a:endParaRPr>
        </a:p>
      </dgm:t>
    </dgm:pt>
    <dgm:pt modelId="{302D4D8D-816E-4F50-BA50-47CB4E9D4C00}">
      <dgm:prSet phldrT="[Texto]" custT="1">
        <dgm:style>
          <a:lnRef idx="1">
            <a:schemeClr val="accent3"/>
          </a:lnRef>
          <a:fillRef idx="2">
            <a:schemeClr val="accent3"/>
          </a:fillRef>
          <a:effectRef idx="1">
            <a:schemeClr val="accent3"/>
          </a:effectRef>
          <a:fontRef idx="minor">
            <a:schemeClr val="dk1"/>
          </a:fontRef>
        </dgm:style>
      </dgm:prSet>
      <dgm:spPr/>
      <dgm:t>
        <a:bodyPr/>
        <a:lstStyle/>
        <a:p>
          <a:pPr algn="just"/>
          <a:r>
            <a:rPr lang="es-EC" sz="900" dirty="0" smtClean="0">
              <a:solidFill>
                <a:schemeClr val="bg1">
                  <a:lumMod val="95000"/>
                  <a:lumOff val="5000"/>
                </a:schemeClr>
              </a:solidFill>
            </a:rPr>
            <a:t>Anexos  </a:t>
          </a:r>
          <a:endParaRPr lang="es-EC" sz="900" dirty="0">
            <a:solidFill>
              <a:schemeClr val="bg1">
                <a:lumMod val="95000"/>
                <a:lumOff val="5000"/>
              </a:schemeClr>
            </a:solidFill>
          </a:endParaRPr>
        </a:p>
      </dgm:t>
    </dgm:pt>
    <dgm:pt modelId="{CC02A22B-F43E-4785-A843-52EDF8E9C345}" type="parTrans" cxnId="{83A7A051-9262-4245-9086-749516F2060D}">
      <dgm:prSet/>
      <dgm:spPr/>
      <dgm:t>
        <a:bodyPr/>
        <a:lstStyle/>
        <a:p>
          <a:endParaRPr lang="es-EC">
            <a:solidFill>
              <a:schemeClr val="bg1">
                <a:lumMod val="95000"/>
                <a:lumOff val="5000"/>
              </a:schemeClr>
            </a:solidFill>
          </a:endParaRPr>
        </a:p>
      </dgm:t>
    </dgm:pt>
    <dgm:pt modelId="{1D73F43A-6D55-4376-BD05-2D8B3B0B883F}" type="sibTrans" cxnId="{83A7A051-9262-4245-9086-749516F2060D}">
      <dgm:prSet/>
      <dgm:spPr/>
      <dgm:t>
        <a:bodyPr/>
        <a:lstStyle/>
        <a:p>
          <a:endParaRPr lang="es-EC">
            <a:solidFill>
              <a:schemeClr val="bg1">
                <a:lumMod val="95000"/>
                <a:lumOff val="5000"/>
              </a:schemeClr>
            </a:solidFill>
          </a:endParaRPr>
        </a:p>
      </dgm:t>
    </dgm:pt>
    <dgm:pt modelId="{CB10877A-D89A-4548-A889-2C76AACD1D25}">
      <dgm:prSet phldrT="[Texto]">
        <dgm:style>
          <a:lnRef idx="1">
            <a:schemeClr val="accent3"/>
          </a:lnRef>
          <a:fillRef idx="2">
            <a:schemeClr val="accent3"/>
          </a:fillRef>
          <a:effectRef idx="1">
            <a:schemeClr val="accent3"/>
          </a:effectRef>
          <a:fontRef idx="minor">
            <a:schemeClr val="dk1"/>
          </a:fontRef>
        </dgm:style>
      </dgm:prSet>
      <dgm:spPr/>
      <dgm:t>
        <a:bodyPr/>
        <a:lstStyle/>
        <a:p>
          <a:pPr algn="just"/>
          <a:r>
            <a:rPr lang="es-EC" dirty="0" smtClean="0">
              <a:solidFill>
                <a:schemeClr val="bg1">
                  <a:lumMod val="95000"/>
                  <a:lumOff val="5000"/>
                </a:schemeClr>
              </a:solidFill>
            </a:rPr>
            <a:t>Procedimientos del SGC </a:t>
          </a:r>
          <a:endParaRPr lang="es-EC" dirty="0">
            <a:solidFill>
              <a:schemeClr val="bg1">
                <a:lumMod val="95000"/>
                <a:lumOff val="5000"/>
              </a:schemeClr>
            </a:solidFill>
          </a:endParaRPr>
        </a:p>
      </dgm:t>
    </dgm:pt>
    <dgm:pt modelId="{25E8ED1C-F3D0-4434-B18A-C1DD5482A23B}" type="parTrans" cxnId="{DE2E4574-3508-45FD-9B22-02B4DB7BB859}">
      <dgm:prSet/>
      <dgm:spPr/>
      <dgm:t>
        <a:bodyPr/>
        <a:lstStyle/>
        <a:p>
          <a:endParaRPr lang="es-EC"/>
        </a:p>
      </dgm:t>
    </dgm:pt>
    <dgm:pt modelId="{7941C267-BACA-42C8-B8BB-955FB1D51671}" type="sibTrans" cxnId="{DE2E4574-3508-45FD-9B22-02B4DB7BB859}">
      <dgm:prSet/>
      <dgm:spPr/>
      <dgm:t>
        <a:bodyPr/>
        <a:lstStyle/>
        <a:p>
          <a:endParaRPr lang="es-EC"/>
        </a:p>
      </dgm:t>
    </dgm:pt>
    <dgm:pt modelId="{60424E17-B93A-4CC6-995D-DD565739F1F3}" type="pres">
      <dgm:prSet presAssocID="{EB0A7898-449D-4F1E-B082-BF629175A17C}" presName="rootnode" presStyleCnt="0">
        <dgm:presLayoutVars>
          <dgm:chMax/>
          <dgm:chPref/>
          <dgm:dir/>
          <dgm:animLvl val="lvl"/>
        </dgm:presLayoutVars>
      </dgm:prSet>
      <dgm:spPr/>
      <dgm:t>
        <a:bodyPr/>
        <a:lstStyle/>
        <a:p>
          <a:endParaRPr lang="es-EC"/>
        </a:p>
      </dgm:t>
    </dgm:pt>
    <dgm:pt modelId="{7F6EE337-931C-4D8C-9A47-0BB7EA9F007A}" type="pres">
      <dgm:prSet presAssocID="{13D8DCE5-58C3-42BC-9626-C8A4554BD46F}" presName="composite" presStyleCnt="0"/>
      <dgm:spPr/>
      <dgm:t>
        <a:bodyPr/>
        <a:lstStyle/>
        <a:p>
          <a:endParaRPr lang="es-EC"/>
        </a:p>
      </dgm:t>
    </dgm:pt>
    <dgm:pt modelId="{4F4F654E-8187-4953-9A06-90FC3021E3AD}" type="pres">
      <dgm:prSet presAssocID="{13D8DCE5-58C3-42BC-9626-C8A4554BD46F}" presName="bentUpArrow1" presStyleLbl="alignImgPlace1" presStyleIdx="0" presStyleCnt="3"/>
      <dgm:spPr/>
      <dgm:t>
        <a:bodyPr/>
        <a:lstStyle/>
        <a:p>
          <a:endParaRPr lang="es-EC"/>
        </a:p>
      </dgm:t>
    </dgm:pt>
    <dgm:pt modelId="{35CED02B-73F7-4951-BC85-E80038ED68F3}" type="pres">
      <dgm:prSet presAssocID="{13D8DCE5-58C3-42BC-9626-C8A4554BD46F}" presName="ParentText" presStyleLbl="node1" presStyleIdx="0" presStyleCnt="4">
        <dgm:presLayoutVars>
          <dgm:chMax val="1"/>
          <dgm:chPref val="1"/>
          <dgm:bulletEnabled val="1"/>
        </dgm:presLayoutVars>
      </dgm:prSet>
      <dgm:spPr/>
      <dgm:t>
        <a:bodyPr/>
        <a:lstStyle/>
        <a:p>
          <a:endParaRPr lang="es-EC"/>
        </a:p>
      </dgm:t>
    </dgm:pt>
    <dgm:pt modelId="{E3194373-E889-479A-9AA4-B1CEFE3B985B}" type="pres">
      <dgm:prSet presAssocID="{13D8DCE5-58C3-42BC-9626-C8A4554BD46F}" presName="ChildText" presStyleLbl="revTx" presStyleIdx="0" presStyleCnt="3" custScaleX="127088" custLinFactNeighborX="17434">
        <dgm:presLayoutVars>
          <dgm:chMax val="0"/>
          <dgm:chPref val="0"/>
          <dgm:bulletEnabled val="1"/>
        </dgm:presLayoutVars>
      </dgm:prSet>
      <dgm:spPr/>
      <dgm:t>
        <a:bodyPr/>
        <a:lstStyle/>
        <a:p>
          <a:endParaRPr lang="es-EC"/>
        </a:p>
      </dgm:t>
    </dgm:pt>
    <dgm:pt modelId="{53217122-16D2-4922-BC4A-703D16AC9476}" type="pres">
      <dgm:prSet presAssocID="{D6E9CC22-290E-4037-AE36-0705433171D2}" presName="sibTrans" presStyleCnt="0"/>
      <dgm:spPr/>
      <dgm:t>
        <a:bodyPr/>
        <a:lstStyle/>
        <a:p>
          <a:endParaRPr lang="es-EC"/>
        </a:p>
      </dgm:t>
    </dgm:pt>
    <dgm:pt modelId="{59B0501F-7AC8-42F7-A5D2-9E797DB0B799}" type="pres">
      <dgm:prSet presAssocID="{BA255B17-6A27-4064-8771-3CF988AB845A}" presName="composite" presStyleCnt="0"/>
      <dgm:spPr/>
      <dgm:t>
        <a:bodyPr/>
        <a:lstStyle/>
        <a:p>
          <a:endParaRPr lang="es-EC"/>
        </a:p>
      </dgm:t>
    </dgm:pt>
    <dgm:pt modelId="{97A819CA-4502-4074-B4F6-D7258B32300D}" type="pres">
      <dgm:prSet presAssocID="{BA255B17-6A27-4064-8771-3CF988AB845A}" presName="bentUpArrow1" presStyleLbl="alignImgPlace1" presStyleIdx="1" presStyleCnt="3"/>
      <dgm:spPr/>
      <dgm:t>
        <a:bodyPr/>
        <a:lstStyle/>
        <a:p>
          <a:endParaRPr lang="es-EC"/>
        </a:p>
      </dgm:t>
    </dgm:pt>
    <dgm:pt modelId="{3D6A437D-BEC8-42E1-9574-122AC8B83040}" type="pres">
      <dgm:prSet presAssocID="{BA255B17-6A27-4064-8771-3CF988AB845A}" presName="ParentText" presStyleLbl="node1" presStyleIdx="1" presStyleCnt="4">
        <dgm:presLayoutVars>
          <dgm:chMax val="1"/>
          <dgm:chPref val="1"/>
          <dgm:bulletEnabled val="1"/>
        </dgm:presLayoutVars>
      </dgm:prSet>
      <dgm:spPr/>
      <dgm:t>
        <a:bodyPr/>
        <a:lstStyle/>
        <a:p>
          <a:endParaRPr lang="es-EC"/>
        </a:p>
      </dgm:t>
    </dgm:pt>
    <dgm:pt modelId="{F081D1EA-AD89-4A54-A0A2-EE94F41C4843}" type="pres">
      <dgm:prSet presAssocID="{BA255B17-6A27-4064-8771-3CF988AB845A}" presName="ChildText" presStyleLbl="revTx" presStyleIdx="1" presStyleCnt="3" custScaleX="134151" custLinFactNeighborX="22491">
        <dgm:presLayoutVars>
          <dgm:chMax val="0"/>
          <dgm:chPref val="0"/>
          <dgm:bulletEnabled val="1"/>
        </dgm:presLayoutVars>
      </dgm:prSet>
      <dgm:spPr/>
      <dgm:t>
        <a:bodyPr/>
        <a:lstStyle/>
        <a:p>
          <a:endParaRPr lang="es-EC"/>
        </a:p>
      </dgm:t>
    </dgm:pt>
    <dgm:pt modelId="{C9520361-D248-4940-B30D-5D1D6E342B17}" type="pres">
      <dgm:prSet presAssocID="{08EE0960-B07B-4C5D-87A4-CB8EFDD6BC29}" presName="sibTrans" presStyleCnt="0"/>
      <dgm:spPr/>
      <dgm:t>
        <a:bodyPr/>
        <a:lstStyle/>
        <a:p>
          <a:endParaRPr lang="es-EC"/>
        </a:p>
      </dgm:t>
    </dgm:pt>
    <dgm:pt modelId="{6C585978-1950-4BA0-BB15-D7CB39309374}" type="pres">
      <dgm:prSet presAssocID="{0AC1DD93-3BF2-4CCB-8DC5-5A3471F8E193}" presName="composite" presStyleCnt="0"/>
      <dgm:spPr/>
      <dgm:t>
        <a:bodyPr/>
        <a:lstStyle/>
        <a:p>
          <a:endParaRPr lang="es-EC"/>
        </a:p>
      </dgm:t>
    </dgm:pt>
    <dgm:pt modelId="{50F7CA44-8538-4056-BE3A-568989E024AA}" type="pres">
      <dgm:prSet presAssocID="{0AC1DD93-3BF2-4CCB-8DC5-5A3471F8E193}" presName="bentUpArrow1" presStyleLbl="alignImgPlace1" presStyleIdx="2" presStyleCnt="3"/>
      <dgm:spPr/>
      <dgm:t>
        <a:bodyPr/>
        <a:lstStyle/>
        <a:p>
          <a:endParaRPr lang="es-EC"/>
        </a:p>
      </dgm:t>
    </dgm:pt>
    <dgm:pt modelId="{F56EFF0B-06DE-45F1-9C09-9EEEDADC9861}" type="pres">
      <dgm:prSet presAssocID="{0AC1DD93-3BF2-4CCB-8DC5-5A3471F8E193}" presName="ParentText" presStyleLbl="node1" presStyleIdx="2" presStyleCnt="4">
        <dgm:presLayoutVars>
          <dgm:chMax val="1"/>
          <dgm:chPref val="1"/>
          <dgm:bulletEnabled val="1"/>
        </dgm:presLayoutVars>
      </dgm:prSet>
      <dgm:spPr/>
      <dgm:t>
        <a:bodyPr/>
        <a:lstStyle/>
        <a:p>
          <a:endParaRPr lang="es-EC"/>
        </a:p>
      </dgm:t>
    </dgm:pt>
    <dgm:pt modelId="{517AD6FD-95B7-442B-8D71-D640E7033643}" type="pres">
      <dgm:prSet presAssocID="{0AC1DD93-3BF2-4CCB-8DC5-5A3471F8E193}" presName="ChildText" presStyleLbl="revTx" presStyleIdx="2" presStyleCnt="3" custScaleX="129801" custLinFactNeighborX="20947">
        <dgm:presLayoutVars>
          <dgm:chMax val="0"/>
          <dgm:chPref val="0"/>
          <dgm:bulletEnabled val="1"/>
        </dgm:presLayoutVars>
      </dgm:prSet>
      <dgm:spPr/>
      <dgm:t>
        <a:bodyPr/>
        <a:lstStyle/>
        <a:p>
          <a:endParaRPr lang="es-EC"/>
        </a:p>
      </dgm:t>
    </dgm:pt>
    <dgm:pt modelId="{955CD405-A22E-4B82-9F40-9CF5245C271E}" type="pres">
      <dgm:prSet presAssocID="{ED91942E-9082-4297-B8C3-F8D02C5651F2}" presName="sibTrans" presStyleCnt="0"/>
      <dgm:spPr/>
      <dgm:t>
        <a:bodyPr/>
        <a:lstStyle/>
        <a:p>
          <a:endParaRPr lang="es-EC"/>
        </a:p>
      </dgm:t>
    </dgm:pt>
    <dgm:pt modelId="{CC87D915-32AA-40D1-BF70-0E22E3011363}" type="pres">
      <dgm:prSet presAssocID="{AAF664F9-FDF6-41E7-B7D8-DB6C5E7B611C}" presName="composite" presStyleCnt="0"/>
      <dgm:spPr/>
      <dgm:t>
        <a:bodyPr/>
        <a:lstStyle/>
        <a:p>
          <a:endParaRPr lang="es-EC"/>
        </a:p>
      </dgm:t>
    </dgm:pt>
    <dgm:pt modelId="{AC1AA4A3-4605-4548-96F3-5B2B782A7B9B}" type="pres">
      <dgm:prSet presAssocID="{AAF664F9-FDF6-41E7-B7D8-DB6C5E7B611C}" presName="ParentText" presStyleLbl="node1" presStyleIdx="3" presStyleCnt="4">
        <dgm:presLayoutVars>
          <dgm:chMax val="1"/>
          <dgm:chPref val="1"/>
          <dgm:bulletEnabled val="1"/>
        </dgm:presLayoutVars>
      </dgm:prSet>
      <dgm:spPr/>
      <dgm:t>
        <a:bodyPr/>
        <a:lstStyle/>
        <a:p>
          <a:endParaRPr lang="es-EC"/>
        </a:p>
      </dgm:t>
    </dgm:pt>
  </dgm:ptLst>
  <dgm:cxnLst>
    <dgm:cxn modelId="{805AEF3F-E789-4D63-8762-3EB00F4DF5E7}" type="presOf" srcId="{0AC1DD93-3BF2-4CCB-8DC5-5A3471F8E193}" destId="{F56EFF0B-06DE-45F1-9C09-9EEEDADC9861}" srcOrd="0" destOrd="0" presId="urn:microsoft.com/office/officeart/2005/8/layout/StepDownProcess"/>
    <dgm:cxn modelId="{44B5D656-CC6D-40DD-BF3A-807F60934877}" type="presOf" srcId="{F756F9E9-7138-44C1-B329-868B8B17D651}" destId="{517AD6FD-95B7-442B-8D71-D640E7033643}" srcOrd="0" destOrd="0" presId="urn:microsoft.com/office/officeart/2005/8/layout/StepDownProcess"/>
    <dgm:cxn modelId="{E35FED4A-4308-4A12-82A4-A6FB46CAB27E}" srcId="{0AC1DD93-3BF2-4CCB-8DC5-5A3471F8E193}" destId="{F756F9E9-7138-44C1-B329-868B8B17D651}" srcOrd="0" destOrd="0" parTransId="{6B675D86-BB58-4AF9-A871-D4BF3BCD578B}" sibTransId="{013F535C-2485-4725-BC2D-F41ECA2DA3C6}"/>
    <dgm:cxn modelId="{83A7A051-9262-4245-9086-749516F2060D}" srcId="{13D8DCE5-58C3-42BC-9626-C8A4554BD46F}" destId="{302D4D8D-816E-4F50-BA50-47CB4E9D4C00}" srcOrd="5" destOrd="0" parTransId="{CC02A22B-F43E-4785-A843-52EDF8E9C345}" sibTransId="{1D73F43A-6D55-4376-BD05-2D8B3B0B883F}"/>
    <dgm:cxn modelId="{EA636266-AE22-4259-B441-50BA5CED63D4}" type="presOf" srcId="{AAF664F9-FDF6-41E7-B7D8-DB6C5E7B611C}" destId="{AC1AA4A3-4605-4548-96F3-5B2B782A7B9B}" srcOrd="0" destOrd="0" presId="urn:microsoft.com/office/officeart/2005/8/layout/StepDownProcess"/>
    <dgm:cxn modelId="{68262629-FBD1-4F94-985E-F06F034EF90F}" srcId="{EB0A7898-449D-4F1E-B082-BF629175A17C}" destId="{AAF664F9-FDF6-41E7-B7D8-DB6C5E7B611C}" srcOrd="3" destOrd="0" parTransId="{96DADBB4-D219-4306-A01F-01209E95F5DF}" sibTransId="{99C54744-79B0-4650-B3BB-75D3D1756B01}"/>
    <dgm:cxn modelId="{BBE55A57-7BA9-4DD8-9103-ECBDA110CD40}" type="presOf" srcId="{54841A4F-C455-456F-A3F7-517034B394F8}" destId="{F081D1EA-AD89-4A54-A0A2-EE94F41C4843}" srcOrd="0" destOrd="1" presId="urn:microsoft.com/office/officeart/2005/8/layout/StepDownProcess"/>
    <dgm:cxn modelId="{14BBE24B-D224-423E-9280-B0B873FB7889}" type="presOf" srcId="{2EB7FD08-BB5E-4823-BA92-00A6FFD3C59A}" destId="{E3194373-E889-479A-9AA4-B1CEFE3B985B}" srcOrd="0" destOrd="4" presId="urn:microsoft.com/office/officeart/2005/8/layout/StepDownProcess"/>
    <dgm:cxn modelId="{7FF5F150-C959-49FE-832F-7DB34CF92F1E}" type="presOf" srcId="{DD09F478-9700-402D-A46C-B33C32C40BA2}" destId="{F081D1EA-AD89-4A54-A0A2-EE94F41C4843}" srcOrd="0" destOrd="3" presId="urn:microsoft.com/office/officeart/2005/8/layout/StepDownProcess"/>
    <dgm:cxn modelId="{E1D50C97-8EFC-4A0A-8075-CD37C8088A1D}" type="presOf" srcId="{1DE7FBA4-044B-499D-A337-CAC7CB3DD278}" destId="{E3194373-E889-479A-9AA4-B1CEFE3B985B}" srcOrd="0" destOrd="1" presId="urn:microsoft.com/office/officeart/2005/8/layout/StepDownProcess"/>
    <dgm:cxn modelId="{A2B470AF-877F-44F4-98FE-819C6DE2EC1E}" type="presOf" srcId="{EB0A7898-449D-4F1E-B082-BF629175A17C}" destId="{60424E17-B93A-4CC6-995D-DD565739F1F3}" srcOrd="0" destOrd="0" presId="urn:microsoft.com/office/officeart/2005/8/layout/StepDownProcess"/>
    <dgm:cxn modelId="{1823CB11-5461-452A-A48F-2627301E2D90}" srcId="{EB0A7898-449D-4F1E-B082-BF629175A17C}" destId="{13D8DCE5-58C3-42BC-9626-C8A4554BD46F}" srcOrd="0" destOrd="0" parTransId="{CA8A23E0-4409-4ACF-AB30-97D032D49C31}" sibTransId="{D6E9CC22-290E-4037-AE36-0705433171D2}"/>
    <dgm:cxn modelId="{A39E51AD-F55B-40EA-AD95-9851354A9BD7}" srcId="{EB0A7898-449D-4F1E-B082-BF629175A17C}" destId="{0AC1DD93-3BF2-4CCB-8DC5-5A3471F8E193}" srcOrd="2" destOrd="0" parTransId="{F95AC57C-AB4C-4C3C-B730-A50460D0C93C}" sibTransId="{ED91942E-9082-4297-B8C3-F8D02C5651F2}"/>
    <dgm:cxn modelId="{BF89B96B-5BF3-4028-9B71-50EDB0666288}" srcId="{BA255B17-6A27-4064-8771-3CF988AB845A}" destId="{54841A4F-C455-456F-A3F7-517034B394F8}" srcOrd="1" destOrd="0" parTransId="{2CBDB92E-ADF8-4368-B25F-961858F198EF}" sibTransId="{2CFF4692-326D-46FD-994B-D32D19DC3191}"/>
    <dgm:cxn modelId="{4039EE6E-7396-4258-9E30-5E2D6EDC11C8}" type="presOf" srcId="{AAD48C4D-8B59-4E50-8E53-E6FFE3C69446}" destId="{F081D1EA-AD89-4A54-A0A2-EE94F41C4843}" srcOrd="0" destOrd="2" presId="urn:microsoft.com/office/officeart/2005/8/layout/StepDownProcess"/>
    <dgm:cxn modelId="{4CAAB0B6-83F3-4399-8C9F-FBF9DA8A53CD}" type="presOf" srcId="{79C8D338-7804-4F5F-9CA1-F23F62F0D47D}" destId="{E3194373-E889-479A-9AA4-B1CEFE3B985B}" srcOrd="0" destOrd="2" presId="urn:microsoft.com/office/officeart/2005/8/layout/StepDownProcess"/>
    <dgm:cxn modelId="{97DD2561-6F1A-476D-9C4B-55C3DA72C586}" srcId="{0AC1DD93-3BF2-4CCB-8DC5-5A3471F8E193}" destId="{FCF0D9B8-DB75-479D-97F3-95D8F4DE8CA1}" srcOrd="1" destOrd="0" parTransId="{2EDAF9E1-0456-4ED6-8ABF-41F4076552BD}" sibTransId="{83032F8B-FECE-445C-A92C-6AA7D93F6D9E}"/>
    <dgm:cxn modelId="{D899EB5D-E935-425A-B851-9D7B53DD0F93}" type="presOf" srcId="{13D8DCE5-58C3-42BC-9626-C8A4554BD46F}" destId="{35CED02B-73F7-4951-BC85-E80038ED68F3}" srcOrd="0" destOrd="0" presId="urn:microsoft.com/office/officeart/2005/8/layout/StepDownProcess"/>
    <dgm:cxn modelId="{7D627948-CFE2-41A8-9A89-63CB0667D536}" srcId="{BA255B17-6A27-4064-8771-3CF988AB845A}" destId="{D7D8016D-0472-4F4E-B6F0-30DC6ADD6211}" srcOrd="0" destOrd="0" parTransId="{3418ED35-8583-4308-ADB9-860858F5A249}" sibTransId="{B7568A9C-01DD-4F6E-BB8B-E9E785C0A13E}"/>
    <dgm:cxn modelId="{51FD3076-8384-40B3-90A0-4E3561F73D00}" srcId="{13D8DCE5-58C3-42BC-9626-C8A4554BD46F}" destId="{2EB7FD08-BB5E-4823-BA92-00A6FFD3C59A}" srcOrd="4" destOrd="0" parTransId="{369F29E8-1270-41A2-9097-6730B52104F1}" sibTransId="{19AC37A2-6B87-4511-ABE2-B7EE23D5BC9A}"/>
    <dgm:cxn modelId="{DC71F917-B1EE-4767-BCEA-78B6AEF33A9D}" srcId="{EB0A7898-449D-4F1E-B082-BF629175A17C}" destId="{BA255B17-6A27-4064-8771-3CF988AB845A}" srcOrd="1" destOrd="0" parTransId="{82A3473A-1325-4425-951B-2329762CBEEE}" sibTransId="{08EE0960-B07B-4C5D-87A4-CB8EFDD6BC29}"/>
    <dgm:cxn modelId="{FB8EA883-75AE-457D-B9AF-21142AC9C969}" srcId="{13D8DCE5-58C3-42BC-9626-C8A4554BD46F}" destId="{1DE7FBA4-044B-499D-A337-CAC7CB3DD278}" srcOrd="1" destOrd="0" parTransId="{2608D49A-CD1D-4D23-81BF-9CA803DF7937}" sibTransId="{E864482A-8828-482D-985E-0C57F0F08E33}"/>
    <dgm:cxn modelId="{4E60BC91-F728-4002-A783-C185F3FEEBB2}" type="presOf" srcId="{302D4D8D-816E-4F50-BA50-47CB4E9D4C00}" destId="{E3194373-E889-479A-9AA4-B1CEFE3B985B}" srcOrd="0" destOrd="5" presId="urn:microsoft.com/office/officeart/2005/8/layout/StepDownProcess"/>
    <dgm:cxn modelId="{77687E36-3CF7-44EB-A179-20F5FF348DE1}" type="presOf" srcId="{CB10877A-D89A-4548-A889-2C76AACD1D25}" destId="{517AD6FD-95B7-442B-8D71-D640E7033643}" srcOrd="0" destOrd="2" presId="urn:microsoft.com/office/officeart/2005/8/layout/StepDownProcess"/>
    <dgm:cxn modelId="{C0D26083-26D5-4C01-B121-E57AC148B5BE}" srcId="{BA255B17-6A27-4064-8771-3CF988AB845A}" destId="{AAD48C4D-8B59-4E50-8E53-E6FFE3C69446}" srcOrd="2" destOrd="0" parTransId="{A7B9415D-EE05-4B32-A6BB-73DD8848D089}" sibTransId="{8E82AC78-5F26-4662-98B4-1CF26580048E}"/>
    <dgm:cxn modelId="{DE2E4574-3508-45FD-9B22-02B4DB7BB859}" srcId="{0AC1DD93-3BF2-4CCB-8DC5-5A3471F8E193}" destId="{CB10877A-D89A-4548-A889-2C76AACD1D25}" srcOrd="2" destOrd="0" parTransId="{25E8ED1C-F3D0-4434-B18A-C1DD5482A23B}" sibTransId="{7941C267-BACA-42C8-B8BB-955FB1D51671}"/>
    <dgm:cxn modelId="{07074E6B-9D73-47BF-B956-69E99B0A933B}" srcId="{13D8DCE5-58C3-42BC-9626-C8A4554BD46F}" destId="{79C8D338-7804-4F5F-9CA1-F23F62F0D47D}" srcOrd="2" destOrd="0" parTransId="{C38EB140-2573-4C73-9B32-A8197367FF87}" sibTransId="{FE334593-7762-41F5-B04C-4B40E3F6CD1C}"/>
    <dgm:cxn modelId="{8F358E79-EFB4-436F-A139-18B2D93C9EDF}" srcId="{13D8DCE5-58C3-42BC-9626-C8A4554BD46F}" destId="{0774D80D-01EA-40FF-AB33-D7F085CCBD8D}" srcOrd="0" destOrd="0" parTransId="{32E9DB4C-9D30-4D85-AD3D-C9B3582F5B75}" sibTransId="{40402AD1-A2E3-4D75-9477-19DA16FD9BE8}"/>
    <dgm:cxn modelId="{D4615EB6-8585-4944-A25D-D3995E9E463C}" srcId="{13D8DCE5-58C3-42BC-9626-C8A4554BD46F}" destId="{B954C748-CA93-402A-9AFA-DE191EFBD244}" srcOrd="3" destOrd="0" parTransId="{093634E4-CB7E-4A87-82C9-3E97D8274F78}" sibTransId="{DCB77F7D-C409-499A-A91C-FB2FDCF5FF59}"/>
    <dgm:cxn modelId="{DA2C914B-442D-4458-A9C4-60525C344750}" type="presOf" srcId="{FCF0D9B8-DB75-479D-97F3-95D8F4DE8CA1}" destId="{517AD6FD-95B7-442B-8D71-D640E7033643}" srcOrd="0" destOrd="1" presId="urn:microsoft.com/office/officeart/2005/8/layout/StepDownProcess"/>
    <dgm:cxn modelId="{E3E04F4C-3F9A-4E2E-A9BA-A115D3FA0166}" type="presOf" srcId="{0774D80D-01EA-40FF-AB33-D7F085CCBD8D}" destId="{E3194373-E889-479A-9AA4-B1CEFE3B985B}" srcOrd="0" destOrd="0" presId="urn:microsoft.com/office/officeart/2005/8/layout/StepDownProcess"/>
    <dgm:cxn modelId="{770F9539-C56B-448B-8F29-CC4D58927939}" srcId="{BA255B17-6A27-4064-8771-3CF988AB845A}" destId="{DD09F478-9700-402D-A46C-B33C32C40BA2}" srcOrd="3" destOrd="0" parTransId="{91D68095-0FB3-4F0A-96B8-856C88953EE5}" sibTransId="{86807B38-6EC9-47E6-9B21-48962960B537}"/>
    <dgm:cxn modelId="{5D103E7B-1B81-4176-915D-C653805165F4}" type="presOf" srcId="{B954C748-CA93-402A-9AFA-DE191EFBD244}" destId="{E3194373-E889-479A-9AA4-B1CEFE3B985B}" srcOrd="0" destOrd="3" presId="urn:microsoft.com/office/officeart/2005/8/layout/StepDownProcess"/>
    <dgm:cxn modelId="{1EB80412-C435-4FE0-B8E3-3DB04A95C03C}" type="presOf" srcId="{BA255B17-6A27-4064-8771-3CF988AB845A}" destId="{3D6A437D-BEC8-42E1-9574-122AC8B83040}" srcOrd="0" destOrd="0" presId="urn:microsoft.com/office/officeart/2005/8/layout/StepDownProcess"/>
    <dgm:cxn modelId="{202AFCAE-8084-43D3-B93F-4F7C83AD82DF}" type="presOf" srcId="{D7D8016D-0472-4F4E-B6F0-30DC6ADD6211}" destId="{F081D1EA-AD89-4A54-A0A2-EE94F41C4843}" srcOrd="0" destOrd="0" presId="urn:microsoft.com/office/officeart/2005/8/layout/StepDownProcess"/>
    <dgm:cxn modelId="{030EC84C-54EB-4ECD-B44F-B6F457CB3DA9}" type="presParOf" srcId="{60424E17-B93A-4CC6-995D-DD565739F1F3}" destId="{7F6EE337-931C-4D8C-9A47-0BB7EA9F007A}" srcOrd="0" destOrd="0" presId="urn:microsoft.com/office/officeart/2005/8/layout/StepDownProcess"/>
    <dgm:cxn modelId="{F51CF6B3-D4FD-41D3-BC56-E1C54F53FB56}" type="presParOf" srcId="{7F6EE337-931C-4D8C-9A47-0BB7EA9F007A}" destId="{4F4F654E-8187-4953-9A06-90FC3021E3AD}" srcOrd="0" destOrd="0" presId="urn:microsoft.com/office/officeart/2005/8/layout/StepDownProcess"/>
    <dgm:cxn modelId="{FA3C4E0F-7D05-415D-B0C5-38FC1A4AC366}" type="presParOf" srcId="{7F6EE337-931C-4D8C-9A47-0BB7EA9F007A}" destId="{35CED02B-73F7-4951-BC85-E80038ED68F3}" srcOrd="1" destOrd="0" presId="urn:microsoft.com/office/officeart/2005/8/layout/StepDownProcess"/>
    <dgm:cxn modelId="{D8B08CA5-0D66-4391-9C44-05E66F932BD8}" type="presParOf" srcId="{7F6EE337-931C-4D8C-9A47-0BB7EA9F007A}" destId="{E3194373-E889-479A-9AA4-B1CEFE3B985B}" srcOrd="2" destOrd="0" presId="urn:microsoft.com/office/officeart/2005/8/layout/StepDownProcess"/>
    <dgm:cxn modelId="{D5E9F497-D8AC-4759-9155-719B2D06B863}" type="presParOf" srcId="{60424E17-B93A-4CC6-995D-DD565739F1F3}" destId="{53217122-16D2-4922-BC4A-703D16AC9476}" srcOrd="1" destOrd="0" presId="urn:microsoft.com/office/officeart/2005/8/layout/StepDownProcess"/>
    <dgm:cxn modelId="{30D56266-F4A6-43E8-8FB2-DDAE828826F5}" type="presParOf" srcId="{60424E17-B93A-4CC6-995D-DD565739F1F3}" destId="{59B0501F-7AC8-42F7-A5D2-9E797DB0B799}" srcOrd="2" destOrd="0" presId="urn:microsoft.com/office/officeart/2005/8/layout/StepDownProcess"/>
    <dgm:cxn modelId="{E6B0CBF7-FBF8-42CF-BDBE-66A1A608A58F}" type="presParOf" srcId="{59B0501F-7AC8-42F7-A5D2-9E797DB0B799}" destId="{97A819CA-4502-4074-B4F6-D7258B32300D}" srcOrd="0" destOrd="0" presId="urn:microsoft.com/office/officeart/2005/8/layout/StepDownProcess"/>
    <dgm:cxn modelId="{A3D8D01A-61B8-4D5F-9C6E-5BBBBE296A2E}" type="presParOf" srcId="{59B0501F-7AC8-42F7-A5D2-9E797DB0B799}" destId="{3D6A437D-BEC8-42E1-9574-122AC8B83040}" srcOrd="1" destOrd="0" presId="urn:microsoft.com/office/officeart/2005/8/layout/StepDownProcess"/>
    <dgm:cxn modelId="{D8B41FEF-D000-4DC1-AFFA-A40630A2D2AC}" type="presParOf" srcId="{59B0501F-7AC8-42F7-A5D2-9E797DB0B799}" destId="{F081D1EA-AD89-4A54-A0A2-EE94F41C4843}" srcOrd="2" destOrd="0" presId="urn:microsoft.com/office/officeart/2005/8/layout/StepDownProcess"/>
    <dgm:cxn modelId="{7CBA0832-AB83-42A4-BB24-452A42E3287F}" type="presParOf" srcId="{60424E17-B93A-4CC6-995D-DD565739F1F3}" destId="{C9520361-D248-4940-B30D-5D1D6E342B17}" srcOrd="3" destOrd="0" presId="urn:microsoft.com/office/officeart/2005/8/layout/StepDownProcess"/>
    <dgm:cxn modelId="{D555358E-21E7-46CD-AF9D-D432DF266B65}" type="presParOf" srcId="{60424E17-B93A-4CC6-995D-DD565739F1F3}" destId="{6C585978-1950-4BA0-BB15-D7CB39309374}" srcOrd="4" destOrd="0" presId="urn:microsoft.com/office/officeart/2005/8/layout/StepDownProcess"/>
    <dgm:cxn modelId="{40A38044-4A16-4A17-BE68-39B69ACA33C6}" type="presParOf" srcId="{6C585978-1950-4BA0-BB15-D7CB39309374}" destId="{50F7CA44-8538-4056-BE3A-568989E024AA}" srcOrd="0" destOrd="0" presId="urn:microsoft.com/office/officeart/2005/8/layout/StepDownProcess"/>
    <dgm:cxn modelId="{D4B21916-03DF-44CC-B779-262DC67E1CF2}" type="presParOf" srcId="{6C585978-1950-4BA0-BB15-D7CB39309374}" destId="{F56EFF0B-06DE-45F1-9C09-9EEEDADC9861}" srcOrd="1" destOrd="0" presId="urn:microsoft.com/office/officeart/2005/8/layout/StepDownProcess"/>
    <dgm:cxn modelId="{8B6023F1-48FE-4165-ACA9-B6AC360C13A4}" type="presParOf" srcId="{6C585978-1950-4BA0-BB15-D7CB39309374}" destId="{517AD6FD-95B7-442B-8D71-D640E7033643}" srcOrd="2" destOrd="0" presId="urn:microsoft.com/office/officeart/2005/8/layout/StepDownProcess"/>
    <dgm:cxn modelId="{93CAF4F8-2C53-4F3E-873E-83587667599D}" type="presParOf" srcId="{60424E17-B93A-4CC6-995D-DD565739F1F3}" destId="{955CD405-A22E-4B82-9F40-9CF5245C271E}" srcOrd="5" destOrd="0" presId="urn:microsoft.com/office/officeart/2005/8/layout/StepDownProcess"/>
    <dgm:cxn modelId="{63576C3B-50B3-4FC6-A8AB-B770AEC4E561}" type="presParOf" srcId="{60424E17-B93A-4CC6-995D-DD565739F1F3}" destId="{CC87D915-32AA-40D1-BF70-0E22E3011363}" srcOrd="6" destOrd="0" presId="urn:microsoft.com/office/officeart/2005/8/layout/StepDownProcess"/>
    <dgm:cxn modelId="{0BA724C5-7C0F-4B94-833A-ED4BC0ABACC6}" type="presParOf" srcId="{CC87D915-32AA-40D1-BF70-0E22E3011363}" destId="{AC1AA4A3-4605-4548-96F3-5B2B782A7B9B}" srcOrd="0" destOrd="0" presId="urn:microsoft.com/office/officeart/2005/8/layout/StepDown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8A642629-E4B5-41EC-BB27-5A6D082306AB}" type="doc">
      <dgm:prSet loTypeId="urn:microsoft.com/office/officeart/2005/8/layout/default" loCatId="list" qsTypeId="urn:microsoft.com/office/officeart/2005/8/quickstyle/simple5" qsCatId="simple" csTypeId="urn:microsoft.com/office/officeart/2005/8/colors/accent4_5" csCatId="accent4" phldr="1"/>
      <dgm:spPr/>
      <dgm:t>
        <a:bodyPr/>
        <a:lstStyle/>
        <a:p>
          <a:endParaRPr lang="es-EC"/>
        </a:p>
      </dgm:t>
    </dgm:pt>
    <dgm:pt modelId="{67E0EE67-FD94-479A-8CE3-C4C7C19CBFD0}">
      <dgm:prSet phldrT="[Texto]" custT="1"/>
      <dgm:spPr/>
      <dgm:t>
        <a:bodyPr/>
        <a:lstStyle/>
        <a:p>
          <a:pPr algn="just"/>
          <a:r>
            <a:rPr lang="es-EC" sz="1200" smtClean="0">
              <a:solidFill>
                <a:schemeClr val="bg1">
                  <a:lumMod val="95000"/>
                  <a:lumOff val="5000"/>
                </a:schemeClr>
              </a:solidFill>
            </a:rPr>
            <a:t>Lista</a:t>
          </a:r>
          <a:r>
            <a:rPr lang="es-EC" sz="1200" baseline="0" smtClean="0">
              <a:solidFill>
                <a:schemeClr val="bg1">
                  <a:lumMod val="95000"/>
                  <a:lumOff val="5000"/>
                </a:schemeClr>
              </a:solidFill>
            </a:rPr>
            <a:t> maestra de documentos internos </a:t>
          </a:r>
          <a:endParaRPr lang="es-EC" sz="1200" dirty="0">
            <a:solidFill>
              <a:schemeClr val="bg1">
                <a:lumMod val="95000"/>
                <a:lumOff val="5000"/>
              </a:schemeClr>
            </a:solidFill>
          </a:endParaRPr>
        </a:p>
      </dgm:t>
    </dgm:pt>
    <dgm:pt modelId="{EC3D1506-66D9-429D-85FB-561DD717E473}" type="parTrans" cxnId="{0804D0D7-1B56-48F6-82A1-CEB061AC92E8}">
      <dgm:prSet/>
      <dgm:spPr/>
      <dgm:t>
        <a:bodyPr/>
        <a:lstStyle/>
        <a:p>
          <a:pPr algn="just"/>
          <a:endParaRPr lang="es-EC" sz="1200">
            <a:solidFill>
              <a:schemeClr val="bg1">
                <a:lumMod val="95000"/>
                <a:lumOff val="5000"/>
              </a:schemeClr>
            </a:solidFill>
          </a:endParaRPr>
        </a:p>
      </dgm:t>
    </dgm:pt>
    <dgm:pt modelId="{5CAF9938-ED72-4A25-9E10-FB81472826B6}" type="sibTrans" cxnId="{0804D0D7-1B56-48F6-82A1-CEB061AC92E8}">
      <dgm:prSet/>
      <dgm:spPr/>
      <dgm:t>
        <a:bodyPr/>
        <a:lstStyle/>
        <a:p>
          <a:pPr algn="just"/>
          <a:endParaRPr lang="es-EC" sz="1200">
            <a:solidFill>
              <a:schemeClr val="bg1">
                <a:lumMod val="95000"/>
                <a:lumOff val="5000"/>
              </a:schemeClr>
            </a:solidFill>
          </a:endParaRPr>
        </a:p>
      </dgm:t>
    </dgm:pt>
    <dgm:pt modelId="{64FF65D8-934A-4684-97D5-F54022840993}">
      <dgm:prSet phldrT="[Texto]" custT="1"/>
      <dgm:spPr/>
      <dgm:t>
        <a:bodyPr/>
        <a:lstStyle/>
        <a:p>
          <a:pPr algn="just"/>
          <a:r>
            <a:rPr lang="es-EC" sz="1200" smtClean="0">
              <a:solidFill>
                <a:schemeClr val="bg1">
                  <a:lumMod val="95000"/>
                  <a:lumOff val="5000"/>
                </a:schemeClr>
              </a:solidFill>
            </a:rPr>
            <a:t>Lista</a:t>
          </a:r>
          <a:r>
            <a:rPr lang="es-EC" sz="1200" baseline="0" smtClean="0">
              <a:solidFill>
                <a:schemeClr val="bg1">
                  <a:lumMod val="95000"/>
                  <a:lumOff val="5000"/>
                </a:schemeClr>
              </a:solidFill>
            </a:rPr>
            <a:t> maestra de documentos externos </a:t>
          </a:r>
          <a:endParaRPr lang="es-EC" sz="1200" dirty="0">
            <a:solidFill>
              <a:schemeClr val="bg1">
                <a:lumMod val="95000"/>
                <a:lumOff val="5000"/>
              </a:schemeClr>
            </a:solidFill>
          </a:endParaRPr>
        </a:p>
      </dgm:t>
    </dgm:pt>
    <dgm:pt modelId="{35CF8C3A-92BE-4906-B0CB-50214F46FC26}" type="parTrans" cxnId="{7844B5D9-ECB4-498C-963D-B7BF60531AFC}">
      <dgm:prSet/>
      <dgm:spPr/>
      <dgm:t>
        <a:bodyPr/>
        <a:lstStyle/>
        <a:p>
          <a:pPr algn="just"/>
          <a:endParaRPr lang="es-EC" sz="1200">
            <a:solidFill>
              <a:schemeClr val="bg1">
                <a:lumMod val="95000"/>
                <a:lumOff val="5000"/>
              </a:schemeClr>
            </a:solidFill>
          </a:endParaRPr>
        </a:p>
      </dgm:t>
    </dgm:pt>
    <dgm:pt modelId="{3CD0A379-A5BA-4517-909B-706F8813300D}" type="sibTrans" cxnId="{7844B5D9-ECB4-498C-963D-B7BF60531AFC}">
      <dgm:prSet/>
      <dgm:spPr/>
      <dgm:t>
        <a:bodyPr/>
        <a:lstStyle/>
        <a:p>
          <a:pPr algn="just"/>
          <a:endParaRPr lang="es-EC" sz="1200">
            <a:solidFill>
              <a:schemeClr val="bg1">
                <a:lumMod val="95000"/>
                <a:lumOff val="5000"/>
              </a:schemeClr>
            </a:solidFill>
          </a:endParaRPr>
        </a:p>
      </dgm:t>
    </dgm:pt>
    <dgm:pt modelId="{BEEDB8E2-7BE9-42D5-89A1-65F4695385F9}">
      <dgm:prSet phldrT="[Texto]" custT="1"/>
      <dgm:spPr/>
      <dgm:t>
        <a:bodyPr/>
        <a:lstStyle/>
        <a:p>
          <a:pPr algn="just"/>
          <a:r>
            <a:rPr lang="es-EC" sz="1200" smtClean="0">
              <a:solidFill>
                <a:schemeClr val="bg1">
                  <a:lumMod val="95000"/>
                  <a:lumOff val="5000"/>
                </a:schemeClr>
              </a:solidFill>
            </a:rPr>
            <a:t>Lista</a:t>
          </a:r>
          <a:r>
            <a:rPr lang="es-EC" sz="1200" baseline="0" smtClean="0">
              <a:solidFill>
                <a:schemeClr val="bg1">
                  <a:lumMod val="95000"/>
                  <a:lumOff val="5000"/>
                </a:schemeClr>
              </a:solidFill>
            </a:rPr>
            <a:t> maestra de registros </a:t>
          </a:r>
          <a:endParaRPr lang="es-EC" sz="1200" dirty="0">
            <a:solidFill>
              <a:schemeClr val="bg1">
                <a:lumMod val="95000"/>
                <a:lumOff val="5000"/>
              </a:schemeClr>
            </a:solidFill>
          </a:endParaRPr>
        </a:p>
      </dgm:t>
    </dgm:pt>
    <dgm:pt modelId="{B1CA9EB4-5C6B-43F5-8D2C-83DCD8AC9AF1}" type="parTrans" cxnId="{B0111126-508B-4043-8ABE-7F33DC9C5ADA}">
      <dgm:prSet/>
      <dgm:spPr/>
      <dgm:t>
        <a:bodyPr/>
        <a:lstStyle/>
        <a:p>
          <a:pPr algn="just"/>
          <a:endParaRPr lang="es-EC" sz="1200">
            <a:solidFill>
              <a:schemeClr val="bg1">
                <a:lumMod val="95000"/>
                <a:lumOff val="5000"/>
              </a:schemeClr>
            </a:solidFill>
          </a:endParaRPr>
        </a:p>
      </dgm:t>
    </dgm:pt>
    <dgm:pt modelId="{1D7DE7F4-670D-44CF-92DE-6F06285FB623}" type="sibTrans" cxnId="{B0111126-508B-4043-8ABE-7F33DC9C5ADA}">
      <dgm:prSet/>
      <dgm:spPr/>
      <dgm:t>
        <a:bodyPr/>
        <a:lstStyle/>
        <a:p>
          <a:pPr algn="just"/>
          <a:endParaRPr lang="es-EC" sz="1200">
            <a:solidFill>
              <a:schemeClr val="bg1">
                <a:lumMod val="95000"/>
                <a:lumOff val="5000"/>
              </a:schemeClr>
            </a:solidFill>
          </a:endParaRPr>
        </a:p>
      </dgm:t>
    </dgm:pt>
    <dgm:pt modelId="{EFB9EEEB-3AB4-40AC-96BF-D0F14303E43D}">
      <dgm:prSet phldrT="[Texto]" custT="1"/>
      <dgm:spPr/>
      <dgm:t>
        <a:bodyPr/>
        <a:lstStyle/>
        <a:p>
          <a:pPr algn="just"/>
          <a:r>
            <a:rPr lang="es-EC" sz="1200" smtClean="0">
              <a:solidFill>
                <a:schemeClr val="bg1">
                  <a:lumMod val="95000"/>
                  <a:lumOff val="5000"/>
                </a:schemeClr>
              </a:solidFill>
            </a:rPr>
            <a:t>Instructivos de trabajo </a:t>
          </a:r>
          <a:endParaRPr lang="es-EC" sz="1200" dirty="0">
            <a:solidFill>
              <a:schemeClr val="bg1">
                <a:lumMod val="95000"/>
                <a:lumOff val="5000"/>
              </a:schemeClr>
            </a:solidFill>
          </a:endParaRPr>
        </a:p>
      </dgm:t>
    </dgm:pt>
    <dgm:pt modelId="{4FC56EEE-E3C1-425E-A1B0-E146989690AD}" type="parTrans" cxnId="{5A3BC137-29E5-4C8E-812E-3EFA1EA71641}">
      <dgm:prSet/>
      <dgm:spPr/>
      <dgm:t>
        <a:bodyPr/>
        <a:lstStyle/>
        <a:p>
          <a:pPr algn="just"/>
          <a:endParaRPr lang="es-EC" sz="1200">
            <a:solidFill>
              <a:schemeClr val="bg1">
                <a:lumMod val="95000"/>
                <a:lumOff val="5000"/>
              </a:schemeClr>
            </a:solidFill>
          </a:endParaRPr>
        </a:p>
      </dgm:t>
    </dgm:pt>
    <dgm:pt modelId="{C4E2EF3F-E973-426F-8B5F-A6F120D74CDA}" type="sibTrans" cxnId="{5A3BC137-29E5-4C8E-812E-3EFA1EA71641}">
      <dgm:prSet/>
      <dgm:spPr/>
      <dgm:t>
        <a:bodyPr/>
        <a:lstStyle/>
        <a:p>
          <a:pPr algn="just"/>
          <a:endParaRPr lang="es-EC" sz="1200">
            <a:solidFill>
              <a:schemeClr val="bg1">
                <a:lumMod val="95000"/>
                <a:lumOff val="5000"/>
              </a:schemeClr>
            </a:solidFill>
          </a:endParaRPr>
        </a:p>
      </dgm:t>
    </dgm:pt>
    <dgm:pt modelId="{5268F5C0-8219-46A2-835C-2348AFEB0D3F}">
      <dgm:prSet phldrT="[Texto]" custT="1"/>
      <dgm:spPr/>
      <dgm:t>
        <a:bodyPr/>
        <a:lstStyle/>
        <a:p>
          <a:pPr algn="just"/>
          <a:r>
            <a:rPr lang="es-EC" sz="1200" smtClean="0">
              <a:solidFill>
                <a:schemeClr val="bg1">
                  <a:lumMod val="95000"/>
                  <a:lumOff val="5000"/>
                </a:schemeClr>
              </a:solidFill>
            </a:rPr>
            <a:t>Formatos de registros </a:t>
          </a:r>
          <a:endParaRPr lang="es-EC" sz="1200" dirty="0">
            <a:solidFill>
              <a:schemeClr val="bg1">
                <a:lumMod val="95000"/>
                <a:lumOff val="5000"/>
              </a:schemeClr>
            </a:solidFill>
          </a:endParaRPr>
        </a:p>
      </dgm:t>
    </dgm:pt>
    <dgm:pt modelId="{57D15FA3-B6BD-4BB5-B8FF-FF5F2DA158D3}" type="parTrans" cxnId="{E1C8D240-873E-48DB-B918-B2B74960F31C}">
      <dgm:prSet/>
      <dgm:spPr/>
      <dgm:t>
        <a:bodyPr/>
        <a:lstStyle/>
        <a:p>
          <a:pPr algn="just"/>
          <a:endParaRPr lang="es-EC" sz="1200">
            <a:solidFill>
              <a:schemeClr val="bg1">
                <a:lumMod val="95000"/>
                <a:lumOff val="5000"/>
              </a:schemeClr>
            </a:solidFill>
          </a:endParaRPr>
        </a:p>
      </dgm:t>
    </dgm:pt>
    <dgm:pt modelId="{A844F61A-8388-4626-A9D6-F77C0E1628D8}" type="sibTrans" cxnId="{E1C8D240-873E-48DB-B918-B2B74960F31C}">
      <dgm:prSet/>
      <dgm:spPr/>
      <dgm:t>
        <a:bodyPr/>
        <a:lstStyle/>
        <a:p>
          <a:pPr algn="just"/>
          <a:endParaRPr lang="es-EC" sz="1200">
            <a:solidFill>
              <a:schemeClr val="bg1">
                <a:lumMod val="95000"/>
                <a:lumOff val="5000"/>
              </a:schemeClr>
            </a:solidFill>
          </a:endParaRPr>
        </a:p>
      </dgm:t>
    </dgm:pt>
    <dgm:pt modelId="{28E680DA-DCCA-43EE-AB3A-6D6CD85493E4}" type="pres">
      <dgm:prSet presAssocID="{8A642629-E4B5-41EC-BB27-5A6D082306AB}" presName="diagram" presStyleCnt="0">
        <dgm:presLayoutVars>
          <dgm:dir/>
          <dgm:resizeHandles val="exact"/>
        </dgm:presLayoutVars>
      </dgm:prSet>
      <dgm:spPr/>
      <dgm:t>
        <a:bodyPr/>
        <a:lstStyle/>
        <a:p>
          <a:endParaRPr lang="es-EC"/>
        </a:p>
      </dgm:t>
    </dgm:pt>
    <dgm:pt modelId="{2A7AA968-C089-464B-B75D-3C30A619C37B}" type="pres">
      <dgm:prSet presAssocID="{67E0EE67-FD94-479A-8CE3-C4C7C19CBFD0}" presName="node" presStyleLbl="node1" presStyleIdx="0" presStyleCnt="5">
        <dgm:presLayoutVars>
          <dgm:bulletEnabled val="1"/>
        </dgm:presLayoutVars>
      </dgm:prSet>
      <dgm:spPr/>
      <dgm:t>
        <a:bodyPr/>
        <a:lstStyle/>
        <a:p>
          <a:endParaRPr lang="es-EC"/>
        </a:p>
      </dgm:t>
    </dgm:pt>
    <dgm:pt modelId="{86086C6D-D752-455A-874F-291454540E27}" type="pres">
      <dgm:prSet presAssocID="{5CAF9938-ED72-4A25-9E10-FB81472826B6}" presName="sibTrans" presStyleCnt="0"/>
      <dgm:spPr/>
      <dgm:t>
        <a:bodyPr/>
        <a:lstStyle/>
        <a:p>
          <a:endParaRPr lang="es-EC"/>
        </a:p>
      </dgm:t>
    </dgm:pt>
    <dgm:pt modelId="{C9D1DBE3-80A8-4970-96E8-4D06F3378B54}" type="pres">
      <dgm:prSet presAssocID="{64FF65D8-934A-4684-97D5-F54022840993}" presName="node" presStyleLbl="node1" presStyleIdx="1" presStyleCnt="5">
        <dgm:presLayoutVars>
          <dgm:bulletEnabled val="1"/>
        </dgm:presLayoutVars>
      </dgm:prSet>
      <dgm:spPr/>
      <dgm:t>
        <a:bodyPr/>
        <a:lstStyle/>
        <a:p>
          <a:endParaRPr lang="es-EC"/>
        </a:p>
      </dgm:t>
    </dgm:pt>
    <dgm:pt modelId="{F48FED0D-46B3-4576-A5C7-9FA91103C3EA}" type="pres">
      <dgm:prSet presAssocID="{3CD0A379-A5BA-4517-909B-706F8813300D}" presName="sibTrans" presStyleCnt="0"/>
      <dgm:spPr/>
      <dgm:t>
        <a:bodyPr/>
        <a:lstStyle/>
        <a:p>
          <a:endParaRPr lang="es-EC"/>
        </a:p>
      </dgm:t>
    </dgm:pt>
    <dgm:pt modelId="{0EBEFD45-024F-4CB0-A938-B2FA67E65CA2}" type="pres">
      <dgm:prSet presAssocID="{BEEDB8E2-7BE9-42D5-89A1-65F4695385F9}" presName="node" presStyleLbl="node1" presStyleIdx="2" presStyleCnt="5">
        <dgm:presLayoutVars>
          <dgm:bulletEnabled val="1"/>
        </dgm:presLayoutVars>
      </dgm:prSet>
      <dgm:spPr/>
      <dgm:t>
        <a:bodyPr/>
        <a:lstStyle/>
        <a:p>
          <a:endParaRPr lang="es-EC"/>
        </a:p>
      </dgm:t>
    </dgm:pt>
    <dgm:pt modelId="{899119FB-C74F-4222-83E7-CE05F3F527D6}" type="pres">
      <dgm:prSet presAssocID="{1D7DE7F4-670D-44CF-92DE-6F06285FB623}" presName="sibTrans" presStyleCnt="0"/>
      <dgm:spPr/>
      <dgm:t>
        <a:bodyPr/>
        <a:lstStyle/>
        <a:p>
          <a:endParaRPr lang="es-EC"/>
        </a:p>
      </dgm:t>
    </dgm:pt>
    <dgm:pt modelId="{052EC763-4B12-4582-B83B-2F1D823AD48E}" type="pres">
      <dgm:prSet presAssocID="{EFB9EEEB-3AB4-40AC-96BF-D0F14303E43D}" presName="node" presStyleLbl="node1" presStyleIdx="3" presStyleCnt="5">
        <dgm:presLayoutVars>
          <dgm:bulletEnabled val="1"/>
        </dgm:presLayoutVars>
      </dgm:prSet>
      <dgm:spPr/>
      <dgm:t>
        <a:bodyPr/>
        <a:lstStyle/>
        <a:p>
          <a:endParaRPr lang="es-EC"/>
        </a:p>
      </dgm:t>
    </dgm:pt>
    <dgm:pt modelId="{495E3777-7233-48C6-9B20-2667E0016E3F}" type="pres">
      <dgm:prSet presAssocID="{C4E2EF3F-E973-426F-8B5F-A6F120D74CDA}" presName="sibTrans" presStyleCnt="0"/>
      <dgm:spPr/>
      <dgm:t>
        <a:bodyPr/>
        <a:lstStyle/>
        <a:p>
          <a:endParaRPr lang="es-EC"/>
        </a:p>
      </dgm:t>
    </dgm:pt>
    <dgm:pt modelId="{127679F3-2275-4129-B50A-4C8E430EE1D7}" type="pres">
      <dgm:prSet presAssocID="{5268F5C0-8219-46A2-835C-2348AFEB0D3F}" presName="node" presStyleLbl="node1" presStyleIdx="4" presStyleCnt="5">
        <dgm:presLayoutVars>
          <dgm:bulletEnabled val="1"/>
        </dgm:presLayoutVars>
      </dgm:prSet>
      <dgm:spPr/>
      <dgm:t>
        <a:bodyPr/>
        <a:lstStyle/>
        <a:p>
          <a:endParaRPr lang="es-EC"/>
        </a:p>
      </dgm:t>
    </dgm:pt>
  </dgm:ptLst>
  <dgm:cxnLst>
    <dgm:cxn modelId="{4E3E2288-9564-48A2-9182-303FC915D7C1}" type="presOf" srcId="{67E0EE67-FD94-479A-8CE3-C4C7C19CBFD0}" destId="{2A7AA968-C089-464B-B75D-3C30A619C37B}" srcOrd="0" destOrd="0" presId="urn:microsoft.com/office/officeart/2005/8/layout/default"/>
    <dgm:cxn modelId="{0A280618-30AD-4780-8CCA-C9939026FEA3}" type="presOf" srcId="{8A642629-E4B5-41EC-BB27-5A6D082306AB}" destId="{28E680DA-DCCA-43EE-AB3A-6D6CD85493E4}" srcOrd="0" destOrd="0" presId="urn:microsoft.com/office/officeart/2005/8/layout/default"/>
    <dgm:cxn modelId="{B0111126-508B-4043-8ABE-7F33DC9C5ADA}" srcId="{8A642629-E4B5-41EC-BB27-5A6D082306AB}" destId="{BEEDB8E2-7BE9-42D5-89A1-65F4695385F9}" srcOrd="2" destOrd="0" parTransId="{B1CA9EB4-5C6B-43F5-8D2C-83DCD8AC9AF1}" sibTransId="{1D7DE7F4-670D-44CF-92DE-6F06285FB623}"/>
    <dgm:cxn modelId="{867C216E-E9E9-42AF-BF88-B1ED3876B137}" type="presOf" srcId="{64FF65D8-934A-4684-97D5-F54022840993}" destId="{C9D1DBE3-80A8-4970-96E8-4D06F3378B54}" srcOrd="0" destOrd="0" presId="urn:microsoft.com/office/officeart/2005/8/layout/default"/>
    <dgm:cxn modelId="{0804D0D7-1B56-48F6-82A1-CEB061AC92E8}" srcId="{8A642629-E4B5-41EC-BB27-5A6D082306AB}" destId="{67E0EE67-FD94-479A-8CE3-C4C7C19CBFD0}" srcOrd="0" destOrd="0" parTransId="{EC3D1506-66D9-429D-85FB-561DD717E473}" sibTransId="{5CAF9938-ED72-4A25-9E10-FB81472826B6}"/>
    <dgm:cxn modelId="{788A7B01-389C-4A33-AA00-C53B62321F24}" type="presOf" srcId="{5268F5C0-8219-46A2-835C-2348AFEB0D3F}" destId="{127679F3-2275-4129-B50A-4C8E430EE1D7}" srcOrd="0" destOrd="0" presId="urn:microsoft.com/office/officeart/2005/8/layout/default"/>
    <dgm:cxn modelId="{5A3BC137-29E5-4C8E-812E-3EFA1EA71641}" srcId="{8A642629-E4B5-41EC-BB27-5A6D082306AB}" destId="{EFB9EEEB-3AB4-40AC-96BF-D0F14303E43D}" srcOrd="3" destOrd="0" parTransId="{4FC56EEE-E3C1-425E-A1B0-E146989690AD}" sibTransId="{C4E2EF3F-E973-426F-8B5F-A6F120D74CDA}"/>
    <dgm:cxn modelId="{E1C8D240-873E-48DB-B918-B2B74960F31C}" srcId="{8A642629-E4B5-41EC-BB27-5A6D082306AB}" destId="{5268F5C0-8219-46A2-835C-2348AFEB0D3F}" srcOrd="4" destOrd="0" parTransId="{57D15FA3-B6BD-4BB5-B8FF-FF5F2DA158D3}" sibTransId="{A844F61A-8388-4626-A9D6-F77C0E1628D8}"/>
    <dgm:cxn modelId="{7844B5D9-ECB4-498C-963D-B7BF60531AFC}" srcId="{8A642629-E4B5-41EC-BB27-5A6D082306AB}" destId="{64FF65D8-934A-4684-97D5-F54022840993}" srcOrd="1" destOrd="0" parTransId="{35CF8C3A-92BE-4906-B0CB-50214F46FC26}" sibTransId="{3CD0A379-A5BA-4517-909B-706F8813300D}"/>
    <dgm:cxn modelId="{C4B1F6B9-FBE8-4F34-A07C-7F913961CED4}" type="presOf" srcId="{BEEDB8E2-7BE9-42D5-89A1-65F4695385F9}" destId="{0EBEFD45-024F-4CB0-A938-B2FA67E65CA2}" srcOrd="0" destOrd="0" presId="urn:microsoft.com/office/officeart/2005/8/layout/default"/>
    <dgm:cxn modelId="{4321B408-C38B-4119-BF7D-0E43B70C8BE4}" type="presOf" srcId="{EFB9EEEB-3AB4-40AC-96BF-D0F14303E43D}" destId="{052EC763-4B12-4582-B83B-2F1D823AD48E}" srcOrd="0" destOrd="0" presId="urn:microsoft.com/office/officeart/2005/8/layout/default"/>
    <dgm:cxn modelId="{E0501DA9-573F-484D-99F6-0FC813640599}" type="presParOf" srcId="{28E680DA-DCCA-43EE-AB3A-6D6CD85493E4}" destId="{2A7AA968-C089-464B-B75D-3C30A619C37B}" srcOrd="0" destOrd="0" presId="urn:microsoft.com/office/officeart/2005/8/layout/default"/>
    <dgm:cxn modelId="{E6018311-55FC-47CA-BFFA-DD7D4ECE142B}" type="presParOf" srcId="{28E680DA-DCCA-43EE-AB3A-6D6CD85493E4}" destId="{86086C6D-D752-455A-874F-291454540E27}" srcOrd="1" destOrd="0" presId="urn:microsoft.com/office/officeart/2005/8/layout/default"/>
    <dgm:cxn modelId="{5FF27780-F2A7-40AD-B36D-1BC7FD9EA208}" type="presParOf" srcId="{28E680DA-DCCA-43EE-AB3A-6D6CD85493E4}" destId="{C9D1DBE3-80A8-4970-96E8-4D06F3378B54}" srcOrd="2" destOrd="0" presId="urn:microsoft.com/office/officeart/2005/8/layout/default"/>
    <dgm:cxn modelId="{ACF4382D-5683-471B-89AF-1D91D7986988}" type="presParOf" srcId="{28E680DA-DCCA-43EE-AB3A-6D6CD85493E4}" destId="{F48FED0D-46B3-4576-A5C7-9FA91103C3EA}" srcOrd="3" destOrd="0" presId="urn:microsoft.com/office/officeart/2005/8/layout/default"/>
    <dgm:cxn modelId="{60779B2D-2039-468D-9688-D9950D346A4B}" type="presParOf" srcId="{28E680DA-DCCA-43EE-AB3A-6D6CD85493E4}" destId="{0EBEFD45-024F-4CB0-A938-B2FA67E65CA2}" srcOrd="4" destOrd="0" presId="urn:microsoft.com/office/officeart/2005/8/layout/default"/>
    <dgm:cxn modelId="{AB7BCD2E-8CA6-4898-8094-70E4D0FDC589}" type="presParOf" srcId="{28E680DA-DCCA-43EE-AB3A-6D6CD85493E4}" destId="{899119FB-C74F-4222-83E7-CE05F3F527D6}" srcOrd="5" destOrd="0" presId="urn:microsoft.com/office/officeart/2005/8/layout/default"/>
    <dgm:cxn modelId="{F255F492-9B9C-420E-B689-613EB325244C}" type="presParOf" srcId="{28E680DA-DCCA-43EE-AB3A-6D6CD85493E4}" destId="{052EC763-4B12-4582-B83B-2F1D823AD48E}" srcOrd="6" destOrd="0" presId="urn:microsoft.com/office/officeart/2005/8/layout/default"/>
    <dgm:cxn modelId="{983DDC7D-BBDE-4887-A83D-4F7BED96477D}" type="presParOf" srcId="{28E680DA-DCCA-43EE-AB3A-6D6CD85493E4}" destId="{495E3777-7233-48C6-9B20-2667E0016E3F}" srcOrd="7" destOrd="0" presId="urn:microsoft.com/office/officeart/2005/8/layout/default"/>
    <dgm:cxn modelId="{979302A1-CC20-4FC4-A39A-B0C49BECD89E}" type="presParOf" srcId="{28E680DA-DCCA-43EE-AB3A-6D6CD85493E4}" destId="{127679F3-2275-4129-B50A-4C8E430EE1D7}" srcOrd="8"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223FA4B3-62EF-4719-B457-A30CC921AEEF}" type="doc">
      <dgm:prSet loTypeId="urn:microsoft.com/office/officeart/2005/8/layout/orgChart1" loCatId="hierarchy" qsTypeId="urn:microsoft.com/office/officeart/2005/8/quickstyle/simple1" qsCatId="simple" csTypeId="urn:microsoft.com/office/officeart/2005/8/colors/accent4_1" csCatId="accent4" phldr="1"/>
      <dgm:spPr/>
      <dgm:t>
        <a:bodyPr/>
        <a:lstStyle/>
        <a:p>
          <a:endParaRPr lang="es-EC"/>
        </a:p>
      </dgm:t>
    </dgm:pt>
    <dgm:pt modelId="{A50D19EE-06C3-42D8-840C-EA9C35BE6915}">
      <dgm:prSet phldrT="[Texto]" custT="1"/>
      <dgm:spPr/>
      <dgm:t>
        <a:bodyPr/>
        <a:lstStyle/>
        <a:p>
          <a:r>
            <a:rPr lang="es-EC" sz="1600" dirty="0" smtClean="0"/>
            <a:t>Manual de procedimientos </a:t>
          </a:r>
          <a:endParaRPr lang="es-EC" sz="1600" dirty="0"/>
        </a:p>
      </dgm:t>
    </dgm:pt>
    <dgm:pt modelId="{067965A5-803A-4CF6-98AE-0F9493B57C4E}" type="parTrans" cxnId="{25345A13-AB2D-4E57-BF28-87A8E058CDA2}">
      <dgm:prSet/>
      <dgm:spPr/>
      <dgm:t>
        <a:bodyPr/>
        <a:lstStyle/>
        <a:p>
          <a:endParaRPr lang="es-EC"/>
        </a:p>
      </dgm:t>
    </dgm:pt>
    <dgm:pt modelId="{FBD19EE8-E32C-4D85-A7FE-2736628FAB42}" type="sibTrans" cxnId="{25345A13-AB2D-4E57-BF28-87A8E058CDA2}">
      <dgm:prSet/>
      <dgm:spPr/>
      <dgm:t>
        <a:bodyPr/>
        <a:lstStyle/>
        <a:p>
          <a:endParaRPr lang="es-EC"/>
        </a:p>
      </dgm:t>
    </dgm:pt>
    <dgm:pt modelId="{7D337B39-FC3E-4986-A85F-309BE7F0651E}" type="asst">
      <dgm:prSet phldrT="[Texto]" custT="1"/>
      <dgm:spPr/>
      <dgm:t>
        <a:bodyPr/>
        <a:lstStyle/>
        <a:p>
          <a:r>
            <a:rPr lang="es-EC" sz="1400" dirty="0" smtClean="0"/>
            <a:t>Procedimientos </a:t>
          </a:r>
        </a:p>
        <a:p>
          <a:r>
            <a:rPr lang="es-EC" sz="1400" dirty="0" smtClean="0"/>
            <a:t>del SGC</a:t>
          </a:r>
          <a:endParaRPr lang="es-EC" sz="1400" dirty="0"/>
        </a:p>
      </dgm:t>
    </dgm:pt>
    <dgm:pt modelId="{F5CB8B0E-3965-4F29-8D0A-17D1712D0DEF}" type="parTrans" cxnId="{05CAB047-CB32-43E9-8753-411B67BB346A}">
      <dgm:prSet/>
      <dgm:spPr/>
      <dgm:t>
        <a:bodyPr/>
        <a:lstStyle/>
        <a:p>
          <a:endParaRPr lang="es-EC"/>
        </a:p>
      </dgm:t>
    </dgm:pt>
    <dgm:pt modelId="{21E49020-B3A7-4F4E-83B4-51BD785A1C00}" type="sibTrans" cxnId="{05CAB047-CB32-43E9-8753-411B67BB346A}">
      <dgm:prSet/>
      <dgm:spPr/>
      <dgm:t>
        <a:bodyPr/>
        <a:lstStyle/>
        <a:p>
          <a:endParaRPr lang="es-EC"/>
        </a:p>
      </dgm:t>
    </dgm:pt>
    <dgm:pt modelId="{0BFACF8F-F754-4DE2-964B-1E2D283E539B}" type="asst">
      <dgm:prSet phldrT="[Texto]" custT="1"/>
      <dgm:spPr/>
      <dgm:t>
        <a:bodyPr/>
        <a:lstStyle/>
        <a:p>
          <a:pPr algn="just"/>
          <a:r>
            <a:rPr lang="es-EC" sz="1000" dirty="0" smtClean="0"/>
            <a:t>-Control y monitoreo </a:t>
          </a:r>
        </a:p>
        <a:p>
          <a:pPr algn="just"/>
          <a:r>
            <a:rPr lang="es-EC" sz="1000" dirty="0" smtClean="0"/>
            <a:t>-Vigilancia móvil</a:t>
          </a:r>
        </a:p>
        <a:p>
          <a:pPr algn="just"/>
          <a:r>
            <a:rPr lang="es-EC" sz="1000" dirty="0" smtClean="0"/>
            <a:t>-Vigilancia fija </a:t>
          </a:r>
        </a:p>
        <a:p>
          <a:pPr algn="just"/>
          <a:r>
            <a:rPr lang="es-EC" sz="1000" dirty="0" smtClean="0"/>
            <a:t>-Reclutamiento, selección y contratación</a:t>
          </a:r>
        </a:p>
        <a:p>
          <a:pPr algn="just"/>
          <a:r>
            <a:rPr lang="es-EC" sz="1000" dirty="0" smtClean="0"/>
            <a:t>-Inducción de personal </a:t>
          </a:r>
        </a:p>
        <a:p>
          <a:pPr algn="just"/>
          <a:r>
            <a:rPr lang="es-EC" sz="1000" dirty="0" smtClean="0"/>
            <a:t>-Evaluación de desempeño </a:t>
          </a:r>
        </a:p>
        <a:p>
          <a:pPr algn="just"/>
          <a:r>
            <a:rPr lang="es-EC" sz="1000" dirty="0" smtClean="0"/>
            <a:t>-Formación y capacitación</a:t>
          </a:r>
        </a:p>
        <a:p>
          <a:pPr algn="just"/>
          <a:r>
            <a:rPr lang="es-EC" sz="1000" dirty="0" smtClean="0"/>
            <a:t>-Solicitud de vacaciones </a:t>
          </a:r>
        </a:p>
        <a:p>
          <a:pPr algn="just"/>
          <a:r>
            <a:rPr lang="es-EC" sz="1000" dirty="0" smtClean="0"/>
            <a:t>-Desvinculación laboral  </a:t>
          </a:r>
        </a:p>
      </dgm:t>
    </dgm:pt>
    <dgm:pt modelId="{902A49F8-2718-4E6E-B803-D6AE9F3D1DD8}" type="parTrans" cxnId="{AE65C265-1917-400C-ADDB-B83BF0F977A6}">
      <dgm:prSet/>
      <dgm:spPr/>
      <dgm:t>
        <a:bodyPr/>
        <a:lstStyle/>
        <a:p>
          <a:endParaRPr lang="es-EC"/>
        </a:p>
      </dgm:t>
    </dgm:pt>
    <dgm:pt modelId="{78D60493-F883-4D14-83E4-EE4B496E9EAE}" type="sibTrans" cxnId="{AE65C265-1917-400C-ADDB-B83BF0F977A6}">
      <dgm:prSet/>
      <dgm:spPr/>
      <dgm:t>
        <a:bodyPr/>
        <a:lstStyle/>
        <a:p>
          <a:endParaRPr lang="es-EC"/>
        </a:p>
      </dgm:t>
    </dgm:pt>
    <dgm:pt modelId="{B46E6CCC-9F32-47DE-B061-9746103CF378}" type="asst">
      <dgm:prSet phldrT="[Texto]" custT="1"/>
      <dgm:spPr/>
      <dgm:t>
        <a:bodyPr/>
        <a:lstStyle/>
        <a:p>
          <a:r>
            <a:rPr lang="es-EC" sz="1400" dirty="0" smtClean="0"/>
            <a:t>Procedimientos generales </a:t>
          </a:r>
          <a:endParaRPr lang="es-EC" sz="1400" dirty="0"/>
        </a:p>
      </dgm:t>
    </dgm:pt>
    <dgm:pt modelId="{AA0CAF03-B106-428C-ACA8-C1604C000F50}" type="parTrans" cxnId="{579F8042-0EF0-42D7-AA7D-714BA7A1FCAC}">
      <dgm:prSet/>
      <dgm:spPr/>
      <dgm:t>
        <a:bodyPr/>
        <a:lstStyle/>
        <a:p>
          <a:endParaRPr lang="es-EC"/>
        </a:p>
      </dgm:t>
    </dgm:pt>
    <dgm:pt modelId="{0BC99D73-E782-404C-A964-0B874ECF1B76}" type="sibTrans" cxnId="{579F8042-0EF0-42D7-AA7D-714BA7A1FCAC}">
      <dgm:prSet/>
      <dgm:spPr/>
      <dgm:t>
        <a:bodyPr/>
        <a:lstStyle/>
        <a:p>
          <a:endParaRPr lang="es-EC"/>
        </a:p>
      </dgm:t>
    </dgm:pt>
    <dgm:pt modelId="{88AF42EE-888D-4026-9F07-6AAD553D19FF}" type="asst">
      <dgm:prSet phldrT="[Texto]" custT="1"/>
      <dgm:spPr/>
      <dgm:t>
        <a:bodyPr/>
        <a:lstStyle/>
        <a:p>
          <a:pPr algn="just"/>
          <a:r>
            <a:rPr lang="es-EC" sz="1000" dirty="0" smtClean="0"/>
            <a:t>-Planeación estratégica </a:t>
          </a:r>
        </a:p>
        <a:p>
          <a:pPr algn="just"/>
          <a:r>
            <a:rPr lang="es-EC" sz="1000" dirty="0" smtClean="0"/>
            <a:t>-Control de documentos </a:t>
          </a:r>
        </a:p>
        <a:p>
          <a:pPr algn="just"/>
          <a:r>
            <a:rPr lang="es-EC" sz="1000" dirty="0" smtClean="0"/>
            <a:t>-Control de registros </a:t>
          </a:r>
        </a:p>
        <a:p>
          <a:pPr algn="just"/>
          <a:r>
            <a:rPr lang="es-EC" sz="1000" dirty="0" smtClean="0"/>
            <a:t>-Control de servicio no conforme </a:t>
          </a:r>
        </a:p>
        <a:p>
          <a:pPr algn="just"/>
          <a:r>
            <a:rPr lang="es-EC" sz="1000" dirty="0" smtClean="0"/>
            <a:t>-Auditorias internas </a:t>
          </a:r>
        </a:p>
        <a:p>
          <a:pPr algn="just"/>
          <a:r>
            <a:rPr lang="es-EC" sz="1000" dirty="0" smtClean="0"/>
            <a:t>-Acciones correctivas </a:t>
          </a:r>
          <a:endParaRPr lang="es-EC" sz="1000" dirty="0"/>
        </a:p>
      </dgm:t>
    </dgm:pt>
    <dgm:pt modelId="{3C6062BA-7117-49CB-8F25-4D4CFDE4A03A}" type="parTrans" cxnId="{6D84946B-0028-4CDB-9A9A-F487EB4FCDB3}">
      <dgm:prSet/>
      <dgm:spPr/>
      <dgm:t>
        <a:bodyPr/>
        <a:lstStyle/>
        <a:p>
          <a:endParaRPr lang="es-EC"/>
        </a:p>
      </dgm:t>
    </dgm:pt>
    <dgm:pt modelId="{3BB2B283-91E6-496E-9857-07EEF826647C}" type="sibTrans" cxnId="{6D84946B-0028-4CDB-9A9A-F487EB4FCDB3}">
      <dgm:prSet/>
      <dgm:spPr/>
      <dgm:t>
        <a:bodyPr/>
        <a:lstStyle/>
        <a:p>
          <a:endParaRPr lang="es-EC"/>
        </a:p>
      </dgm:t>
    </dgm:pt>
    <dgm:pt modelId="{C79B55FD-417E-4B4E-9D28-AE0CD4C22B68}" type="pres">
      <dgm:prSet presAssocID="{223FA4B3-62EF-4719-B457-A30CC921AEEF}" presName="hierChild1" presStyleCnt="0">
        <dgm:presLayoutVars>
          <dgm:orgChart val="1"/>
          <dgm:chPref val="1"/>
          <dgm:dir/>
          <dgm:animOne val="branch"/>
          <dgm:animLvl val="lvl"/>
          <dgm:resizeHandles/>
        </dgm:presLayoutVars>
      </dgm:prSet>
      <dgm:spPr/>
      <dgm:t>
        <a:bodyPr/>
        <a:lstStyle/>
        <a:p>
          <a:endParaRPr lang="es-EC"/>
        </a:p>
      </dgm:t>
    </dgm:pt>
    <dgm:pt modelId="{20DDD824-05F5-4BC2-A57C-280C47F3A9CA}" type="pres">
      <dgm:prSet presAssocID="{A50D19EE-06C3-42D8-840C-EA9C35BE6915}" presName="hierRoot1" presStyleCnt="0">
        <dgm:presLayoutVars>
          <dgm:hierBranch val="init"/>
        </dgm:presLayoutVars>
      </dgm:prSet>
      <dgm:spPr/>
      <dgm:t>
        <a:bodyPr/>
        <a:lstStyle/>
        <a:p>
          <a:endParaRPr lang="es-EC"/>
        </a:p>
      </dgm:t>
    </dgm:pt>
    <dgm:pt modelId="{945F189B-DF38-4EE7-B95C-25A1A4003FAA}" type="pres">
      <dgm:prSet presAssocID="{A50D19EE-06C3-42D8-840C-EA9C35BE6915}" presName="rootComposite1" presStyleCnt="0"/>
      <dgm:spPr/>
      <dgm:t>
        <a:bodyPr/>
        <a:lstStyle/>
        <a:p>
          <a:endParaRPr lang="es-EC"/>
        </a:p>
      </dgm:t>
    </dgm:pt>
    <dgm:pt modelId="{47D40EEE-C940-445C-93D4-566018036791}" type="pres">
      <dgm:prSet presAssocID="{A50D19EE-06C3-42D8-840C-EA9C35BE6915}" presName="rootText1" presStyleLbl="node0" presStyleIdx="0" presStyleCnt="1" custScaleY="66661" custLinFactNeighborY="-9898">
        <dgm:presLayoutVars>
          <dgm:chPref val="3"/>
        </dgm:presLayoutVars>
      </dgm:prSet>
      <dgm:spPr/>
      <dgm:t>
        <a:bodyPr/>
        <a:lstStyle/>
        <a:p>
          <a:endParaRPr lang="es-EC"/>
        </a:p>
      </dgm:t>
    </dgm:pt>
    <dgm:pt modelId="{3370D25C-5D4F-4A39-AE45-3944B86B81A5}" type="pres">
      <dgm:prSet presAssocID="{A50D19EE-06C3-42D8-840C-EA9C35BE6915}" presName="rootConnector1" presStyleLbl="node1" presStyleIdx="0" presStyleCnt="0"/>
      <dgm:spPr/>
      <dgm:t>
        <a:bodyPr/>
        <a:lstStyle/>
        <a:p>
          <a:endParaRPr lang="es-EC"/>
        </a:p>
      </dgm:t>
    </dgm:pt>
    <dgm:pt modelId="{93A96102-4A97-4A33-AA98-A831816F2B33}" type="pres">
      <dgm:prSet presAssocID="{A50D19EE-06C3-42D8-840C-EA9C35BE6915}" presName="hierChild2" presStyleCnt="0"/>
      <dgm:spPr/>
      <dgm:t>
        <a:bodyPr/>
        <a:lstStyle/>
        <a:p>
          <a:endParaRPr lang="es-EC"/>
        </a:p>
      </dgm:t>
    </dgm:pt>
    <dgm:pt modelId="{DB90AE54-BE4D-4DC5-B75B-6AA60203ACB4}" type="pres">
      <dgm:prSet presAssocID="{A50D19EE-06C3-42D8-840C-EA9C35BE6915}" presName="hierChild3" presStyleCnt="0"/>
      <dgm:spPr/>
      <dgm:t>
        <a:bodyPr/>
        <a:lstStyle/>
        <a:p>
          <a:endParaRPr lang="es-EC"/>
        </a:p>
      </dgm:t>
    </dgm:pt>
    <dgm:pt modelId="{FD90532D-C4D3-4E81-9D6B-D7C23B890A64}" type="pres">
      <dgm:prSet presAssocID="{F5CB8B0E-3965-4F29-8D0A-17D1712D0DEF}" presName="Name111" presStyleLbl="parChTrans1D2" presStyleIdx="0" presStyleCnt="4"/>
      <dgm:spPr/>
      <dgm:t>
        <a:bodyPr/>
        <a:lstStyle/>
        <a:p>
          <a:endParaRPr lang="es-EC"/>
        </a:p>
      </dgm:t>
    </dgm:pt>
    <dgm:pt modelId="{9BCF6093-7CDD-491D-AD05-B1F457944C26}" type="pres">
      <dgm:prSet presAssocID="{7D337B39-FC3E-4986-A85F-309BE7F0651E}" presName="hierRoot3" presStyleCnt="0">
        <dgm:presLayoutVars>
          <dgm:hierBranch val="init"/>
        </dgm:presLayoutVars>
      </dgm:prSet>
      <dgm:spPr/>
      <dgm:t>
        <a:bodyPr/>
        <a:lstStyle/>
        <a:p>
          <a:endParaRPr lang="es-EC"/>
        </a:p>
      </dgm:t>
    </dgm:pt>
    <dgm:pt modelId="{1EC45EA2-CD32-4E9B-A199-48E5DA08EEB7}" type="pres">
      <dgm:prSet presAssocID="{7D337B39-FC3E-4986-A85F-309BE7F0651E}" presName="rootComposite3" presStyleCnt="0"/>
      <dgm:spPr/>
      <dgm:t>
        <a:bodyPr/>
        <a:lstStyle/>
        <a:p>
          <a:endParaRPr lang="es-EC"/>
        </a:p>
      </dgm:t>
    </dgm:pt>
    <dgm:pt modelId="{41795B54-B090-470F-B037-E0D6AEF1E9C7}" type="pres">
      <dgm:prSet presAssocID="{7D337B39-FC3E-4986-A85F-309BE7F0651E}" presName="rootText3" presStyleLbl="asst1" presStyleIdx="0" presStyleCnt="4" custScaleY="63605" custLinFactNeighborY="-54112">
        <dgm:presLayoutVars>
          <dgm:chPref val="3"/>
        </dgm:presLayoutVars>
      </dgm:prSet>
      <dgm:spPr/>
      <dgm:t>
        <a:bodyPr/>
        <a:lstStyle/>
        <a:p>
          <a:endParaRPr lang="es-EC"/>
        </a:p>
      </dgm:t>
    </dgm:pt>
    <dgm:pt modelId="{A364B821-4BE3-46D5-B4DC-91CD58FDF04D}" type="pres">
      <dgm:prSet presAssocID="{7D337B39-FC3E-4986-A85F-309BE7F0651E}" presName="rootConnector3" presStyleLbl="asst1" presStyleIdx="0" presStyleCnt="4"/>
      <dgm:spPr/>
      <dgm:t>
        <a:bodyPr/>
        <a:lstStyle/>
        <a:p>
          <a:endParaRPr lang="es-EC"/>
        </a:p>
      </dgm:t>
    </dgm:pt>
    <dgm:pt modelId="{BED0B9A7-3765-4D24-8964-CAC7601BCBB3}" type="pres">
      <dgm:prSet presAssocID="{7D337B39-FC3E-4986-A85F-309BE7F0651E}" presName="hierChild6" presStyleCnt="0"/>
      <dgm:spPr/>
      <dgm:t>
        <a:bodyPr/>
        <a:lstStyle/>
        <a:p>
          <a:endParaRPr lang="es-EC"/>
        </a:p>
      </dgm:t>
    </dgm:pt>
    <dgm:pt modelId="{FAD6E7AA-F554-4A75-83A5-7FE56A7EF375}" type="pres">
      <dgm:prSet presAssocID="{7D337B39-FC3E-4986-A85F-309BE7F0651E}" presName="hierChild7" presStyleCnt="0"/>
      <dgm:spPr/>
      <dgm:t>
        <a:bodyPr/>
        <a:lstStyle/>
        <a:p>
          <a:endParaRPr lang="es-EC"/>
        </a:p>
      </dgm:t>
    </dgm:pt>
    <dgm:pt modelId="{03F3703E-D0DF-41BB-B306-F4D9D8C4D4C5}" type="pres">
      <dgm:prSet presAssocID="{AA0CAF03-B106-428C-ACA8-C1604C000F50}" presName="Name111" presStyleLbl="parChTrans1D2" presStyleIdx="1" presStyleCnt="4"/>
      <dgm:spPr/>
      <dgm:t>
        <a:bodyPr/>
        <a:lstStyle/>
        <a:p>
          <a:endParaRPr lang="es-EC"/>
        </a:p>
      </dgm:t>
    </dgm:pt>
    <dgm:pt modelId="{19B88438-B5A5-4D09-944C-83FA958CE1BE}" type="pres">
      <dgm:prSet presAssocID="{B46E6CCC-9F32-47DE-B061-9746103CF378}" presName="hierRoot3" presStyleCnt="0">
        <dgm:presLayoutVars>
          <dgm:hierBranch val="init"/>
        </dgm:presLayoutVars>
      </dgm:prSet>
      <dgm:spPr/>
      <dgm:t>
        <a:bodyPr/>
        <a:lstStyle/>
        <a:p>
          <a:endParaRPr lang="es-EC"/>
        </a:p>
      </dgm:t>
    </dgm:pt>
    <dgm:pt modelId="{38AE277D-358B-4B27-8777-E783F0C3057A}" type="pres">
      <dgm:prSet presAssocID="{B46E6CCC-9F32-47DE-B061-9746103CF378}" presName="rootComposite3" presStyleCnt="0"/>
      <dgm:spPr/>
      <dgm:t>
        <a:bodyPr/>
        <a:lstStyle/>
        <a:p>
          <a:endParaRPr lang="es-EC"/>
        </a:p>
      </dgm:t>
    </dgm:pt>
    <dgm:pt modelId="{5C9BFE28-FB1F-47B4-8B1D-E497ADA2EC53}" type="pres">
      <dgm:prSet presAssocID="{B46E6CCC-9F32-47DE-B061-9746103CF378}" presName="rootText3" presStyleLbl="asst1" presStyleIdx="1" presStyleCnt="4" custScaleY="63605" custLinFactNeighborY="-54112">
        <dgm:presLayoutVars>
          <dgm:chPref val="3"/>
        </dgm:presLayoutVars>
      </dgm:prSet>
      <dgm:spPr/>
      <dgm:t>
        <a:bodyPr/>
        <a:lstStyle/>
        <a:p>
          <a:endParaRPr lang="es-EC"/>
        </a:p>
      </dgm:t>
    </dgm:pt>
    <dgm:pt modelId="{A1E3C357-39B2-4967-94E8-986302C42852}" type="pres">
      <dgm:prSet presAssocID="{B46E6CCC-9F32-47DE-B061-9746103CF378}" presName="rootConnector3" presStyleLbl="asst1" presStyleIdx="1" presStyleCnt="4"/>
      <dgm:spPr/>
      <dgm:t>
        <a:bodyPr/>
        <a:lstStyle/>
        <a:p>
          <a:endParaRPr lang="es-EC"/>
        </a:p>
      </dgm:t>
    </dgm:pt>
    <dgm:pt modelId="{450C0D07-0DA3-444D-859D-885D05220321}" type="pres">
      <dgm:prSet presAssocID="{B46E6CCC-9F32-47DE-B061-9746103CF378}" presName="hierChild6" presStyleCnt="0"/>
      <dgm:spPr/>
      <dgm:t>
        <a:bodyPr/>
        <a:lstStyle/>
        <a:p>
          <a:endParaRPr lang="es-EC"/>
        </a:p>
      </dgm:t>
    </dgm:pt>
    <dgm:pt modelId="{F1F2C590-4A83-4A51-95AA-5CCA660EFCFA}" type="pres">
      <dgm:prSet presAssocID="{B46E6CCC-9F32-47DE-B061-9746103CF378}" presName="hierChild7" presStyleCnt="0"/>
      <dgm:spPr/>
      <dgm:t>
        <a:bodyPr/>
        <a:lstStyle/>
        <a:p>
          <a:endParaRPr lang="es-EC"/>
        </a:p>
      </dgm:t>
    </dgm:pt>
    <dgm:pt modelId="{65FF8568-FECC-4148-8E9A-92852CB19B5F}" type="pres">
      <dgm:prSet presAssocID="{3C6062BA-7117-49CB-8F25-4D4CFDE4A03A}" presName="Name111" presStyleLbl="parChTrans1D2" presStyleIdx="2" presStyleCnt="4"/>
      <dgm:spPr/>
      <dgm:t>
        <a:bodyPr/>
        <a:lstStyle/>
        <a:p>
          <a:endParaRPr lang="es-EC"/>
        </a:p>
      </dgm:t>
    </dgm:pt>
    <dgm:pt modelId="{44791E0E-25F7-4D8B-8F85-83DD284739BE}" type="pres">
      <dgm:prSet presAssocID="{88AF42EE-888D-4026-9F07-6AAD553D19FF}" presName="hierRoot3" presStyleCnt="0">
        <dgm:presLayoutVars>
          <dgm:hierBranch val="init"/>
        </dgm:presLayoutVars>
      </dgm:prSet>
      <dgm:spPr/>
      <dgm:t>
        <a:bodyPr/>
        <a:lstStyle/>
        <a:p>
          <a:endParaRPr lang="es-EC"/>
        </a:p>
      </dgm:t>
    </dgm:pt>
    <dgm:pt modelId="{8F81B3EE-DA0E-48DF-964C-B54951BD9098}" type="pres">
      <dgm:prSet presAssocID="{88AF42EE-888D-4026-9F07-6AAD553D19FF}" presName="rootComposite3" presStyleCnt="0"/>
      <dgm:spPr/>
      <dgm:t>
        <a:bodyPr/>
        <a:lstStyle/>
        <a:p>
          <a:endParaRPr lang="es-EC"/>
        </a:p>
      </dgm:t>
    </dgm:pt>
    <dgm:pt modelId="{DDE2DCCA-1A74-4C15-A0AE-95386C87589B}" type="pres">
      <dgm:prSet presAssocID="{88AF42EE-888D-4026-9F07-6AAD553D19FF}" presName="rootText3" presStyleLbl="asst1" presStyleIdx="2" presStyleCnt="4" custScaleY="186904" custLinFactY="-797" custLinFactNeighborY="-100000">
        <dgm:presLayoutVars>
          <dgm:chPref val="3"/>
        </dgm:presLayoutVars>
      </dgm:prSet>
      <dgm:spPr/>
      <dgm:t>
        <a:bodyPr/>
        <a:lstStyle/>
        <a:p>
          <a:endParaRPr lang="es-EC"/>
        </a:p>
      </dgm:t>
    </dgm:pt>
    <dgm:pt modelId="{89CC162A-EFFC-4C7B-B6A0-F357898824B8}" type="pres">
      <dgm:prSet presAssocID="{88AF42EE-888D-4026-9F07-6AAD553D19FF}" presName="rootConnector3" presStyleLbl="asst1" presStyleIdx="2" presStyleCnt="4"/>
      <dgm:spPr/>
      <dgm:t>
        <a:bodyPr/>
        <a:lstStyle/>
        <a:p>
          <a:endParaRPr lang="es-EC"/>
        </a:p>
      </dgm:t>
    </dgm:pt>
    <dgm:pt modelId="{06075255-A528-48F5-8746-75098EFDBA68}" type="pres">
      <dgm:prSet presAssocID="{88AF42EE-888D-4026-9F07-6AAD553D19FF}" presName="hierChild6" presStyleCnt="0"/>
      <dgm:spPr/>
      <dgm:t>
        <a:bodyPr/>
        <a:lstStyle/>
        <a:p>
          <a:endParaRPr lang="es-EC"/>
        </a:p>
      </dgm:t>
    </dgm:pt>
    <dgm:pt modelId="{CFB021E9-C37A-4AB9-B0D9-975164F7C82F}" type="pres">
      <dgm:prSet presAssocID="{88AF42EE-888D-4026-9F07-6AAD553D19FF}" presName="hierChild7" presStyleCnt="0"/>
      <dgm:spPr/>
      <dgm:t>
        <a:bodyPr/>
        <a:lstStyle/>
        <a:p>
          <a:endParaRPr lang="es-EC"/>
        </a:p>
      </dgm:t>
    </dgm:pt>
    <dgm:pt modelId="{CCAF88DD-C73F-4629-824E-39D8A189761E}" type="pres">
      <dgm:prSet presAssocID="{902A49F8-2718-4E6E-B803-D6AE9F3D1DD8}" presName="Name111" presStyleLbl="parChTrans1D2" presStyleIdx="3" presStyleCnt="4"/>
      <dgm:spPr/>
      <dgm:t>
        <a:bodyPr/>
        <a:lstStyle/>
        <a:p>
          <a:endParaRPr lang="es-EC"/>
        </a:p>
      </dgm:t>
    </dgm:pt>
    <dgm:pt modelId="{DD3EABAC-75F0-40ED-BCF9-524B074E9408}" type="pres">
      <dgm:prSet presAssocID="{0BFACF8F-F754-4DE2-964B-1E2D283E539B}" presName="hierRoot3" presStyleCnt="0">
        <dgm:presLayoutVars>
          <dgm:hierBranch val="init"/>
        </dgm:presLayoutVars>
      </dgm:prSet>
      <dgm:spPr/>
      <dgm:t>
        <a:bodyPr/>
        <a:lstStyle/>
        <a:p>
          <a:endParaRPr lang="es-EC"/>
        </a:p>
      </dgm:t>
    </dgm:pt>
    <dgm:pt modelId="{5E4D243E-978E-4F85-AAAE-580E3C7F8EF9}" type="pres">
      <dgm:prSet presAssocID="{0BFACF8F-F754-4DE2-964B-1E2D283E539B}" presName="rootComposite3" presStyleCnt="0"/>
      <dgm:spPr/>
      <dgm:t>
        <a:bodyPr/>
        <a:lstStyle/>
        <a:p>
          <a:endParaRPr lang="es-EC"/>
        </a:p>
      </dgm:t>
    </dgm:pt>
    <dgm:pt modelId="{9C018279-9519-4334-AB99-CA2533AF99C4}" type="pres">
      <dgm:prSet presAssocID="{0BFACF8F-F754-4DE2-964B-1E2D283E539B}" presName="rootText3" presStyleLbl="asst1" presStyleIdx="3" presStyleCnt="4" custScaleY="186904" custLinFactY="-797" custLinFactNeighborY="-100000">
        <dgm:presLayoutVars>
          <dgm:chPref val="3"/>
        </dgm:presLayoutVars>
      </dgm:prSet>
      <dgm:spPr/>
      <dgm:t>
        <a:bodyPr/>
        <a:lstStyle/>
        <a:p>
          <a:endParaRPr lang="es-EC"/>
        </a:p>
      </dgm:t>
    </dgm:pt>
    <dgm:pt modelId="{071749E6-37EF-4AA7-9E52-269C419078A0}" type="pres">
      <dgm:prSet presAssocID="{0BFACF8F-F754-4DE2-964B-1E2D283E539B}" presName="rootConnector3" presStyleLbl="asst1" presStyleIdx="3" presStyleCnt="4"/>
      <dgm:spPr/>
      <dgm:t>
        <a:bodyPr/>
        <a:lstStyle/>
        <a:p>
          <a:endParaRPr lang="es-EC"/>
        </a:p>
      </dgm:t>
    </dgm:pt>
    <dgm:pt modelId="{65D58C91-EE2C-4F2B-BEBB-1BEBF15CBCD7}" type="pres">
      <dgm:prSet presAssocID="{0BFACF8F-F754-4DE2-964B-1E2D283E539B}" presName="hierChild6" presStyleCnt="0"/>
      <dgm:spPr/>
      <dgm:t>
        <a:bodyPr/>
        <a:lstStyle/>
        <a:p>
          <a:endParaRPr lang="es-EC"/>
        </a:p>
      </dgm:t>
    </dgm:pt>
    <dgm:pt modelId="{8EA2DD45-5933-41B3-ACED-84AB21A13818}" type="pres">
      <dgm:prSet presAssocID="{0BFACF8F-F754-4DE2-964B-1E2D283E539B}" presName="hierChild7" presStyleCnt="0"/>
      <dgm:spPr/>
      <dgm:t>
        <a:bodyPr/>
        <a:lstStyle/>
        <a:p>
          <a:endParaRPr lang="es-EC"/>
        </a:p>
      </dgm:t>
    </dgm:pt>
  </dgm:ptLst>
  <dgm:cxnLst>
    <dgm:cxn modelId="{61A75BFB-82BF-4532-A9E2-178B4A3C7084}" type="presOf" srcId="{AA0CAF03-B106-428C-ACA8-C1604C000F50}" destId="{03F3703E-D0DF-41BB-B306-F4D9D8C4D4C5}" srcOrd="0" destOrd="0" presId="urn:microsoft.com/office/officeart/2005/8/layout/orgChart1"/>
    <dgm:cxn modelId="{E98390A6-6B45-43CC-A06B-694C1970AB96}" type="presOf" srcId="{A50D19EE-06C3-42D8-840C-EA9C35BE6915}" destId="{3370D25C-5D4F-4A39-AE45-3944B86B81A5}" srcOrd="1" destOrd="0" presId="urn:microsoft.com/office/officeart/2005/8/layout/orgChart1"/>
    <dgm:cxn modelId="{E7C808AE-77B1-4F3F-BE75-484D793686A9}" type="presOf" srcId="{88AF42EE-888D-4026-9F07-6AAD553D19FF}" destId="{89CC162A-EFFC-4C7B-B6A0-F357898824B8}" srcOrd="1" destOrd="0" presId="urn:microsoft.com/office/officeart/2005/8/layout/orgChart1"/>
    <dgm:cxn modelId="{3CB0CB36-2A18-4270-A6A8-6B14679B0DA9}" type="presOf" srcId="{88AF42EE-888D-4026-9F07-6AAD553D19FF}" destId="{DDE2DCCA-1A74-4C15-A0AE-95386C87589B}" srcOrd="0" destOrd="0" presId="urn:microsoft.com/office/officeart/2005/8/layout/orgChart1"/>
    <dgm:cxn modelId="{5362FFE0-5E2B-4558-A1FC-B357746D7317}" type="presOf" srcId="{902A49F8-2718-4E6E-B803-D6AE9F3D1DD8}" destId="{CCAF88DD-C73F-4629-824E-39D8A189761E}" srcOrd="0" destOrd="0" presId="urn:microsoft.com/office/officeart/2005/8/layout/orgChart1"/>
    <dgm:cxn modelId="{138C3600-54FC-47AD-91C8-E5164C606CD8}" type="presOf" srcId="{7D337B39-FC3E-4986-A85F-309BE7F0651E}" destId="{41795B54-B090-470F-B037-E0D6AEF1E9C7}" srcOrd="0" destOrd="0" presId="urn:microsoft.com/office/officeart/2005/8/layout/orgChart1"/>
    <dgm:cxn modelId="{05CAB047-CB32-43E9-8753-411B67BB346A}" srcId="{A50D19EE-06C3-42D8-840C-EA9C35BE6915}" destId="{7D337B39-FC3E-4986-A85F-309BE7F0651E}" srcOrd="0" destOrd="0" parTransId="{F5CB8B0E-3965-4F29-8D0A-17D1712D0DEF}" sibTransId="{21E49020-B3A7-4F4E-83B4-51BD785A1C00}"/>
    <dgm:cxn modelId="{FBABEE16-1BC3-43C9-922E-2C60A2DB70D4}" type="presOf" srcId="{A50D19EE-06C3-42D8-840C-EA9C35BE6915}" destId="{47D40EEE-C940-445C-93D4-566018036791}" srcOrd="0" destOrd="0" presId="urn:microsoft.com/office/officeart/2005/8/layout/orgChart1"/>
    <dgm:cxn modelId="{61CDCB07-4F7A-4CBF-B5DC-D1C20D5AD87C}" type="presOf" srcId="{B46E6CCC-9F32-47DE-B061-9746103CF378}" destId="{5C9BFE28-FB1F-47B4-8B1D-E497ADA2EC53}" srcOrd="0" destOrd="0" presId="urn:microsoft.com/office/officeart/2005/8/layout/orgChart1"/>
    <dgm:cxn modelId="{CD3C15D2-7D6A-4627-B5D9-00853ECD6F52}" type="presOf" srcId="{0BFACF8F-F754-4DE2-964B-1E2D283E539B}" destId="{071749E6-37EF-4AA7-9E52-269C419078A0}" srcOrd="1" destOrd="0" presId="urn:microsoft.com/office/officeart/2005/8/layout/orgChart1"/>
    <dgm:cxn modelId="{AE65C265-1917-400C-ADDB-B83BF0F977A6}" srcId="{A50D19EE-06C3-42D8-840C-EA9C35BE6915}" destId="{0BFACF8F-F754-4DE2-964B-1E2D283E539B}" srcOrd="3" destOrd="0" parTransId="{902A49F8-2718-4E6E-B803-D6AE9F3D1DD8}" sibTransId="{78D60493-F883-4D14-83E4-EE4B496E9EAE}"/>
    <dgm:cxn modelId="{791F633A-846B-4EF2-8ADC-8D73AAD0C956}" type="presOf" srcId="{B46E6CCC-9F32-47DE-B061-9746103CF378}" destId="{A1E3C357-39B2-4967-94E8-986302C42852}" srcOrd="1" destOrd="0" presId="urn:microsoft.com/office/officeart/2005/8/layout/orgChart1"/>
    <dgm:cxn modelId="{83C2082C-04CC-4CA3-9687-6C7B42E65A3B}" type="presOf" srcId="{0BFACF8F-F754-4DE2-964B-1E2D283E539B}" destId="{9C018279-9519-4334-AB99-CA2533AF99C4}" srcOrd="0" destOrd="0" presId="urn:microsoft.com/office/officeart/2005/8/layout/orgChart1"/>
    <dgm:cxn modelId="{579F8042-0EF0-42D7-AA7D-714BA7A1FCAC}" srcId="{A50D19EE-06C3-42D8-840C-EA9C35BE6915}" destId="{B46E6CCC-9F32-47DE-B061-9746103CF378}" srcOrd="1" destOrd="0" parTransId="{AA0CAF03-B106-428C-ACA8-C1604C000F50}" sibTransId="{0BC99D73-E782-404C-A964-0B874ECF1B76}"/>
    <dgm:cxn modelId="{6D84946B-0028-4CDB-9A9A-F487EB4FCDB3}" srcId="{A50D19EE-06C3-42D8-840C-EA9C35BE6915}" destId="{88AF42EE-888D-4026-9F07-6AAD553D19FF}" srcOrd="2" destOrd="0" parTransId="{3C6062BA-7117-49CB-8F25-4D4CFDE4A03A}" sibTransId="{3BB2B283-91E6-496E-9857-07EEF826647C}"/>
    <dgm:cxn modelId="{9DDE0C1B-D699-41A8-94D4-038B979E73B0}" type="presOf" srcId="{7D337B39-FC3E-4986-A85F-309BE7F0651E}" destId="{A364B821-4BE3-46D5-B4DC-91CD58FDF04D}" srcOrd="1" destOrd="0" presId="urn:microsoft.com/office/officeart/2005/8/layout/orgChart1"/>
    <dgm:cxn modelId="{E36BDB26-5EFC-4A5D-9127-CF5001CC37E8}" type="presOf" srcId="{F5CB8B0E-3965-4F29-8D0A-17D1712D0DEF}" destId="{FD90532D-C4D3-4E81-9D6B-D7C23B890A64}" srcOrd="0" destOrd="0" presId="urn:microsoft.com/office/officeart/2005/8/layout/orgChart1"/>
    <dgm:cxn modelId="{6B37309C-331E-4900-B9A0-E4D41CEFE704}" type="presOf" srcId="{223FA4B3-62EF-4719-B457-A30CC921AEEF}" destId="{C79B55FD-417E-4B4E-9D28-AE0CD4C22B68}" srcOrd="0" destOrd="0" presId="urn:microsoft.com/office/officeart/2005/8/layout/orgChart1"/>
    <dgm:cxn modelId="{5ADA39EC-BA34-4258-80C4-C77B54D86FD8}" type="presOf" srcId="{3C6062BA-7117-49CB-8F25-4D4CFDE4A03A}" destId="{65FF8568-FECC-4148-8E9A-92852CB19B5F}" srcOrd="0" destOrd="0" presId="urn:microsoft.com/office/officeart/2005/8/layout/orgChart1"/>
    <dgm:cxn modelId="{25345A13-AB2D-4E57-BF28-87A8E058CDA2}" srcId="{223FA4B3-62EF-4719-B457-A30CC921AEEF}" destId="{A50D19EE-06C3-42D8-840C-EA9C35BE6915}" srcOrd="0" destOrd="0" parTransId="{067965A5-803A-4CF6-98AE-0F9493B57C4E}" sibTransId="{FBD19EE8-E32C-4D85-A7FE-2736628FAB42}"/>
    <dgm:cxn modelId="{6B3F5DFE-D129-4DDA-B340-BCE2A28005F2}" type="presParOf" srcId="{C79B55FD-417E-4B4E-9D28-AE0CD4C22B68}" destId="{20DDD824-05F5-4BC2-A57C-280C47F3A9CA}" srcOrd="0" destOrd="0" presId="urn:microsoft.com/office/officeart/2005/8/layout/orgChart1"/>
    <dgm:cxn modelId="{1B1B43F1-7A29-4DC7-BB11-AA3946E27EFB}" type="presParOf" srcId="{20DDD824-05F5-4BC2-A57C-280C47F3A9CA}" destId="{945F189B-DF38-4EE7-B95C-25A1A4003FAA}" srcOrd="0" destOrd="0" presId="urn:microsoft.com/office/officeart/2005/8/layout/orgChart1"/>
    <dgm:cxn modelId="{0DB31DFB-B9F7-4B5F-91F4-612854A0CB02}" type="presParOf" srcId="{945F189B-DF38-4EE7-B95C-25A1A4003FAA}" destId="{47D40EEE-C940-445C-93D4-566018036791}" srcOrd="0" destOrd="0" presId="urn:microsoft.com/office/officeart/2005/8/layout/orgChart1"/>
    <dgm:cxn modelId="{893BFC59-A5E3-4A55-BDF2-E2AE105EEB34}" type="presParOf" srcId="{945F189B-DF38-4EE7-B95C-25A1A4003FAA}" destId="{3370D25C-5D4F-4A39-AE45-3944B86B81A5}" srcOrd="1" destOrd="0" presId="urn:microsoft.com/office/officeart/2005/8/layout/orgChart1"/>
    <dgm:cxn modelId="{313049BF-95DC-4D7C-9505-BB20CFD3061D}" type="presParOf" srcId="{20DDD824-05F5-4BC2-A57C-280C47F3A9CA}" destId="{93A96102-4A97-4A33-AA98-A831816F2B33}" srcOrd="1" destOrd="0" presId="urn:microsoft.com/office/officeart/2005/8/layout/orgChart1"/>
    <dgm:cxn modelId="{75FD2953-F46A-41B8-A038-D5D3AC2A1D1D}" type="presParOf" srcId="{20DDD824-05F5-4BC2-A57C-280C47F3A9CA}" destId="{DB90AE54-BE4D-4DC5-B75B-6AA60203ACB4}" srcOrd="2" destOrd="0" presId="urn:microsoft.com/office/officeart/2005/8/layout/orgChart1"/>
    <dgm:cxn modelId="{A2B69D9B-63EC-4730-86B5-7DE6B0B35E71}" type="presParOf" srcId="{DB90AE54-BE4D-4DC5-B75B-6AA60203ACB4}" destId="{FD90532D-C4D3-4E81-9D6B-D7C23B890A64}" srcOrd="0" destOrd="0" presId="urn:microsoft.com/office/officeart/2005/8/layout/orgChart1"/>
    <dgm:cxn modelId="{AA8C2C27-BA28-45EF-AD09-F81D43C31C96}" type="presParOf" srcId="{DB90AE54-BE4D-4DC5-B75B-6AA60203ACB4}" destId="{9BCF6093-7CDD-491D-AD05-B1F457944C26}" srcOrd="1" destOrd="0" presId="urn:microsoft.com/office/officeart/2005/8/layout/orgChart1"/>
    <dgm:cxn modelId="{22574166-BF74-4B21-A481-7D4CC0FD8A92}" type="presParOf" srcId="{9BCF6093-7CDD-491D-AD05-B1F457944C26}" destId="{1EC45EA2-CD32-4E9B-A199-48E5DA08EEB7}" srcOrd="0" destOrd="0" presId="urn:microsoft.com/office/officeart/2005/8/layout/orgChart1"/>
    <dgm:cxn modelId="{BA588413-EE8B-485B-BBF9-D94FB85DD32E}" type="presParOf" srcId="{1EC45EA2-CD32-4E9B-A199-48E5DA08EEB7}" destId="{41795B54-B090-470F-B037-E0D6AEF1E9C7}" srcOrd="0" destOrd="0" presId="urn:microsoft.com/office/officeart/2005/8/layout/orgChart1"/>
    <dgm:cxn modelId="{317FF37C-6D27-4F7F-A0DD-F60FF8E2A833}" type="presParOf" srcId="{1EC45EA2-CD32-4E9B-A199-48E5DA08EEB7}" destId="{A364B821-4BE3-46D5-B4DC-91CD58FDF04D}" srcOrd="1" destOrd="0" presId="urn:microsoft.com/office/officeart/2005/8/layout/orgChart1"/>
    <dgm:cxn modelId="{4A1E67A6-E0C6-4966-90FE-D02701B9B94F}" type="presParOf" srcId="{9BCF6093-7CDD-491D-AD05-B1F457944C26}" destId="{BED0B9A7-3765-4D24-8964-CAC7601BCBB3}" srcOrd="1" destOrd="0" presId="urn:microsoft.com/office/officeart/2005/8/layout/orgChart1"/>
    <dgm:cxn modelId="{28FFD25E-DC06-4B63-AE24-D3BA369F6891}" type="presParOf" srcId="{9BCF6093-7CDD-491D-AD05-B1F457944C26}" destId="{FAD6E7AA-F554-4A75-83A5-7FE56A7EF375}" srcOrd="2" destOrd="0" presId="urn:microsoft.com/office/officeart/2005/8/layout/orgChart1"/>
    <dgm:cxn modelId="{765D4B23-AE1E-4789-9444-F61239BD1D52}" type="presParOf" srcId="{DB90AE54-BE4D-4DC5-B75B-6AA60203ACB4}" destId="{03F3703E-D0DF-41BB-B306-F4D9D8C4D4C5}" srcOrd="2" destOrd="0" presId="urn:microsoft.com/office/officeart/2005/8/layout/orgChart1"/>
    <dgm:cxn modelId="{9E24F63A-5237-4AFE-A4CE-16B01CA0BDCA}" type="presParOf" srcId="{DB90AE54-BE4D-4DC5-B75B-6AA60203ACB4}" destId="{19B88438-B5A5-4D09-944C-83FA958CE1BE}" srcOrd="3" destOrd="0" presId="urn:microsoft.com/office/officeart/2005/8/layout/orgChart1"/>
    <dgm:cxn modelId="{07DDA1B1-7662-4368-9C73-11C3BB1D8582}" type="presParOf" srcId="{19B88438-B5A5-4D09-944C-83FA958CE1BE}" destId="{38AE277D-358B-4B27-8777-E783F0C3057A}" srcOrd="0" destOrd="0" presId="urn:microsoft.com/office/officeart/2005/8/layout/orgChart1"/>
    <dgm:cxn modelId="{1CB53B8E-D88B-41FC-9DD6-84E44FF2ED38}" type="presParOf" srcId="{38AE277D-358B-4B27-8777-E783F0C3057A}" destId="{5C9BFE28-FB1F-47B4-8B1D-E497ADA2EC53}" srcOrd="0" destOrd="0" presId="urn:microsoft.com/office/officeart/2005/8/layout/orgChart1"/>
    <dgm:cxn modelId="{4A4E2F5E-7F75-4673-9EAB-64506AC1F1D0}" type="presParOf" srcId="{38AE277D-358B-4B27-8777-E783F0C3057A}" destId="{A1E3C357-39B2-4967-94E8-986302C42852}" srcOrd="1" destOrd="0" presId="urn:microsoft.com/office/officeart/2005/8/layout/orgChart1"/>
    <dgm:cxn modelId="{75F2B119-3EEB-4F6E-B38F-B59F8E8A5804}" type="presParOf" srcId="{19B88438-B5A5-4D09-944C-83FA958CE1BE}" destId="{450C0D07-0DA3-444D-859D-885D05220321}" srcOrd="1" destOrd="0" presId="urn:microsoft.com/office/officeart/2005/8/layout/orgChart1"/>
    <dgm:cxn modelId="{4126142C-A73F-4D6C-9FE6-090D5D320B0A}" type="presParOf" srcId="{19B88438-B5A5-4D09-944C-83FA958CE1BE}" destId="{F1F2C590-4A83-4A51-95AA-5CCA660EFCFA}" srcOrd="2" destOrd="0" presId="urn:microsoft.com/office/officeart/2005/8/layout/orgChart1"/>
    <dgm:cxn modelId="{7BD5AD19-82E7-4068-A80E-5A2E28A8E413}" type="presParOf" srcId="{DB90AE54-BE4D-4DC5-B75B-6AA60203ACB4}" destId="{65FF8568-FECC-4148-8E9A-92852CB19B5F}" srcOrd="4" destOrd="0" presId="urn:microsoft.com/office/officeart/2005/8/layout/orgChart1"/>
    <dgm:cxn modelId="{1372C284-CF56-4A61-9725-8A3DE612AC0F}" type="presParOf" srcId="{DB90AE54-BE4D-4DC5-B75B-6AA60203ACB4}" destId="{44791E0E-25F7-4D8B-8F85-83DD284739BE}" srcOrd="5" destOrd="0" presId="urn:microsoft.com/office/officeart/2005/8/layout/orgChart1"/>
    <dgm:cxn modelId="{8BDC6C31-08D4-4A88-A887-F5994DEABC82}" type="presParOf" srcId="{44791E0E-25F7-4D8B-8F85-83DD284739BE}" destId="{8F81B3EE-DA0E-48DF-964C-B54951BD9098}" srcOrd="0" destOrd="0" presId="urn:microsoft.com/office/officeart/2005/8/layout/orgChart1"/>
    <dgm:cxn modelId="{731EB659-86E1-45EC-90C3-AE403576AC7B}" type="presParOf" srcId="{8F81B3EE-DA0E-48DF-964C-B54951BD9098}" destId="{DDE2DCCA-1A74-4C15-A0AE-95386C87589B}" srcOrd="0" destOrd="0" presId="urn:microsoft.com/office/officeart/2005/8/layout/orgChart1"/>
    <dgm:cxn modelId="{B1E12307-DFAF-4585-B2C0-15267A098D0C}" type="presParOf" srcId="{8F81B3EE-DA0E-48DF-964C-B54951BD9098}" destId="{89CC162A-EFFC-4C7B-B6A0-F357898824B8}" srcOrd="1" destOrd="0" presId="urn:microsoft.com/office/officeart/2005/8/layout/orgChart1"/>
    <dgm:cxn modelId="{0F39949E-6A10-497D-B844-206BBBF5BC7A}" type="presParOf" srcId="{44791E0E-25F7-4D8B-8F85-83DD284739BE}" destId="{06075255-A528-48F5-8746-75098EFDBA68}" srcOrd="1" destOrd="0" presId="urn:microsoft.com/office/officeart/2005/8/layout/orgChart1"/>
    <dgm:cxn modelId="{08A7C9E9-2DE1-4E7A-AAF0-EADE5B7F20A8}" type="presParOf" srcId="{44791E0E-25F7-4D8B-8F85-83DD284739BE}" destId="{CFB021E9-C37A-4AB9-B0D9-975164F7C82F}" srcOrd="2" destOrd="0" presId="urn:microsoft.com/office/officeart/2005/8/layout/orgChart1"/>
    <dgm:cxn modelId="{003C1D16-8501-4C9C-9AE3-8C3606CF01F2}" type="presParOf" srcId="{DB90AE54-BE4D-4DC5-B75B-6AA60203ACB4}" destId="{CCAF88DD-C73F-4629-824E-39D8A189761E}" srcOrd="6" destOrd="0" presId="urn:microsoft.com/office/officeart/2005/8/layout/orgChart1"/>
    <dgm:cxn modelId="{41FD43FF-D8FD-4FD3-A98F-1B54CAB19F58}" type="presParOf" srcId="{DB90AE54-BE4D-4DC5-B75B-6AA60203ACB4}" destId="{DD3EABAC-75F0-40ED-BCF9-524B074E9408}" srcOrd="7" destOrd="0" presId="urn:microsoft.com/office/officeart/2005/8/layout/orgChart1"/>
    <dgm:cxn modelId="{6F0CF4D4-97FA-452B-836F-F1000FCA260F}" type="presParOf" srcId="{DD3EABAC-75F0-40ED-BCF9-524B074E9408}" destId="{5E4D243E-978E-4F85-AAAE-580E3C7F8EF9}" srcOrd="0" destOrd="0" presId="urn:microsoft.com/office/officeart/2005/8/layout/orgChart1"/>
    <dgm:cxn modelId="{3531FFB9-E855-4F25-9DEB-FD817F2C68AA}" type="presParOf" srcId="{5E4D243E-978E-4F85-AAAE-580E3C7F8EF9}" destId="{9C018279-9519-4334-AB99-CA2533AF99C4}" srcOrd="0" destOrd="0" presId="urn:microsoft.com/office/officeart/2005/8/layout/orgChart1"/>
    <dgm:cxn modelId="{B67A2448-2826-4083-8185-51DDB60C2F0D}" type="presParOf" srcId="{5E4D243E-978E-4F85-AAAE-580E3C7F8EF9}" destId="{071749E6-37EF-4AA7-9E52-269C419078A0}" srcOrd="1" destOrd="0" presId="urn:microsoft.com/office/officeart/2005/8/layout/orgChart1"/>
    <dgm:cxn modelId="{44B7A4D2-555C-4A8A-A1A3-CF6F73B09DFA}" type="presParOf" srcId="{DD3EABAC-75F0-40ED-BCF9-524B074E9408}" destId="{65D58C91-EE2C-4F2B-BEBB-1BEBF15CBCD7}" srcOrd="1" destOrd="0" presId="urn:microsoft.com/office/officeart/2005/8/layout/orgChart1"/>
    <dgm:cxn modelId="{4F75DAA9-5575-4925-84D6-0565E92524AB}" type="presParOf" srcId="{DD3EABAC-75F0-40ED-BCF9-524B074E9408}" destId="{8EA2DD45-5933-41B3-ACED-84AB21A1381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200" b="1" dirty="0" smtClean="0"/>
            <a:t>CODIFICACIÓN</a:t>
          </a:r>
          <a:r>
            <a:rPr lang="es-EC" sz="1200" b="1" baseline="0" dirty="0" smtClean="0"/>
            <a:t> DE PROCEDIMIENTOS</a:t>
          </a:r>
          <a:endParaRPr lang="es-EC" sz="1200" b="1"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108790" custLinFactNeighborX="-6132">
        <dgm:presLayoutVars>
          <dgm:bulletEnabled val="1"/>
        </dgm:presLayoutVars>
      </dgm:prSet>
      <dgm:spPr/>
      <dgm:t>
        <a:bodyPr/>
        <a:lstStyle/>
        <a:p>
          <a:endParaRPr lang="es-EC"/>
        </a:p>
      </dgm:t>
    </dgm:pt>
  </dgm:ptLst>
  <dgm:cxnLst>
    <dgm:cxn modelId="{67EAE31C-8A83-42CE-9E8C-BBC8DBD258E3}" type="presOf" srcId="{4612B633-7879-4BE7-AC1F-6026D6A23E55}" destId="{D49D6E48-E2DF-4AF8-A8AE-AB5BE25DB5C4}" srcOrd="0" destOrd="0" presId="urn:microsoft.com/office/officeart/2005/8/layout/hProcess9"/>
    <dgm:cxn modelId="{46B7716D-0B55-4313-B6D5-78DC557C7894}" srcId="{32992447-B1D3-4496-95B5-280C41C690B9}" destId="{4612B633-7879-4BE7-AC1F-6026D6A23E55}" srcOrd="0" destOrd="0" parTransId="{C5E8563D-0E17-4869-8A5B-4157DB6C6FD4}" sibTransId="{83E43C8A-A52D-48A3-92EE-BE8DC9D6700F}"/>
    <dgm:cxn modelId="{C6708BB0-04BF-47B9-8EB6-650F83E4FE3F}" type="presOf" srcId="{32992447-B1D3-4496-95B5-280C41C690B9}" destId="{9113BA21-DE03-4976-B1CB-BFFAAA8A05D5}" srcOrd="0" destOrd="0" presId="urn:microsoft.com/office/officeart/2005/8/layout/hProcess9"/>
    <dgm:cxn modelId="{0A80E03E-8B2C-4598-A1F1-2F34D6B972DC}" type="presParOf" srcId="{9113BA21-DE03-4976-B1CB-BFFAAA8A05D5}" destId="{BDC0C3CC-26A7-4BEC-A1BD-2128701852D4}" srcOrd="0" destOrd="0" presId="urn:microsoft.com/office/officeart/2005/8/layout/hProcess9"/>
    <dgm:cxn modelId="{B77B6DF0-CC67-45F9-AFB1-2A920DF3089E}" type="presParOf" srcId="{9113BA21-DE03-4976-B1CB-BFFAAA8A05D5}" destId="{DA7AC8F5-21B2-43A2-BB90-47338AEEE788}" srcOrd="1" destOrd="0" presId="urn:microsoft.com/office/officeart/2005/8/layout/hProcess9"/>
    <dgm:cxn modelId="{8BBED5B6-FDF8-473C-A48E-54178EB501B4}"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200" b="1" dirty="0" smtClean="0"/>
            <a:t>CODIFICACIÓN</a:t>
          </a:r>
          <a:r>
            <a:rPr lang="es-EC" sz="1200" b="1" baseline="0" dirty="0" smtClean="0"/>
            <a:t> DE DOCUMENTOS </a:t>
          </a:r>
          <a:endParaRPr lang="es-EC" sz="1200" b="1"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108790" custLinFactNeighborX="-6132">
        <dgm:presLayoutVars>
          <dgm:bulletEnabled val="1"/>
        </dgm:presLayoutVars>
      </dgm:prSet>
      <dgm:spPr/>
      <dgm:t>
        <a:bodyPr/>
        <a:lstStyle/>
        <a:p>
          <a:endParaRPr lang="es-EC"/>
        </a:p>
      </dgm:t>
    </dgm:pt>
  </dgm:ptLst>
  <dgm:cxnLst>
    <dgm:cxn modelId="{997154E6-EF5F-4C7C-B48B-3A7E4BEEEF4C}" type="presOf" srcId="{32992447-B1D3-4496-95B5-280C41C690B9}" destId="{9113BA21-DE03-4976-B1CB-BFFAAA8A05D5}" srcOrd="0" destOrd="0" presId="urn:microsoft.com/office/officeart/2005/8/layout/hProcess9"/>
    <dgm:cxn modelId="{46B7716D-0B55-4313-B6D5-78DC557C7894}" srcId="{32992447-B1D3-4496-95B5-280C41C690B9}" destId="{4612B633-7879-4BE7-AC1F-6026D6A23E55}" srcOrd="0" destOrd="0" parTransId="{C5E8563D-0E17-4869-8A5B-4157DB6C6FD4}" sibTransId="{83E43C8A-A52D-48A3-92EE-BE8DC9D6700F}"/>
    <dgm:cxn modelId="{FA563D7B-410D-4E91-8058-DCAFDB73EDE6}" type="presOf" srcId="{4612B633-7879-4BE7-AC1F-6026D6A23E55}" destId="{D49D6E48-E2DF-4AF8-A8AE-AB5BE25DB5C4}" srcOrd="0" destOrd="0" presId="urn:microsoft.com/office/officeart/2005/8/layout/hProcess9"/>
    <dgm:cxn modelId="{A13DB89A-0BEC-4DDF-8FB9-83E76D379431}" type="presParOf" srcId="{9113BA21-DE03-4976-B1CB-BFFAAA8A05D5}" destId="{BDC0C3CC-26A7-4BEC-A1BD-2128701852D4}" srcOrd="0" destOrd="0" presId="urn:microsoft.com/office/officeart/2005/8/layout/hProcess9"/>
    <dgm:cxn modelId="{A4E14682-C086-4EE3-915C-F9B68A94964E}" type="presParOf" srcId="{9113BA21-DE03-4976-B1CB-BFFAAA8A05D5}" destId="{DA7AC8F5-21B2-43A2-BB90-47338AEEE788}" srcOrd="1" destOrd="0" presId="urn:microsoft.com/office/officeart/2005/8/layout/hProcess9"/>
    <dgm:cxn modelId="{578C94DF-661A-4349-8FB4-DAC43B27CA9A}"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32992447-B1D3-4496-95B5-280C41C690B9}" type="doc">
      <dgm:prSet loTypeId="urn:microsoft.com/office/officeart/2005/8/layout/hProcess9" loCatId="process" qsTypeId="urn:microsoft.com/office/officeart/2005/8/quickstyle/simple1" qsCatId="simple" csTypeId="urn:microsoft.com/office/officeart/2005/8/colors/accent4_5" csCatId="accent4" phldr="1"/>
      <dgm:spPr/>
    </dgm:pt>
    <dgm:pt modelId="{4612B633-7879-4BE7-AC1F-6026D6A23E55}">
      <dgm:prSet phldrT="[Texto]" custT="1"/>
      <dgm:spPr/>
      <dgm:t>
        <a:bodyPr/>
        <a:lstStyle/>
        <a:p>
          <a:r>
            <a:rPr lang="es-EC" sz="1200" b="1" dirty="0" smtClean="0"/>
            <a:t>CODIFICACIÓN</a:t>
          </a:r>
          <a:r>
            <a:rPr lang="es-EC" sz="1200" b="1" baseline="0" dirty="0" smtClean="0"/>
            <a:t> DE FORMATOS</a:t>
          </a:r>
          <a:endParaRPr lang="es-EC" sz="1200" b="1" dirty="0"/>
        </a:p>
      </dgm:t>
    </dgm:pt>
    <dgm:pt modelId="{C5E8563D-0E17-4869-8A5B-4157DB6C6FD4}" type="parTrans" cxnId="{46B7716D-0B55-4313-B6D5-78DC557C7894}">
      <dgm:prSet/>
      <dgm:spPr/>
      <dgm:t>
        <a:bodyPr/>
        <a:lstStyle/>
        <a:p>
          <a:endParaRPr lang="es-EC" sz="1600"/>
        </a:p>
      </dgm:t>
    </dgm:pt>
    <dgm:pt modelId="{83E43C8A-A52D-48A3-92EE-BE8DC9D6700F}" type="sibTrans" cxnId="{46B7716D-0B55-4313-B6D5-78DC557C7894}">
      <dgm:prSet/>
      <dgm:spPr/>
      <dgm:t>
        <a:bodyPr/>
        <a:lstStyle/>
        <a:p>
          <a:endParaRPr lang="es-EC" sz="1600"/>
        </a:p>
      </dgm:t>
    </dgm:pt>
    <dgm:pt modelId="{9113BA21-DE03-4976-B1CB-BFFAAA8A05D5}" type="pres">
      <dgm:prSet presAssocID="{32992447-B1D3-4496-95B5-280C41C690B9}" presName="CompostProcess" presStyleCnt="0">
        <dgm:presLayoutVars>
          <dgm:dir/>
          <dgm:resizeHandles val="exact"/>
        </dgm:presLayoutVars>
      </dgm:prSet>
      <dgm:spPr/>
    </dgm:pt>
    <dgm:pt modelId="{BDC0C3CC-26A7-4BEC-A1BD-2128701852D4}" type="pres">
      <dgm:prSet presAssocID="{32992447-B1D3-4496-95B5-280C41C690B9}" presName="arrow" presStyleLbl="bgShp" presStyleIdx="0" presStyleCnt="1"/>
      <dgm:spPr/>
    </dgm:pt>
    <dgm:pt modelId="{DA7AC8F5-21B2-43A2-BB90-47338AEEE788}" type="pres">
      <dgm:prSet presAssocID="{32992447-B1D3-4496-95B5-280C41C690B9}" presName="linearProcess" presStyleCnt="0"/>
      <dgm:spPr/>
    </dgm:pt>
    <dgm:pt modelId="{D49D6E48-E2DF-4AF8-A8AE-AB5BE25DB5C4}" type="pres">
      <dgm:prSet presAssocID="{4612B633-7879-4BE7-AC1F-6026D6A23E55}" presName="textNode" presStyleLbl="node1" presStyleIdx="0" presStyleCnt="1" custScaleX="108790" custLinFactNeighborX="-6132">
        <dgm:presLayoutVars>
          <dgm:bulletEnabled val="1"/>
        </dgm:presLayoutVars>
      </dgm:prSet>
      <dgm:spPr/>
      <dgm:t>
        <a:bodyPr/>
        <a:lstStyle/>
        <a:p>
          <a:endParaRPr lang="es-EC"/>
        </a:p>
      </dgm:t>
    </dgm:pt>
  </dgm:ptLst>
  <dgm:cxnLst>
    <dgm:cxn modelId="{CDB6BBE8-4C92-47E6-AEE6-8565F286DA45}" type="presOf" srcId="{4612B633-7879-4BE7-AC1F-6026D6A23E55}" destId="{D49D6E48-E2DF-4AF8-A8AE-AB5BE25DB5C4}" srcOrd="0" destOrd="0" presId="urn:microsoft.com/office/officeart/2005/8/layout/hProcess9"/>
    <dgm:cxn modelId="{46B7716D-0B55-4313-B6D5-78DC557C7894}" srcId="{32992447-B1D3-4496-95B5-280C41C690B9}" destId="{4612B633-7879-4BE7-AC1F-6026D6A23E55}" srcOrd="0" destOrd="0" parTransId="{C5E8563D-0E17-4869-8A5B-4157DB6C6FD4}" sibTransId="{83E43C8A-A52D-48A3-92EE-BE8DC9D6700F}"/>
    <dgm:cxn modelId="{4A5FAD37-46F9-4CA9-8ED5-2684BFB39595}" type="presOf" srcId="{32992447-B1D3-4496-95B5-280C41C690B9}" destId="{9113BA21-DE03-4976-B1CB-BFFAAA8A05D5}" srcOrd="0" destOrd="0" presId="urn:microsoft.com/office/officeart/2005/8/layout/hProcess9"/>
    <dgm:cxn modelId="{BC1BE870-9DC4-4351-ACD6-FB42E703A881}" type="presParOf" srcId="{9113BA21-DE03-4976-B1CB-BFFAAA8A05D5}" destId="{BDC0C3CC-26A7-4BEC-A1BD-2128701852D4}" srcOrd="0" destOrd="0" presId="urn:microsoft.com/office/officeart/2005/8/layout/hProcess9"/>
    <dgm:cxn modelId="{F254CECF-B076-47E9-AC25-42538C97C47C}" type="presParOf" srcId="{9113BA21-DE03-4976-B1CB-BFFAAA8A05D5}" destId="{DA7AC8F5-21B2-43A2-BB90-47338AEEE788}" srcOrd="1" destOrd="0" presId="urn:microsoft.com/office/officeart/2005/8/layout/hProcess9"/>
    <dgm:cxn modelId="{76F787DC-85FC-40BC-862E-93D69CF49C7C}" type="presParOf" srcId="{DA7AC8F5-21B2-43A2-BB90-47338AEEE788}" destId="{D49D6E48-E2DF-4AF8-A8AE-AB5BE25DB5C4}" srcOrd="0" destOrd="0" presId="urn:microsoft.com/office/officeart/2005/8/layout/hProcess9"/>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5C7D94-8401-4F77-B28D-9E27E7055588}"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C"/>
        </a:p>
      </dgm:t>
    </dgm:pt>
    <dgm:pt modelId="{B6CB4282-5B88-41D3-9B27-FA7924233236}">
      <dgm:prSet phldrT="[Texto]"/>
      <dgm:spPr/>
      <dgm:t>
        <a:bodyPr/>
        <a:lstStyle/>
        <a:p>
          <a:pPr algn="just"/>
          <a:endParaRPr lang="es-EC" dirty="0"/>
        </a:p>
      </dgm:t>
    </dgm:pt>
    <dgm:pt modelId="{F8644108-6468-4A2B-953B-66DDD0542193}" type="parTrans" cxnId="{77784D9F-CB78-4A24-9019-5FE2F46E1771}">
      <dgm:prSet/>
      <dgm:spPr/>
      <dgm:t>
        <a:bodyPr/>
        <a:lstStyle/>
        <a:p>
          <a:endParaRPr lang="es-EC"/>
        </a:p>
      </dgm:t>
    </dgm:pt>
    <dgm:pt modelId="{8EA00D81-8052-46F1-98B5-426EA7075428}" type="sibTrans" cxnId="{77784D9F-CB78-4A24-9019-5FE2F46E1771}">
      <dgm:prSet/>
      <dgm:spPr/>
      <dgm:t>
        <a:bodyPr/>
        <a:lstStyle/>
        <a:p>
          <a:endParaRPr lang="es-EC"/>
        </a:p>
      </dgm:t>
    </dgm:pt>
    <dgm:pt modelId="{99561A61-96A5-43D8-85BB-E90CDAFF4EB7}">
      <dgm:prSet phldrT="[Texto]"/>
      <dgm:spPr/>
      <dgm:t>
        <a:bodyPr/>
        <a:lstStyle/>
        <a:p>
          <a:endParaRPr lang="es-EC" dirty="0"/>
        </a:p>
      </dgm:t>
    </dgm:pt>
    <dgm:pt modelId="{392D1690-4BD6-4E1B-AB56-A9572D747410}" type="sibTrans" cxnId="{4ADF7964-F1F4-48CB-B2FC-01F2B2A611FD}">
      <dgm:prSet/>
      <dgm:spPr/>
      <dgm:t>
        <a:bodyPr/>
        <a:lstStyle/>
        <a:p>
          <a:endParaRPr lang="es-EC"/>
        </a:p>
      </dgm:t>
    </dgm:pt>
    <dgm:pt modelId="{F3B0D2B2-A700-4A9F-BAAD-A57865E2F46B}" type="parTrans" cxnId="{4ADF7964-F1F4-48CB-B2FC-01F2B2A611FD}">
      <dgm:prSet/>
      <dgm:spPr/>
      <dgm:t>
        <a:bodyPr/>
        <a:lstStyle/>
        <a:p>
          <a:endParaRPr lang="es-EC"/>
        </a:p>
      </dgm:t>
    </dgm:pt>
    <dgm:pt modelId="{E9BDCF81-CDED-43ED-8327-1AA544BD3D44}">
      <dgm:prSet phldrT="[Texto]" phldr="1"/>
      <dgm:spPr/>
      <dgm:t>
        <a:bodyPr/>
        <a:lstStyle/>
        <a:p>
          <a:endParaRPr lang="es-EC" dirty="0"/>
        </a:p>
      </dgm:t>
    </dgm:pt>
    <dgm:pt modelId="{381EA82D-4A2A-4681-978C-9AFF716C3E38}" type="sibTrans" cxnId="{9A35FAFD-C004-4D09-97D4-1CED1699087B}">
      <dgm:prSet/>
      <dgm:spPr/>
      <dgm:t>
        <a:bodyPr/>
        <a:lstStyle/>
        <a:p>
          <a:endParaRPr lang="es-EC"/>
        </a:p>
      </dgm:t>
    </dgm:pt>
    <dgm:pt modelId="{C391EC04-5229-47A7-A45D-63ED57B8711E}" type="parTrans" cxnId="{9A35FAFD-C004-4D09-97D4-1CED1699087B}">
      <dgm:prSet/>
      <dgm:spPr/>
      <dgm:t>
        <a:bodyPr/>
        <a:lstStyle/>
        <a:p>
          <a:endParaRPr lang="es-EC"/>
        </a:p>
      </dgm:t>
    </dgm:pt>
    <dgm:pt modelId="{9AB213C5-74D0-4711-9DCC-424663F39583}" type="pres">
      <dgm:prSet presAssocID="{CE5C7D94-8401-4F77-B28D-9E27E7055588}" presName="Name0" presStyleCnt="0">
        <dgm:presLayoutVars>
          <dgm:dir/>
          <dgm:resizeHandles val="exact"/>
        </dgm:presLayoutVars>
      </dgm:prSet>
      <dgm:spPr/>
      <dgm:t>
        <a:bodyPr/>
        <a:lstStyle/>
        <a:p>
          <a:endParaRPr lang="es-EC"/>
        </a:p>
      </dgm:t>
    </dgm:pt>
    <dgm:pt modelId="{82E01D1C-2369-4AAF-90A9-7953D74F3C9B}" type="pres">
      <dgm:prSet presAssocID="{B6CB4282-5B88-41D3-9B27-FA7924233236}" presName="composite" presStyleCnt="0"/>
      <dgm:spPr/>
    </dgm:pt>
    <dgm:pt modelId="{FD949E5E-E408-4673-98EB-F0D56BB92F8F}" type="pres">
      <dgm:prSet presAssocID="{B6CB4282-5B88-41D3-9B27-FA7924233236}" presName="rect1" presStyleLbl="bgShp" presStyleIdx="0" presStyleCnt="3"/>
      <dgm:spPr>
        <a:blipFill rotWithShape="1">
          <a:blip xmlns:r="http://schemas.openxmlformats.org/officeDocument/2006/relationships" r:embed="rId1"/>
          <a:stretch>
            <a:fillRect/>
          </a:stretch>
        </a:blipFill>
      </dgm:spPr>
    </dgm:pt>
    <dgm:pt modelId="{C17CFCA4-337B-447F-B59A-A7F674C18ACE}" type="pres">
      <dgm:prSet presAssocID="{B6CB4282-5B88-41D3-9B27-FA7924233236}" presName="rect2" presStyleLbl="trBgShp" presStyleIdx="0" presStyleCnt="3">
        <dgm:presLayoutVars>
          <dgm:bulletEnabled val="1"/>
        </dgm:presLayoutVars>
      </dgm:prSet>
      <dgm:spPr/>
      <dgm:t>
        <a:bodyPr/>
        <a:lstStyle/>
        <a:p>
          <a:endParaRPr lang="es-EC"/>
        </a:p>
      </dgm:t>
    </dgm:pt>
    <dgm:pt modelId="{9EC299F6-4CD3-45CE-9786-D082CC2525BF}" type="pres">
      <dgm:prSet presAssocID="{8EA00D81-8052-46F1-98B5-426EA7075428}" presName="sibTrans" presStyleCnt="0"/>
      <dgm:spPr/>
    </dgm:pt>
    <dgm:pt modelId="{DBB8DE04-83B1-41F7-ABD9-312D2F46388B}" type="pres">
      <dgm:prSet presAssocID="{99561A61-96A5-43D8-85BB-E90CDAFF4EB7}" presName="composite" presStyleCnt="0"/>
      <dgm:spPr/>
    </dgm:pt>
    <dgm:pt modelId="{1353C91E-8C9A-4070-AC99-E64C29945990}" type="pres">
      <dgm:prSet presAssocID="{99561A61-96A5-43D8-85BB-E90CDAFF4EB7}" presName="rect1" presStyleLbl="bgShp" presStyleIdx="1" presStyleCnt="3"/>
      <dgm:spPr>
        <a:blipFill rotWithShape="1">
          <a:blip xmlns:r="http://schemas.openxmlformats.org/officeDocument/2006/relationships" r:embed="rId2"/>
          <a:stretch>
            <a:fillRect/>
          </a:stretch>
        </a:blipFill>
      </dgm:spPr>
      <dgm:t>
        <a:bodyPr/>
        <a:lstStyle/>
        <a:p>
          <a:endParaRPr lang="es-EC"/>
        </a:p>
      </dgm:t>
    </dgm:pt>
    <dgm:pt modelId="{0FA7A0BC-A135-48AC-A47C-F4AB89B3BCE2}" type="pres">
      <dgm:prSet presAssocID="{99561A61-96A5-43D8-85BB-E90CDAFF4EB7}" presName="rect2" presStyleLbl="trBgShp" presStyleIdx="1" presStyleCnt="3">
        <dgm:presLayoutVars>
          <dgm:bulletEnabled val="1"/>
        </dgm:presLayoutVars>
      </dgm:prSet>
      <dgm:spPr/>
      <dgm:t>
        <a:bodyPr/>
        <a:lstStyle/>
        <a:p>
          <a:endParaRPr lang="es-EC"/>
        </a:p>
      </dgm:t>
    </dgm:pt>
    <dgm:pt modelId="{FF4E52F3-76DA-4A8F-A12C-7C3B42E10989}" type="pres">
      <dgm:prSet presAssocID="{392D1690-4BD6-4E1B-AB56-A9572D747410}" presName="sibTrans" presStyleCnt="0"/>
      <dgm:spPr/>
    </dgm:pt>
    <dgm:pt modelId="{17153FC5-C884-4EAB-971D-3381C5C6D53D}" type="pres">
      <dgm:prSet presAssocID="{E9BDCF81-CDED-43ED-8327-1AA544BD3D44}" presName="composite" presStyleCnt="0"/>
      <dgm:spPr/>
    </dgm:pt>
    <dgm:pt modelId="{759CD662-984D-4E95-ADC2-9A6DC0937D62}" type="pres">
      <dgm:prSet presAssocID="{E9BDCF81-CDED-43ED-8327-1AA544BD3D44}" presName="rect1" presStyleLbl="bgShp" presStyleIdx="2" presStyleCnt="3"/>
      <dgm:spPr>
        <a:blipFill rotWithShape="1">
          <a:blip xmlns:r="http://schemas.openxmlformats.org/officeDocument/2006/relationships" r:embed="rId3"/>
          <a:stretch>
            <a:fillRect/>
          </a:stretch>
        </a:blipFill>
      </dgm:spPr>
      <dgm:t>
        <a:bodyPr/>
        <a:lstStyle/>
        <a:p>
          <a:endParaRPr lang="es-EC"/>
        </a:p>
      </dgm:t>
    </dgm:pt>
    <dgm:pt modelId="{83C9AF0C-F535-4BE7-B767-B85C2649DE40}" type="pres">
      <dgm:prSet presAssocID="{E9BDCF81-CDED-43ED-8327-1AA544BD3D44}" presName="rect2" presStyleLbl="trBgShp" presStyleIdx="2" presStyleCnt="3">
        <dgm:presLayoutVars>
          <dgm:bulletEnabled val="1"/>
        </dgm:presLayoutVars>
      </dgm:prSet>
      <dgm:spPr/>
      <dgm:t>
        <a:bodyPr/>
        <a:lstStyle/>
        <a:p>
          <a:endParaRPr lang="es-EC"/>
        </a:p>
      </dgm:t>
    </dgm:pt>
  </dgm:ptLst>
  <dgm:cxnLst>
    <dgm:cxn modelId="{70D242B1-6A10-41A2-A3FE-B93429DEE856}" type="presOf" srcId="{99561A61-96A5-43D8-85BB-E90CDAFF4EB7}" destId="{0FA7A0BC-A135-48AC-A47C-F4AB89B3BCE2}" srcOrd="0" destOrd="0" presId="urn:microsoft.com/office/officeart/2008/layout/BendingPictureSemiTransparentText"/>
    <dgm:cxn modelId="{0650D15D-7EC4-42C5-93FB-9C0FE68498D9}" type="presOf" srcId="{B6CB4282-5B88-41D3-9B27-FA7924233236}" destId="{C17CFCA4-337B-447F-B59A-A7F674C18ACE}" srcOrd="0" destOrd="0" presId="urn:microsoft.com/office/officeart/2008/layout/BendingPictureSemiTransparentText"/>
    <dgm:cxn modelId="{9A35FAFD-C004-4D09-97D4-1CED1699087B}" srcId="{CE5C7D94-8401-4F77-B28D-9E27E7055588}" destId="{E9BDCF81-CDED-43ED-8327-1AA544BD3D44}" srcOrd="2" destOrd="0" parTransId="{C391EC04-5229-47A7-A45D-63ED57B8711E}" sibTransId="{381EA82D-4A2A-4681-978C-9AFF716C3E38}"/>
    <dgm:cxn modelId="{C6FA10F0-B8C1-454A-BF94-1924FEE7FC1E}" type="presOf" srcId="{E9BDCF81-CDED-43ED-8327-1AA544BD3D44}" destId="{83C9AF0C-F535-4BE7-B767-B85C2649DE40}" srcOrd="0" destOrd="0" presId="urn:microsoft.com/office/officeart/2008/layout/BendingPictureSemiTransparentText"/>
    <dgm:cxn modelId="{C88EED22-AB83-4FD3-97DA-A5EEE1FA5D0E}" type="presOf" srcId="{CE5C7D94-8401-4F77-B28D-9E27E7055588}" destId="{9AB213C5-74D0-4711-9DCC-424663F39583}" srcOrd="0" destOrd="0" presId="urn:microsoft.com/office/officeart/2008/layout/BendingPictureSemiTransparentText"/>
    <dgm:cxn modelId="{77784D9F-CB78-4A24-9019-5FE2F46E1771}" srcId="{CE5C7D94-8401-4F77-B28D-9E27E7055588}" destId="{B6CB4282-5B88-41D3-9B27-FA7924233236}" srcOrd="0" destOrd="0" parTransId="{F8644108-6468-4A2B-953B-66DDD0542193}" sibTransId="{8EA00D81-8052-46F1-98B5-426EA7075428}"/>
    <dgm:cxn modelId="{4ADF7964-F1F4-48CB-B2FC-01F2B2A611FD}" srcId="{CE5C7D94-8401-4F77-B28D-9E27E7055588}" destId="{99561A61-96A5-43D8-85BB-E90CDAFF4EB7}" srcOrd="1" destOrd="0" parTransId="{F3B0D2B2-A700-4A9F-BAAD-A57865E2F46B}" sibTransId="{392D1690-4BD6-4E1B-AB56-A9572D747410}"/>
    <dgm:cxn modelId="{BB287B2E-323C-4A7A-899A-D21C34D6024E}" type="presParOf" srcId="{9AB213C5-74D0-4711-9DCC-424663F39583}" destId="{82E01D1C-2369-4AAF-90A9-7953D74F3C9B}" srcOrd="0" destOrd="0" presId="urn:microsoft.com/office/officeart/2008/layout/BendingPictureSemiTransparentText"/>
    <dgm:cxn modelId="{3B18CE49-BC4F-4C4B-B104-9E5061D1C5C4}" type="presParOf" srcId="{82E01D1C-2369-4AAF-90A9-7953D74F3C9B}" destId="{FD949E5E-E408-4673-98EB-F0D56BB92F8F}" srcOrd="0" destOrd="0" presId="urn:microsoft.com/office/officeart/2008/layout/BendingPictureSemiTransparentText"/>
    <dgm:cxn modelId="{4721D747-94E0-4992-9C18-0477678692DD}" type="presParOf" srcId="{82E01D1C-2369-4AAF-90A9-7953D74F3C9B}" destId="{C17CFCA4-337B-447F-B59A-A7F674C18ACE}" srcOrd="1" destOrd="0" presId="urn:microsoft.com/office/officeart/2008/layout/BendingPictureSemiTransparentText"/>
    <dgm:cxn modelId="{3858A107-42C0-4EE1-A63D-257D926EE46F}" type="presParOf" srcId="{9AB213C5-74D0-4711-9DCC-424663F39583}" destId="{9EC299F6-4CD3-45CE-9786-D082CC2525BF}" srcOrd="1" destOrd="0" presId="urn:microsoft.com/office/officeart/2008/layout/BendingPictureSemiTransparentText"/>
    <dgm:cxn modelId="{645741E4-9B17-4D48-82A1-C6058F3B26DD}" type="presParOf" srcId="{9AB213C5-74D0-4711-9DCC-424663F39583}" destId="{DBB8DE04-83B1-41F7-ABD9-312D2F46388B}" srcOrd="2" destOrd="0" presId="urn:microsoft.com/office/officeart/2008/layout/BendingPictureSemiTransparentText"/>
    <dgm:cxn modelId="{797BDE50-84D2-45A4-A14E-358E6EE461CC}" type="presParOf" srcId="{DBB8DE04-83B1-41F7-ABD9-312D2F46388B}" destId="{1353C91E-8C9A-4070-AC99-E64C29945990}" srcOrd="0" destOrd="0" presId="urn:microsoft.com/office/officeart/2008/layout/BendingPictureSemiTransparentText"/>
    <dgm:cxn modelId="{E54E144D-2F09-44F4-83DD-0F4AB597EDE8}" type="presParOf" srcId="{DBB8DE04-83B1-41F7-ABD9-312D2F46388B}" destId="{0FA7A0BC-A135-48AC-A47C-F4AB89B3BCE2}" srcOrd="1" destOrd="0" presId="urn:microsoft.com/office/officeart/2008/layout/BendingPictureSemiTransparentText"/>
    <dgm:cxn modelId="{FD9230AE-4736-4EDF-A07F-B0F75EF60563}" type="presParOf" srcId="{9AB213C5-74D0-4711-9DCC-424663F39583}" destId="{FF4E52F3-76DA-4A8F-A12C-7C3B42E10989}" srcOrd="3" destOrd="0" presId="urn:microsoft.com/office/officeart/2008/layout/BendingPictureSemiTransparentText"/>
    <dgm:cxn modelId="{2BEF839A-FF12-4C47-A554-B13B30AECB4A}" type="presParOf" srcId="{9AB213C5-74D0-4711-9DCC-424663F39583}" destId="{17153FC5-C884-4EAB-971D-3381C5C6D53D}" srcOrd="4" destOrd="0" presId="urn:microsoft.com/office/officeart/2008/layout/BendingPictureSemiTransparentText"/>
    <dgm:cxn modelId="{C6314606-D3D8-4BDB-9814-19439E41445D}" type="presParOf" srcId="{17153FC5-C884-4EAB-971D-3381C5C6D53D}" destId="{759CD662-984D-4E95-ADC2-9A6DC0937D62}" srcOrd="0" destOrd="0" presId="urn:microsoft.com/office/officeart/2008/layout/BendingPictureSemiTransparentText"/>
    <dgm:cxn modelId="{E26FFA4E-54A5-4A46-B712-B9B17C509CC4}" type="presParOf" srcId="{17153FC5-C884-4EAB-971D-3381C5C6D53D}" destId="{83C9AF0C-F535-4BE7-B767-B85C2649DE40}"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848C7DA6-71CC-45D6-B871-E95F2FC8876A}" type="doc">
      <dgm:prSet loTypeId="urn:microsoft.com/office/officeart/2005/8/layout/chevron2" loCatId="list" qsTypeId="urn:microsoft.com/office/officeart/2005/8/quickstyle/3d2" qsCatId="3D" csTypeId="urn:microsoft.com/office/officeart/2005/8/colors/accent3_1" csCatId="accent3" phldr="1"/>
      <dgm:spPr/>
      <dgm:t>
        <a:bodyPr/>
        <a:lstStyle/>
        <a:p>
          <a:endParaRPr lang="es-EC"/>
        </a:p>
      </dgm:t>
    </dgm:pt>
    <dgm:pt modelId="{B1DB48CA-B151-468D-9410-5074AA86C571}">
      <dgm:prSet phldrT="[Texto]" custT="1"/>
      <dgm:spPr/>
      <dgm:t>
        <a:bodyPr/>
        <a:lstStyle/>
        <a:p>
          <a:endParaRPr lang="es-EC" sz="2200" b="0" dirty="0"/>
        </a:p>
      </dgm:t>
    </dgm:pt>
    <dgm:pt modelId="{FB3BD45C-1FF7-4178-B4AA-5699A94D8EA3}" type="parTrans" cxnId="{128EC4C8-520B-4FEB-AB2E-75CE28FD63C6}">
      <dgm:prSet/>
      <dgm:spPr/>
      <dgm:t>
        <a:bodyPr/>
        <a:lstStyle/>
        <a:p>
          <a:endParaRPr lang="es-EC" sz="2200" b="0" dirty="0"/>
        </a:p>
      </dgm:t>
    </dgm:pt>
    <dgm:pt modelId="{19EEF47E-6E45-4703-8A34-245904C62111}" type="sibTrans" cxnId="{128EC4C8-520B-4FEB-AB2E-75CE28FD63C6}">
      <dgm:prSet/>
      <dgm:spPr/>
      <dgm:t>
        <a:bodyPr/>
        <a:lstStyle/>
        <a:p>
          <a:endParaRPr lang="es-EC" sz="2200" b="0" dirty="0"/>
        </a:p>
      </dgm:t>
    </dgm:pt>
    <dgm:pt modelId="{64B4C008-1FA8-4648-923D-C3B27B5A586D}">
      <dgm:prSet phldrT="[Texto]" custT="1"/>
      <dgm:spPr/>
      <dgm:t>
        <a:bodyPr/>
        <a:lstStyle/>
        <a:p>
          <a:endParaRPr lang="es-EC" sz="2200" b="0" dirty="0"/>
        </a:p>
      </dgm:t>
    </dgm:pt>
    <dgm:pt modelId="{178DEACF-A541-441B-8D72-734B3822AFDB}" type="parTrans" cxnId="{0004A45E-3572-4722-88C1-410374C9440C}">
      <dgm:prSet/>
      <dgm:spPr/>
      <dgm:t>
        <a:bodyPr/>
        <a:lstStyle/>
        <a:p>
          <a:endParaRPr lang="es-EC" sz="2200" b="0" dirty="0"/>
        </a:p>
      </dgm:t>
    </dgm:pt>
    <dgm:pt modelId="{36D8ACED-C693-4A91-B763-2A15251FE65F}" type="sibTrans" cxnId="{0004A45E-3572-4722-88C1-410374C9440C}">
      <dgm:prSet/>
      <dgm:spPr/>
      <dgm:t>
        <a:bodyPr/>
        <a:lstStyle/>
        <a:p>
          <a:endParaRPr lang="es-EC" sz="2200" b="0" dirty="0"/>
        </a:p>
      </dgm:t>
    </dgm:pt>
    <dgm:pt modelId="{B534E934-A19D-40FF-A124-2378426B5579}">
      <dgm:prSet phldrT="[Texto]" custT="1"/>
      <dgm:spPr/>
      <dgm:t>
        <a:bodyPr/>
        <a:lstStyle/>
        <a:p>
          <a:r>
            <a:rPr lang="es-ES" sz="2200" b="0" dirty="0" smtClean="0"/>
            <a:t>COTIZACIÓN DE COSTOS </a:t>
          </a:r>
          <a:endParaRPr lang="es-EC" sz="2200" b="0" dirty="0"/>
        </a:p>
      </dgm:t>
    </dgm:pt>
    <dgm:pt modelId="{1F87A229-16E2-4EFA-925F-D1FA36FD5FD8}" type="parTrans" cxnId="{EB937213-055F-4079-8006-ED230138EB1E}">
      <dgm:prSet/>
      <dgm:spPr/>
      <dgm:t>
        <a:bodyPr/>
        <a:lstStyle/>
        <a:p>
          <a:endParaRPr lang="es-EC" sz="2200" b="0" dirty="0"/>
        </a:p>
      </dgm:t>
    </dgm:pt>
    <dgm:pt modelId="{6FB699A1-5214-4FBB-9FEA-B96D0BF49F0D}" type="sibTrans" cxnId="{EB937213-055F-4079-8006-ED230138EB1E}">
      <dgm:prSet/>
      <dgm:spPr/>
      <dgm:t>
        <a:bodyPr/>
        <a:lstStyle/>
        <a:p>
          <a:endParaRPr lang="es-EC" sz="2200" b="0" dirty="0"/>
        </a:p>
      </dgm:t>
    </dgm:pt>
    <dgm:pt modelId="{E5D3CF94-8B4C-42B7-9AE5-0732840FDE47}">
      <dgm:prSet phldrT="[Texto]" custT="1"/>
      <dgm:spPr/>
      <dgm:t>
        <a:bodyPr/>
        <a:lstStyle/>
        <a:p>
          <a:endParaRPr lang="es-EC" sz="2200" b="0" dirty="0"/>
        </a:p>
      </dgm:t>
    </dgm:pt>
    <dgm:pt modelId="{31BFCE90-609F-4104-A0BA-E7E87F575AD0}" type="parTrans" cxnId="{5E73213F-3B59-488C-BADD-32C428FFA758}">
      <dgm:prSet/>
      <dgm:spPr/>
      <dgm:t>
        <a:bodyPr/>
        <a:lstStyle/>
        <a:p>
          <a:endParaRPr lang="es-EC" sz="2200" b="0" dirty="0"/>
        </a:p>
      </dgm:t>
    </dgm:pt>
    <dgm:pt modelId="{312CF8AA-360B-4BAD-A0EC-4E42A9C67461}" type="sibTrans" cxnId="{5E73213F-3B59-488C-BADD-32C428FFA758}">
      <dgm:prSet/>
      <dgm:spPr/>
      <dgm:t>
        <a:bodyPr/>
        <a:lstStyle/>
        <a:p>
          <a:endParaRPr lang="es-EC" sz="2200" b="0" dirty="0"/>
        </a:p>
      </dgm:t>
    </dgm:pt>
    <dgm:pt modelId="{ED0D3A8C-6349-4DFC-9207-94E19C928417}">
      <dgm:prSet custT="1"/>
      <dgm:spPr/>
      <dgm:t>
        <a:bodyPr/>
        <a:lstStyle/>
        <a:p>
          <a:pPr algn="just"/>
          <a:r>
            <a:rPr lang="es-ES" sz="2200" b="0" dirty="0" smtClean="0"/>
            <a:t>PLAN DE ACCIÓN Y MEJORA </a:t>
          </a:r>
          <a:endParaRPr lang="es-EC" sz="2200" b="0" dirty="0"/>
        </a:p>
      </dgm:t>
    </dgm:pt>
    <dgm:pt modelId="{35EB9C58-B695-4EC0-A85A-4054B9BA96EC}" type="parTrans" cxnId="{88FC649F-19FB-4CFE-80B9-239EE5491793}">
      <dgm:prSet/>
      <dgm:spPr/>
      <dgm:t>
        <a:bodyPr/>
        <a:lstStyle/>
        <a:p>
          <a:endParaRPr lang="es-EC" sz="2200" b="0" dirty="0"/>
        </a:p>
      </dgm:t>
    </dgm:pt>
    <dgm:pt modelId="{4436BA98-3476-4DC4-8AA4-EA10FA26321B}" type="sibTrans" cxnId="{88FC649F-19FB-4CFE-80B9-239EE5491793}">
      <dgm:prSet/>
      <dgm:spPr/>
      <dgm:t>
        <a:bodyPr/>
        <a:lstStyle/>
        <a:p>
          <a:endParaRPr lang="es-EC" sz="2200" b="0" dirty="0"/>
        </a:p>
      </dgm:t>
    </dgm:pt>
    <dgm:pt modelId="{ADF2CE5A-DFEC-416A-BE76-F212B028F99B}">
      <dgm:prSet phldrT="[Texto]" custT="1"/>
      <dgm:spPr/>
      <dgm:t>
        <a:bodyPr/>
        <a:lstStyle/>
        <a:p>
          <a:pPr algn="just"/>
          <a:r>
            <a:rPr lang="es-ES" sz="2200" b="0" dirty="0" smtClean="0"/>
            <a:t>ANÁLISIS COMPARATIVO DE RESULTADOS </a:t>
          </a:r>
          <a:endParaRPr lang="es-EC" sz="2200" b="0" dirty="0"/>
        </a:p>
      </dgm:t>
    </dgm:pt>
    <dgm:pt modelId="{05639320-376C-45DD-82ED-534112FA4E22}" type="sibTrans" cxnId="{65714839-DC4F-49AF-8F2F-B606DEE52ECE}">
      <dgm:prSet/>
      <dgm:spPr/>
      <dgm:t>
        <a:bodyPr/>
        <a:lstStyle/>
        <a:p>
          <a:endParaRPr lang="es-EC" sz="2200" b="0" dirty="0"/>
        </a:p>
      </dgm:t>
    </dgm:pt>
    <dgm:pt modelId="{A8BF3594-CF08-4BCC-9699-AA3AE5D98A21}" type="parTrans" cxnId="{65714839-DC4F-49AF-8F2F-B606DEE52ECE}">
      <dgm:prSet/>
      <dgm:spPr/>
      <dgm:t>
        <a:bodyPr/>
        <a:lstStyle/>
        <a:p>
          <a:endParaRPr lang="es-EC" sz="2200" b="0" dirty="0"/>
        </a:p>
      </dgm:t>
    </dgm:pt>
    <dgm:pt modelId="{6521D9ED-A92D-48CC-8909-DCCB398AC919}" type="pres">
      <dgm:prSet presAssocID="{848C7DA6-71CC-45D6-B871-E95F2FC8876A}" presName="linearFlow" presStyleCnt="0">
        <dgm:presLayoutVars>
          <dgm:dir/>
          <dgm:animLvl val="lvl"/>
          <dgm:resizeHandles val="exact"/>
        </dgm:presLayoutVars>
      </dgm:prSet>
      <dgm:spPr/>
      <dgm:t>
        <a:bodyPr/>
        <a:lstStyle/>
        <a:p>
          <a:endParaRPr lang="es-EC"/>
        </a:p>
      </dgm:t>
    </dgm:pt>
    <dgm:pt modelId="{C99762C4-D4C0-489B-B717-E5385175A86B}" type="pres">
      <dgm:prSet presAssocID="{B1DB48CA-B151-468D-9410-5074AA86C571}" presName="composite" presStyleCnt="0"/>
      <dgm:spPr/>
      <dgm:t>
        <a:bodyPr/>
        <a:lstStyle/>
        <a:p>
          <a:endParaRPr lang="es-EC"/>
        </a:p>
      </dgm:t>
    </dgm:pt>
    <dgm:pt modelId="{07338FFF-5B1D-4770-80AF-D91B9309F51B}" type="pres">
      <dgm:prSet presAssocID="{B1DB48CA-B151-468D-9410-5074AA86C571}" presName="parentText" presStyleLbl="alignNode1" presStyleIdx="0" presStyleCnt="3">
        <dgm:presLayoutVars>
          <dgm:chMax val="1"/>
          <dgm:bulletEnabled val="1"/>
        </dgm:presLayoutVars>
      </dgm:prSet>
      <dgm:spPr/>
      <dgm:t>
        <a:bodyPr/>
        <a:lstStyle/>
        <a:p>
          <a:endParaRPr lang="es-EC"/>
        </a:p>
      </dgm:t>
    </dgm:pt>
    <dgm:pt modelId="{BF3DC8B1-CD38-4B96-AD4D-6BA8E750CFBA}" type="pres">
      <dgm:prSet presAssocID="{B1DB48CA-B151-468D-9410-5074AA86C571}" presName="descendantText" presStyleLbl="alignAcc1" presStyleIdx="0" presStyleCnt="3" custLinFactNeighborY="-15141">
        <dgm:presLayoutVars>
          <dgm:bulletEnabled val="1"/>
        </dgm:presLayoutVars>
      </dgm:prSet>
      <dgm:spPr/>
      <dgm:t>
        <a:bodyPr/>
        <a:lstStyle/>
        <a:p>
          <a:endParaRPr lang="es-EC"/>
        </a:p>
      </dgm:t>
    </dgm:pt>
    <dgm:pt modelId="{64C799AE-B803-4926-A607-AA5C4BA65AD1}" type="pres">
      <dgm:prSet presAssocID="{19EEF47E-6E45-4703-8A34-245904C62111}" presName="sp" presStyleCnt="0"/>
      <dgm:spPr/>
      <dgm:t>
        <a:bodyPr/>
        <a:lstStyle/>
        <a:p>
          <a:endParaRPr lang="es-EC"/>
        </a:p>
      </dgm:t>
    </dgm:pt>
    <dgm:pt modelId="{39B5100A-85F6-456F-A7D4-4EA1F4A308A6}" type="pres">
      <dgm:prSet presAssocID="{64B4C008-1FA8-4648-923D-C3B27B5A586D}" presName="composite" presStyleCnt="0"/>
      <dgm:spPr/>
      <dgm:t>
        <a:bodyPr/>
        <a:lstStyle/>
        <a:p>
          <a:endParaRPr lang="es-EC"/>
        </a:p>
      </dgm:t>
    </dgm:pt>
    <dgm:pt modelId="{5B4248A9-A13B-4614-A90E-2B407248D5BC}" type="pres">
      <dgm:prSet presAssocID="{64B4C008-1FA8-4648-923D-C3B27B5A586D}" presName="parentText" presStyleLbl="alignNode1" presStyleIdx="1" presStyleCnt="3">
        <dgm:presLayoutVars>
          <dgm:chMax val="1"/>
          <dgm:bulletEnabled val="1"/>
        </dgm:presLayoutVars>
      </dgm:prSet>
      <dgm:spPr/>
      <dgm:t>
        <a:bodyPr/>
        <a:lstStyle/>
        <a:p>
          <a:endParaRPr lang="es-EC"/>
        </a:p>
      </dgm:t>
    </dgm:pt>
    <dgm:pt modelId="{3B560028-BAEB-4BE1-A4D6-2BF0EBB28653}" type="pres">
      <dgm:prSet presAssocID="{64B4C008-1FA8-4648-923D-C3B27B5A586D}" presName="descendantText" presStyleLbl="alignAcc1" presStyleIdx="1" presStyleCnt="3">
        <dgm:presLayoutVars>
          <dgm:bulletEnabled val="1"/>
        </dgm:presLayoutVars>
      </dgm:prSet>
      <dgm:spPr/>
      <dgm:t>
        <a:bodyPr/>
        <a:lstStyle/>
        <a:p>
          <a:endParaRPr lang="es-EC"/>
        </a:p>
      </dgm:t>
    </dgm:pt>
    <dgm:pt modelId="{31BB43A4-FAF3-469A-AD0D-506CE07F0812}" type="pres">
      <dgm:prSet presAssocID="{36D8ACED-C693-4A91-B763-2A15251FE65F}" presName="sp" presStyleCnt="0"/>
      <dgm:spPr/>
      <dgm:t>
        <a:bodyPr/>
        <a:lstStyle/>
        <a:p>
          <a:endParaRPr lang="es-EC"/>
        </a:p>
      </dgm:t>
    </dgm:pt>
    <dgm:pt modelId="{22596DC6-6F20-4A2F-BCDE-CC4DE3A4631C}" type="pres">
      <dgm:prSet presAssocID="{E5D3CF94-8B4C-42B7-9AE5-0732840FDE47}" presName="composite" presStyleCnt="0"/>
      <dgm:spPr/>
      <dgm:t>
        <a:bodyPr/>
        <a:lstStyle/>
        <a:p>
          <a:endParaRPr lang="es-EC"/>
        </a:p>
      </dgm:t>
    </dgm:pt>
    <dgm:pt modelId="{909FE397-D4F9-4B43-AEDE-50C847A986AC}" type="pres">
      <dgm:prSet presAssocID="{E5D3CF94-8B4C-42B7-9AE5-0732840FDE47}" presName="parentText" presStyleLbl="alignNode1" presStyleIdx="2" presStyleCnt="3">
        <dgm:presLayoutVars>
          <dgm:chMax val="1"/>
          <dgm:bulletEnabled val="1"/>
        </dgm:presLayoutVars>
      </dgm:prSet>
      <dgm:spPr/>
      <dgm:t>
        <a:bodyPr/>
        <a:lstStyle/>
        <a:p>
          <a:endParaRPr lang="es-EC"/>
        </a:p>
      </dgm:t>
    </dgm:pt>
    <dgm:pt modelId="{B0D61278-2ED6-4E1F-9F77-882F4C425FEA}" type="pres">
      <dgm:prSet presAssocID="{E5D3CF94-8B4C-42B7-9AE5-0732840FDE47}" presName="descendantText" presStyleLbl="alignAcc1" presStyleIdx="2" presStyleCnt="3">
        <dgm:presLayoutVars>
          <dgm:bulletEnabled val="1"/>
        </dgm:presLayoutVars>
      </dgm:prSet>
      <dgm:spPr/>
      <dgm:t>
        <a:bodyPr/>
        <a:lstStyle/>
        <a:p>
          <a:endParaRPr lang="es-EC"/>
        </a:p>
      </dgm:t>
    </dgm:pt>
  </dgm:ptLst>
  <dgm:cxnLst>
    <dgm:cxn modelId="{EBB4504A-1240-4BFA-A7DE-44D3FDF0C2DA}" type="presOf" srcId="{848C7DA6-71CC-45D6-B871-E95F2FC8876A}" destId="{6521D9ED-A92D-48CC-8909-DCCB398AC919}" srcOrd="0" destOrd="0" presId="urn:microsoft.com/office/officeart/2005/8/layout/chevron2"/>
    <dgm:cxn modelId="{EB937213-055F-4079-8006-ED230138EB1E}" srcId="{64B4C008-1FA8-4648-923D-C3B27B5A586D}" destId="{B534E934-A19D-40FF-A124-2378426B5579}" srcOrd="0" destOrd="0" parTransId="{1F87A229-16E2-4EFA-925F-D1FA36FD5FD8}" sibTransId="{6FB699A1-5214-4FBB-9FEA-B96D0BF49F0D}"/>
    <dgm:cxn modelId="{89B71396-3A41-4085-BBD4-CB9B18CD0912}" type="presOf" srcId="{E5D3CF94-8B4C-42B7-9AE5-0732840FDE47}" destId="{909FE397-D4F9-4B43-AEDE-50C847A986AC}" srcOrd="0" destOrd="0" presId="urn:microsoft.com/office/officeart/2005/8/layout/chevron2"/>
    <dgm:cxn modelId="{5E73213F-3B59-488C-BADD-32C428FFA758}" srcId="{848C7DA6-71CC-45D6-B871-E95F2FC8876A}" destId="{E5D3CF94-8B4C-42B7-9AE5-0732840FDE47}" srcOrd="2" destOrd="0" parTransId="{31BFCE90-609F-4104-A0BA-E7E87F575AD0}" sibTransId="{312CF8AA-360B-4BAD-A0EC-4E42A9C67461}"/>
    <dgm:cxn modelId="{88FC649F-19FB-4CFE-80B9-239EE5491793}" srcId="{E5D3CF94-8B4C-42B7-9AE5-0732840FDE47}" destId="{ED0D3A8C-6349-4DFC-9207-94E19C928417}" srcOrd="0" destOrd="0" parTransId="{35EB9C58-B695-4EC0-A85A-4054B9BA96EC}" sibTransId="{4436BA98-3476-4DC4-8AA4-EA10FA26321B}"/>
    <dgm:cxn modelId="{55998503-74FE-4900-81B5-40CA260269D9}" type="presOf" srcId="{B534E934-A19D-40FF-A124-2378426B5579}" destId="{3B560028-BAEB-4BE1-A4D6-2BF0EBB28653}" srcOrd="0" destOrd="0" presId="urn:microsoft.com/office/officeart/2005/8/layout/chevron2"/>
    <dgm:cxn modelId="{06660D19-8BE2-4173-851E-D21B57484132}" type="presOf" srcId="{64B4C008-1FA8-4648-923D-C3B27B5A586D}" destId="{5B4248A9-A13B-4614-A90E-2B407248D5BC}" srcOrd="0" destOrd="0" presId="urn:microsoft.com/office/officeart/2005/8/layout/chevron2"/>
    <dgm:cxn modelId="{AEBEB9F4-C9BC-4014-B4D0-CF3EF789FE23}" type="presOf" srcId="{B1DB48CA-B151-468D-9410-5074AA86C571}" destId="{07338FFF-5B1D-4770-80AF-D91B9309F51B}" srcOrd="0" destOrd="0" presId="urn:microsoft.com/office/officeart/2005/8/layout/chevron2"/>
    <dgm:cxn modelId="{128EC4C8-520B-4FEB-AB2E-75CE28FD63C6}" srcId="{848C7DA6-71CC-45D6-B871-E95F2FC8876A}" destId="{B1DB48CA-B151-468D-9410-5074AA86C571}" srcOrd="0" destOrd="0" parTransId="{FB3BD45C-1FF7-4178-B4AA-5699A94D8EA3}" sibTransId="{19EEF47E-6E45-4703-8A34-245904C62111}"/>
    <dgm:cxn modelId="{2309C5BB-7BB4-4940-9AEF-592E38E617F8}" type="presOf" srcId="{ADF2CE5A-DFEC-416A-BE76-F212B028F99B}" destId="{BF3DC8B1-CD38-4B96-AD4D-6BA8E750CFBA}" srcOrd="0" destOrd="0" presId="urn:microsoft.com/office/officeart/2005/8/layout/chevron2"/>
    <dgm:cxn modelId="{65714839-DC4F-49AF-8F2F-B606DEE52ECE}" srcId="{B1DB48CA-B151-468D-9410-5074AA86C571}" destId="{ADF2CE5A-DFEC-416A-BE76-F212B028F99B}" srcOrd="0" destOrd="0" parTransId="{A8BF3594-CF08-4BCC-9699-AA3AE5D98A21}" sibTransId="{05639320-376C-45DD-82ED-534112FA4E22}"/>
    <dgm:cxn modelId="{DFDC1801-5F1C-44FD-BB08-C1D7043F60BB}" type="presOf" srcId="{ED0D3A8C-6349-4DFC-9207-94E19C928417}" destId="{B0D61278-2ED6-4E1F-9F77-882F4C425FEA}" srcOrd="0" destOrd="0" presId="urn:microsoft.com/office/officeart/2005/8/layout/chevron2"/>
    <dgm:cxn modelId="{0004A45E-3572-4722-88C1-410374C9440C}" srcId="{848C7DA6-71CC-45D6-B871-E95F2FC8876A}" destId="{64B4C008-1FA8-4648-923D-C3B27B5A586D}" srcOrd="1" destOrd="0" parTransId="{178DEACF-A541-441B-8D72-734B3822AFDB}" sibTransId="{36D8ACED-C693-4A91-B763-2A15251FE65F}"/>
    <dgm:cxn modelId="{C3CFEDD0-5E25-4B8C-98B5-2FC3D963CFAA}" type="presParOf" srcId="{6521D9ED-A92D-48CC-8909-DCCB398AC919}" destId="{C99762C4-D4C0-489B-B717-E5385175A86B}" srcOrd="0" destOrd="0" presId="urn:microsoft.com/office/officeart/2005/8/layout/chevron2"/>
    <dgm:cxn modelId="{1444A5E1-5C5E-48DC-B044-96732E245764}" type="presParOf" srcId="{C99762C4-D4C0-489B-B717-E5385175A86B}" destId="{07338FFF-5B1D-4770-80AF-D91B9309F51B}" srcOrd="0" destOrd="0" presId="urn:microsoft.com/office/officeart/2005/8/layout/chevron2"/>
    <dgm:cxn modelId="{37E096E4-374E-4318-9951-5FBC1627E628}" type="presParOf" srcId="{C99762C4-D4C0-489B-B717-E5385175A86B}" destId="{BF3DC8B1-CD38-4B96-AD4D-6BA8E750CFBA}" srcOrd="1" destOrd="0" presId="urn:microsoft.com/office/officeart/2005/8/layout/chevron2"/>
    <dgm:cxn modelId="{0B613903-0262-47E9-AE51-CDA75C4A9919}" type="presParOf" srcId="{6521D9ED-A92D-48CC-8909-DCCB398AC919}" destId="{64C799AE-B803-4926-A607-AA5C4BA65AD1}" srcOrd="1" destOrd="0" presId="urn:microsoft.com/office/officeart/2005/8/layout/chevron2"/>
    <dgm:cxn modelId="{CF31D4E5-A6C4-469D-8CA8-DE72A7151EE0}" type="presParOf" srcId="{6521D9ED-A92D-48CC-8909-DCCB398AC919}" destId="{39B5100A-85F6-456F-A7D4-4EA1F4A308A6}" srcOrd="2" destOrd="0" presId="urn:microsoft.com/office/officeart/2005/8/layout/chevron2"/>
    <dgm:cxn modelId="{82538DD8-6881-4FF9-9FEC-2FD2FE49078C}" type="presParOf" srcId="{39B5100A-85F6-456F-A7D4-4EA1F4A308A6}" destId="{5B4248A9-A13B-4614-A90E-2B407248D5BC}" srcOrd="0" destOrd="0" presId="urn:microsoft.com/office/officeart/2005/8/layout/chevron2"/>
    <dgm:cxn modelId="{BB747280-15BA-43CE-8CE5-EEB1F232D4B4}" type="presParOf" srcId="{39B5100A-85F6-456F-A7D4-4EA1F4A308A6}" destId="{3B560028-BAEB-4BE1-A4D6-2BF0EBB28653}" srcOrd="1" destOrd="0" presId="urn:microsoft.com/office/officeart/2005/8/layout/chevron2"/>
    <dgm:cxn modelId="{807320A5-D416-41BB-ABF3-9FD9F23CE8FB}" type="presParOf" srcId="{6521D9ED-A92D-48CC-8909-DCCB398AC919}" destId="{31BB43A4-FAF3-469A-AD0D-506CE07F0812}" srcOrd="3" destOrd="0" presId="urn:microsoft.com/office/officeart/2005/8/layout/chevron2"/>
    <dgm:cxn modelId="{F5E61F7E-C420-41EE-B77E-CA4DB3CC5BB2}" type="presParOf" srcId="{6521D9ED-A92D-48CC-8909-DCCB398AC919}" destId="{22596DC6-6F20-4A2F-BCDE-CC4DE3A4631C}" srcOrd="4" destOrd="0" presId="urn:microsoft.com/office/officeart/2005/8/layout/chevron2"/>
    <dgm:cxn modelId="{2282505D-2C41-451F-A649-C4121097D9E1}" type="presParOf" srcId="{22596DC6-6F20-4A2F-BCDE-CC4DE3A4631C}" destId="{909FE397-D4F9-4B43-AEDE-50C847A986AC}" srcOrd="0" destOrd="0" presId="urn:microsoft.com/office/officeart/2005/8/layout/chevron2"/>
    <dgm:cxn modelId="{E02AB9DC-C356-47FF-BF4B-9A418AF0F36D}" type="presParOf" srcId="{22596DC6-6F20-4A2F-BCDE-CC4DE3A4631C}" destId="{B0D61278-2ED6-4E1F-9F77-882F4C425F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6B0184A7-AABE-4C09-81FB-46BFE70E56F2}" type="doc">
      <dgm:prSet loTypeId="urn:microsoft.com/office/officeart/2005/8/layout/pyramid2" loCatId="list" qsTypeId="urn:microsoft.com/office/officeart/2005/8/quickstyle/simple1" qsCatId="simple" csTypeId="urn:microsoft.com/office/officeart/2005/8/colors/colorful1" csCatId="colorful" phldr="1"/>
      <dgm:spPr/>
    </dgm:pt>
    <dgm:pt modelId="{31CB36B8-3198-431A-AB10-07E2AA06B0DB}">
      <dgm:prSet phldrT="[Texto]" custT="1"/>
      <dgm:spPr/>
      <dgm:t>
        <a:bodyPr/>
        <a:lstStyle/>
        <a:p>
          <a:pPr algn="just"/>
          <a:r>
            <a:rPr lang="es-ES" sz="1050">
              <a:latin typeface="Arial" panose="020B0604020202020204" pitchFamily="34" charset="0"/>
              <a:cs typeface="Arial" panose="020B0604020202020204" pitchFamily="34" charset="0"/>
            </a:rPr>
            <a:t>No trabajan con un SGC (No esta definido su alcance).</a:t>
          </a:r>
        </a:p>
      </dgm:t>
    </dgm:pt>
    <dgm:pt modelId="{E71FE6CB-A68B-41ED-B90D-AFC652C7B118}" type="parTrans" cxnId="{B6D1765E-FBD6-47BB-9EC8-AAA9D06CF226}">
      <dgm:prSet/>
      <dgm:spPr/>
      <dgm:t>
        <a:bodyPr/>
        <a:lstStyle/>
        <a:p>
          <a:pPr algn="just"/>
          <a:endParaRPr lang="es-ES" sz="1050">
            <a:latin typeface="Arial" panose="020B0604020202020204" pitchFamily="34" charset="0"/>
            <a:cs typeface="Arial" panose="020B0604020202020204" pitchFamily="34" charset="0"/>
          </a:endParaRPr>
        </a:p>
      </dgm:t>
    </dgm:pt>
    <dgm:pt modelId="{B75EDBFD-8D0C-47DF-BDE6-BA674D1EF510}" type="sibTrans" cxnId="{B6D1765E-FBD6-47BB-9EC8-AAA9D06CF226}">
      <dgm:prSet/>
      <dgm:spPr/>
      <dgm:t>
        <a:bodyPr/>
        <a:lstStyle/>
        <a:p>
          <a:pPr algn="just"/>
          <a:endParaRPr lang="es-ES" sz="1050">
            <a:latin typeface="Arial" panose="020B0604020202020204" pitchFamily="34" charset="0"/>
            <a:cs typeface="Arial" panose="020B0604020202020204" pitchFamily="34" charset="0"/>
          </a:endParaRPr>
        </a:p>
      </dgm:t>
    </dgm:pt>
    <dgm:pt modelId="{FBC60997-6170-4540-A7F0-7E861C397A7A}">
      <dgm:prSet phldrT="[Texto]" custT="1"/>
      <dgm:spPr/>
      <dgm:t>
        <a:bodyPr/>
        <a:lstStyle/>
        <a:p>
          <a:pPr algn="just"/>
          <a:r>
            <a:rPr lang="es-ES" sz="1050" dirty="0">
              <a:latin typeface="Arial" panose="020B0604020202020204" pitchFamily="34" charset="0"/>
              <a:cs typeface="Arial" panose="020B0604020202020204" pitchFamily="34" charset="0"/>
            </a:rPr>
            <a:t>Tampoco se encuentra evidencia de documental de la política y objetivos de calidad. </a:t>
          </a:r>
        </a:p>
      </dgm:t>
    </dgm:pt>
    <dgm:pt modelId="{618FCBD7-E4CB-4168-8E6A-3B09047A3E7F}" type="parTrans" cxnId="{92C18827-827E-475D-A5EA-1AB46A4D4249}">
      <dgm:prSet/>
      <dgm:spPr/>
      <dgm:t>
        <a:bodyPr/>
        <a:lstStyle/>
        <a:p>
          <a:pPr algn="just"/>
          <a:endParaRPr lang="es-ES" sz="1050">
            <a:latin typeface="Arial" panose="020B0604020202020204" pitchFamily="34" charset="0"/>
            <a:cs typeface="Arial" panose="020B0604020202020204" pitchFamily="34" charset="0"/>
          </a:endParaRPr>
        </a:p>
      </dgm:t>
    </dgm:pt>
    <dgm:pt modelId="{639BBC5C-CF33-4F58-9894-2147B5A2A0D7}" type="sibTrans" cxnId="{92C18827-827E-475D-A5EA-1AB46A4D4249}">
      <dgm:prSet/>
      <dgm:spPr/>
      <dgm:t>
        <a:bodyPr/>
        <a:lstStyle/>
        <a:p>
          <a:pPr algn="just"/>
          <a:endParaRPr lang="es-ES" sz="1050">
            <a:latin typeface="Arial" panose="020B0604020202020204" pitchFamily="34" charset="0"/>
            <a:cs typeface="Arial" panose="020B0604020202020204" pitchFamily="34" charset="0"/>
          </a:endParaRPr>
        </a:p>
      </dgm:t>
    </dgm:pt>
    <dgm:pt modelId="{B508B685-F86C-440F-889E-AF7FA3A527CC}">
      <dgm:prSet phldrT="[Texto]" custT="1"/>
      <dgm:spPr/>
      <dgm:t>
        <a:bodyPr/>
        <a:lstStyle/>
        <a:p>
          <a:pPr algn="just"/>
          <a:r>
            <a:rPr lang="es-ES" sz="1050">
              <a:latin typeface="Arial" panose="020B0604020202020204" pitchFamily="34" charset="0"/>
              <a:cs typeface="Arial" panose="020B0604020202020204" pitchFamily="34" charset="0"/>
            </a:rPr>
            <a:t>Se encuentran documentados procesos operativos especificamente del departamento operativo. Esto documento no es oficial y no cumple con los requisitos de la norma. </a:t>
          </a:r>
        </a:p>
      </dgm:t>
    </dgm:pt>
    <dgm:pt modelId="{141FF9A3-79DB-4E65-A520-E32D35A64322}" type="parTrans" cxnId="{EB2455F8-2E09-4ED3-BAB3-C060A4850696}">
      <dgm:prSet/>
      <dgm:spPr/>
      <dgm:t>
        <a:bodyPr/>
        <a:lstStyle/>
        <a:p>
          <a:pPr algn="just"/>
          <a:endParaRPr lang="es-ES" sz="1050">
            <a:latin typeface="Arial" panose="020B0604020202020204" pitchFamily="34" charset="0"/>
            <a:cs typeface="Arial" panose="020B0604020202020204" pitchFamily="34" charset="0"/>
          </a:endParaRPr>
        </a:p>
      </dgm:t>
    </dgm:pt>
    <dgm:pt modelId="{EA6FDC45-21E2-446A-8D8C-21291CAB3E02}" type="sibTrans" cxnId="{EB2455F8-2E09-4ED3-BAB3-C060A4850696}">
      <dgm:prSet/>
      <dgm:spPr/>
      <dgm:t>
        <a:bodyPr/>
        <a:lstStyle/>
        <a:p>
          <a:pPr algn="just"/>
          <a:endParaRPr lang="es-ES" sz="1050">
            <a:latin typeface="Arial" panose="020B0604020202020204" pitchFamily="34" charset="0"/>
            <a:cs typeface="Arial" panose="020B0604020202020204" pitchFamily="34" charset="0"/>
          </a:endParaRPr>
        </a:p>
      </dgm:t>
    </dgm:pt>
    <dgm:pt modelId="{D5DE2378-A301-4F07-8672-42E703D81D64}">
      <dgm:prSet phldrT="[Texto]" custT="1"/>
      <dgm:spPr/>
      <dgm:t>
        <a:bodyPr/>
        <a:lstStyle/>
        <a:p>
          <a:pPr algn="just"/>
          <a:r>
            <a:rPr lang="es-ES" sz="1050">
              <a:latin typeface="Arial" panose="020B0604020202020204" pitchFamily="34" charset="0"/>
              <a:cs typeface="Arial" panose="020B0604020202020204" pitchFamily="34" charset="0"/>
            </a:rPr>
            <a:t>No existe ningún proceso documentado especificado o establecido por la norma ISO 9001:2015.</a:t>
          </a:r>
        </a:p>
      </dgm:t>
    </dgm:pt>
    <dgm:pt modelId="{7A12B64E-DEF9-405C-8FA0-1F6A6DBB89FB}" type="parTrans" cxnId="{18AFD26A-686B-4702-94DF-A82099EF7404}">
      <dgm:prSet/>
      <dgm:spPr/>
      <dgm:t>
        <a:bodyPr/>
        <a:lstStyle/>
        <a:p>
          <a:pPr algn="just"/>
          <a:endParaRPr lang="es-ES" sz="1050">
            <a:latin typeface="Arial" panose="020B0604020202020204" pitchFamily="34" charset="0"/>
            <a:cs typeface="Arial" panose="020B0604020202020204" pitchFamily="34" charset="0"/>
          </a:endParaRPr>
        </a:p>
      </dgm:t>
    </dgm:pt>
    <dgm:pt modelId="{8B47EDEC-5EE4-49F3-9C6B-3C2D11F42613}" type="sibTrans" cxnId="{18AFD26A-686B-4702-94DF-A82099EF7404}">
      <dgm:prSet/>
      <dgm:spPr/>
      <dgm:t>
        <a:bodyPr/>
        <a:lstStyle/>
        <a:p>
          <a:pPr algn="just"/>
          <a:endParaRPr lang="es-ES" sz="1050">
            <a:latin typeface="Arial" panose="020B0604020202020204" pitchFamily="34" charset="0"/>
            <a:cs typeface="Arial" panose="020B0604020202020204" pitchFamily="34" charset="0"/>
          </a:endParaRPr>
        </a:p>
      </dgm:t>
    </dgm:pt>
    <dgm:pt modelId="{085F7837-889F-45FA-A312-69EE364EC7F7}" type="pres">
      <dgm:prSet presAssocID="{6B0184A7-AABE-4C09-81FB-46BFE70E56F2}" presName="compositeShape" presStyleCnt="0">
        <dgm:presLayoutVars>
          <dgm:dir/>
          <dgm:resizeHandles/>
        </dgm:presLayoutVars>
      </dgm:prSet>
      <dgm:spPr/>
    </dgm:pt>
    <dgm:pt modelId="{30DF6489-CB59-41AA-BCFA-15BEFEC2100D}" type="pres">
      <dgm:prSet presAssocID="{6B0184A7-AABE-4C09-81FB-46BFE70E56F2}" presName="pyramid" presStyleLbl="node1" presStyleIdx="0" presStyleCnt="1">
        <dgm:style>
          <a:lnRef idx="1">
            <a:schemeClr val="accent2"/>
          </a:lnRef>
          <a:fillRef idx="2">
            <a:schemeClr val="accent2"/>
          </a:fillRef>
          <a:effectRef idx="1">
            <a:schemeClr val="accent2"/>
          </a:effectRef>
          <a:fontRef idx="minor">
            <a:schemeClr val="dk1"/>
          </a:fontRef>
        </dgm:style>
      </dgm:prSet>
      <dgm:spPr>
        <a:solidFill>
          <a:srgbClr val="FF6565"/>
        </a:solidFill>
      </dgm:spPr>
      <dgm:t>
        <a:bodyPr/>
        <a:lstStyle/>
        <a:p>
          <a:endParaRPr lang="es-ES"/>
        </a:p>
      </dgm:t>
    </dgm:pt>
    <dgm:pt modelId="{4E28B1D4-B8F6-47D9-AE9E-3DADDD22D449}" type="pres">
      <dgm:prSet presAssocID="{6B0184A7-AABE-4C09-81FB-46BFE70E56F2}" presName="theList" presStyleCnt="0"/>
      <dgm:spPr/>
    </dgm:pt>
    <dgm:pt modelId="{33F4B163-290C-4D61-93B8-055EE0FB5DC9}" type="pres">
      <dgm:prSet presAssocID="{31CB36B8-3198-431A-AB10-07E2AA06B0DB}" presName="aNode" presStyleLbl="fgAcc1" presStyleIdx="0" presStyleCnt="4" custScaleX="120300" custLinFactY="793" custLinFactNeighborX="-46733" custLinFactNeighborY="100000">
        <dgm:presLayoutVars>
          <dgm:bulletEnabled val="1"/>
        </dgm:presLayoutVars>
      </dgm:prSet>
      <dgm:spPr/>
      <dgm:t>
        <a:bodyPr/>
        <a:lstStyle/>
        <a:p>
          <a:endParaRPr lang="es-ES"/>
        </a:p>
      </dgm:t>
    </dgm:pt>
    <dgm:pt modelId="{9B01B2B0-96B1-421E-93D0-AFE951F67305}" type="pres">
      <dgm:prSet presAssocID="{31CB36B8-3198-431A-AB10-07E2AA06B0DB}" presName="aSpace" presStyleCnt="0"/>
      <dgm:spPr/>
    </dgm:pt>
    <dgm:pt modelId="{A3E17371-FEE9-4660-AD80-D2D8A67F9948}" type="pres">
      <dgm:prSet presAssocID="{FBC60997-6170-4540-A7F0-7E861C397A7A}" presName="aNode" presStyleLbl="fgAcc1" presStyleIdx="1" presStyleCnt="4" custScaleX="120300" custLinFactY="793" custLinFactNeighborX="-46733" custLinFactNeighborY="100000">
        <dgm:presLayoutVars>
          <dgm:bulletEnabled val="1"/>
        </dgm:presLayoutVars>
      </dgm:prSet>
      <dgm:spPr/>
      <dgm:t>
        <a:bodyPr/>
        <a:lstStyle/>
        <a:p>
          <a:endParaRPr lang="es-ES"/>
        </a:p>
      </dgm:t>
    </dgm:pt>
    <dgm:pt modelId="{0FE66633-2A34-4DA3-81CA-4ABAC86C1C72}" type="pres">
      <dgm:prSet presAssocID="{FBC60997-6170-4540-A7F0-7E861C397A7A}" presName="aSpace" presStyleCnt="0"/>
      <dgm:spPr/>
    </dgm:pt>
    <dgm:pt modelId="{7D12F956-7F3D-4DEA-B929-FEA3223B765F}" type="pres">
      <dgm:prSet presAssocID="{B508B685-F86C-440F-889E-AF7FA3A527CC}" presName="aNode" presStyleLbl="fgAcc1" presStyleIdx="2" presStyleCnt="4" custScaleX="120300" custLinFactY="793" custLinFactNeighborX="-46733" custLinFactNeighborY="100000">
        <dgm:presLayoutVars>
          <dgm:bulletEnabled val="1"/>
        </dgm:presLayoutVars>
      </dgm:prSet>
      <dgm:spPr/>
      <dgm:t>
        <a:bodyPr/>
        <a:lstStyle/>
        <a:p>
          <a:endParaRPr lang="es-ES"/>
        </a:p>
      </dgm:t>
    </dgm:pt>
    <dgm:pt modelId="{47E316B2-2248-4B71-903C-5EF019B7461F}" type="pres">
      <dgm:prSet presAssocID="{B508B685-F86C-440F-889E-AF7FA3A527CC}" presName="aSpace" presStyleCnt="0"/>
      <dgm:spPr/>
    </dgm:pt>
    <dgm:pt modelId="{AE161AC1-FE25-462F-930C-A6DD3810E4FD}" type="pres">
      <dgm:prSet presAssocID="{D5DE2378-A301-4F07-8672-42E703D81D64}" presName="aNode" presStyleLbl="fgAcc1" presStyleIdx="3" presStyleCnt="4" custScaleX="120300" custLinFactY="793" custLinFactNeighborX="-46733" custLinFactNeighborY="100000">
        <dgm:presLayoutVars>
          <dgm:bulletEnabled val="1"/>
        </dgm:presLayoutVars>
      </dgm:prSet>
      <dgm:spPr/>
      <dgm:t>
        <a:bodyPr/>
        <a:lstStyle/>
        <a:p>
          <a:endParaRPr lang="es-ES"/>
        </a:p>
      </dgm:t>
    </dgm:pt>
    <dgm:pt modelId="{A7A94027-B209-4B68-9F27-91683FAE0D06}" type="pres">
      <dgm:prSet presAssocID="{D5DE2378-A301-4F07-8672-42E703D81D64}" presName="aSpace" presStyleCnt="0"/>
      <dgm:spPr/>
    </dgm:pt>
  </dgm:ptLst>
  <dgm:cxnLst>
    <dgm:cxn modelId="{18E9435D-765D-4CC9-976D-AB4B397EE4B6}" type="presOf" srcId="{FBC60997-6170-4540-A7F0-7E861C397A7A}" destId="{A3E17371-FEE9-4660-AD80-D2D8A67F9948}" srcOrd="0" destOrd="0" presId="urn:microsoft.com/office/officeart/2005/8/layout/pyramid2"/>
    <dgm:cxn modelId="{B6D1765E-FBD6-47BB-9EC8-AAA9D06CF226}" srcId="{6B0184A7-AABE-4C09-81FB-46BFE70E56F2}" destId="{31CB36B8-3198-431A-AB10-07E2AA06B0DB}" srcOrd="0" destOrd="0" parTransId="{E71FE6CB-A68B-41ED-B90D-AFC652C7B118}" sibTransId="{B75EDBFD-8D0C-47DF-BDE6-BA674D1EF510}"/>
    <dgm:cxn modelId="{92C18827-827E-475D-A5EA-1AB46A4D4249}" srcId="{6B0184A7-AABE-4C09-81FB-46BFE70E56F2}" destId="{FBC60997-6170-4540-A7F0-7E861C397A7A}" srcOrd="1" destOrd="0" parTransId="{618FCBD7-E4CB-4168-8E6A-3B09047A3E7F}" sibTransId="{639BBC5C-CF33-4F58-9894-2147B5A2A0D7}"/>
    <dgm:cxn modelId="{EB2455F8-2E09-4ED3-BAB3-C060A4850696}" srcId="{6B0184A7-AABE-4C09-81FB-46BFE70E56F2}" destId="{B508B685-F86C-440F-889E-AF7FA3A527CC}" srcOrd="2" destOrd="0" parTransId="{141FF9A3-79DB-4E65-A520-E32D35A64322}" sibTransId="{EA6FDC45-21E2-446A-8D8C-21291CAB3E02}"/>
    <dgm:cxn modelId="{3605A576-4067-4832-9622-45597DE3B360}" type="presOf" srcId="{6B0184A7-AABE-4C09-81FB-46BFE70E56F2}" destId="{085F7837-889F-45FA-A312-69EE364EC7F7}" srcOrd="0" destOrd="0" presId="urn:microsoft.com/office/officeart/2005/8/layout/pyramid2"/>
    <dgm:cxn modelId="{070975E9-8E96-4F52-AA09-0015BE33B200}" type="presOf" srcId="{D5DE2378-A301-4F07-8672-42E703D81D64}" destId="{AE161AC1-FE25-462F-930C-A6DD3810E4FD}" srcOrd="0" destOrd="0" presId="urn:microsoft.com/office/officeart/2005/8/layout/pyramid2"/>
    <dgm:cxn modelId="{18AFD26A-686B-4702-94DF-A82099EF7404}" srcId="{6B0184A7-AABE-4C09-81FB-46BFE70E56F2}" destId="{D5DE2378-A301-4F07-8672-42E703D81D64}" srcOrd="3" destOrd="0" parTransId="{7A12B64E-DEF9-405C-8FA0-1F6A6DBB89FB}" sibTransId="{8B47EDEC-5EE4-49F3-9C6B-3C2D11F42613}"/>
    <dgm:cxn modelId="{7B337BEA-ADFA-4339-91CB-E99CC94C1E32}" type="presOf" srcId="{B508B685-F86C-440F-889E-AF7FA3A527CC}" destId="{7D12F956-7F3D-4DEA-B929-FEA3223B765F}" srcOrd="0" destOrd="0" presId="urn:microsoft.com/office/officeart/2005/8/layout/pyramid2"/>
    <dgm:cxn modelId="{8FD15A0B-ABFD-4AF9-8429-9E4779BEDEED}" type="presOf" srcId="{31CB36B8-3198-431A-AB10-07E2AA06B0DB}" destId="{33F4B163-290C-4D61-93B8-055EE0FB5DC9}" srcOrd="0" destOrd="0" presId="urn:microsoft.com/office/officeart/2005/8/layout/pyramid2"/>
    <dgm:cxn modelId="{6368693E-C51F-40F7-A6E5-D161F6032437}" type="presParOf" srcId="{085F7837-889F-45FA-A312-69EE364EC7F7}" destId="{30DF6489-CB59-41AA-BCFA-15BEFEC2100D}" srcOrd="0" destOrd="0" presId="urn:microsoft.com/office/officeart/2005/8/layout/pyramid2"/>
    <dgm:cxn modelId="{CFA5B534-686B-4156-BDB9-35EF0B782206}" type="presParOf" srcId="{085F7837-889F-45FA-A312-69EE364EC7F7}" destId="{4E28B1D4-B8F6-47D9-AE9E-3DADDD22D449}" srcOrd="1" destOrd="0" presId="urn:microsoft.com/office/officeart/2005/8/layout/pyramid2"/>
    <dgm:cxn modelId="{869921BA-6953-4310-84F1-3A70C74F0069}" type="presParOf" srcId="{4E28B1D4-B8F6-47D9-AE9E-3DADDD22D449}" destId="{33F4B163-290C-4D61-93B8-055EE0FB5DC9}" srcOrd="0" destOrd="0" presId="urn:microsoft.com/office/officeart/2005/8/layout/pyramid2"/>
    <dgm:cxn modelId="{0D8146A4-219F-48BD-A429-26D6E44D7DC4}" type="presParOf" srcId="{4E28B1D4-B8F6-47D9-AE9E-3DADDD22D449}" destId="{9B01B2B0-96B1-421E-93D0-AFE951F67305}" srcOrd="1" destOrd="0" presId="urn:microsoft.com/office/officeart/2005/8/layout/pyramid2"/>
    <dgm:cxn modelId="{F6299B19-BED0-4B8C-9C92-D35CC6299EA0}" type="presParOf" srcId="{4E28B1D4-B8F6-47D9-AE9E-3DADDD22D449}" destId="{A3E17371-FEE9-4660-AD80-D2D8A67F9948}" srcOrd="2" destOrd="0" presId="urn:microsoft.com/office/officeart/2005/8/layout/pyramid2"/>
    <dgm:cxn modelId="{13DA6C76-7DD4-4DC0-805B-EB4CD50A62E0}" type="presParOf" srcId="{4E28B1D4-B8F6-47D9-AE9E-3DADDD22D449}" destId="{0FE66633-2A34-4DA3-81CA-4ABAC86C1C72}" srcOrd="3" destOrd="0" presId="urn:microsoft.com/office/officeart/2005/8/layout/pyramid2"/>
    <dgm:cxn modelId="{ABFFDAC4-B044-4E79-A733-4940C59A7A8F}" type="presParOf" srcId="{4E28B1D4-B8F6-47D9-AE9E-3DADDD22D449}" destId="{7D12F956-7F3D-4DEA-B929-FEA3223B765F}" srcOrd="4" destOrd="0" presId="urn:microsoft.com/office/officeart/2005/8/layout/pyramid2"/>
    <dgm:cxn modelId="{032C6E1D-5FDD-4A19-B022-E0C3847305EE}" type="presParOf" srcId="{4E28B1D4-B8F6-47D9-AE9E-3DADDD22D449}" destId="{47E316B2-2248-4B71-903C-5EF019B7461F}" srcOrd="5" destOrd="0" presId="urn:microsoft.com/office/officeart/2005/8/layout/pyramid2"/>
    <dgm:cxn modelId="{399C4487-71A2-4B13-BDA6-5C48DAFB76F8}" type="presParOf" srcId="{4E28B1D4-B8F6-47D9-AE9E-3DADDD22D449}" destId="{AE161AC1-FE25-462F-930C-A6DD3810E4FD}" srcOrd="6" destOrd="0" presId="urn:microsoft.com/office/officeart/2005/8/layout/pyramid2"/>
    <dgm:cxn modelId="{5DE01FAF-C05B-47FA-A907-6AD2035E51E5}" type="presParOf" srcId="{4E28B1D4-B8F6-47D9-AE9E-3DADDD22D449}" destId="{A7A94027-B209-4B68-9F27-91683FAE0D06}"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6B0184A7-AABE-4C09-81FB-46BFE70E56F2}" type="doc">
      <dgm:prSet loTypeId="urn:microsoft.com/office/officeart/2005/8/layout/pyramid2" loCatId="list" qsTypeId="urn:microsoft.com/office/officeart/2005/8/quickstyle/simple1" qsCatId="simple" csTypeId="urn:microsoft.com/office/officeart/2005/8/colors/colorful1" csCatId="colorful" phldr="1"/>
      <dgm:spPr/>
    </dgm:pt>
    <dgm:pt modelId="{31CB36B8-3198-431A-AB10-07E2AA06B0DB}">
      <dgm:prSet phldrT="[Texto]" custT="1"/>
      <dgm:spPr/>
      <dgm:t>
        <a:bodyPr/>
        <a:lstStyle/>
        <a:p>
          <a:pPr algn="just"/>
          <a:r>
            <a:rPr lang="es-ES" sz="1100" dirty="0">
              <a:latin typeface="Arial" panose="020B0604020202020204" pitchFamily="34" charset="0"/>
              <a:cs typeface="Arial" panose="020B0604020202020204" pitchFamily="34" charset="0"/>
            </a:rPr>
            <a:t>Se encuentra </a:t>
          </a:r>
          <a:r>
            <a:rPr lang="es-ES" sz="1100" dirty="0" err="1">
              <a:latin typeface="Arial" panose="020B0604020202020204" pitchFamily="34" charset="0"/>
              <a:cs typeface="Arial" panose="020B0604020202020204" pitchFamily="34" charset="0"/>
            </a:rPr>
            <a:t>definifo</a:t>
          </a:r>
          <a:r>
            <a:rPr lang="es-ES" sz="1100" dirty="0">
              <a:latin typeface="Arial" panose="020B0604020202020204" pitchFamily="34" charset="0"/>
              <a:cs typeface="Arial" panose="020B0604020202020204" pitchFamily="34" charset="0"/>
            </a:rPr>
            <a:t> el alcance del Sistema de Gestión de Calidad.</a:t>
          </a:r>
        </a:p>
      </dgm:t>
    </dgm:pt>
    <dgm:pt modelId="{E71FE6CB-A68B-41ED-B90D-AFC652C7B118}" type="parTrans" cxnId="{B6D1765E-FBD6-47BB-9EC8-AAA9D06CF226}">
      <dgm:prSet/>
      <dgm:spPr/>
      <dgm:t>
        <a:bodyPr/>
        <a:lstStyle/>
        <a:p>
          <a:pPr algn="just"/>
          <a:endParaRPr lang="es-ES" sz="1100">
            <a:latin typeface="Arial" panose="020B0604020202020204" pitchFamily="34" charset="0"/>
            <a:cs typeface="Arial" panose="020B0604020202020204" pitchFamily="34" charset="0"/>
          </a:endParaRPr>
        </a:p>
      </dgm:t>
    </dgm:pt>
    <dgm:pt modelId="{B75EDBFD-8D0C-47DF-BDE6-BA674D1EF510}" type="sibTrans" cxnId="{B6D1765E-FBD6-47BB-9EC8-AAA9D06CF226}">
      <dgm:prSet/>
      <dgm:spPr/>
      <dgm:t>
        <a:bodyPr/>
        <a:lstStyle/>
        <a:p>
          <a:pPr algn="just"/>
          <a:endParaRPr lang="es-ES" sz="1100">
            <a:latin typeface="Arial" panose="020B0604020202020204" pitchFamily="34" charset="0"/>
            <a:cs typeface="Arial" panose="020B0604020202020204" pitchFamily="34" charset="0"/>
          </a:endParaRPr>
        </a:p>
      </dgm:t>
    </dgm:pt>
    <dgm:pt modelId="{FBC60997-6170-4540-A7F0-7E861C397A7A}">
      <dgm:prSet phldrT="[Texto]" custT="1"/>
      <dgm:spPr/>
      <dgm:t>
        <a:bodyPr/>
        <a:lstStyle/>
        <a:p>
          <a:pPr algn="just"/>
          <a:r>
            <a:rPr lang="es-ES" sz="1100">
              <a:latin typeface="Arial" panose="020B0604020202020204" pitchFamily="34" charset="0"/>
              <a:cs typeface="Arial" panose="020B0604020202020204" pitchFamily="34" charset="0"/>
            </a:rPr>
            <a:t>Se define la política de calidad y los objetivos de calidad. </a:t>
          </a:r>
        </a:p>
      </dgm:t>
    </dgm:pt>
    <dgm:pt modelId="{618FCBD7-E4CB-4168-8E6A-3B09047A3E7F}" type="parTrans" cxnId="{92C18827-827E-475D-A5EA-1AB46A4D4249}">
      <dgm:prSet/>
      <dgm:spPr/>
      <dgm:t>
        <a:bodyPr/>
        <a:lstStyle/>
        <a:p>
          <a:pPr algn="just"/>
          <a:endParaRPr lang="es-ES" sz="1100">
            <a:latin typeface="Arial" panose="020B0604020202020204" pitchFamily="34" charset="0"/>
            <a:cs typeface="Arial" panose="020B0604020202020204" pitchFamily="34" charset="0"/>
          </a:endParaRPr>
        </a:p>
      </dgm:t>
    </dgm:pt>
    <dgm:pt modelId="{639BBC5C-CF33-4F58-9894-2147B5A2A0D7}" type="sibTrans" cxnId="{92C18827-827E-475D-A5EA-1AB46A4D4249}">
      <dgm:prSet/>
      <dgm:spPr/>
      <dgm:t>
        <a:bodyPr/>
        <a:lstStyle/>
        <a:p>
          <a:pPr algn="just"/>
          <a:endParaRPr lang="es-ES" sz="1100">
            <a:latin typeface="Arial" panose="020B0604020202020204" pitchFamily="34" charset="0"/>
            <a:cs typeface="Arial" panose="020B0604020202020204" pitchFamily="34" charset="0"/>
          </a:endParaRPr>
        </a:p>
      </dgm:t>
    </dgm:pt>
    <dgm:pt modelId="{B508B685-F86C-440F-889E-AF7FA3A527CC}">
      <dgm:prSet phldrT="[Texto]" custT="1"/>
      <dgm:spPr/>
      <dgm:t>
        <a:bodyPr/>
        <a:lstStyle/>
        <a:p>
          <a:pPr algn="just"/>
          <a:r>
            <a:rPr lang="es-ES" sz="1100">
              <a:latin typeface="Arial" panose="020B0604020202020204" pitchFamily="34" charset="0"/>
              <a:cs typeface="Arial" panose="020B0604020202020204" pitchFamily="34" charset="0"/>
            </a:rPr>
            <a:t>Se documenta 12 procedimientos operativos calificados como críticos debido a que influyen directamente en la calidad del servicio.</a:t>
          </a:r>
        </a:p>
      </dgm:t>
    </dgm:pt>
    <dgm:pt modelId="{141FF9A3-79DB-4E65-A520-E32D35A64322}" type="parTrans" cxnId="{EB2455F8-2E09-4ED3-BAB3-C060A4850696}">
      <dgm:prSet/>
      <dgm:spPr/>
      <dgm:t>
        <a:bodyPr/>
        <a:lstStyle/>
        <a:p>
          <a:pPr algn="just"/>
          <a:endParaRPr lang="es-ES" sz="1100">
            <a:latin typeface="Arial" panose="020B0604020202020204" pitchFamily="34" charset="0"/>
            <a:cs typeface="Arial" panose="020B0604020202020204" pitchFamily="34" charset="0"/>
          </a:endParaRPr>
        </a:p>
      </dgm:t>
    </dgm:pt>
    <dgm:pt modelId="{EA6FDC45-21E2-446A-8D8C-21291CAB3E02}" type="sibTrans" cxnId="{EB2455F8-2E09-4ED3-BAB3-C060A4850696}">
      <dgm:prSet/>
      <dgm:spPr/>
      <dgm:t>
        <a:bodyPr/>
        <a:lstStyle/>
        <a:p>
          <a:pPr algn="just"/>
          <a:endParaRPr lang="es-ES" sz="1100">
            <a:latin typeface="Arial" panose="020B0604020202020204" pitchFamily="34" charset="0"/>
            <a:cs typeface="Arial" panose="020B0604020202020204" pitchFamily="34" charset="0"/>
          </a:endParaRPr>
        </a:p>
      </dgm:t>
    </dgm:pt>
    <dgm:pt modelId="{D5DE2378-A301-4F07-8672-42E703D81D64}">
      <dgm:prSet phldrT="[Texto]" custT="1"/>
      <dgm:spPr/>
      <dgm:t>
        <a:bodyPr/>
        <a:lstStyle/>
        <a:p>
          <a:pPr algn="just"/>
          <a:r>
            <a:rPr lang="es-ES" sz="1100">
              <a:latin typeface="Arial" panose="020B0604020202020204" pitchFamily="34" charset="0"/>
              <a:cs typeface="Arial" panose="020B0604020202020204" pitchFamily="34" charset="0"/>
            </a:rPr>
            <a:t>Se</a:t>
          </a:r>
          <a:r>
            <a:rPr lang="es-ES" sz="1100" baseline="0">
              <a:latin typeface="Arial" panose="020B0604020202020204" pitchFamily="34" charset="0"/>
              <a:cs typeface="Arial" panose="020B0604020202020204" pitchFamily="34" charset="0"/>
            </a:rPr>
            <a:t> ducumenta 6 procedimientos establecidos por la norma como necesarios más no obligatorios. </a:t>
          </a:r>
          <a:endParaRPr lang="es-ES" sz="1100">
            <a:latin typeface="Arial" panose="020B0604020202020204" pitchFamily="34" charset="0"/>
            <a:cs typeface="Arial" panose="020B0604020202020204" pitchFamily="34" charset="0"/>
          </a:endParaRPr>
        </a:p>
      </dgm:t>
    </dgm:pt>
    <dgm:pt modelId="{7A12B64E-DEF9-405C-8FA0-1F6A6DBB89FB}" type="parTrans" cxnId="{18AFD26A-686B-4702-94DF-A82099EF7404}">
      <dgm:prSet/>
      <dgm:spPr/>
      <dgm:t>
        <a:bodyPr/>
        <a:lstStyle/>
        <a:p>
          <a:pPr algn="just"/>
          <a:endParaRPr lang="es-ES" sz="1100">
            <a:latin typeface="Arial" panose="020B0604020202020204" pitchFamily="34" charset="0"/>
            <a:cs typeface="Arial" panose="020B0604020202020204" pitchFamily="34" charset="0"/>
          </a:endParaRPr>
        </a:p>
      </dgm:t>
    </dgm:pt>
    <dgm:pt modelId="{8B47EDEC-5EE4-49F3-9C6B-3C2D11F42613}" type="sibTrans" cxnId="{18AFD26A-686B-4702-94DF-A82099EF7404}">
      <dgm:prSet/>
      <dgm:spPr/>
      <dgm:t>
        <a:bodyPr/>
        <a:lstStyle/>
        <a:p>
          <a:pPr algn="just"/>
          <a:endParaRPr lang="es-ES" sz="1100">
            <a:latin typeface="Arial" panose="020B0604020202020204" pitchFamily="34" charset="0"/>
            <a:cs typeface="Arial" panose="020B0604020202020204" pitchFamily="34" charset="0"/>
          </a:endParaRPr>
        </a:p>
      </dgm:t>
    </dgm:pt>
    <dgm:pt modelId="{085F7837-889F-45FA-A312-69EE364EC7F7}" type="pres">
      <dgm:prSet presAssocID="{6B0184A7-AABE-4C09-81FB-46BFE70E56F2}" presName="compositeShape" presStyleCnt="0">
        <dgm:presLayoutVars>
          <dgm:dir/>
          <dgm:resizeHandles/>
        </dgm:presLayoutVars>
      </dgm:prSet>
      <dgm:spPr/>
    </dgm:pt>
    <dgm:pt modelId="{30DF6489-CB59-41AA-BCFA-15BEFEC2100D}" type="pres">
      <dgm:prSet presAssocID="{6B0184A7-AABE-4C09-81FB-46BFE70E56F2}" presName="pyramid" presStyleLbl="node1" presStyleIdx="0" presStyleCnt="1">
        <dgm:style>
          <a:lnRef idx="1">
            <a:schemeClr val="accent6"/>
          </a:lnRef>
          <a:fillRef idx="2">
            <a:schemeClr val="accent6"/>
          </a:fillRef>
          <a:effectRef idx="1">
            <a:schemeClr val="accent6"/>
          </a:effectRef>
          <a:fontRef idx="minor">
            <a:schemeClr val="dk1"/>
          </a:fontRef>
        </dgm:style>
      </dgm:prSet>
      <dgm:spPr>
        <a:solidFill>
          <a:schemeClr val="accent6"/>
        </a:solidFill>
      </dgm:spPr>
      <dgm:t>
        <a:bodyPr/>
        <a:lstStyle/>
        <a:p>
          <a:endParaRPr lang="es-ES"/>
        </a:p>
      </dgm:t>
    </dgm:pt>
    <dgm:pt modelId="{4E28B1D4-B8F6-47D9-AE9E-3DADDD22D449}" type="pres">
      <dgm:prSet presAssocID="{6B0184A7-AABE-4C09-81FB-46BFE70E56F2}" presName="theList" presStyleCnt="0"/>
      <dgm:spPr/>
    </dgm:pt>
    <dgm:pt modelId="{33F4B163-290C-4D61-93B8-055EE0FB5DC9}" type="pres">
      <dgm:prSet presAssocID="{31CB36B8-3198-431A-AB10-07E2AA06B0DB}" presName="aNode" presStyleLbl="fgAcc1" presStyleIdx="0" presStyleCnt="4" custScaleX="120300" custLinFactY="793" custLinFactNeighborX="-46733" custLinFactNeighborY="100000">
        <dgm:presLayoutVars>
          <dgm:bulletEnabled val="1"/>
        </dgm:presLayoutVars>
      </dgm:prSet>
      <dgm:spPr/>
      <dgm:t>
        <a:bodyPr/>
        <a:lstStyle/>
        <a:p>
          <a:endParaRPr lang="es-ES"/>
        </a:p>
      </dgm:t>
    </dgm:pt>
    <dgm:pt modelId="{9B01B2B0-96B1-421E-93D0-AFE951F67305}" type="pres">
      <dgm:prSet presAssocID="{31CB36B8-3198-431A-AB10-07E2AA06B0DB}" presName="aSpace" presStyleCnt="0"/>
      <dgm:spPr/>
    </dgm:pt>
    <dgm:pt modelId="{A3E17371-FEE9-4660-AD80-D2D8A67F9948}" type="pres">
      <dgm:prSet presAssocID="{FBC60997-6170-4540-A7F0-7E861C397A7A}" presName="aNode" presStyleLbl="fgAcc1" presStyleIdx="1" presStyleCnt="4" custScaleX="120300" custLinFactY="793" custLinFactNeighborX="-46733" custLinFactNeighborY="100000">
        <dgm:presLayoutVars>
          <dgm:bulletEnabled val="1"/>
        </dgm:presLayoutVars>
      </dgm:prSet>
      <dgm:spPr/>
      <dgm:t>
        <a:bodyPr/>
        <a:lstStyle/>
        <a:p>
          <a:endParaRPr lang="es-ES"/>
        </a:p>
      </dgm:t>
    </dgm:pt>
    <dgm:pt modelId="{0FE66633-2A34-4DA3-81CA-4ABAC86C1C72}" type="pres">
      <dgm:prSet presAssocID="{FBC60997-6170-4540-A7F0-7E861C397A7A}" presName="aSpace" presStyleCnt="0"/>
      <dgm:spPr/>
    </dgm:pt>
    <dgm:pt modelId="{7D12F956-7F3D-4DEA-B929-FEA3223B765F}" type="pres">
      <dgm:prSet presAssocID="{B508B685-F86C-440F-889E-AF7FA3A527CC}" presName="aNode" presStyleLbl="fgAcc1" presStyleIdx="2" presStyleCnt="4" custScaleX="120300" custLinFactY="793" custLinFactNeighborX="-46733" custLinFactNeighborY="100000">
        <dgm:presLayoutVars>
          <dgm:bulletEnabled val="1"/>
        </dgm:presLayoutVars>
      </dgm:prSet>
      <dgm:spPr/>
      <dgm:t>
        <a:bodyPr/>
        <a:lstStyle/>
        <a:p>
          <a:endParaRPr lang="es-ES"/>
        </a:p>
      </dgm:t>
    </dgm:pt>
    <dgm:pt modelId="{47E316B2-2248-4B71-903C-5EF019B7461F}" type="pres">
      <dgm:prSet presAssocID="{B508B685-F86C-440F-889E-AF7FA3A527CC}" presName="aSpace" presStyleCnt="0"/>
      <dgm:spPr/>
    </dgm:pt>
    <dgm:pt modelId="{AE161AC1-FE25-462F-930C-A6DD3810E4FD}" type="pres">
      <dgm:prSet presAssocID="{D5DE2378-A301-4F07-8672-42E703D81D64}" presName="aNode" presStyleLbl="fgAcc1" presStyleIdx="3" presStyleCnt="4" custScaleX="120300" custLinFactY="793" custLinFactNeighborX="-46733" custLinFactNeighborY="100000">
        <dgm:presLayoutVars>
          <dgm:bulletEnabled val="1"/>
        </dgm:presLayoutVars>
      </dgm:prSet>
      <dgm:spPr/>
      <dgm:t>
        <a:bodyPr/>
        <a:lstStyle/>
        <a:p>
          <a:endParaRPr lang="es-ES"/>
        </a:p>
      </dgm:t>
    </dgm:pt>
    <dgm:pt modelId="{A7A94027-B209-4B68-9F27-91683FAE0D06}" type="pres">
      <dgm:prSet presAssocID="{D5DE2378-A301-4F07-8672-42E703D81D64}" presName="aSpace" presStyleCnt="0"/>
      <dgm:spPr/>
    </dgm:pt>
  </dgm:ptLst>
  <dgm:cxnLst>
    <dgm:cxn modelId="{18E9435D-765D-4CC9-976D-AB4B397EE4B6}" type="presOf" srcId="{FBC60997-6170-4540-A7F0-7E861C397A7A}" destId="{A3E17371-FEE9-4660-AD80-D2D8A67F9948}" srcOrd="0" destOrd="0" presId="urn:microsoft.com/office/officeart/2005/8/layout/pyramid2"/>
    <dgm:cxn modelId="{B6D1765E-FBD6-47BB-9EC8-AAA9D06CF226}" srcId="{6B0184A7-AABE-4C09-81FB-46BFE70E56F2}" destId="{31CB36B8-3198-431A-AB10-07E2AA06B0DB}" srcOrd="0" destOrd="0" parTransId="{E71FE6CB-A68B-41ED-B90D-AFC652C7B118}" sibTransId="{B75EDBFD-8D0C-47DF-BDE6-BA674D1EF510}"/>
    <dgm:cxn modelId="{92C18827-827E-475D-A5EA-1AB46A4D4249}" srcId="{6B0184A7-AABE-4C09-81FB-46BFE70E56F2}" destId="{FBC60997-6170-4540-A7F0-7E861C397A7A}" srcOrd="1" destOrd="0" parTransId="{618FCBD7-E4CB-4168-8E6A-3B09047A3E7F}" sibTransId="{639BBC5C-CF33-4F58-9894-2147B5A2A0D7}"/>
    <dgm:cxn modelId="{EB2455F8-2E09-4ED3-BAB3-C060A4850696}" srcId="{6B0184A7-AABE-4C09-81FB-46BFE70E56F2}" destId="{B508B685-F86C-440F-889E-AF7FA3A527CC}" srcOrd="2" destOrd="0" parTransId="{141FF9A3-79DB-4E65-A520-E32D35A64322}" sibTransId="{EA6FDC45-21E2-446A-8D8C-21291CAB3E02}"/>
    <dgm:cxn modelId="{3605A576-4067-4832-9622-45597DE3B360}" type="presOf" srcId="{6B0184A7-AABE-4C09-81FB-46BFE70E56F2}" destId="{085F7837-889F-45FA-A312-69EE364EC7F7}" srcOrd="0" destOrd="0" presId="urn:microsoft.com/office/officeart/2005/8/layout/pyramid2"/>
    <dgm:cxn modelId="{070975E9-8E96-4F52-AA09-0015BE33B200}" type="presOf" srcId="{D5DE2378-A301-4F07-8672-42E703D81D64}" destId="{AE161AC1-FE25-462F-930C-A6DD3810E4FD}" srcOrd="0" destOrd="0" presId="urn:microsoft.com/office/officeart/2005/8/layout/pyramid2"/>
    <dgm:cxn modelId="{18AFD26A-686B-4702-94DF-A82099EF7404}" srcId="{6B0184A7-AABE-4C09-81FB-46BFE70E56F2}" destId="{D5DE2378-A301-4F07-8672-42E703D81D64}" srcOrd="3" destOrd="0" parTransId="{7A12B64E-DEF9-405C-8FA0-1F6A6DBB89FB}" sibTransId="{8B47EDEC-5EE4-49F3-9C6B-3C2D11F42613}"/>
    <dgm:cxn modelId="{7B337BEA-ADFA-4339-91CB-E99CC94C1E32}" type="presOf" srcId="{B508B685-F86C-440F-889E-AF7FA3A527CC}" destId="{7D12F956-7F3D-4DEA-B929-FEA3223B765F}" srcOrd="0" destOrd="0" presId="urn:microsoft.com/office/officeart/2005/8/layout/pyramid2"/>
    <dgm:cxn modelId="{8FD15A0B-ABFD-4AF9-8429-9E4779BEDEED}" type="presOf" srcId="{31CB36B8-3198-431A-AB10-07E2AA06B0DB}" destId="{33F4B163-290C-4D61-93B8-055EE0FB5DC9}" srcOrd="0" destOrd="0" presId="urn:microsoft.com/office/officeart/2005/8/layout/pyramid2"/>
    <dgm:cxn modelId="{6368693E-C51F-40F7-A6E5-D161F6032437}" type="presParOf" srcId="{085F7837-889F-45FA-A312-69EE364EC7F7}" destId="{30DF6489-CB59-41AA-BCFA-15BEFEC2100D}" srcOrd="0" destOrd="0" presId="urn:microsoft.com/office/officeart/2005/8/layout/pyramid2"/>
    <dgm:cxn modelId="{CFA5B534-686B-4156-BDB9-35EF0B782206}" type="presParOf" srcId="{085F7837-889F-45FA-A312-69EE364EC7F7}" destId="{4E28B1D4-B8F6-47D9-AE9E-3DADDD22D449}" srcOrd="1" destOrd="0" presId="urn:microsoft.com/office/officeart/2005/8/layout/pyramid2"/>
    <dgm:cxn modelId="{869921BA-6953-4310-84F1-3A70C74F0069}" type="presParOf" srcId="{4E28B1D4-B8F6-47D9-AE9E-3DADDD22D449}" destId="{33F4B163-290C-4D61-93B8-055EE0FB5DC9}" srcOrd="0" destOrd="0" presId="urn:microsoft.com/office/officeart/2005/8/layout/pyramid2"/>
    <dgm:cxn modelId="{0D8146A4-219F-48BD-A429-26D6E44D7DC4}" type="presParOf" srcId="{4E28B1D4-B8F6-47D9-AE9E-3DADDD22D449}" destId="{9B01B2B0-96B1-421E-93D0-AFE951F67305}" srcOrd="1" destOrd="0" presId="urn:microsoft.com/office/officeart/2005/8/layout/pyramid2"/>
    <dgm:cxn modelId="{F6299B19-BED0-4B8C-9C92-D35CC6299EA0}" type="presParOf" srcId="{4E28B1D4-B8F6-47D9-AE9E-3DADDD22D449}" destId="{A3E17371-FEE9-4660-AD80-D2D8A67F9948}" srcOrd="2" destOrd="0" presId="urn:microsoft.com/office/officeart/2005/8/layout/pyramid2"/>
    <dgm:cxn modelId="{13DA6C76-7DD4-4DC0-805B-EB4CD50A62E0}" type="presParOf" srcId="{4E28B1D4-B8F6-47D9-AE9E-3DADDD22D449}" destId="{0FE66633-2A34-4DA3-81CA-4ABAC86C1C72}" srcOrd="3" destOrd="0" presId="urn:microsoft.com/office/officeart/2005/8/layout/pyramid2"/>
    <dgm:cxn modelId="{ABFFDAC4-B044-4E79-A733-4940C59A7A8F}" type="presParOf" srcId="{4E28B1D4-B8F6-47D9-AE9E-3DADDD22D449}" destId="{7D12F956-7F3D-4DEA-B929-FEA3223B765F}" srcOrd="4" destOrd="0" presId="urn:microsoft.com/office/officeart/2005/8/layout/pyramid2"/>
    <dgm:cxn modelId="{032C6E1D-5FDD-4A19-B022-E0C3847305EE}" type="presParOf" srcId="{4E28B1D4-B8F6-47D9-AE9E-3DADDD22D449}" destId="{47E316B2-2248-4B71-903C-5EF019B7461F}" srcOrd="5" destOrd="0" presId="urn:microsoft.com/office/officeart/2005/8/layout/pyramid2"/>
    <dgm:cxn modelId="{399C4487-71A2-4B13-BDA6-5C48DAFB76F8}" type="presParOf" srcId="{4E28B1D4-B8F6-47D9-AE9E-3DADDD22D449}" destId="{AE161AC1-FE25-462F-930C-A6DD3810E4FD}" srcOrd="6" destOrd="0" presId="urn:microsoft.com/office/officeart/2005/8/layout/pyramid2"/>
    <dgm:cxn modelId="{5DE01FAF-C05B-47FA-A907-6AD2035E51E5}" type="presParOf" srcId="{4E28B1D4-B8F6-47D9-AE9E-3DADDD22D449}" destId="{A7A94027-B209-4B68-9F27-91683FAE0D06}" srcOrd="7"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0020D8-24BD-4CD3-9D9E-D448DCA59AC4}" type="doc">
      <dgm:prSet loTypeId="urn:microsoft.com/office/officeart/2008/layout/PictureStrips" loCatId="list" qsTypeId="urn:microsoft.com/office/officeart/2005/8/quickstyle/simple1" qsCatId="simple" csTypeId="urn:microsoft.com/office/officeart/2005/8/colors/accent3_1" csCatId="accent3" phldr="1"/>
      <dgm:spPr/>
      <dgm:t>
        <a:bodyPr/>
        <a:lstStyle/>
        <a:p>
          <a:endParaRPr lang="es-EC"/>
        </a:p>
      </dgm:t>
    </dgm:pt>
    <dgm:pt modelId="{29A3DE0B-5980-417D-A24A-D3F561E2C62A}">
      <dgm:prSet phldrT="[Texto]" custT="1"/>
      <dgm:spPr/>
      <dgm:t>
        <a:bodyPr/>
        <a:lstStyle/>
        <a:p>
          <a:pPr algn="just"/>
          <a:r>
            <a:rPr lang="es-ES" sz="1600" smtClean="0"/>
            <a:t>El estudio que se realizará empieza con el diagnostico situacional de la empresa identificando la estructura organizativa y funcional del personal laboral, además del método de desarrollo de los procesos y ejecución de las actividades. Culmina con la comprobación de los resultados mediante un análisis comparativo de la situación inicial con la obtenida después del diseño del sistema de gestión de la calidad.</a:t>
          </a:r>
          <a:endParaRPr lang="es-EC" sz="1600" dirty="0"/>
        </a:p>
      </dgm:t>
    </dgm:pt>
    <dgm:pt modelId="{2C2872DD-A825-4E78-86FC-71A85D14909B}" type="parTrans" cxnId="{D95B2EE1-52C2-4367-992F-07EBD733C076}">
      <dgm:prSet/>
      <dgm:spPr/>
      <dgm:t>
        <a:bodyPr/>
        <a:lstStyle/>
        <a:p>
          <a:endParaRPr lang="es-EC"/>
        </a:p>
      </dgm:t>
    </dgm:pt>
    <dgm:pt modelId="{A34EEFA8-4DC6-4340-8E08-E3F1E51A6B36}" type="sibTrans" cxnId="{D95B2EE1-52C2-4367-992F-07EBD733C076}">
      <dgm:prSet/>
      <dgm:spPr/>
      <dgm:t>
        <a:bodyPr/>
        <a:lstStyle/>
        <a:p>
          <a:endParaRPr lang="es-EC"/>
        </a:p>
      </dgm:t>
    </dgm:pt>
    <dgm:pt modelId="{8192EB55-26BF-4790-A8EA-FDC18CB334D5}" type="pres">
      <dgm:prSet presAssocID="{A50020D8-24BD-4CD3-9D9E-D448DCA59AC4}" presName="Name0" presStyleCnt="0">
        <dgm:presLayoutVars>
          <dgm:dir/>
          <dgm:resizeHandles val="exact"/>
        </dgm:presLayoutVars>
      </dgm:prSet>
      <dgm:spPr/>
      <dgm:t>
        <a:bodyPr/>
        <a:lstStyle/>
        <a:p>
          <a:endParaRPr lang="es-EC"/>
        </a:p>
      </dgm:t>
    </dgm:pt>
    <dgm:pt modelId="{36E08DE9-AC3F-4F3D-9820-BB1772ADB22D}" type="pres">
      <dgm:prSet presAssocID="{29A3DE0B-5980-417D-A24A-D3F561E2C62A}" presName="composite" presStyleCnt="0"/>
      <dgm:spPr/>
    </dgm:pt>
    <dgm:pt modelId="{9DF19BAB-0656-4BFA-BFA8-951F69C1BF37}" type="pres">
      <dgm:prSet presAssocID="{29A3DE0B-5980-417D-A24A-D3F561E2C62A}" presName="rect1" presStyleLbl="trAlignAcc1" presStyleIdx="0" presStyleCnt="1" custScaleX="146542" custLinFactNeighborX="8400">
        <dgm:presLayoutVars>
          <dgm:bulletEnabled val="1"/>
        </dgm:presLayoutVars>
      </dgm:prSet>
      <dgm:spPr/>
      <dgm:t>
        <a:bodyPr/>
        <a:lstStyle/>
        <a:p>
          <a:endParaRPr lang="es-EC"/>
        </a:p>
      </dgm:t>
    </dgm:pt>
    <dgm:pt modelId="{FA8E8708-EDCB-4BF7-9B42-8DFC960B1F34}" type="pres">
      <dgm:prSet presAssocID="{29A3DE0B-5980-417D-A24A-D3F561E2C62A}" presName="rect2" presStyleLbl="fgImgPlace1" presStyleIdx="0" presStyleCnt="1" custScaleX="142477" custLinFactX="-7295" custLinFactNeighborX="-100000"/>
      <dgm:spPr>
        <a:blipFill rotWithShape="1">
          <a:blip xmlns:r="http://schemas.openxmlformats.org/officeDocument/2006/relationships" r:embed="rId1"/>
          <a:stretch>
            <a:fillRect/>
          </a:stretch>
        </a:blipFill>
      </dgm:spPr>
    </dgm:pt>
  </dgm:ptLst>
  <dgm:cxnLst>
    <dgm:cxn modelId="{ED81C42D-FE8A-439E-B8FA-C8C93D4C47BD}" type="presOf" srcId="{29A3DE0B-5980-417D-A24A-D3F561E2C62A}" destId="{9DF19BAB-0656-4BFA-BFA8-951F69C1BF37}" srcOrd="0" destOrd="0" presId="urn:microsoft.com/office/officeart/2008/layout/PictureStrips"/>
    <dgm:cxn modelId="{AA648E65-8AE5-44C9-9B98-90FC98AF0225}" type="presOf" srcId="{A50020D8-24BD-4CD3-9D9E-D448DCA59AC4}" destId="{8192EB55-26BF-4790-A8EA-FDC18CB334D5}" srcOrd="0" destOrd="0" presId="urn:microsoft.com/office/officeart/2008/layout/PictureStrips"/>
    <dgm:cxn modelId="{D95B2EE1-52C2-4367-992F-07EBD733C076}" srcId="{A50020D8-24BD-4CD3-9D9E-D448DCA59AC4}" destId="{29A3DE0B-5980-417D-A24A-D3F561E2C62A}" srcOrd="0" destOrd="0" parTransId="{2C2872DD-A825-4E78-86FC-71A85D14909B}" sibTransId="{A34EEFA8-4DC6-4340-8E08-E3F1E51A6B36}"/>
    <dgm:cxn modelId="{4A282D8D-FB4A-43F3-83BC-35D7E1BDEEF1}" type="presParOf" srcId="{8192EB55-26BF-4790-A8EA-FDC18CB334D5}" destId="{36E08DE9-AC3F-4F3D-9820-BB1772ADB22D}" srcOrd="0" destOrd="0" presId="urn:microsoft.com/office/officeart/2008/layout/PictureStrips"/>
    <dgm:cxn modelId="{314D8E5B-0696-4BBE-B2FD-120ADFFD107F}" type="presParOf" srcId="{36E08DE9-AC3F-4F3D-9820-BB1772ADB22D}" destId="{9DF19BAB-0656-4BFA-BFA8-951F69C1BF37}" srcOrd="0" destOrd="0" presId="urn:microsoft.com/office/officeart/2008/layout/PictureStrips"/>
    <dgm:cxn modelId="{BAC63720-3E21-4AE9-A14B-AD8624CCE37C}" type="presParOf" srcId="{36E08DE9-AC3F-4F3D-9820-BB1772ADB22D}" destId="{FA8E8708-EDCB-4BF7-9B42-8DFC960B1F3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ECCBBB-A99B-44AF-A3E2-D400EB2EAA24}" type="doc">
      <dgm:prSet loTypeId="urn:microsoft.com/office/officeart/2008/layout/PictureStrips" loCatId="list" qsTypeId="urn:microsoft.com/office/officeart/2005/8/quickstyle/simple1" qsCatId="simple" csTypeId="urn:microsoft.com/office/officeart/2005/8/colors/accent3_1" csCatId="accent3" phldr="1"/>
      <dgm:spPr/>
      <dgm:t>
        <a:bodyPr/>
        <a:lstStyle/>
        <a:p>
          <a:endParaRPr lang="es-EC"/>
        </a:p>
      </dgm:t>
    </dgm:pt>
    <dgm:pt modelId="{EDC590D3-E1F1-408C-9D23-1CD59F9FC951}">
      <dgm:prSet phldrT="[Texto]" custT="1">
        <dgm:style>
          <a:lnRef idx="0">
            <a:schemeClr val="accent4"/>
          </a:lnRef>
          <a:fillRef idx="3">
            <a:schemeClr val="accent4"/>
          </a:fillRef>
          <a:effectRef idx="3">
            <a:schemeClr val="accent4"/>
          </a:effectRef>
          <a:fontRef idx="minor">
            <a:schemeClr val="lt1"/>
          </a:fontRef>
        </dgm:style>
      </dgm:prSet>
      <dgm:spPr/>
      <dgm:t>
        <a:bodyPr/>
        <a:lstStyle/>
        <a:p>
          <a:pPr algn="just"/>
          <a:r>
            <a:rPr lang="es-EC" sz="1600" smtClean="0"/>
            <a:t>GENERAL</a:t>
          </a:r>
          <a:endParaRPr lang="es-EC" sz="1600" dirty="0"/>
        </a:p>
      </dgm:t>
    </dgm:pt>
    <dgm:pt modelId="{8BBD4C5C-3DFA-4810-8F97-41EA97C6D4A4}" type="sibTrans" cxnId="{A94DA931-923F-49EC-A2C7-2232D99D6540}">
      <dgm:prSet/>
      <dgm:spPr/>
      <dgm:t>
        <a:bodyPr/>
        <a:lstStyle/>
        <a:p>
          <a:endParaRPr lang="es-EC"/>
        </a:p>
      </dgm:t>
    </dgm:pt>
    <dgm:pt modelId="{26971D4D-7DA7-42C0-ADC2-7E3BF5102A38}" type="parTrans" cxnId="{A94DA931-923F-49EC-A2C7-2232D99D6540}">
      <dgm:prSet/>
      <dgm:spPr/>
      <dgm:t>
        <a:bodyPr/>
        <a:lstStyle/>
        <a:p>
          <a:endParaRPr lang="es-EC"/>
        </a:p>
      </dgm:t>
    </dgm:pt>
    <dgm:pt modelId="{969113F7-086B-4228-9F3E-4B5E1C9078F6}">
      <dgm:prSet phldrT="[Texto]" custT="1"/>
      <dgm:spPr/>
      <dgm:t>
        <a:bodyPr/>
        <a:lstStyle/>
        <a:p>
          <a:pPr algn="just"/>
          <a:r>
            <a:rPr lang="es-ES" sz="1600" dirty="0" smtClean="0"/>
            <a:t>Desarrollar un modelo del sistema de gestión de la calidad en la empresa Seguridad y Confiabilidad C.E.S.E.P Cía. Ltda., basado en la norma ISO 9001:2015 que permita controlar los procesos internos en la prestación del servicio de protección y vigilancia privada, contribuyendo directamente al mejoramiento en el índice de satisfacción al cliente. </a:t>
          </a:r>
          <a:endParaRPr lang="es-EC" sz="1600" dirty="0"/>
        </a:p>
      </dgm:t>
    </dgm:pt>
    <dgm:pt modelId="{C3A2E0B4-4487-4D07-A14C-04B459EAC5BF}" type="parTrans" cxnId="{1226E39B-0463-485F-B081-4EB59EEF377B}">
      <dgm:prSet/>
      <dgm:spPr/>
      <dgm:t>
        <a:bodyPr/>
        <a:lstStyle/>
        <a:p>
          <a:endParaRPr lang="es-EC"/>
        </a:p>
      </dgm:t>
    </dgm:pt>
    <dgm:pt modelId="{966C187D-9322-4143-A645-728E1826D8C6}" type="sibTrans" cxnId="{1226E39B-0463-485F-B081-4EB59EEF377B}">
      <dgm:prSet/>
      <dgm:spPr/>
      <dgm:t>
        <a:bodyPr/>
        <a:lstStyle/>
        <a:p>
          <a:endParaRPr lang="es-EC"/>
        </a:p>
      </dgm:t>
    </dgm:pt>
    <dgm:pt modelId="{FCDEAB4B-042C-4EA2-8718-6237E66E9B48}" type="pres">
      <dgm:prSet presAssocID="{8FECCBBB-A99B-44AF-A3E2-D400EB2EAA24}" presName="Name0" presStyleCnt="0">
        <dgm:presLayoutVars>
          <dgm:dir/>
          <dgm:resizeHandles val="exact"/>
        </dgm:presLayoutVars>
      </dgm:prSet>
      <dgm:spPr/>
      <dgm:t>
        <a:bodyPr/>
        <a:lstStyle/>
        <a:p>
          <a:endParaRPr lang="es-EC"/>
        </a:p>
      </dgm:t>
    </dgm:pt>
    <dgm:pt modelId="{85F4458C-A119-4FEF-AE43-5C82EFCD8744}" type="pres">
      <dgm:prSet presAssocID="{EDC590D3-E1F1-408C-9D23-1CD59F9FC951}" presName="composite" presStyleCnt="0"/>
      <dgm:spPr/>
    </dgm:pt>
    <dgm:pt modelId="{2A9D7A25-A3DD-435F-A799-4942342E32B6}" type="pres">
      <dgm:prSet presAssocID="{EDC590D3-E1F1-408C-9D23-1CD59F9FC951}" presName="rect1" presStyleLbl="trAlignAcc1" presStyleIdx="0" presStyleCnt="2" custScaleX="211654" custScaleY="28998" custLinFactNeighborX="16182">
        <dgm:presLayoutVars>
          <dgm:bulletEnabled val="1"/>
        </dgm:presLayoutVars>
      </dgm:prSet>
      <dgm:spPr/>
      <dgm:t>
        <a:bodyPr/>
        <a:lstStyle/>
        <a:p>
          <a:endParaRPr lang="es-EC"/>
        </a:p>
      </dgm:t>
    </dgm:pt>
    <dgm:pt modelId="{B2BC7986-A1CA-4A56-AC43-3A81FB46F735}" type="pres">
      <dgm:prSet presAssocID="{EDC590D3-E1F1-408C-9D23-1CD59F9FC951}" presName="rect2" presStyleLbl="fgImgPlace1" presStyleIdx="0" presStyleCnt="2" custScaleX="51571" custScaleY="29973" custLinFactX="-100000" custLinFactNeighborX="-160993" custLinFactNeighborY="5292"/>
      <dgm:spPr/>
      <dgm:t>
        <a:bodyPr/>
        <a:lstStyle/>
        <a:p>
          <a:endParaRPr lang="es-EC"/>
        </a:p>
      </dgm:t>
    </dgm:pt>
    <dgm:pt modelId="{CBA9A038-8EB8-4CA3-AB04-782B8D69F95C}" type="pres">
      <dgm:prSet presAssocID="{8BBD4C5C-3DFA-4810-8F97-41EA97C6D4A4}" presName="sibTrans" presStyleCnt="0"/>
      <dgm:spPr/>
    </dgm:pt>
    <dgm:pt modelId="{10EB9568-4F01-49A4-8793-32C7C0FEF704}" type="pres">
      <dgm:prSet presAssocID="{969113F7-086B-4228-9F3E-4B5E1C9078F6}" presName="composite" presStyleCnt="0"/>
      <dgm:spPr/>
    </dgm:pt>
    <dgm:pt modelId="{63FD0100-87B6-4BA6-B028-1C9764BBB1E2}" type="pres">
      <dgm:prSet presAssocID="{969113F7-086B-4228-9F3E-4B5E1C9078F6}" presName="rect1" presStyleLbl="trAlignAcc1" presStyleIdx="1" presStyleCnt="2" custScaleX="176226" custLinFactNeighborX="20453">
        <dgm:presLayoutVars>
          <dgm:bulletEnabled val="1"/>
        </dgm:presLayoutVars>
      </dgm:prSet>
      <dgm:spPr/>
      <dgm:t>
        <a:bodyPr/>
        <a:lstStyle/>
        <a:p>
          <a:endParaRPr lang="es-EC"/>
        </a:p>
      </dgm:t>
    </dgm:pt>
    <dgm:pt modelId="{2CEB4D8E-BE19-4BDD-A62D-6EC777F3E0E6}" type="pres">
      <dgm:prSet presAssocID="{969113F7-086B-4228-9F3E-4B5E1C9078F6}" presName="rect2" presStyleLbl="fgImgPlace1" presStyleIdx="1" presStyleCnt="2" custScaleX="135490" custLinFactX="-48848" custLinFactNeighborX="-100000" custLinFactNeighborY="2457"/>
      <dgm:spPr>
        <a:blipFill rotWithShape="1">
          <a:blip xmlns:r="http://schemas.openxmlformats.org/officeDocument/2006/relationships" r:embed="rId1"/>
          <a:stretch>
            <a:fillRect/>
          </a:stretch>
        </a:blipFill>
      </dgm:spPr>
    </dgm:pt>
  </dgm:ptLst>
  <dgm:cxnLst>
    <dgm:cxn modelId="{C831F008-4A69-48EE-9150-834DCE3503DC}" type="presOf" srcId="{EDC590D3-E1F1-408C-9D23-1CD59F9FC951}" destId="{2A9D7A25-A3DD-435F-A799-4942342E32B6}" srcOrd="0" destOrd="0" presId="urn:microsoft.com/office/officeart/2008/layout/PictureStrips"/>
    <dgm:cxn modelId="{1226E39B-0463-485F-B081-4EB59EEF377B}" srcId="{8FECCBBB-A99B-44AF-A3E2-D400EB2EAA24}" destId="{969113F7-086B-4228-9F3E-4B5E1C9078F6}" srcOrd="1" destOrd="0" parTransId="{C3A2E0B4-4487-4D07-A14C-04B459EAC5BF}" sibTransId="{966C187D-9322-4143-A645-728E1826D8C6}"/>
    <dgm:cxn modelId="{A94DA931-923F-49EC-A2C7-2232D99D6540}" srcId="{8FECCBBB-A99B-44AF-A3E2-D400EB2EAA24}" destId="{EDC590D3-E1F1-408C-9D23-1CD59F9FC951}" srcOrd="0" destOrd="0" parTransId="{26971D4D-7DA7-42C0-ADC2-7E3BF5102A38}" sibTransId="{8BBD4C5C-3DFA-4810-8F97-41EA97C6D4A4}"/>
    <dgm:cxn modelId="{88DBC2F8-CE8B-40DE-912C-62A23C05BE22}" type="presOf" srcId="{969113F7-086B-4228-9F3E-4B5E1C9078F6}" destId="{63FD0100-87B6-4BA6-B028-1C9764BBB1E2}" srcOrd="0" destOrd="0" presId="urn:microsoft.com/office/officeart/2008/layout/PictureStrips"/>
    <dgm:cxn modelId="{9BAD6FE8-8D73-4E5E-8F5A-B0F4CAA08791}" type="presOf" srcId="{8FECCBBB-A99B-44AF-A3E2-D400EB2EAA24}" destId="{FCDEAB4B-042C-4EA2-8718-6237E66E9B48}" srcOrd="0" destOrd="0" presId="urn:microsoft.com/office/officeart/2008/layout/PictureStrips"/>
    <dgm:cxn modelId="{81472598-974E-4C36-B0AD-BEB174B9D373}" type="presParOf" srcId="{FCDEAB4B-042C-4EA2-8718-6237E66E9B48}" destId="{85F4458C-A119-4FEF-AE43-5C82EFCD8744}" srcOrd="0" destOrd="0" presId="urn:microsoft.com/office/officeart/2008/layout/PictureStrips"/>
    <dgm:cxn modelId="{1AFC1FE9-0422-43D3-AA85-5D1CCF5F9B67}" type="presParOf" srcId="{85F4458C-A119-4FEF-AE43-5C82EFCD8744}" destId="{2A9D7A25-A3DD-435F-A799-4942342E32B6}" srcOrd="0" destOrd="0" presId="urn:microsoft.com/office/officeart/2008/layout/PictureStrips"/>
    <dgm:cxn modelId="{67338C53-872B-4551-9949-7AF2E1F39BCE}" type="presParOf" srcId="{85F4458C-A119-4FEF-AE43-5C82EFCD8744}" destId="{B2BC7986-A1CA-4A56-AC43-3A81FB46F735}" srcOrd="1" destOrd="0" presId="urn:microsoft.com/office/officeart/2008/layout/PictureStrips"/>
    <dgm:cxn modelId="{A3AAA7A3-01C8-408F-AC13-B12B60E624D7}" type="presParOf" srcId="{FCDEAB4B-042C-4EA2-8718-6237E66E9B48}" destId="{CBA9A038-8EB8-4CA3-AB04-782B8D69F95C}" srcOrd="1" destOrd="0" presId="urn:microsoft.com/office/officeart/2008/layout/PictureStrips"/>
    <dgm:cxn modelId="{4BBBCA0C-9092-43B7-A94D-5948DBBC9ECC}" type="presParOf" srcId="{FCDEAB4B-042C-4EA2-8718-6237E66E9B48}" destId="{10EB9568-4F01-49A4-8793-32C7C0FEF704}" srcOrd="2" destOrd="0" presId="urn:microsoft.com/office/officeart/2008/layout/PictureStrips"/>
    <dgm:cxn modelId="{DA8C3FDC-C1EB-4D6F-B75D-6E66FD488986}" type="presParOf" srcId="{10EB9568-4F01-49A4-8793-32C7C0FEF704}" destId="{63FD0100-87B6-4BA6-B028-1C9764BBB1E2}" srcOrd="0" destOrd="0" presId="urn:microsoft.com/office/officeart/2008/layout/PictureStrips"/>
    <dgm:cxn modelId="{166D6B05-17AB-47E5-95E2-0354130DC64C}" type="presParOf" srcId="{10EB9568-4F01-49A4-8793-32C7C0FEF704}" destId="{2CEB4D8E-BE19-4BDD-A62D-6EC777F3E0E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38FFF-5B1D-4770-80AF-D91B9309F51B}">
      <dsp:nvSpPr>
        <dsp:cNvPr id="0" name=""/>
        <dsp:cNvSpPr/>
      </dsp:nvSpPr>
      <dsp:spPr>
        <a:xfrm rot="5400000">
          <a:off x="-122128" y="122875"/>
          <a:ext cx="814192" cy="569934"/>
        </a:xfrm>
        <a:prstGeom prst="chevron">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es-EC" sz="2200" b="0" kern="1200" dirty="0"/>
        </a:p>
      </dsp:txBody>
      <dsp:txXfrm rot="-5400000">
        <a:off x="1" y="285713"/>
        <a:ext cx="569934" cy="244258"/>
      </dsp:txXfrm>
    </dsp:sp>
    <dsp:sp modelId="{BF3DC8B1-CD38-4B96-AD4D-6BA8E750CFBA}">
      <dsp:nvSpPr>
        <dsp:cNvPr id="0" name=""/>
        <dsp:cNvSpPr/>
      </dsp:nvSpPr>
      <dsp:spPr>
        <a:xfrm rot="5400000">
          <a:off x="3163199" y="-2593264"/>
          <a:ext cx="529225" cy="5715755"/>
        </a:xfrm>
        <a:prstGeom prst="round2SameRect">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C" sz="2200" b="0" kern="1200" dirty="0" smtClean="0"/>
            <a:t>PROBLEMA</a:t>
          </a:r>
          <a:endParaRPr lang="es-EC" sz="2200" b="0" kern="1200" dirty="0"/>
        </a:p>
      </dsp:txBody>
      <dsp:txXfrm rot="-5400000">
        <a:off x="569935" y="25835"/>
        <a:ext cx="5689920" cy="477555"/>
      </dsp:txXfrm>
    </dsp:sp>
    <dsp:sp modelId="{5B4248A9-A13B-4614-A90E-2B407248D5BC}">
      <dsp:nvSpPr>
        <dsp:cNvPr id="0" name=""/>
        <dsp:cNvSpPr/>
      </dsp:nvSpPr>
      <dsp:spPr>
        <a:xfrm rot="5400000">
          <a:off x="-122128" y="815441"/>
          <a:ext cx="814192" cy="569934"/>
        </a:xfrm>
        <a:prstGeom prst="chevron">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es-EC" sz="2200" b="0" kern="1200" dirty="0"/>
        </a:p>
      </dsp:txBody>
      <dsp:txXfrm rot="-5400000">
        <a:off x="1" y="978279"/>
        <a:ext cx="569934" cy="244258"/>
      </dsp:txXfrm>
    </dsp:sp>
    <dsp:sp modelId="{3B560028-BAEB-4BE1-A4D6-2BF0EBB28653}">
      <dsp:nvSpPr>
        <dsp:cNvPr id="0" name=""/>
        <dsp:cNvSpPr/>
      </dsp:nvSpPr>
      <dsp:spPr>
        <a:xfrm rot="5400000">
          <a:off x="3163199" y="-1899952"/>
          <a:ext cx="529225" cy="5715755"/>
        </a:xfrm>
        <a:prstGeom prst="round2SameRect">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C" sz="2200" b="0" kern="1200" dirty="0" smtClean="0"/>
            <a:t>JUSTIFICACIÓN </a:t>
          </a:r>
          <a:endParaRPr lang="es-EC" sz="2200" b="0" kern="1200" dirty="0"/>
        </a:p>
      </dsp:txBody>
      <dsp:txXfrm rot="-5400000">
        <a:off x="569935" y="719147"/>
        <a:ext cx="5689920" cy="477555"/>
      </dsp:txXfrm>
    </dsp:sp>
    <dsp:sp modelId="{909FE397-D4F9-4B43-AEDE-50C847A986AC}">
      <dsp:nvSpPr>
        <dsp:cNvPr id="0" name=""/>
        <dsp:cNvSpPr/>
      </dsp:nvSpPr>
      <dsp:spPr>
        <a:xfrm rot="5400000">
          <a:off x="-122128" y="1508007"/>
          <a:ext cx="814192" cy="569934"/>
        </a:xfrm>
        <a:prstGeom prst="chevron">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es-EC" sz="2200" b="0" kern="1200" dirty="0"/>
        </a:p>
      </dsp:txBody>
      <dsp:txXfrm rot="-5400000">
        <a:off x="1" y="1670845"/>
        <a:ext cx="569934" cy="244258"/>
      </dsp:txXfrm>
    </dsp:sp>
    <dsp:sp modelId="{B0D61278-2ED6-4E1F-9F77-882F4C425FEA}">
      <dsp:nvSpPr>
        <dsp:cNvPr id="0" name=""/>
        <dsp:cNvSpPr/>
      </dsp:nvSpPr>
      <dsp:spPr>
        <a:xfrm rot="5400000">
          <a:off x="3163199" y="-1207386"/>
          <a:ext cx="529225" cy="5715755"/>
        </a:xfrm>
        <a:prstGeom prst="round2SameRect">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C" sz="2200" b="0" kern="1200" dirty="0" smtClean="0"/>
            <a:t>ALCANCE </a:t>
          </a:r>
          <a:endParaRPr lang="es-EC" sz="2200" b="0" kern="1200" dirty="0"/>
        </a:p>
      </dsp:txBody>
      <dsp:txXfrm rot="-5400000">
        <a:off x="569935" y="1411713"/>
        <a:ext cx="5689920" cy="477555"/>
      </dsp:txXfrm>
    </dsp:sp>
    <dsp:sp modelId="{CEBAD595-DAEB-479C-A2C5-68ABFBEBFE77}">
      <dsp:nvSpPr>
        <dsp:cNvPr id="0" name=""/>
        <dsp:cNvSpPr/>
      </dsp:nvSpPr>
      <dsp:spPr>
        <a:xfrm rot="5400000">
          <a:off x="-122128" y="2200573"/>
          <a:ext cx="814192" cy="569934"/>
        </a:xfrm>
        <a:prstGeom prst="chevron">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es-EC" sz="2200" b="0" kern="1200" dirty="0"/>
        </a:p>
      </dsp:txBody>
      <dsp:txXfrm rot="-5400000">
        <a:off x="1" y="2363411"/>
        <a:ext cx="569934" cy="244258"/>
      </dsp:txXfrm>
    </dsp:sp>
    <dsp:sp modelId="{E1E07AA4-D730-4F77-93C0-90CBE252FC79}">
      <dsp:nvSpPr>
        <dsp:cNvPr id="0" name=""/>
        <dsp:cNvSpPr/>
      </dsp:nvSpPr>
      <dsp:spPr>
        <a:xfrm rot="5400000">
          <a:off x="3163199" y="-514820"/>
          <a:ext cx="529225" cy="5715755"/>
        </a:xfrm>
        <a:prstGeom prst="round2SameRect">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C" sz="2200" b="0" kern="1200" dirty="0" smtClean="0"/>
            <a:t>OBJETIVOS</a:t>
          </a:r>
          <a:endParaRPr lang="es-EC" sz="2200" b="0" kern="1200" dirty="0"/>
        </a:p>
      </dsp:txBody>
      <dsp:txXfrm rot="-5400000">
        <a:off x="569935" y="2104279"/>
        <a:ext cx="5689920" cy="477555"/>
      </dsp:txXfrm>
    </dsp:sp>
    <dsp:sp modelId="{BB5B1732-DA7B-4F93-B0EC-EC2140BD87D9}">
      <dsp:nvSpPr>
        <dsp:cNvPr id="0" name=""/>
        <dsp:cNvSpPr/>
      </dsp:nvSpPr>
      <dsp:spPr>
        <a:xfrm rot="5400000">
          <a:off x="-122128" y="2893139"/>
          <a:ext cx="814192" cy="569934"/>
        </a:xfrm>
        <a:prstGeom prst="chevron">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es-EC" sz="2200" b="0" kern="1200" dirty="0"/>
        </a:p>
      </dsp:txBody>
      <dsp:txXfrm rot="-5400000">
        <a:off x="1" y="3055977"/>
        <a:ext cx="569934" cy="244258"/>
      </dsp:txXfrm>
    </dsp:sp>
    <dsp:sp modelId="{7AAD3981-E88F-4279-9D98-29D27878C4A0}">
      <dsp:nvSpPr>
        <dsp:cNvPr id="0" name=""/>
        <dsp:cNvSpPr/>
      </dsp:nvSpPr>
      <dsp:spPr>
        <a:xfrm rot="5400000">
          <a:off x="3163199" y="177746"/>
          <a:ext cx="529225" cy="5715755"/>
        </a:xfrm>
        <a:prstGeom prst="round2SameRect">
          <a:avLst/>
        </a:prstGeom>
        <a:solidFill>
          <a:schemeClr val="accent3">
            <a:alpha val="90000"/>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C" sz="2200" b="0" kern="1200" dirty="0" smtClean="0"/>
            <a:t>METODOLOGÍA </a:t>
          </a:r>
          <a:endParaRPr lang="es-EC" sz="2200" b="0" kern="1200" dirty="0"/>
        </a:p>
      </dsp:txBody>
      <dsp:txXfrm rot="-5400000">
        <a:off x="569935" y="2796846"/>
        <a:ext cx="5689920" cy="4775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35ACB-BF3A-490E-A3F8-84BAED868676}">
      <dsp:nvSpPr>
        <dsp:cNvPr id="0" name=""/>
        <dsp:cNvSpPr/>
      </dsp:nvSpPr>
      <dsp:spPr>
        <a:xfrm>
          <a:off x="-1948608" y="-302187"/>
          <a:ext cx="2329882" cy="2329882"/>
        </a:xfrm>
        <a:prstGeom prst="blockArc">
          <a:avLst>
            <a:gd name="adj1" fmla="val 18900000"/>
            <a:gd name="adj2" fmla="val 2700000"/>
            <a:gd name="adj3" fmla="val 927"/>
          </a:avLst>
        </a:prstGeom>
        <a:noFill/>
        <a:ln w="127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194DB2-45FB-4657-B9C4-38B0C0CE14B2}">
      <dsp:nvSpPr>
        <dsp:cNvPr id="0" name=""/>
        <dsp:cNvSpPr/>
      </dsp:nvSpPr>
      <dsp:spPr>
        <a:xfrm>
          <a:off x="200541" y="132657"/>
          <a:ext cx="4939259" cy="26545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703" tIns="38100" rIns="38100" bIns="38100" numCol="1" spcCol="1270" anchor="ctr" anchorCtr="0">
          <a:noAutofit/>
        </a:bodyPr>
        <a:lstStyle/>
        <a:p>
          <a:pPr lvl="0" algn="l" defTabSz="666750">
            <a:lnSpc>
              <a:spcPct val="90000"/>
            </a:lnSpc>
            <a:spcBef>
              <a:spcPct val="0"/>
            </a:spcBef>
            <a:spcAft>
              <a:spcPct val="35000"/>
            </a:spcAft>
          </a:pPr>
          <a:r>
            <a:rPr lang="es-ES" sz="1500" b="1" kern="1200" dirty="0" smtClean="0"/>
            <a:t>Información documentada </a:t>
          </a:r>
          <a:endParaRPr lang="es-EC" sz="1500" b="1" kern="1200" dirty="0"/>
        </a:p>
      </dsp:txBody>
      <dsp:txXfrm>
        <a:off x="200541" y="132657"/>
        <a:ext cx="4939259" cy="265452"/>
      </dsp:txXfrm>
    </dsp:sp>
    <dsp:sp modelId="{EB953D55-85A1-4D9D-8DB4-A3979D6145D4}">
      <dsp:nvSpPr>
        <dsp:cNvPr id="0" name=""/>
        <dsp:cNvSpPr/>
      </dsp:nvSpPr>
      <dsp:spPr>
        <a:xfrm>
          <a:off x="34634" y="99475"/>
          <a:ext cx="331815" cy="33181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B68112-F9AB-4A24-992C-2433B2092241}">
      <dsp:nvSpPr>
        <dsp:cNvPr id="0" name=""/>
        <dsp:cNvSpPr/>
      </dsp:nvSpPr>
      <dsp:spPr>
        <a:xfrm>
          <a:off x="352731" y="530904"/>
          <a:ext cx="4787069" cy="26545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703" tIns="38100" rIns="38100" bIns="38100" numCol="1" spcCol="1270" anchor="ctr" anchorCtr="0">
          <a:noAutofit/>
        </a:bodyPr>
        <a:lstStyle/>
        <a:p>
          <a:pPr lvl="0" algn="l" defTabSz="666750">
            <a:lnSpc>
              <a:spcPct val="90000"/>
            </a:lnSpc>
            <a:spcBef>
              <a:spcPct val="0"/>
            </a:spcBef>
            <a:spcAft>
              <a:spcPct val="35000"/>
            </a:spcAft>
          </a:pPr>
          <a:r>
            <a:rPr lang="es-EC" sz="1500" b="1" kern="1200" dirty="0" smtClean="0"/>
            <a:t>Productos y servicios</a:t>
          </a:r>
          <a:endParaRPr lang="es-EC" sz="1500" b="1" kern="1200" dirty="0"/>
        </a:p>
      </dsp:txBody>
      <dsp:txXfrm>
        <a:off x="352731" y="530904"/>
        <a:ext cx="4787069" cy="265452"/>
      </dsp:txXfrm>
    </dsp:sp>
    <dsp:sp modelId="{1C94EF67-2E08-4B84-998A-0CB72C2332AA}">
      <dsp:nvSpPr>
        <dsp:cNvPr id="0" name=""/>
        <dsp:cNvSpPr/>
      </dsp:nvSpPr>
      <dsp:spPr>
        <a:xfrm>
          <a:off x="186824" y="497722"/>
          <a:ext cx="331815" cy="33181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4AC0CB-293F-434D-83F1-61B73DBAAF91}">
      <dsp:nvSpPr>
        <dsp:cNvPr id="0" name=""/>
        <dsp:cNvSpPr/>
      </dsp:nvSpPr>
      <dsp:spPr>
        <a:xfrm>
          <a:off x="352731" y="929151"/>
          <a:ext cx="4787069" cy="26545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703" tIns="38100" rIns="38100" bIns="38100" numCol="1" spcCol="1270" anchor="ctr" anchorCtr="0">
          <a:noAutofit/>
        </a:bodyPr>
        <a:lstStyle/>
        <a:p>
          <a:pPr lvl="0" algn="l" defTabSz="666750">
            <a:lnSpc>
              <a:spcPct val="90000"/>
            </a:lnSpc>
            <a:spcBef>
              <a:spcPct val="0"/>
            </a:spcBef>
            <a:spcAft>
              <a:spcPct val="35000"/>
            </a:spcAft>
          </a:pPr>
          <a:r>
            <a:rPr lang="es-EC" sz="1500" b="1" kern="1200" dirty="0" smtClean="0"/>
            <a:t>Partes interesadas o </a:t>
          </a:r>
          <a:r>
            <a:rPr lang="es-EC" sz="1500" b="1" kern="1200" dirty="0" err="1" smtClean="0"/>
            <a:t>concerned</a:t>
          </a:r>
          <a:r>
            <a:rPr lang="es-EC" sz="1500" b="1" kern="1200" dirty="0" smtClean="0"/>
            <a:t> </a:t>
          </a:r>
          <a:r>
            <a:rPr lang="es-EC" sz="1500" b="1" kern="1200" dirty="0" err="1" smtClean="0"/>
            <a:t>parties</a:t>
          </a:r>
          <a:endParaRPr lang="es-EC" sz="1500" b="1" kern="1200" dirty="0"/>
        </a:p>
      </dsp:txBody>
      <dsp:txXfrm>
        <a:off x="352731" y="929151"/>
        <a:ext cx="4787069" cy="265452"/>
      </dsp:txXfrm>
    </dsp:sp>
    <dsp:sp modelId="{AECF1CCB-8DA1-4918-90DD-17B28AE5223A}">
      <dsp:nvSpPr>
        <dsp:cNvPr id="0" name=""/>
        <dsp:cNvSpPr/>
      </dsp:nvSpPr>
      <dsp:spPr>
        <a:xfrm>
          <a:off x="186824" y="895970"/>
          <a:ext cx="331815" cy="331815"/>
        </a:xfrm>
        <a:prstGeom prst="ellipse">
          <a:avLst/>
        </a:prstGeom>
        <a:blipFill rotWithShape="0">
          <a:blip xmlns:r="http://schemas.openxmlformats.org/officeDocument/2006/relationships" r:embed="rId1"/>
          <a:stretch>
            <a:fillRect/>
          </a:stretch>
        </a:blip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101A05-99A1-4123-A04B-7B05F58B3E15}">
      <dsp:nvSpPr>
        <dsp:cNvPr id="0" name=""/>
        <dsp:cNvSpPr/>
      </dsp:nvSpPr>
      <dsp:spPr>
        <a:xfrm>
          <a:off x="200541" y="1327398"/>
          <a:ext cx="4939259" cy="265452"/>
        </a:xfrm>
        <a:prstGeom prst="rect">
          <a:avLst/>
        </a:prstGeom>
        <a:solidFill>
          <a:schemeClr val="accent4">
            <a:lumMod val="60000"/>
            <a:lumOff val="40000"/>
          </a:schemeClr>
        </a:solid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703" tIns="38100" rIns="38100" bIns="38100" numCol="1" spcCol="1270" anchor="ctr" anchorCtr="0">
          <a:noAutofit/>
        </a:bodyPr>
        <a:lstStyle/>
        <a:p>
          <a:pPr lvl="0" algn="l" defTabSz="666750">
            <a:lnSpc>
              <a:spcPct val="90000"/>
            </a:lnSpc>
            <a:spcBef>
              <a:spcPct val="0"/>
            </a:spcBef>
            <a:spcAft>
              <a:spcPct val="35000"/>
            </a:spcAft>
          </a:pPr>
          <a:r>
            <a:rPr lang="es-EC" sz="1500" b="1" kern="1200" dirty="0" smtClean="0"/>
            <a:t>Enfoque basado en el riesgo</a:t>
          </a:r>
          <a:endParaRPr lang="es-EC" sz="1500" b="1" kern="1200" dirty="0"/>
        </a:p>
      </dsp:txBody>
      <dsp:txXfrm>
        <a:off x="200541" y="1327398"/>
        <a:ext cx="4939259" cy="265452"/>
      </dsp:txXfrm>
    </dsp:sp>
    <dsp:sp modelId="{48A2707A-DFDC-4B87-A283-2F1E103A3ECC}">
      <dsp:nvSpPr>
        <dsp:cNvPr id="0" name=""/>
        <dsp:cNvSpPr/>
      </dsp:nvSpPr>
      <dsp:spPr>
        <a:xfrm>
          <a:off x="34634" y="1294217"/>
          <a:ext cx="331815" cy="331815"/>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8610C-D9E3-4EE5-8FAE-CD27A2B5FA21}">
      <dsp:nvSpPr>
        <dsp:cNvPr id="0" name=""/>
        <dsp:cNvSpPr/>
      </dsp:nvSpPr>
      <dsp:spPr>
        <a:xfrm>
          <a:off x="783539" y="0"/>
          <a:ext cx="2276475" cy="2276475"/>
        </a:xfrm>
        <a:prstGeom prst="triangle">
          <a:avLst/>
        </a:prstGeom>
        <a:gradFill rotWithShape="0">
          <a:gsLst>
            <a:gs pos="0">
              <a:schemeClr val="accent2">
                <a:hueOff val="0"/>
                <a:satOff val="0"/>
                <a:lumOff val="0"/>
                <a:alphaOff val="0"/>
                <a:tint val="60000"/>
                <a:satMod val="100000"/>
                <a:lumMod val="11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CCF8663-2B2C-407D-9E7F-6A7E85EE57A4}">
      <dsp:nvSpPr>
        <dsp:cNvPr id="0" name=""/>
        <dsp:cNvSpPr/>
      </dsp:nvSpPr>
      <dsp:spPr>
        <a:xfrm>
          <a:off x="2208959" y="228118"/>
          <a:ext cx="1285067" cy="302656"/>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a:latin typeface="Arial" panose="020B0604020202020204" pitchFamily="34" charset="0"/>
              <a:cs typeface="Arial" panose="020B0604020202020204" pitchFamily="34" charset="0"/>
            </a:rPr>
            <a:t>Alcance del Sistema de Gestión de Calidad</a:t>
          </a:r>
        </a:p>
      </dsp:txBody>
      <dsp:txXfrm>
        <a:off x="2223733" y="242892"/>
        <a:ext cx="1255519" cy="273108"/>
      </dsp:txXfrm>
    </dsp:sp>
    <dsp:sp modelId="{658057B1-154A-4921-9FA6-759260A44720}">
      <dsp:nvSpPr>
        <dsp:cNvPr id="0" name=""/>
        <dsp:cNvSpPr/>
      </dsp:nvSpPr>
      <dsp:spPr>
        <a:xfrm>
          <a:off x="2103899" y="636150"/>
          <a:ext cx="1639842" cy="169941"/>
        </a:xfrm>
        <a:prstGeom prst="round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a:latin typeface="Arial" panose="020B0604020202020204" pitchFamily="34" charset="0"/>
              <a:cs typeface="Arial" panose="020B0604020202020204" pitchFamily="34" charset="0"/>
            </a:rPr>
            <a:t>Política y Objetivos de Calidad</a:t>
          </a:r>
        </a:p>
      </dsp:txBody>
      <dsp:txXfrm>
        <a:off x="2112195" y="644446"/>
        <a:ext cx="1623250" cy="153349"/>
      </dsp:txXfrm>
    </dsp:sp>
    <dsp:sp modelId="{72F20180-C4FE-42EB-8D68-FBB0A6184D6F}">
      <dsp:nvSpPr>
        <dsp:cNvPr id="0" name=""/>
        <dsp:cNvSpPr/>
      </dsp:nvSpPr>
      <dsp:spPr>
        <a:xfrm>
          <a:off x="1858808" y="911468"/>
          <a:ext cx="2197352" cy="271397"/>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s-EC" sz="900" kern="1200" dirty="0">
              <a:latin typeface="Arial" panose="020B0604020202020204" pitchFamily="34" charset="0"/>
              <a:cs typeface="Arial" panose="020B0604020202020204" pitchFamily="34" charset="0"/>
            </a:rPr>
            <a:t>Procedimientos de control operacional y control de producción</a:t>
          </a:r>
        </a:p>
      </dsp:txBody>
      <dsp:txXfrm>
        <a:off x="1872057" y="924717"/>
        <a:ext cx="2170854" cy="244899"/>
      </dsp:txXfrm>
    </dsp:sp>
    <dsp:sp modelId="{D4B89B06-4FD2-4DF7-8477-F23F3F16B517}">
      <dsp:nvSpPr>
        <dsp:cNvPr id="0" name=""/>
        <dsp:cNvSpPr/>
      </dsp:nvSpPr>
      <dsp:spPr>
        <a:xfrm>
          <a:off x="1516122" y="1288242"/>
          <a:ext cx="3230071" cy="654738"/>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just" defTabSz="400050">
            <a:lnSpc>
              <a:spcPct val="90000"/>
            </a:lnSpc>
            <a:spcBef>
              <a:spcPct val="0"/>
            </a:spcBef>
            <a:spcAft>
              <a:spcPct val="35000"/>
            </a:spcAft>
          </a:pPr>
          <a:r>
            <a:rPr lang="es-EC" sz="900" kern="1200" dirty="0">
              <a:latin typeface="Arial" panose="020B0604020202020204" pitchFamily="34" charset="0"/>
              <a:cs typeface="Arial" panose="020B0604020202020204" pitchFamily="34" charset="0"/>
            </a:rPr>
            <a:t>Competencia, diseño y desarrollo, resultados del seguimiento y medición, calibración, revisión de requisitos, evaluación de proveedores, trazabilidad, resultados de auditorías internas, resultados de la revisión del sistema, no conformidades y acciones correctivas.</a:t>
          </a:r>
        </a:p>
      </dsp:txBody>
      <dsp:txXfrm>
        <a:off x="1548084" y="1320204"/>
        <a:ext cx="3166147" cy="59081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D55EC-ABAF-499D-935B-04B507D32A9B}">
      <dsp:nvSpPr>
        <dsp:cNvPr id="0" name=""/>
        <dsp:cNvSpPr/>
      </dsp:nvSpPr>
      <dsp:spPr>
        <a:xfrm rot="5400000">
          <a:off x="517777" y="620628"/>
          <a:ext cx="532494" cy="606226"/>
        </a:xfrm>
        <a:prstGeom prst="bentUpArrow">
          <a:avLst>
            <a:gd name="adj1" fmla="val 32840"/>
            <a:gd name="adj2" fmla="val 25000"/>
            <a:gd name="adj3" fmla="val 35780"/>
          </a:avLst>
        </a:prstGeom>
        <a:solidFill>
          <a:schemeClr val="accent4">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F249F98-DD9E-415F-B275-2E897453E0F3}">
      <dsp:nvSpPr>
        <dsp:cNvPr id="0" name=""/>
        <dsp:cNvSpPr/>
      </dsp:nvSpPr>
      <dsp:spPr>
        <a:xfrm>
          <a:off x="2215" y="30347"/>
          <a:ext cx="1645373" cy="627456"/>
        </a:xfrm>
        <a:prstGeom prst="roundRect">
          <a:avLst>
            <a:gd name="adj" fmla="val 1667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latin typeface="+mn-lt"/>
              <a:ea typeface="Calibri" panose="020F0502020204030204" pitchFamily="34" charset="0"/>
            </a:rPr>
            <a:t> Organización Internacional de Normalización </a:t>
          </a:r>
          <a:endParaRPr lang="es-EC" sz="1400" kern="1200" dirty="0">
            <a:latin typeface="+mn-lt"/>
          </a:endParaRPr>
        </a:p>
      </dsp:txBody>
      <dsp:txXfrm>
        <a:off x="32850" y="60982"/>
        <a:ext cx="1584103" cy="566186"/>
      </dsp:txXfrm>
    </dsp:sp>
    <dsp:sp modelId="{AF50EF53-4A34-44DD-BCA2-62462A2F42FB}">
      <dsp:nvSpPr>
        <dsp:cNvPr id="0" name=""/>
        <dsp:cNvSpPr/>
      </dsp:nvSpPr>
      <dsp:spPr>
        <a:xfrm>
          <a:off x="1890188" y="90189"/>
          <a:ext cx="1743103" cy="507137"/>
        </a:xfrm>
        <a:prstGeom prst="rect">
          <a:avLst/>
        </a:prstGeom>
        <a:solidFill>
          <a:srgbClr val="FF0000"/>
        </a:solid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es-EC" sz="1400" kern="1200" dirty="0" smtClean="0">
              <a:latin typeface="+mn-lt"/>
            </a:rPr>
            <a:t>Aseguramiento de la calidad</a:t>
          </a:r>
          <a:endParaRPr lang="es-EC" sz="1400" kern="1200" dirty="0">
            <a:latin typeface="+mn-lt"/>
          </a:endParaRPr>
        </a:p>
      </dsp:txBody>
      <dsp:txXfrm>
        <a:off x="1890188" y="90189"/>
        <a:ext cx="1743103" cy="507137"/>
      </dsp:txXfrm>
    </dsp:sp>
    <dsp:sp modelId="{BE4411DB-FC2D-4EAD-8ACA-8E2E656DA38D}">
      <dsp:nvSpPr>
        <dsp:cNvPr id="0" name=""/>
        <dsp:cNvSpPr/>
      </dsp:nvSpPr>
      <dsp:spPr>
        <a:xfrm rot="5400000">
          <a:off x="1507674" y="1265626"/>
          <a:ext cx="532494" cy="606226"/>
        </a:xfrm>
        <a:prstGeom prst="bentUpArrow">
          <a:avLst>
            <a:gd name="adj1" fmla="val 32840"/>
            <a:gd name="adj2" fmla="val 25000"/>
            <a:gd name="adj3" fmla="val 35780"/>
          </a:avLst>
        </a:prstGeom>
        <a:solidFill>
          <a:schemeClr val="accent4">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0481F14-68AD-43F0-8AD5-4E1CBFB1E450}">
      <dsp:nvSpPr>
        <dsp:cNvPr id="0" name=""/>
        <dsp:cNvSpPr/>
      </dsp:nvSpPr>
      <dsp:spPr>
        <a:xfrm>
          <a:off x="1187058" y="765090"/>
          <a:ext cx="1255481" cy="447966"/>
        </a:xfrm>
        <a:prstGeom prst="roundRect">
          <a:avLst>
            <a:gd name="adj" fmla="val 1667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latin typeface="+mn-lt"/>
              <a:ea typeface="Calibri" panose="020F0502020204030204" pitchFamily="34" charset="0"/>
            </a:rPr>
            <a:t>Satisfacción al cliente </a:t>
          </a:r>
          <a:endParaRPr lang="es-EC" sz="1400" kern="1200" dirty="0">
            <a:latin typeface="+mn-lt"/>
          </a:endParaRPr>
        </a:p>
      </dsp:txBody>
      <dsp:txXfrm>
        <a:off x="1208930" y="786962"/>
        <a:ext cx="1211737" cy="404222"/>
      </dsp:txXfrm>
    </dsp:sp>
    <dsp:sp modelId="{6A809C98-8789-4DE5-9FC2-D1D1F4121F3B}">
      <dsp:nvSpPr>
        <dsp:cNvPr id="0" name=""/>
        <dsp:cNvSpPr/>
      </dsp:nvSpPr>
      <dsp:spPr>
        <a:xfrm>
          <a:off x="2263003" y="735187"/>
          <a:ext cx="651961" cy="507137"/>
        </a:xfrm>
        <a:prstGeom prst="rect">
          <a:avLst/>
        </a:prstGeom>
        <a:noFill/>
        <a:ln>
          <a:noFill/>
        </a:ln>
        <a:effectLst/>
      </dsp:spPr>
      <dsp:style>
        <a:lnRef idx="0">
          <a:scrgbClr r="0" g="0" b="0"/>
        </a:lnRef>
        <a:fillRef idx="0">
          <a:scrgbClr r="0" g="0" b="0"/>
        </a:fillRef>
        <a:effectRef idx="0">
          <a:scrgbClr r="0" g="0" b="0"/>
        </a:effectRef>
        <a:fontRef idx="minor"/>
      </dsp:style>
    </dsp:sp>
    <dsp:sp modelId="{36F2C303-57FF-4A24-B957-D912673184ED}">
      <dsp:nvSpPr>
        <dsp:cNvPr id="0" name=""/>
        <dsp:cNvSpPr/>
      </dsp:nvSpPr>
      <dsp:spPr>
        <a:xfrm>
          <a:off x="2371901" y="1380185"/>
          <a:ext cx="1259174" cy="406359"/>
        </a:xfrm>
        <a:prstGeom prst="roundRect">
          <a:avLst>
            <a:gd name="adj" fmla="val 16670"/>
          </a:avLst>
        </a:prstGeom>
        <a:gradFill rotWithShape="0">
          <a:gsLst>
            <a:gs pos="0">
              <a:schemeClr val="lt1">
                <a:hueOff val="0"/>
                <a:satOff val="0"/>
                <a:lumOff val="0"/>
                <a:alphaOff val="0"/>
                <a:tint val="94000"/>
                <a:satMod val="103000"/>
                <a:lumMod val="102000"/>
              </a:schemeClr>
            </a:gs>
            <a:gs pos="50000">
              <a:schemeClr val="lt1">
                <a:hueOff val="0"/>
                <a:satOff val="0"/>
                <a:lumOff val="0"/>
                <a:alphaOff val="0"/>
                <a:shade val="100000"/>
                <a:satMod val="110000"/>
                <a:lumMod val="100000"/>
              </a:schemeClr>
            </a:gs>
            <a:gs pos="100000">
              <a:schemeClr val="l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latin typeface="+mn-lt"/>
              <a:ea typeface="Calibri" panose="020F0502020204030204" pitchFamily="34" charset="0"/>
            </a:rPr>
            <a:t>Mejora continua </a:t>
          </a:r>
          <a:endParaRPr lang="es-EC" sz="1400" kern="1200" dirty="0">
            <a:latin typeface="+mn-lt"/>
          </a:endParaRPr>
        </a:p>
      </dsp:txBody>
      <dsp:txXfrm>
        <a:off x="2391741" y="1400025"/>
        <a:ext cx="1219494" cy="36667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B6083-46B2-403D-A5F6-307450D9176E}">
      <dsp:nvSpPr>
        <dsp:cNvPr id="0" name=""/>
        <dsp:cNvSpPr/>
      </dsp:nvSpPr>
      <dsp:spPr>
        <a:xfrm>
          <a:off x="9471" y="178397"/>
          <a:ext cx="11814027" cy="684946"/>
        </a:xfrm>
        <a:prstGeom prst="roundRect">
          <a:avLst>
            <a:gd name="adj" fmla="val 10000"/>
          </a:avLst>
        </a:prstGeom>
        <a:gradFill rotWithShape="1">
          <a:gsLst>
            <a:gs pos="0">
              <a:schemeClr val="accent4">
                <a:tint val="94000"/>
                <a:satMod val="103000"/>
                <a:lumMod val="102000"/>
              </a:schemeClr>
            </a:gs>
            <a:gs pos="50000">
              <a:schemeClr val="accent4">
                <a:shade val="100000"/>
                <a:satMod val="110000"/>
                <a:lumMod val="100000"/>
              </a:schemeClr>
            </a:gs>
            <a:gs pos="100000">
              <a:schemeClr val="accent4">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u="sng" kern="1200" dirty="0" smtClean="0"/>
            <a:t>SEGURIDAD Y CONFIABILIDAD C.E.S.E.P CÍA. LTDA. </a:t>
          </a:r>
          <a:endParaRPr lang="es-EC" sz="2000" b="1" u="sng" kern="1200" dirty="0"/>
        </a:p>
      </dsp:txBody>
      <dsp:txXfrm>
        <a:off x="29532" y="198458"/>
        <a:ext cx="11773905" cy="644824"/>
      </dsp:txXfrm>
    </dsp:sp>
    <dsp:sp modelId="{EEB252B8-01D5-423B-9670-8F623FC95DA3}">
      <dsp:nvSpPr>
        <dsp:cNvPr id="0" name=""/>
        <dsp:cNvSpPr/>
      </dsp:nvSpPr>
      <dsp:spPr>
        <a:xfrm>
          <a:off x="4745" y="960948"/>
          <a:ext cx="2214023" cy="684946"/>
        </a:xfrm>
        <a:prstGeom prst="roundRect">
          <a:avLst>
            <a:gd name="adj" fmla="val 10000"/>
          </a:avLst>
        </a:prstGeom>
        <a:gradFill rotWithShape="1">
          <a:gsLst>
            <a:gs pos="0">
              <a:schemeClr val="accent4">
                <a:tint val="60000"/>
                <a:satMod val="100000"/>
                <a:lumMod val="110000"/>
              </a:schemeClr>
            </a:gs>
            <a:gs pos="100000">
              <a:schemeClr val="accent4">
                <a:tint val="70000"/>
                <a:satMod val="100000"/>
                <a:lumMod val="100000"/>
              </a:schemeClr>
            </a:gs>
          </a:gsLst>
          <a:lin ang="5400000" scaled="0"/>
        </a:gradFill>
        <a:ln w="9525" cap="flat"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Introducción </a:t>
          </a:r>
          <a:endParaRPr lang="es-EC" sz="1600" kern="1200" dirty="0"/>
        </a:p>
      </dsp:txBody>
      <dsp:txXfrm>
        <a:off x="24806" y="981009"/>
        <a:ext cx="2173901" cy="644824"/>
      </dsp:txXfrm>
    </dsp:sp>
    <dsp:sp modelId="{B5EEB8CD-8F90-444E-BD7B-56909C3A56EB}">
      <dsp:nvSpPr>
        <dsp:cNvPr id="0" name=""/>
        <dsp:cNvSpPr/>
      </dsp:nvSpPr>
      <dsp:spPr>
        <a:xfrm>
          <a:off x="2404746" y="960948"/>
          <a:ext cx="2214023" cy="684946"/>
        </a:xfrm>
        <a:prstGeom prst="roundRect">
          <a:avLst>
            <a:gd name="adj" fmla="val 10000"/>
          </a:avLst>
        </a:prstGeom>
        <a:gradFill rotWithShape="1">
          <a:gsLst>
            <a:gs pos="0">
              <a:schemeClr val="accent4">
                <a:tint val="60000"/>
                <a:satMod val="100000"/>
                <a:lumMod val="110000"/>
              </a:schemeClr>
            </a:gs>
            <a:gs pos="100000">
              <a:schemeClr val="accent4">
                <a:tint val="70000"/>
                <a:satMod val="100000"/>
                <a:lumMod val="100000"/>
              </a:schemeClr>
            </a:gs>
          </a:gsLst>
          <a:lin ang="5400000" scaled="0"/>
        </a:gradFill>
        <a:ln w="9525" cap="flat"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Reseña histórica </a:t>
          </a:r>
          <a:endParaRPr lang="es-EC" sz="1600" kern="1200" dirty="0"/>
        </a:p>
      </dsp:txBody>
      <dsp:txXfrm>
        <a:off x="2424807" y="981009"/>
        <a:ext cx="2173901" cy="644824"/>
      </dsp:txXfrm>
    </dsp:sp>
    <dsp:sp modelId="{3F75D130-9178-4E1C-9CBA-E3E0F5F742BC}">
      <dsp:nvSpPr>
        <dsp:cNvPr id="0" name=""/>
        <dsp:cNvSpPr/>
      </dsp:nvSpPr>
      <dsp:spPr>
        <a:xfrm>
          <a:off x="4804747" y="960948"/>
          <a:ext cx="2214023" cy="684946"/>
        </a:xfrm>
        <a:prstGeom prst="roundRect">
          <a:avLst>
            <a:gd name="adj" fmla="val 10000"/>
          </a:avLst>
        </a:prstGeom>
        <a:gradFill rotWithShape="1">
          <a:gsLst>
            <a:gs pos="0">
              <a:schemeClr val="accent4">
                <a:tint val="60000"/>
                <a:satMod val="100000"/>
                <a:lumMod val="110000"/>
              </a:schemeClr>
            </a:gs>
            <a:gs pos="100000">
              <a:schemeClr val="accent4">
                <a:tint val="70000"/>
                <a:satMod val="100000"/>
                <a:lumMod val="100000"/>
              </a:schemeClr>
            </a:gs>
          </a:gsLst>
          <a:lin ang="5400000" scaled="0"/>
        </a:gradFill>
        <a:ln w="9525" cap="flat"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Datos generales </a:t>
          </a:r>
          <a:endParaRPr lang="es-EC" sz="1600" kern="1200" dirty="0"/>
        </a:p>
      </dsp:txBody>
      <dsp:txXfrm>
        <a:off x="4824808" y="981009"/>
        <a:ext cx="2173901" cy="644824"/>
      </dsp:txXfrm>
    </dsp:sp>
    <dsp:sp modelId="{803A3A67-896D-445F-B4D0-36782C1792BE}">
      <dsp:nvSpPr>
        <dsp:cNvPr id="0" name=""/>
        <dsp:cNvSpPr/>
      </dsp:nvSpPr>
      <dsp:spPr>
        <a:xfrm>
          <a:off x="7204749" y="960948"/>
          <a:ext cx="2214023" cy="684946"/>
        </a:xfrm>
        <a:prstGeom prst="roundRect">
          <a:avLst>
            <a:gd name="adj" fmla="val 10000"/>
          </a:avLst>
        </a:prstGeom>
        <a:gradFill rotWithShape="1">
          <a:gsLst>
            <a:gs pos="0">
              <a:schemeClr val="accent4">
                <a:tint val="60000"/>
                <a:satMod val="100000"/>
                <a:lumMod val="110000"/>
              </a:schemeClr>
            </a:gs>
            <a:gs pos="100000">
              <a:schemeClr val="accent4">
                <a:tint val="70000"/>
                <a:satMod val="100000"/>
                <a:lumMod val="100000"/>
              </a:schemeClr>
            </a:gs>
          </a:gsLst>
          <a:lin ang="5400000" scaled="0"/>
        </a:gradFill>
        <a:ln w="9525" cap="flat"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Fundamentos estratégicos </a:t>
          </a:r>
          <a:endParaRPr lang="es-EC" sz="1600" kern="1200" dirty="0"/>
        </a:p>
      </dsp:txBody>
      <dsp:txXfrm>
        <a:off x="7224810" y="981009"/>
        <a:ext cx="2173901" cy="644824"/>
      </dsp:txXfrm>
    </dsp:sp>
    <dsp:sp modelId="{200A1DA1-93BF-401F-9E26-B2F32D47830D}">
      <dsp:nvSpPr>
        <dsp:cNvPr id="0" name=""/>
        <dsp:cNvSpPr/>
      </dsp:nvSpPr>
      <dsp:spPr>
        <a:xfrm>
          <a:off x="9604750" y="960948"/>
          <a:ext cx="2214023" cy="684946"/>
        </a:xfrm>
        <a:prstGeom prst="roundRect">
          <a:avLst>
            <a:gd name="adj" fmla="val 10000"/>
          </a:avLst>
        </a:prstGeom>
        <a:gradFill rotWithShape="1">
          <a:gsLst>
            <a:gs pos="0">
              <a:schemeClr val="accent4">
                <a:tint val="60000"/>
                <a:satMod val="100000"/>
                <a:lumMod val="110000"/>
              </a:schemeClr>
            </a:gs>
            <a:gs pos="100000">
              <a:schemeClr val="accent4">
                <a:tint val="70000"/>
                <a:satMod val="100000"/>
                <a:lumMod val="100000"/>
              </a:schemeClr>
            </a:gs>
          </a:gsLst>
          <a:lin ang="5400000" scaled="0"/>
        </a:gradFill>
        <a:ln w="9525" cap="flat" cmpd="sng" algn="ctr">
          <a:solidFill>
            <a:schemeClr val="accent4"/>
          </a:solidFill>
          <a:prstDash val="solid"/>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Estructura organizativa</a:t>
          </a:r>
          <a:endParaRPr lang="es-EC" sz="1600" kern="1200" dirty="0"/>
        </a:p>
      </dsp:txBody>
      <dsp:txXfrm>
        <a:off x="9624811" y="981009"/>
        <a:ext cx="2173901" cy="64482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F0D8A-CD58-4DB8-BDEF-89D176D9435A}">
      <dsp:nvSpPr>
        <dsp:cNvPr id="0" name=""/>
        <dsp:cNvSpPr/>
      </dsp:nvSpPr>
      <dsp:spPr>
        <a:xfrm>
          <a:off x="1074" y="836163"/>
          <a:ext cx="2197479" cy="1757983"/>
        </a:xfrm>
        <a:prstGeom prst="rect">
          <a:avLst/>
        </a:prstGeom>
        <a:blipFill rotWithShape="1">
          <a:blip xmlns:r="http://schemas.openxmlformats.org/officeDocument/2006/relationships" r:embed="rId1"/>
          <a:stretch>
            <a:fillRect/>
          </a:stretch>
        </a:blip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7EBF1F-8C14-4FE0-8493-7F3E4B949C0B}">
      <dsp:nvSpPr>
        <dsp:cNvPr id="0" name=""/>
        <dsp:cNvSpPr/>
      </dsp:nvSpPr>
      <dsp:spPr>
        <a:xfrm>
          <a:off x="166831" y="2937660"/>
          <a:ext cx="2019788" cy="1084819"/>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C" sz="1200" kern="1200" dirty="0" smtClean="0"/>
            <a:t>El servicio prestado cubre las diferentes modalidades de seguridad privada conforme lo establecido en la Ley vigente.</a:t>
          </a:r>
          <a:endParaRPr lang="es-EC" sz="1200" kern="1200" dirty="0"/>
        </a:p>
      </dsp:txBody>
      <dsp:txXfrm>
        <a:off x="166831" y="2937660"/>
        <a:ext cx="2019788" cy="108481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F0D8A-CD58-4DB8-BDEF-89D176D9435A}">
      <dsp:nvSpPr>
        <dsp:cNvPr id="0" name=""/>
        <dsp:cNvSpPr/>
      </dsp:nvSpPr>
      <dsp:spPr>
        <a:xfrm>
          <a:off x="1074" y="828404"/>
          <a:ext cx="2197479" cy="1757983"/>
        </a:xfrm>
        <a:prstGeom prst="rect">
          <a:avLst/>
        </a:prstGeom>
        <a:blipFill rotWithShape="1">
          <a:blip xmlns:r="http://schemas.openxmlformats.org/officeDocument/2006/relationships" r:embed="rId1"/>
          <a:stretch>
            <a:fillRect/>
          </a:stretch>
        </a:blip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7EBF1F-8C14-4FE0-8493-7F3E4B949C0B}">
      <dsp:nvSpPr>
        <dsp:cNvPr id="0" name=""/>
        <dsp:cNvSpPr/>
      </dsp:nvSpPr>
      <dsp:spPr>
        <a:xfrm>
          <a:off x="179839" y="2901512"/>
          <a:ext cx="2019788" cy="111585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just" defTabSz="533400">
            <a:lnSpc>
              <a:spcPct val="90000"/>
            </a:lnSpc>
            <a:spcBef>
              <a:spcPct val="0"/>
            </a:spcBef>
            <a:spcAft>
              <a:spcPct val="35000"/>
            </a:spcAft>
          </a:pPr>
          <a:r>
            <a:rPr lang="es-EC" sz="1200" kern="1200" dirty="0" smtClean="0"/>
            <a:t>La empresa C.E.S.E.P Cía. Ltda., inició sus labores el 22 de julio del año 2006 como una organización dirigida por un grupo de accionistas.</a:t>
          </a:r>
          <a:endParaRPr lang="es-EC" sz="1200" kern="1200" dirty="0"/>
        </a:p>
      </dsp:txBody>
      <dsp:txXfrm>
        <a:off x="179839" y="2901512"/>
        <a:ext cx="2019788" cy="111585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1F3F76-D35C-46AD-B0DC-9E0A6EA750CC}">
      <dsp:nvSpPr>
        <dsp:cNvPr id="0" name=""/>
        <dsp:cNvSpPr/>
      </dsp:nvSpPr>
      <dsp:spPr>
        <a:xfrm>
          <a:off x="0" y="231524"/>
          <a:ext cx="990164" cy="11648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8B70F03-0052-4EFC-A9FB-DE5682897FFC}">
      <dsp:nvSpPr>
        <dsp:cNvPr id="0" name=""/>
        <dsp:cNvSpPr/>
      </dsp:nvSpPr>
      <dsp:spPr>
        <a:xfrm>
          <a:off x="49508" y="278120"/>
          <a:ext cx="891147" cy="75718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4ED937-65AD-43C2-9C5C-904C509910FB}">
      <dsp:nvSpPr>
        <dsp:cNvPr id="0" name=""/>
        <dsp:cNvSpPr/>
      </dsp:nvSpPr>
      <dsp:spPr>
        <a:xfrm>
          <a:off x="49508" y="1035305"/>
          <a:ext cx="891147" cy="314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lumMod val="95000"/>
                  <a:lumOff val="5000"/>
                </a:schemeClr>
              </a:solidFill>
            </a:rPr>
            <a:t>11,16</a:t>
          </a:r>
          <a:endParaRPr lang="es-EC" sz="1500" kern="1200" dirty="0">
            <a:solidFill>
              <a:schemeClr val="bg1">
                <a:lumMod val="95000"/>
                <a:lumOff val="5000"/>
              </a:schemeClr>
            </a:solidFill>
          </a:endParaRPr>
        </a:p>
      </dsp:txBody>
      <dsp:txXfrm>
        <a:off x="49508" y="1035305"/>
        <a:ext cx="891147" cy="314522"/>
      </dsp:txXfrm>
    </dsp:sp>
    <dsp:sp modelId="{120C458F-A9BE-42EE-8F95-784CB58774BE}">
      <dsp:nvSpPr>
        <dsp:cNvPr id="0" name=""/>
        <dsp:cNvSpPr/>
      </dsp:nvSpPr>
      <dsp:spPr>
        <a:xfrm>
          <a:off x="1089180" y="231524"/>
          <a:ext cx="990164" cy="11648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D7D74C7-3814-426F-811A-26A593752E1A}">
      <dsp:nvSpPr>
        <dsp:cNvPr id="0" name=""/>
        <dsp:cNvSpPr/>
      </dsp:nvSpPr>
      <dsp:spPr>
        <a:xfrm>
          <a:off x="1138689" y="278120"/>
          <a:ext cx="891147" cy="757184"/>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898235-D471-47BE-98FE-E7E9E9790D68}">
      <dsp:nvSpPr>
        <dsp:cNvPr id="0" name=""/>
        <dsp:cNvSpPr/>
      </dsp:nvSpPr>
      <dsp:spPr>
        <a:xfrm>
          <a:off x="1138689" y="1035305"/>
          <a:ext cx="891147" cy="314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lumMod val="95000"/>
                  <a:lumOff val="5000"/>
                </a:schemeClr>
              </a:solidFill>
            </a:rPr>
            <a:t>14,72</a:t>
          </a:r>
          <a:endParaRPr lang="es-EC" sz="1500" kern="1200" dirty="0">
            <a:solidFill>
              <a:schemeClr val="bg1">
                <a:lumMod val="95000"/>
                <a:lumOff val="5000"/>
              </a:schemeClr>
            </a:solidFill>
          </a:endParaRPr>
        </a:p>
      </dsp:txBody>
      <dsp:txXfrm>
        <a:off x="1138689" y="1035305"/>
        <a:ext cx="891147" cy="314522"/>
      </dsp:txXfrm>
    </dsp:sp>
    <dsp:sp modelId="{D435B1F6-D126-4D5E-8968-DBBA6E430DB3}">
      <dsp:nvSpPr>
        <dsp:cNvPr id="0" name=""/>
        <dsp:cNvSpPr/>
      </dsp:nvSpPr>
      <dsp:spPr>
        <a:xfrm>
          <a:off x="2178361" y="231524"/>
          <a:ext cx="990164" cy="11648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D3B24C3-AFE9-41C4-9BA4-045F88F207D6}">
      <dsp:nvSpPr>
        <dsp:cNvPr id="0" name=""/>
        <dsp:cNvSpPr/>
      </dsp:nvSpPr>
      <dsp:spPr>
        <a:xfrm>
          <a:off x="2227869" y="278120"/>
          <a:ext cx="891147" cy="757184"/>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60D473-4AC5-4A94-90D4-597105911834}">
      <dsp:nvSpPr>
        <dsp:cNvPr id="0" name=""/>
        <dsp:cNvSpPr/>
      </dsp:nvSpPr>
      <dsp:spPr>
        <a:xfrm>
          <a:off x="2227869" y="1035305"/>
          <a:ext cx="891147" cy="314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lumMod val="95000"/>
                  <a:lumOff val="5000"/>
                </a:schemeClr>
              </a:solidFill>
            </a:rPr>
            <a:t>0,00</a:t>
          </a:r>
          <a:endParaRPr lang="es-EC" sz="1500" kern="1200" dirty="0">
            <a:solidFill>
              <a:schemeClr val="bg1">
                <a:lumMod val="95000"/>
                <a:lumOff val="5000"/>
              </a:schemeClr>
            </a:solidFill>
          </a:endParaRPr>
        </a:p>
      </dsp:txBody>
      <dsp:txXfrm>
        <a:off x="2227869" y="1035305"/>
        <a:ext cx="891147" cy="314522"/>
      </dsp:txXfrm>
    </dsp:sp>
    <dsp:sp modelId="{BE10F16D-B82D-400F-ADAD-81053FCC6EC1}">
      <dsp:nvSpPr>
        <dsp:cNvPr id="0" name=""/>
        <dsp:cNvSpPr/>
      </dsp:nvSpPr>
      <dsp:spPr>
        <a:xfrm>
          <a:off x="0" y="1495440"/>
          <a:ext cx="990164" cy="11648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594B1CC-96D0-4AC7-AA9E-439BD729670D}">
      <dsp:nvSpPr>
        <dsp:cNvPr id="0" name=""/>
        <dsp:cNvSpPr/>
      </dsp:nvSpPr>
      <dsp:spPr>
        <a:xfrm>
          <a:off x="49508" y="1542036"/>
          <a:ext cx="891147" cy="757184"/>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C3FEAF-3E70-4241-9453-2A133F4774BB}">
      <dsp:nvSpPr>
        <dsp:cNvPr id="0" name=""/>
        <dsp:cNvSpPr/>
      </dsp:nvSpPr>
      <dsp:spPr>
        <a:xfrm>
          <a:off x="49508" y="2299220"/>
          <a:ext cx="891147" cy="314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lumMod val="95000"/>
                  <a:lumOff val="5000"/>
                </a:schemeClr>
              </a:solidFill>
            </a:rPr>
            <a:t>13,04</a:t>
          </a:r>
          <a:endParaRPr lang="es-EC" sz="1500" kern="1200" dirty="0">
            <a:solidFill>
              <a:schemeClr val="bg1">
                <a:lumMod val="95000"/>
                <a:lumOff val="5000"/>
              </a:schemeClr>
            </a:solidFill>
          </a:endParaRPr>
        </a:p>
      </dsp:txBody>
      <dsp:txXfrm>
        <a:off x="49508" y="2299220"/>
        <a:ext cx="891147" cy="314522"/>
      </dsp:txXfrm>
    </dsp:sp>
    <dsp:sp modelId="{CD3A9866-8C78-427E-A81A-F4B376245D87}">
      <dsp:nvSpPr>
        <dsp:cNvPr id="0" name=""/>
        <dsp:cNvSpPr/>
      </dsp:nvSpPr>
      <dsp:spPr>
        <a:xfrm>
          <a:off x="1089180" y="1495440"/>
          <a:ext cx="990164" cy="11648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034A1DE-1B67-486E-9AF4-57A31A1C97C6}">
      <dsp:nvSpPr>
        <dsp:cNvPr id="0" name=""/>
        <dsp:cNvSpPr/>
      </dsp:nvSpPr>
      <dsp:spPr>
        <a:xfrm>
          <a:off x="1138689" y="1542036"/>
          <a:ext cx="891147" cy="757184"/>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1444FB-C1B6-4C7E-9664-91E1C7C9D967}">
      <dsp:nvSpPr>
        <dsp:cNvPr id="0" name=""/>
        <dsp:cNvSpPr/>
      </dsp:nvSpPr>
      <dsp:spPr>
        <a:xfrm>
          <a:off x="1138689" y="2299220"/>
          <a:ext cx="891147" cy="314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lumMod val="95000"/>
                  <a:lumOff val="5000"/>
                </a:schemeClr>
              </a:solidFill>
            </a:rPr>
            <a:t>13,08</a:t>
          </a:r>
          <a:endParaRPr lang="es-EC" sz="1500" kern="1200" dirty="0">
            <a:solidFill>
              <a:schemeClr val="bg1">
                <a:lumMod val="95000"/>
                <a:lumOff val="5000"/>
              </a:schemeClr>
            </a:solidFill>
          </a:endParaRPr>
        </a:p>
      </dsp:txBody>
      <dsp:txXfrm>
        <a:off x="1138689" y="2299220"/>
        <a:ext cx="891147" cy="314522"/>
      </dsp:txXfrm>
    </dsp:sp>
    <dsp:sp modelId="{86433E7D-C867-47D4-969A-8171591A2C05}">
      <dsp:nvSpPr>
        <dsp:cNvPr id="0" name=""/>
        <dsp:cNvSpPr/>
      </dsp:nvSpPr>
      <dsp:spPr>
        <a:xfrm>
          <a:off x="2178361" y="1495440"/>
          <a:ext cx="990164" cy="1164899"/>
        </a:xfrm>
        <a:prstGeom prst="rect">
          <a:avLst/>
        </a:prstGeom>
        <a:blipFill rotWithShape="0">
          <a:blip xmlns:r="http://schemas.openxmlformats.org/officeDocument/2006/relationships" r:embed="rId6"/>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7AA11A5-809F-4E4F-A740-970750214AB0}">
      <dsp:nvSpPr>
        <dsp:cNvPr id="0" name=""/>
        <dsp:cNvSpPr/>
      </dsp:nvSpPr>
      <dsp:spPr>
        <a:xfrm>
          <a:off x="2227869" y="1542036"/>
          <a:ext cx="891147" cy="757184"/>
        </a:xfrm>
        <a:prstGeom prst="rect">
          <a:avLst/>
        </a:prstGeom>
        <a:blipFill rotWithShape="1">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057A2E-558F-451E-AEAA-E1A6DD346CE3}">
      <dsp:nvSpPr>
        <dsp:cNvPr id="0" name=""/>
        <dsp:cNvSpPr/>
      </dsp:nvSpPr>
      <dsp:spPr>
        <a:xfrm>
          <a:off x="2227869" y="2299220"/>
          <a:ext cx="891147" cy="314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lumMod val="95000"/>
                  <a:lumOff val="5000"/>
                </a:schemeClr>
              </a:solidFill>
            </a:rPr>
            <a:t>2,08</a:t>
          </a:r>
          <a:endParaRPr lang="es-EC" sz="1500" kern="1200" dirty="0">
            <a:solidFill>
              <a:schemeClr val="bg1">
                <a:lumMod val="95000"/>
                <a:lumOff val="5000"/>
              </a:schemeClr>
            </a:solidFill>
          </a:endParaRPr>
        </a:p>
      </dsp:txBody>
      <dsp:txXfrm>
        <a:off x="2227869" y="2299220"/>
        <a:ext cx="891147" cy="314522"/>
      </dsp:txXfrm>
    </dsp:sp>
    <dsp:sp modelId="{A18A6534-6E0E-4B62-AA5A-542CFBF67710}">
      <dsp:nvSpPr>
        <dsp:cNvPr id="0" name=""/>
        <dsp:cNvSpPr/>
      </dsp:nvSpPr>
      <dsp:spPr>
        <a:xfrm>
          <a:off x="1089180" y="2759356"/>
          <a:ext cx="990164" cy="11648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757D66A-F3A9-408C-B885-E6901C406C5A}">
      <dsp:nvSpPr>
        <dsp:cNvPr id="0" name=""/>
        <dsp:cNvSpPr/>
      </dsp:nvSpPr>
      <dsp:spPr>
        <a:xfrm>
          <a:off x="1138689" y="2805952"/>
          <a:ext cx="891147" cy="757184"/>
        </a:xfrm>
        <a:prstGeom prst="rect">
          <a:avLst/>
        </a:prstGeom>
        <a:blipFill rotWithShape="1">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A4B833-9D45-441A-9A96-A4813B22CE48}">
      <dsp:nvSpPr>
        <dsp:cNvPr id="0" name=""/>
        <dsp:cNvSpPr/>
      </dsp:nvSpPr>
      <dsp:spPr>
        <a:xfrm>
          <a:off x="1138689" y="3563136"/>
          <a:ext cx="891147" cy="314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bg1">
                  <a:lumMod val="95000"/>
                  <a:lumOff val="5000"/>
                </a:schemeClr>
              </a:solidFill>
            </a:rPr>
            <a:t>10,42</a:t>
          </a:r>
          <a:endParaRPr lang="es-EC" sz="1500" kern="1200" dirty="0">
            <a:solidFill>
              <a:schemeClr val="bg1">
                <a:lumMod val="95000"/>
                <a:lumOff val="5000"/>
              </a:schemeClr>
            </a:solidFill>
          </a:endParaRPr>
        </a:p>
      </dsp:txBody>
      <dsp:txXfrm>
        <a:off x="1138689" y="3563136"/>
        <a:ext cx="891147" cy="31452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49E5E-E408-4673-98EB-F0D56BB92F8F}">
      <dsp:nvSpPr>
        <dsp:cNvPr id="0" name=""/>
        <dsp:cNvSpPr/>
      </dsp:nvSpPr>
      <dsp:spPr>
        <a:xfrm>
          <a:off x="647688" y="0"/>
          <a:ext cx="3310669" cy="2837636"/>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C17CFCA4-337B-447F-B59A-A7F674C18ACE}">
      <dsp:nvSpPr>
        <dsp:cNvPr id="0" name=""/>
        <dsp:cNvSpPr/>
      </dsp:nvSpPr>
      <dsp:spPr>
        <a:xfrm>
          <a:off x="647688" y="1986345"/>
          <a:ext cx="3310669" cy="68103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3980" tIns="93980" rIns="93980" bIns="93980" numCol="1" spcCol="1270" anchor="ctr" anchorCtr="0">
          <a:noAutofit/>
        </a:bodyPr>
        <a:lstStyle/>
        <a:p>
          <a:pPr lvl="0" algn="just" defTabSz="1644650">
            <a:lnSpc>
              <a:spcPct val="90000"/>
            </a:lnSpc>
            <a:spcBef>
              <a:spcPct val="0"/>
            </a:spcBef>
            <a:spcAft>
              <a:spcPct val="35000"/>
            </a:spcAft>
          </a:pPr>
          <a:endParaRPr lang="es-EC" sz="3700" kern="1200" dirty="0"/>
        </a:p>
      </dsp:txBody>
      <dsp:txXfrm>
        <a:off x="647688" y="1986345"/>
        <a:ext cx="3310669" cy="681032"/>
      </dsp:txXfrm>
    </dsp:sp>
    <dsp:sp modelId="{1353C91E-8C9A-4070-AC99-E64C29945990}">
      <dsp:nvSpPr>
        <dsp:cNvPr id="0" name=""/>
        <dsp:cNvSpPr/>
      </dsp:nvSpPr>
      <dsp:spPr>
        <a:xfrm>
          <a:off x="4296037" y="0"/>
          <a:ext cx="3310669" cy="2837636"/>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0FA7A0BC-A135-48AC-A47C-F4AB89B3BCE2}">
      <dsp:nvSpPr>
        <dsp:cNvPr id="0" name=""/>
        <dsp:cNvSpPr/>
      </dsp:nvSpPr>
      <dsp:spPr>
        <a:xfrm>
          <a:off x="4296037" y="1986345"/>
          <a:ext cx="3310669" cy="68103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3980" tIns="93980" rIns="93980" bIns="93980" numCol="1" spcCol="1270" anchor="ctr" anchorCtr="0">
          <a:noAutofit/>
        </a:bodyPr>
        <a:lstStyle/>
        <a:p>
          <a:pPr lvl="0" algn="ctr" defTabSz="1644650">
            <a:lnSpc>
              <a:spcPct val="90000"/>
            </a:lnSpc>
            <a:spcBef>
              <a:spcPct val="0"/>
            </a:spcBef>
            <a:spcAft>
              <a:spcPct val="35000"/>
            </a:spcAft>
          </a:pPr>
          <a:endParaRPr lang="es-EC" sz="3700" kern="1200" dirty="0"/>
        </a:p>
      </dsp:txBody>
      <dsp:txXfrm>
        <a:off x="4296037" y="1986345"/>
        <a:ext cx="3310669" cy="681032"/>
      </dsp:txXfrm>
    </dsp:sp>
    <dsp:sp modelId="{759CD662-984D-4E95-ADC2-9A6DC0937D62}">
      <dsp:nvSpPr>
        <dsp:cNvPr id="0" name=""/>
        <dsp:cNvSpPr/>
      </dsp:nvSpPr>
      <dsp:spPr>
        <a:xfrm>
          <a:off x="7944386" y="0"/>
          <a:ext cx="3310669" cy="2837636"/>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3C9AF0C-F535-4BE7-B767-B85C2649DE40}">
      <dsp:nvSpPr>
        <dsp:cNvPr id="0" name=""/>
        <dsp:cNvSpPr/>
      </dsp:nvSpPr>
      <dsp:spPr>
        <a:xfrm>
          <a:off x="7944386" y="1986345"/>
          <a:ext cx="3310669" cy="68103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3980" tIns="93980" rIns="93980" bIns="93980" numCol="1" spcCol="1270" anchor="ctr" anchorCtr="0">
          <a:noAutofit/>
        </a:bodyPr>
        <a:lstStyle/>
        <a:p>
          <a:pPr lvl="0" algn="ctr" defTabSz="1644650">
            <a:lnSpc>
              <a:spcPct val="90000"/>
            </a:lnSpc>
            <a:spcBef>
              <a:spcPct val="0"/>
            </a:spcBef>
            <a:spcAft>
              <a:spcPct val="35000"/>
            </a:spcAft>
          </a:pPr>
          <a:endParaRPr lang="es-EC" sz="3700" kern="1200" dirty="0"/>
        </a:p>
      </dsp:txBody>
      <dsp:txXfrm>
        <a:off x="7944386" y="1986345"/>
        <a:ext cx="3310669" cy="681032"/>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19BAB-0656-4BFA-BFA8-951F69C1BF37}">
      <dsp:nvSpPr>
        <dsp:cNvPr id="0" name=""/>
        <dsp:cNvSpPr/>
      </dsp:nvSpPr>
      <dsp:spPr>
        <a:xfrm>
          <a:off x="1164294" y="307132"/>
          <a:ext cx="9798708" cy="2089569"/>
        </a:xfrm>
        <a:prstGeom prst="rect">
          <a:avLst/>
        </a:prstGeom>
        <a:solidFill>
          <a:schemeClr val="accent3">
            <a:alpha val="40000"/>
            <a:tint val="4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15335" tIns="60960" rIns="60960" bIns="60960" numCol="1" spcCol="1270" anchor="ctr" anchorCtr="0">
          <a:noAutofit/>
        </a:bodyPr>
        <a:lstStyle/>
        <a:p>
          <a:pPr lvl="0" algn="just" defTabSz="711200">
            <a:lnSpc>
              <a:spcPct val="90000"/>
            </a:lnSpc>
            <a:spcBef>
              <a:spcPct val="0"/>
            </a:spcBef>
            <a:spcAft>
              <a:spcPct val="35000"/>
            </a:spcAft>
          </a:pPr>
          <a:r>
            <a:rPr lang="es-ES" sz="1600" kern="1200" smtClean="0"/>
            <a:t>El estudio que se realizará empieza con el diagnostico situacional de la empresa identificando la estructura organizativa y funcional del personal laboral, además del método de desarrollo de los procesos y ejecución de las actividades. Culmina con la comprobación de los resultados mediante un análisis comparativo de la situación inicial con la obtenida después del diseño del sistema de gestión de la calidad.</a:t>
          </a:r>
          <a:endParaRPr lang="es-EC" sz="1600" kern="1200" dirty="0"/>
        </a:p>
      </dsp:txBody>
      <dsp:txXfrm>
        <a:off x="1164294" y="307132"/>
        <a:ext cx="9798708" cy="2089569"/>
      </dsp:txXfrm>
    </dsp:sp>
    <dsp:sp modelId="{FA8E8708-EDCB-4BF7-9B42-8DFC960B1F34}">
      <dsp:nvSpPr>
        <dsp:cNvPr id="0" name=""/>
        <dsp:cNvSpPr/>
      </dsp:nvSpPr>
      <dsp:spPr>
        <a:xfrm>
          <a:off x="0" y="5305"/>
          <a:ext cx="2084008" cy="2194047"/>
        </a:xfrm>
        <a:prstGeom prst="rect">
          <a:avLst/>
        </a:prstGeom>
        <a:blipFill rotWithShape="1">
          <a:blip xmlns:r="http://schemas.openxmlformats.org/officeDocument/2006/relationships" r:embed="rId1"/>
          <a:stretch>
            <a:fillRect/>
          </a:stretch>
        </a:blipFill>
        <a:ln w="127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4.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6.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0.e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7"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6"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5" cy="1373070"/>
          </a:xfrm>
        </p:spPr>
        <p:txBody>
          <a:bodyPr anchor="b">
            <a:noAutofit/>
          </a:bodyPr>
          <a:lstStyle>
            <a:lvl1pPr algn="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0322" y="4394041"/>
            <a:ext cx="8144135" cy="1117687"/>
          </a:xfrm>
        </p:spPr>
        <p:txBody>
          <a:bodyPr>
            <a:normAutofit/>
          </a:bodyPr>
          <a:lstStyle>
            <a:lvl1pPr marL="0" indent="0" algn="r">
              <a:buNone/>
              <a:defRPr sz="20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5DEF797-0D05-49B2-A31E-85619BDBDC53}" type="datetimeFigureOut">
              <a:rPr lang="es-EC" smtClean="0"/>
              <a:t>5/11/2017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a:xfrm>
            <a:off x="9255347" y="2750337"/>
            <a:ext cx="1171888" cy="1356442"/>
          </a:xfrm>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423833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8"/>
            <a:ext cx="9613859" cy="453051"/>
          </a:xfrm>
        </p:spPr>
        <p:txBody>
          <a:bodyPr anchor="b">
            <a:normAutofit/>
          </a:bodyPr>
          <a:lstStyle>
            <a:lvl1pPr>
              <a:defRPr sz="24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0323" y="609599"/>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0319" y="5169585"/>
            <a:ext cx="9613863" cy="62297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DEF797-0D05-49B2-A31E-85619BDBDC53}" type="datetimeFigureOut">
              <a:rPr lang="es-EC" smtClean="0"/>
              <a:t>5/11/2017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a:xfrm>
            <a:off x="10729457" y="4711311"/>
            <a:ext cx="1154151" cy="1090789"/>
          </a:xfrm>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3974643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609597"/>
            <a:ext cx="9613859" cy="3592750"/>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DEF797-0D05-49B2-A31E-85619BDBDC53}" type="datetimeFigureOut">
              <a:rPr lang="es-EC" smtClean="0"/>
              <a:t>5/11/2017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a:xfrm>
            <a:off x="10729457" y="4711617"/>
            <a:ext cx="1154151" cy="1090789"/>
          </a:xfrm>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2712133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600"/>
            <a:ext cx="8718877" cy="3036061"/>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DEF797-0D05-49B2-A31E-85619BDBDC53}" type="datetimeFigureOut">
              <a:rPr lang="es-EC" smtClean="0"/>
              <a:t>5/11/2017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a:xfrm>
            <a:off x="10729457" y="4709927"/>
            <a:ext cx="1154151" cy="1090789"/>
          </a:xfrm>
        </p:spPr>
        <p:txBody>
          <a:bodyPr/>
          <a:lstStyle/>
          <a:p>
            <a:fld id="{05E4258C-FA56-4843-8DE8-2B623346060D}" type="slidenum">
              <a:rPr lang="es-EC" smtClean="0"/>
              <a:t>‹Nº›</a:t>
            </a:fld>
            <a:endParaRPr lang="es-EC"/>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3950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1" name="Rectangle 10"/>
          <p:cNvSpPr/>
          <p:nvPr/>
        </p:nvSpPr>
        <p:spPr>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7"/>
            <a:ext cx="9613863" cy="5885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0321" y="5300151"/>
            <a:ext cx="9613863" cy="502255"/>
          </a:xfrm>
        </p:spPr>
        <p:txBody>
          <a:bodyPr anchor="t"/>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DEF797-0D05-49B2-A31E-85619BDBDC53}" type="datetimeFigureOut">
              <a:rPr lang="es-EC" smtClean="0"/>
              <a:t>5/11/2017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a:xfrm>
            <a:off x="10729457" y="4709927"/>
            <a:ext cx="1154151" cy="1090789"/>
          </a:xfrm>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1072161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3" y="753228"/>
            <a:ext cx="9624960" cy="1080938"/>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680322" y="3022675"/>
            <a:ext cx="3049703" cy="291351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224157" y="2336873"/>
            <a:ext cx="3070025"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224157" y="3022675"/>
            <a:ext cx="3070025" cy="291351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E5DEF797-0D05-49B2-A31E-85619BDBDC53}" type="datetimeFigureOut">
              <a:rPr lang="es-EC" smtClean="0"/>
              <a:t>5/11/2017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4058381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0" cy="1080938"/>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0320" y="4297503"/>
            <a:ext cx="3049705"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680320"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0320" y="4873765"/>
            <a:ext cx="3049705" cy="106242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230680" y="4297503"/>
            <a:ext cx="3063505" cy="576262"/>
          </a:xfrm>
        </p:spPr>
        <p:txBody>
          <a:bodyPr anchor="b">
            <a:noAutofit/>
          </a:bodyPr>
          <a:lstStyle>
            <a:lvl1pPr marL="0" indent="0">
              <a:buNone/>
              <a:defRPr sz="2400" b="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E5DEF797-0D05-49B2-A31E-85619BDBDC53}" type="datetimeFigureOut">
              <a:rPr lang="es-EC" smtClean="0"/>
              <a:t>5/11/2017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425389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9" name="Rectangle 8"/>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5DEF797-0D05-49B2-A31E-85619BDBDC53}" type="datetimeFigureOut">
              <a:rPr lang="es-EC" smtClean="0"/>
              <a:t>5/11/2017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2733747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rot="5400000">
            <a:off x="8116207" y="1869396"/>
            <a:ext cx="5106988" cy="136819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3" y="5372404"/>
            <a:ext cx="1602997" cy="13681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3" cy="435376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0322" y="609599"/>
            <a:ext cx="8870004" cy="532658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6807125" y="5936189"/>
            <a:ext cx="2743200" cy="365125"/>
          </a:xfrm>
        </p:spPr>
        <p:txBody>
          <a:bodyPr/>
          <a:lstStyle/>
          <a:p>
            <a:fld id="{E5DEF797-0D05-49B2-A31E-85619BDBDC53}" type="datetimeFigureOut">
              <a:rPr lang="es-EC" smtClean="0"/>
              <a:t>5/11/2017</a:t>
            </a:fld>
            <a:endParaRPr lang="es-EC"/>
          </a:p>
        </p:txBody>
      </p:sp>
      <p:sp>
        <p:nvSpPr>
          <p:cNvPr id="5" name="Footer Placeholder 4"/>
          <p:cNvSpPr>
            <a:spLocks noGrp="1"/>
          </p:cNvSpPr>
          <p:nvPr>
            <p:ph type="ftr" sz="quarter" idx="11"/>
          </p:nvPr>
        </p:nvSpPr>
        <p:spPr>
          <a:xfrm>
            <a:off x="680322" y="5936190"/>
            <a:ext cx="6126805" cy="365125"/>
          </a:xfrm>
        </p:spPr>
        <p:txBody>
          <a:bodyPr/>
          <a:lstStyle/>
          <a:p>
            <a:endParaRPr lang="es-EC"/>
          </a:p>
        </p:txBody>
      </p:sp>
      <p:sp>
        <p:nvSpPr>
          <p:cNvPr id="6" name="Slide Number Placeholder 5"/>
          <p:cNvSpPr>
            <a:spLocks noGrp="1"/>
          </p:cNvSpPr>
          <p:nvPr>
            <p:ph type="sldNum" sz="quarter" idx="12"/>
          </p:nvPr>
        </p:nvSpPr>
        <p:spPr>
          <a:xfrm>
            <a:off x="10097551" y="5398635"/>
            <a:ext cx="1154151" cy="1090789"/>
          </a:xfrm>
        </p:spPr>
        <p:txBody>
          <a:bodyPr anchor="t"/>
          <a:lstStyle>
            <a:lvl1pPr algn="ctr">
              <a:defRPr/>
            </a:lvl1pPr>
          </a:lstStyle>
          <a:p>
            <a:fld id="{05E4258C-FA56-4843-8DE8-2B623346060D}" type="slidenum">
              <a:rPr lang="es-EC" smtClean="0"/>
              <a:t>‹Nº›</a:t>
            </a:fld>
            <a:endParaRPr lang="es-EC"/>
          </a:p>
        </p:txBody>
      </p:sp>
    </p:spTree>
    <p:extLst>
      <p:ext uri="{BB962C8B-B14F-4D97-AF65-F5344CB8AC3E}">
        <p14:creationId xmlns:p14="http://schemas.microsoft.com/office/powerpoint/2010/main" val="48595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5DEF797-0D05-49B2-A31E-85619BDBDC53}" type="datetimeFigureOut">
              <a:rPr lang="es-EC" smtClean="0"/>
              <a:t>5/11/2017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193866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20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5DEF797-0D05-49B2-A31E-85619BDBDC53}" type="datetimeFigureOut">
              <a:rPr lang="es-EC" smtClean="0"/>
              <a:t>5/11/2017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a:xfrm>
            <a:off x="10729457" y="2869897"/>
            <a:ext cx="1154151" cy="1090789"/>
          </a:xfrm>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160294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0321" y="2336873"/>
            <a:ext cx="4698359" cy="359931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594123" y="2336873"/>
            <a:ext cx="4700059" cy="359931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5DEF797-0D05-49B2-A31E-85619BDBDC53}" type="datetimeFigureOut">
              <a:rPr lang="es-EC" smtClean="0"/>
              <a:t>5/11/2017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260732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1"/>
            <a:ext cx="9613863" cy="108093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06351" y="2336875"/>
            <a:ext cx="4472327" cy="693135"/>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80323" y="3030010"/>
            <a:ext cx="4698355" cy="290617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820155" y="2336873"/>
            <a:ext cx="4474028" cy="692076"/>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594124" y="3030010"/>
            <a:ext cx="4700059" cy="290617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5DEF797-0D05-49B2-A31E-85619BDBDC53}" type="datetimeFigureOut">
              <a:rPr lang="es-EC" smtClean="0"/>
              <a:t>5/11/2017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135323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5DEF797-0D05-49B2-A31E-85619BDBDC53}" type="datetimeFigureOut">
              <a:rPr lang="es-EC" smtClean="0"/>
              <a:t>5/11/2017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3463907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5DEF797-0D05-49B2-A31E-85619BDBDC53}" type="datetimeFigureOut">
              <a:rPr lang="es-EC" smtClean="0"/>
              <a:t>5/11/2017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146422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85847" y="2336875"/>
            <a:ext cx="5608336" cy="359931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0322" y="2336874"/>
            <a:ext cx="3790079" cy="3599317"/>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DEF797-0D05-49B2-A31E-85619BDBDC53}" type="datetimeFigureOut">
              <a:rPr lang="es-EC" smtClean="0"/>
              <a:t>5/11/2017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419711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5" y="753228"/>
            <a:ext cx="9613857" cy="1080938"/>
          </a:xfrm>
        </p:spPr>
        <p:txBody>
          <a:bodyPr anchor="ctr">
            <a:normAutofit/>
          </a:bodyPr>
          <a:lstStyle>
            <a:lvl1pPr>
              <a:defRPr sz="36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868334"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0323" y="2336875"/>
            <a:ext cx="3876256" cy="3599315"/>
          </a:xfrm>
        </p:spPr>
        <p:txBody>
          <a:bodyPr anchor="ct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5DEF797-0D05-49B2-A31E-85619BDBDC53}" type="datetimeFigureOut">
              <a:rPr lang="es-EC" smtClean="0"/>
              <a:t>5/11/2017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5E4258C-FA56-4843-8DE8-2B623346060D}" type="slidenum">
              <a:rPr lang="es-EC" smtClean="0"/>
              <a:t>‹Nº›</a:t>
            </a:fld>
            <a:endParaRPr lang="es-EC"/>
          </a:p>
        </p:txBody>
      </p:sp>
    </p:spTree>
    <p:extLst>
      <p:ext uri="{BB962C8B-B14F-4D97-AF65-F5344CB8AC3E}">
        <p14:creationId xmlns:p14="http://schemas.microsoft.com/office/powerpoint/2010/main" val="254250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E5DEF797-0D05-49B2-A31E-85619BDBDC53}" type="datetimeFigureOut">
              <a:rPr lang="es-EC" smtClean="0"/>
              <a:t>5/11/2017</a:t>
            </a:fld>
            <a:endParaRPr lang="es-EC"/>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1051">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10729457" y="753229"/>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5E4258C-FA56-4843-8DE8-2B623346060D}" type="slidenum">
              <a:rPr lang="es-EC" smtClean="0"/>
              <a:t>‹Nº›</a:t>
            </a:fld>
            <a:endParaRPr lang="es-EC"/>
          </a:p>
        </p:txBody>
      </p:sp>
    </p:spTree>
    <p:extLst>
      <p:ext uri="{BB962C8B-B14F-4D97-AF65-F5344CB8AC3E}">
        <p14:creationId xmlns:p14="http://schemas.microsoft.com/office/powerpoint/2010/main" val="33930859"/>
      </p:ext>
    </p:extLst>
  </p:cSld>
  <p:clrMap bg1="dk1" tx1="lt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Lst>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diagramLayout" Target="../diagrams/layout14.xml"/><Relationship Id="rId18" Type="http://schemas.openxmlformats.org/officeDocument/2006/relationships/diagramLayout" Target="../diagrams/layout15.xml"/><Relationship Id="rId26" Type="http://schemas.microsoft.com/office/2007/relationships/diagramDrawing" Target="../diagrams/drawing16.xml"/><Relationship Id="rId39" Type="http://schemas.openxmlformats.org/officeDocument/2006/relationships/diagramLayout" Target="../diagrams/layout19.xml"/><Relationship Id="rId21" Type="http://schemas.microsoft.com/office/2007/relationships/diagramDrawing" Target="../diagrams/drawing15.xml"/><Relationship Id="rId34" Type="http://schemas.openxmlformats.org/officeDocument/2006/relationships/diagramQuickStyle" Target="../diagrams/quickStyle18.xml"/><Relationship Id="rId42" Type="http://schemas.microsoft.com/office/2007/relationships/diagramDrawing" Target="../diagrams/drawing19.xml"/><Relationship Id="rId47" Type="http://schemas.microsoft.com/office/2007/relationships/diagramDrawing" Target="../diagrams/drawing20.xml"/><Relationship Id="rId7" Type="http://schemas.openxmlformats.org/officeDocument/2006/relationships/diagramData" Target="../diagrams/data13.xml"/><Relationship Id="rId2" Type="http://schemas.openxmlformats.org/officeDocument/2006/relationships/diagramData" Target="../diagrams/data12.xml"/><Relationship Id="rId16" Type="http://schemas.microsoft.com/office/2007/relationships/diagramDrawing" Target="../diagrams/drawing14.xml"/><Relationship Id="rId29" Type="http://schemas.openxmlformats.org/officeDocument/2006/relationships/diagramQuickStyle" Target="../diagrams/quickStyle17.xml"/><Relationship Id="rId11" Type="http://schemas.microsoft.com/office/2007/relationships/diagramDrawing" Target="../diagrams/drawing13.xml"/><Relationship Id="rId24" Type="http://schemas.openxmlformats.org/officeDocument/2006/relationships/diagramQuickStyle" Target="../diagrams/quickStyle16.xml"/><Relationship Id="rId32" Type="http://schemas.openxmlformats.org/officeDocument/2006/relationships/diagramData" Target="../diagrams/data18.xml"/><Relationship Id="rId37" Type="http://schemas.openxmlformats.org/officeDocument/2006/relationships/image" Target="../media/image25.png"/><Relationship Id="rId40" Type="http://schemas.openxmlformats.org/officeDocument/2006/relationships/diagramQuickStyle" Target="../diagrams/quickStyle19.xml"/><Relationship Id="rId45" Type="http://schemas.openxmlformats.org/officeDocument/2006/relationships/diagramQuickStyle" Target="../diagrams/quickStyle20.xml"/><Relationship Id="rId5" Type="http://schemas.openxmlformats.org/officeDocument/2006/relationships/diagramColors" Target="../diagrams/colors12.xml"/><Relationship Id="rId15" Type="http://schemas.openxmlformats.org/officeDocument/2006/relationships/diagramColors" Target="../diagrams/colors14.xml"/><Relationship Id="rId23" Type="http://schemas.openxmlformats.org/officeDocument/2006/relationships/diagramLayout" Target="../diagrams/layout16.xml"/><Relationship Id="rId28" Type="http://schemas.openxmlformats.org/officeDocument/2006/relationships/diagramLayout" Target="../diagrams/layout17.xml"/><Relationship Id="rId36" Type="http://schemas.microsoft.com/office/2007/relationships/diagramDrawing" Target="../diagrams/drawing18.xml"/><Relationship Id="rId49" Type="http://schemas.openxmlformats.org/officeDocument/2006/relationships/image" Target="../media/image32.png"/><Relationship Id="rId10" Type="http://schemas.openxmlformats.org/officeDocument/2006/relationships/diagramColors" Target="../diagrams/colors13.xml"/><Relationship Id="rId19" Type="http://schemas.openxmlformats.org/officeDocument/2006/relationships/diagramQuickStyle" Target="../diagrams/quickStyle15.xml"/><Relationship Id="rId31" Type="http://schemas.microsoft.com/office/2007/relationships/diagramDrawing" Target="../diagrams/drawing17.xml"/><Relationship Id="rId44" Type="http://schemas.openxmlformats.org/officeDocument/2006/relationships/diagramLayout" Target="../diagrams/layout20.xml"/><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diagramQuickStyle" Target="../diagrams/quickStyle14.xml"/><Relationship Id="rId22" Type="http://schemas.openxmlformats.org/officeDocument/2006/relationships/diagramData" Target="../diagrams/data16.xml"/><Relationship Id="rId27" Type="http://schemas.openxmlformats.org/officeDocument/2006/relationships/diagramData" Target="../diagrams/data17.xml"/><Relationship Id="rId30" Type="http://schemas.openxmlformats.org/officeDocument/2006/relationships/diagramColors" Target="../diagrams/colors17.xml"/><Relationship Id="rId35" Type="http://schemas.openxmlformats.org/officeDocument/2006/relationships/diagramColors" Target="../diagrams/colors18.xml"/><Relationship Id="rId43" Type="http://schemas.openxmlformats.org/officeDocument/2006/relationships/diagramData" Target="../diagrams/data20.xml"/><Relationship Id="rId48" Type="http://schemas.openxmlformats.org/officeDocument/2006/relationships/image" Target="../media/image31.gif"/><Relationship Id="rId8" Type="http://schemas.openxmlformats.org/officeDocument/2006/relationships/diagramLayout" Target="../diagrams/layout13.xml"/><Relationship Id="rId3" Type="http://schemas.openxmlformats.org/officeDocument/2006/relationships/diagramLayout" Target="../diagrams/layout12.xml"/><Relationship Id="rId12" Type="http://schemas.openxmlformats.org/officeDocument/2006/relationships/diagramData" Target="../diagrams/data14.xml"/><Relationship Id="rId17" Type="http://schemas.openxmlformats.org/officeDocument/2006/relationships/diagramData" Target="../diagrams/data15.xml"/><Relationship Id="rId25" Type="http://schemas.openxmlformats.org/officeDocument/2006/relationships/diagramColors" Target="../diagrams/colors16.xml"/><Relationship Id="rId33" Type="http://schemas.openxmlformats.org/officeDocument/2006/relationships/diagramLayout" Target="../diagrams/layout18.xml"/><Relationship Id="rId38" Type="http://schemas.openxmlformats.org/officeDocument/2006/relationships/diagramData" Target="../diagrams/data19.xml"/><Relationship Id="rId46" Type="http://schemas.openxmlformats.org/officeDocument/2006/relationships/diagramColors" Target="../diagrams/colors20.xml"/><Relationship Id="rId20" Type="http://schemas.openxmlformats.org/officeDocument/2006/relationships/diagramColors" Target="../diagrams/colors15.xml"/><Relationship Id="rId41" Type="http://schemas.openxmlformats.org/officeDocument/2006/relationships/diagramColors" Target="../diagrams/colors19.xml"/><Relationship Id="rId1" Type="http://schemas.openxmlformats.org/officeDocument/2006/relationships/slideLayout" Target="../slideLayouts/slideLayout7.xml"/><Relationship Id="rId6" Type="http://schemas.microsoft.com/office/2007/relationships/diagramDrawing" Target="../diagrams/drawing12.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1.xml"/><Relationship Id="rId13" Type="http://schemas.openxmlformats.org/officeDocument/2006/relationships/diagramQuickStyle" Target="../diagrams/quickStyle22.xml"/><Relationship Id="rId18" Type="http://schemas.openxmlformats.org/officeDocument/2006/relationships/diagramQuickStyle" Target="../diagrams/quickStyle23.xml"/><Relationship Id="rId3" Type="http://schemas.openxmlformats.org/officeDocument/2006/relationships/oleObject" Target="../embeddings/oleObject1.bin"/><Relationship Id="rId7" Type="http://schemas.openxmlformats.org/officeDocument/2006/relationships/diagramLayout" Target="../diagrams/layout21.xml"/><Relationship Id="rId12" Type="http://schemas.openxmlformats.org/officeDocument/2006/relationships/diagramLayout" Target="../diagrams/layout22.xml"/><Relationship Id="rId17" Type="http://schemas.openxmlformats.org/officeDocument/2006/relationships/diagramLayout" Target="../diagrams/layout23.xml"/><Relationship Id="rId2" Type="http://schemas.openxmlformats.org/officeDocument/2006/relationships/slideLayout" Target="../slideLayouts/slideLayout7.xml"/><Relationship Id="rId16" Type="http://schemas.openxmlformats.org/officeDocument/2006/relationships/diagramData" Target="../diagrams/data23.xml"/><Relationship Id="rId20" Type="http://schemas.microsoft.com/office/2007/relationships/diagramDrawing" Target="../diagrams/drawing23.xml"/><Relationship Id="rId1" Type="http://schemas.openxmlformats.org/officeDocument/2006/relationships/vmlDrawing" Target="../drawings/vmlDrawing1.vml"/><Relationship Id="rId6" Type="http://schemas.openxmlformats.org/officeDocument/2006/relationships/diagramData" Target="../diagrams/data21.xml"/><Relationship Id="rId11" Type="http://schemas.openxmlformats.org/officeDocument/2006/relationships/diagramData" Target="../diagrams/data22.xml"/><Relationship Id="rId5" Type="http://schemas.openxmlformats.org/officeDocument/2006/relationships/image" Target="../media/image33.emf"/><Relationship Id="rId15" Type="http://schemas.microsoft.com/office/2007/relationships/diagramDrawing" Target="../diagrams/drawing22.xml"/><Relationship Id="rId10" Type="http://schemas.microsoft.com/office/2007/relationships/diagramDrawing" Target="../diagrams/drawing21.xml"/><Relationship Id="rId19" Type="http://schemas.openxmlformats.org/officeDocument/2006/relationships/diagramColors" Target="../diagrams/colors23.xml"/><Relationship Id="rId4" Type="http://schemas.openxmlformats.org/officeDocument/2006/relationships/package" Target="../embeddings/Dibujo_de_Microsoft_Visio1.vsdx"/><Relationship Id="rId9" Type="http://schemas.openxmlformats.org/officeDocument/2006/relationships/diagramColors" Target="../diagrams/colors21.xml"/><Relationship Id="rId14" Type="http://schemas.openxmlformats.org/officeDocument/2006/relationships/diagramColors" Target="../diagrams/colors2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image" Target="../media/image37.png"/><Relationship Id="rId18" Type="http://schemas.microsoft.com/office/2007/relationships/diagramDrawing" Target="../diagrams/drawing26.xml"/><Relationship Id="rId3" Type="http://schemas.openxmlformats.org/officeDocument/2006/relationships/diagramData" Target="../diagrams/data24.xml"/><Relationship Id="rId7" Type="http://schemas.microsoft.com/office/2007/relationships/diagramDrawing" Target="../diagrams/drawing24.xml"/><Relationship Id="rId12" Type="http://schemas.microsoft.com/office/2007/relationships/diagramDrawing" Target="../diagrams/drawing25.xml"/><Relationship Id="rId17" Type="http://schemas.openxmlformats.org/officeDocument/2006/relationships/diagramColors" Target="../diagrams/colors26.xml"/><Relationship Id="rId2" Type="http://schemas.openxmlformats.org/officeDocument/2006/relationships/image" Target="../media/image35.jpeg"/><Relationship Id="rId16" Type="http://schemas.openxmlformats.org/officeDocument/2006/relationships/diagramQuickStyle" Target="../diagrams/quickStyle26.xml"/><Relationship Id="rId1" Type="http://schemas.openxmlformats.org/officeDocument/2006/relationships/slideLayout" Target="../slideLayouts/slideLayout7.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5" Type="http://schemas.openxmlformats.org/officeDocument/2006/relationships/diagramLayout" Target="../diagrams/layout26.xml"/><Relationship Id="rId10" Type="http://schemas.openxmlformats.org/officeDocument/2006/relationships/diagramQuickStyle" Target="../diagrams/quickStyle25.xml"/><Relationship Id="rId4" Type="http://schemas.openxmlformats.org/officeDocument/2006/relationships/diagramLayout" Target="../diagrams/layout24.xml"/><Relationship Id="rId9" Type="http://schemas.openxmlformats.org/officeDocument/2006/relationships/diagramLayout" Target="../diagrams/layout25.xml"/><Relationship Id="rId14" Type="http://schemas.openxmlformats.org/officeDocument/2006/relationships/diagramData" Target="../diagrams/data26.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8.xml"/><Relationship Id="rId13" Type="http://schemas.openxmlformats.org/officeDocument/2006/relationships/diagramLayout" Target="../diagrams/layout29.xml"/><Relationship Id="rId18" Type="http://schemas.openxmlformats.org/officeDocument/2006/relationships/diagramLayout" Target="../diagrams/layout30.xml"/><Relationship Id="rId3" Type="http://schemas.openxmlformats.org/officeDocument/2006/relationships/diagramLayout" Target="../diagrams/layout27.xml"/><Relationship Id="rId21" Type="http://schemas.microsoft.com/office/2007/relationships/diagramDrawing" Target="../diagrams/drawing30.xml"/><Relationship Id="rId7" Type="http://schemas.openxmlformats.org/officeDocument/2006/relationships/diagramData" Target="../diagrams/data28.xml"/><Relationship Id="rId12" Type="http://schemas.openxmlformats.org/officeDocument/2006/relationships/diagramData" Target="../diagrams/data29.xml"/><Relationship Id="rId17" Type="http://schemas.openxmlformats.org/officeDocument/2006/relationships/diagramData" Target="../diagrams/data30.xml"/><Relationship Id="rId2" Type="http://schemas.openxmlformats.org/officeDocument/2006/relationships/diagramData" Target="../diagrams/data27.xml"/><Relationship Id="rId16" Type="http://schemas.microsoft.com/office/2007/relationships/diagramDrawing" Target="../diagrams/drawing29.xml"/><Relationship Id="rId20" Type="http://schemas.openxmlformats.org/officeDocument/2006/relationships/diagramColors" Target="../diagrams/colors30.xml"/><Relationship Id="rId1" Type="http://schemas.openxmlformats.org/officeDocument/2006/relationships/slideLayout" Target="../slideLayouts/slideLayout7.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5" Type="http://schemas.openxmlformats.org/officeDocument/2006/relationships/diagramColors" Target="../diagrams/colors29.xml"/><Relationship Id="rId10" Type="http://schemas.openxmlformats.org/officeDocument/2006/relationships/diagramColors" Target="../diagrams/colors28.xml"/><Relationship Id="rId19" Type="http://schemas.openxmlformats.org/officeDocument/2006/relationships/diagramQuickStyle" Target="../diagrams/quickStyle30.xml"/><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QuickStyle" Target="../diagrams/quickStyle29.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13" Type="http://schemas.microsoft.com/office/2007/relationships/hdphoto" Target="../media/hdphoto3.wdp"/><Relationship Id="rId18" Type="http://schemas.microsoft.com/office/2007/relationships/diagramDrawing" Target="../diagrams/drawing33.xml"/><Relationship Id="rId3" Type="http://schemas.openxmlformats.org/officeDocument/2006/relationships/diagramData" Target="../diagrams/data32.xml"/><Relationship Id="rId21" Type="http://schemas.openxmlformats.org/officeDocument/2006/relationships/diagramQuickStyle" Target="../diagrams/quickStyle34.xml"/><Relationship Id="rId7" Type="http://schemas.microsoft.com/office/2007/relationships/diagramDrawing" Target="../diagrams/drawing32.xml"/><Relationship Id="rId12" Type="http://schemas.openxmlformats.org/officeDocument/2006/relationships/image" Target="../media/image49.png"/><Relationship Id="rId17" Type="http://schemas.openxmlformats.org/officeDocument/2006/relationships/diagramColors" Target="../diagrams/colors33.xml"/><Relationship Id="rId2" Type="http://schemas.openxmlformats.org/officeDocument/2006/relationships/slideLayout" Target="../slideLayouts/slideLayout7.xml"/><Relationship Id="rId16" Type="http://schemas.openxmlformats.org/officeDocument/2006/relationships/diagramQuickStyle" Target="../diagrams/quickStyle33.xml"/><Relationship Id="rId20" Type="http://schemas.openxmlformats.org/officeDocument/2006/relationships/diagramLayout" Target="../diagrams/layout34.xml"/><Relationship Id="rId1" Type="http://schemas.openxmlformats.org/officeDocument/2006/relationships/vmlDrawing" Target="../drawings/vmlDrawing2.vml"/><Relationship Id="rId6" Type="http://schemas.openxmlformats.org/officeDocument/2006/relationships/diagramColors" Target="../diagrams/colors32.xml"/><Relationship Id="rId11" Type="http://schemas.openxmlformats.org/officeDocument/2006/relationships/image" Target="../media/image48.png"/><Relationship Id="rId5" Type="http://schemas.openxmlformats.org/officeDocument/2006/relationships/diagramQuickStyle" Target="../diagrams/quickStyle32.xml"/><Relationship Id="rId15" Type="http://schemas.openxmlformats.org/officeDocument/2006/relationships/diagramLayout" Target="../diagrams/layout33.xml"/><Relationship Id="rId23" Type="http://schemas.microsoft.com/office/2007/relationships/diagramDrawing" Target="../diagrams/drawing34.xml"/><Relationship Id="rId10" Type="http://schemas.openxmlformats.org/officeDocument/2006/relationships/image" Target="../media/image47.emf"/><Relationship Id="rId19" Type="http://schemas.openxmlformats.org/officeDocument/2006/relationships/diagramData" Target="../diagrams/data34.xml"/><Relationship Id="rId4" Type="http://schemas.openxmlformats.org/officeDocument/2006/relationships/diagramLayout" Target="../diagrams/layout32.xml"/><Relationship Id="rId9" Type="http://schemas.openxmlformats.org/officeDocument/2006/relationships/package" Target="../embeddings/Dibujo_de_Microsoft_Visio2.vsdx"/><Relationship Id="rId14" Type="http://schemas.openxmlformats.org/officeDocument/2006/relationships/diagramData" Target="../diagrams/data33.xml"/><Relationship Id="rId22" Type="http://schemas.openxmlformats.org/officeDocument/2006/relationships/diagramColors" Target="../diagrams/colors3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6.xml"/><Relationship Id="rId13" Type="http://schemas.openxmlformats.org/officeDocument/2006/relationships/diagramLayout" Target="../diagrams/layout37.xml"/><Relationship Id="rId18" Type="http://schemas.openxmlformats.org/officeDocument/2006/relationships/diagramLayout" Target="../diagrams/layout38.xml"/><Relationship Id="rId26" Type="http://schemas.microsoft.com/office/2007/relationships/diagramDrawing" Target="../diagrams/drawing39.xml"/><Relationship Id="rId3" Type="http://schemas.openxmlformats.org/officeDocument/2006/relationships/diagramLayout" Target="../diagrams/layout35.xml"/><Relationship Id="rId21" Type="http://schemas.microsoft.com/office/2007/relationships/diagramDrawing" Target="../diagrams/drawing38.xml"/><Relationship Id="rId7" Type="http://schemas.openxmlformats.org/officeDocument/2006/relationships/diagramData" Target="../diagrams/data36.xml"/><Relationship Id="rId12" Type="http://schemas.openxmlformats.org/officeDocument/2006/relationships/diagramData" Target="../diagrams/data37.xml"/><Relationship Id="rId17" Type="http://schemas.openxmlformats.org/officeDocument/2006/relationships/diagramData" Target="../diagrams/data38.xml"/><Relationship Id="rId25" Type="http://schemas.openxmlformats.org/officeDocument/2006/relationships/diagramColors" Target="../diagrams/colors39.xml"/><Relationship Id="rId2" Type="http://schemas.openxmlformats.org/officeDocument/2006/relationships/diagramData" Target="../diagrams/data35.xml"/><Relationship Id="rId16" Type="http://schemas.microsoft.com/office/2007/relationships/diagramDrawing" Target="../diagrams/drawing37.xml"/><Relationship Id="rId20" Type="http://schemas.openxmlformats.org/officeDocument/2006/relationships/diagramColors" Target="../diagrams/colors38.xml"/><Relationship Id="rId29" Type="http://schemas.openxmlformats.org/officeDocument/2006/relationships/diagramQuickStyle" Target="../diagrams/quickStyle40.xml"/><Relationship Id="rId1" Type="http://schemas.openxmlformats.org/officeDocument/2006/relationships/slideLayout" Target="../slideLayouts/slideLayout7.xml"/><Relationship Id="rId6" Type="http://schemas.microsoft.com/office/2007/relationships/diagramDrawing" Target="../diagrams/drawing35.xml"/><Relationship Id="rId11" Type="http://schemas.microsoft.com/office/2007/relationships/diagramDrawing" Target="../diagrams/drawing36.xml"/><Relationship Id="rId24" Type="http://schemas.openxmlformats.org/officeDocument/2006/relationships/diagramQuickStyle" Target="../diagrams/quickStyle39.xml"/><Relationship Id="rId5" Type="http://schemas.openxmlformats.org/officeDocument/2006/relationships/diagramColors" Target="../diagrams/colors35.xml"/><Relationship Id="rId15" Type="http://schemas.openxmlformats.org/officeDocument/2006/relationships/diagramColors" Target="../diagrams/colors37.xml"/><Relationship Id="rId23" Type="http://schemas.openxmlformats.org/officeDocument/2006/relationships/diagramLayout" Target="../diagrams/layout39.xml"/><Relationship Id="rId28" Type="http://schemas.openxmlformats.org/officeDocument/2006/relationships/diagramLayout" Target="../diagrams/layout40.xml"/><Relationship Id="rId10" Type="http://schemas.openxmlformats.org/officeDocument/2006/relationships/diagramColors" Target="../diagrams/colors36.xml"/><Relationship Id="rId19" Type="http://schemas.openxmlformats.org/officeDocument/2006/relationships/diagramQuickStyle" Target="../diagrams/quickStyle38.xml"/><Relationship Id="rId31" Type="http://schemas.microsoft.com/office/2007/relationships/diagramDrawing" Target="../diagrams/drawing40.xml"/><Relationship Id="rId4" Type="http://schemas.openxmlformats.org/officeDocument/2006/relationships/diagramQuickStyle" Target="../diagrams/quickStyle35.xml"/><Relationship Id="rId9" Type="http://schemas.openxmlformats.org/officeDocument/2006/relationships/diagramQuickStyle" Target="../diagrams/quickStyle36.xml"/><Relationship Id="rId14" Type="http://schemas.openxmlformats.org/officeDocument/2006/relationships/diagramQuickStyle" Target="../diagrams/quickStyle37.xml"/><Relationship Id="rId22" Type="http://schemas.openxmlformats.org/officeDocument/2006/relationships/diagramData" Target="../diagrams/data39.xml"/><Relationship Id="rId27" Type="http://schemas.openxmlformats.org/officeDocument/2006/relationships/diagramData" Target="../diagrams/data40.xml"/><Relationship Id="rId30" Type="http://schemas.openxmlformats.org/officeDocument/2006/relationships/diagramColors" Target="../diagrams/colors40.xml"/></Relationships>
</file>

<file path=ppt/slides/_rels/slide17.xml.rels><?xml version="1.0" encoding="UTF-8" standalone="yes"?>
<Relationships xmlns="http://schemas.openxmlformats.org/package/2006/relationships"><Relationship Id="rId13" Type="http://schemas.openxmlformats.org/officeDocument/2006/relationships/diagramLayout" Target="../diagrams/layout43.xml"/><Relationship Id="rId18" Type="http://schemas.openxmlformats.org/officeDocument/2006/relationships/diagramLayout" Target="../diagrams/layout44.xml"/><Relationship Id="rId26" Type="http://schemas.microsoft.com/office/2007/relationships/diagramDrawing" Target="../diagrams/drawing45.xml"/><Relationship Id="rId39" Type="http://schemas.openxmlformats.org/officeDocument/2006/relationships/diagramQuickStyle" Target="../diagrams/quickStyle48.xml"/><Relationship Id="rId21" Type="http://schemas.microsoft.com/office/2007/relationships/diagramDrawing" Target="../diagrams/drawing44.xml"/><Relationship Id="rId34" Type="http://schemas.openxmlformats.org/officeDocument/2006/relationships/diagramQuickStyle" Target="../diagrams/quickStyle47.xml"/><Relationship Id="rId42" Type="http://schemas.openxmlformats.org/officeDocument/2006/relationships/image" Target="../media/image74.jpeg"/><Relationship Id="rId7" Type="http://schemas.openxmlformats.org/officeDocument/2006/relationships/diagramData" Target="../diagrams/data42.xml"/><Relationship Id="rId2" Type="http://schemas.openxmlformats.org/officeDocument/2006/relationships/diagramData" Target="../diagrams/data41.xml"/><Relationship Id="rId16" Type="http://schemas.microsoft.com/office/2007/relationships/diagramDrawing" Target="../diagrams/drawing43.xml"/><Relationship Id="rId20" Type="http://schemas.openxmlformats.org/officeDocument/2006/relationships/diagramColors" Target="../diagrams/colors44.xml"/><Relationship Id="rId29" Type="http://schemas.openxmlformats.org/officeDocument/2006/relationships/diagramQuickStyle" Target="../diagrams/quickStyle46.xml"/><Relationship Id="rId41" Type="http://schemas.microsoft.com/office/2007/relationships/diagramDrawing" Target="../diagrams/drawing48.xml"/><Relationship Id="rId1" Type="http://schemas.openxmlformats.org/officeDocument/2006/relationships/slideLayout" Target="../slideLayouts/slideLayout7.xml"/><Relationship Id="rId6" Type="http://schemas.microsoft.com/office/2007/relationships/diagramDrawing" Target="../diagrams/drawing41.xml"/><Relationship Id="rId11" Type="http://schemas.microsoft.com/office/2007/relationships/diagramDrawing" Target="../diagrams/drawing42.xml"/><Relationship Id="rId24" Type="http://schemas.openxmlformats.org/officeDocument/2006/relationships/diagramQuickStyle" Target="../diagrams/quickStyle45.xml"/><Relationship Id="rId32" Type="http://schemas.openxmlformats.org/officeDocument/2006/relationships/diagramData" Target="../diagrams/data47.xml"/><Relationship Id="rId37" Type="http://schemas.openxmlformats.org/officeDocument/2006/relationships/diagramData" Target="../diagrams/data48.xml"/><Relationship Id="rId40" Type="http://schemas.openxmlformats.org/officeDocument/2006/relationships/diagramColors" Target="../diagrams/colors48.xml"/><Relationship Id="rId5" Type="http://schemas.openxmlformats.org/officeDocument/2006/relationships/diagramColors" Target="../diagrams/colors41.xml"/><Relationship Id="rId15" Type="http://schemas.openxmlformats.org/officeDocument/2006/relationships/diagramColors" Target="../diagrams/colors43.xml"/><Relationship Id="rId23" Type="http://schemas.openxmlformats.org/officeDocument/2006/relationships/diagramLayout" Target="../diagrams/layout45.xml"/><Relationship Id="rId28" Type="http://schemas.openxmlformats.org/officeDocument/2006/relationships/diagramLayout" Target="../diagrams/layout46.xml"/><Relationship Id="rId36" Type="http://schemas.microsoft.com/office/2007/relationships/diagramDrawing" Target="../diagrams/drawing47.xml"/><Relationship Id="rId10" Type="http://schemas.openxmlformats.org/officeDocument/2006/relationships/diagramColors" Target="../diagrams/colors42.xml"/><Relationship Id="rId19" Type="http://schemas.openxmlformats.org/officeDocument/2006/relationships/diagramQuickStyle" Target="../diagrams/quickStyle44.xml"/><Relationship Id="rId31" Type="http://schemas.microsoft.com/office/2007/relationships/diagramDrawing" Target="../diagrams/drawing46.xml"/><Relationship Id="rId4" Type="http://schemas.openxmlformats.org/officeDocument/2006/relationships/diagramQuickStyle" Target="../diagrams/quickStyle41.xml"/><Relationship Id="rId9" Type="http://schemas.openxmlformats.org/officeDocument/2006/relationships/diagramQuickStyle" Target="../diagrams/quickStyle42.xml"/><Relationship Id="rId14" Type="http://schemas.openxmlformats.org/officeDocument/2006/relationships/diagramQuickStyle" Target="../diagrams/quickStyle43.xml"/><Relationship Id="rId22" Type="http://schemas.openxmlformats.org/officeDocument/2006/relationships/diagramData" Target="../diagrams/data45.xml"/><Relationship Id="rId27" Type="http://schemas.openxmlformats.org/officeDocument/2006/relationships/diagramData" Target="../diagrams/data46.xml"/><Relationship Id="rId30" Type="http://schemas.openxmlformats.org/officeDocument/2006/relationships/diagramColors" Target="../diagrams/colors46.xml"/><Relationship Id="rId35" Type="http://schemas.openxmlformats.org/officeDocument/2006/relationships/diagramColors" Target="../diagrams/colors47.xml"/><Relationship Id="rId8" Type="http://schemas.openxmlformats.org/officeDocument/2006/relationships/diagramLayout" Target="../diagrams/layout42.xml"/><Relationship Id="rId3" Type="http://schemas.openxmlformats.org/officeDocument/2006/relationships/diagramLayout" Target="../diagrams/layout41.xml"/><Relationship Id="rId12" Type="http://schemas.openxmlformats.org/officeDocument/2006/relationships/diagramData" Target="../diagrams/data43.xml"/><Relationship Id="rId17" Type="http://schemas.openxmlformats.org/officeDocument/2006/relationships/diagramData" Target="../diagrams/data44.xml"/><Relationship Id="rId25" Type="http://schemas.openxmlformats.org/officeDocument/2006/relationships/diagramColors" Target="../diagrams/colors45.xml"/><Relationship Id="rId33" Type="http://schemas.openxmlformats.org/officeDocument/2006/relationships/diagramLayout" Target="../diagrams/layout47.xml"/><Relationship Id="rId38" Type="http://schemas.openxmlformats.org/officeDocument/2006/relationships/diagramLayout" Target="../diagrams/layout48.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0.xml"/><Relationship Id="rId3" Type="http://schemas.openxmlformats.org/officeDocument/2006/relationships/diagramData" Target="../diagrams/data49.xml"/><Relationship Id="rId7" Type="http://schemas.microsoft.com/office/2007/relationships/diagramDrawing" Target="../diagrams/drawing49.xml"/><Relationship Id="rId12" Type="http://schemas.microsoft.com/office/2007/relationships/diagramDrawing" Target="../diagrams/drawing50.xml"/><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diagramColors" Target="../diagrams/colors49.xml"/><Relationship Id="rId11" Type="http://schemas.openxmlformats.org/officeDocument/2006/relationships/diagramColors" Target="../diagrams/colors50.xml"/><Relationship Id="rId5" Type="http://schemas.openxmlformats.org/officeDocument/2006/relationships/diagramQuickStyle" Target="../diagrams/quickStyle49.xml"/><Relationship Id="rId10" Type="http://schemas.openxmlformats.org/officeDocument/2006/relationships/diagramQuickStyle" Target="../diagrams/quickStyle50.xml"/><Relationship Id="rId4" Type="http://schemas.openxmlformats.org/officeDocument/2006/relationships/diagramLayout" Target="../diagrams/layout49.xml"/><Relationship Id="rId9" Type="http://schemas.openxmlformats.org/officeDocument/2006/relationships/diagramLayout" Target="../diagrams/layout50.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52.xml"/><Relationship Id="rId13" Type="http://schemas.openxmlformats.org/officeDocument/2006/relationships/diagramLayout" Target="../diagrams/layout53.xml"/><Relationship Id="rId18" Type="http://schemas.openxmlformats.org/officeDocument/2006/relationships/diagramLayout" Target="../diagrams/layout54.xml"/><Relationship Id="rId26" Type="http://schemas.microsoft.com/office/2007/relationships/diagramDrawing" Target="../diagrams/drawing55.xml"/><Relationship Id="rId3" Type="http://schemas.openxmlformats.org/officeDocument/2006/relationships/diagramLayout" Target="../diagrams/layout51.xml"/><Relationship Id="rId21" Type="http://schemas.microsoft.com/office/2007/relationships/diagramDrawing" Target="../diagrams/drawing54.xml"/><Relationship Id="rId7" Type="http://schemas.openxmlformats.org/officeDocument/2006/relationships/diagramData" Target="../diagrams/data52.xml"/><Relationship Id="rId12" Type="http://schemas.openxmlformats.org/officeDocument/2006/relationships/diagramData" Target="../diagrams/data53.xml"/><Relationship Id="rId17" Type="http://schemas.openxmlformats.org/officeDocument/2006/relationships/diagramData" Target="../diagrams/data54.xml"/><Relationship Id="rId25" Type="http://schemas.openxmlformats.org/officeDocument/2006/relationships/diagramColors" Target="../diagrams/colors55.xml"/><Relationship Id="rId2" Type="http://schemas.openxmlformats.org/officeDocument/2006/relationships/diagramData" Target="../diagrams/data51.xml"/><Relationship Id="rId16" Type="http://schemas.microsoft.com/office/2007/relationships/diagramDrawing" Target="../diagrams/drawing53.xml"/><Relationship Id="rId20" Type="http://schemas.openxmlformats.org/officeDocument/2006/relationships/diagramColors" Target="../diagrams/colors54.xml"/><Relationship Id="rId29" Type="http://schemas.openxmlformats.org/officeDocument/2006/relationships/diagramQuickStyle" Target="../diagrams/quickStyle56.xml"/><Relationship Id="rId1" Type="http://schemas.openxmlformats.org/officeDocument/2006/relationships/slideLayout" Target="../slideLayouts/slideLayout7.xml"/><Relationship Id="rId6" Type="http://schemas.microsoft.com/office/2007/relationships/diagramDrawing" Target="../diagrams/drawing51.xml"/><Relationship Id="rId11" Type="http://schemas.microsoft.com/office/2007/relationships/diagramDrawing" Target="../diagrams/drawing52.xml"/><Relationship Id="rId24" Type="http://schemas.openxmlformats.org/officeDocument/2006/relationships/diagramQuickStyle" Target="../diagrams/quickStyle55.xml"/><Relationship Id="rId5" Type="http://schemas.openxmlformats.org/officeDocument/2006/relationships/diagramColors" Target="../diagrams/colors51.xml"/><Relationship Id="rId15" Type="http://schemas.openxmlformats.org/officeDocument/2006/relationships/diagramColors" Target="../diagrams/colors53.xml"/><Relationship Id="rId23" Type="http://schemas.openxmlformats.org/officeDocument/2006/relationships/diagramLayout" Target="../diagrams/layout55.xml"/><Relationship Id="rId28" Type="http://schemas.openxmlformats.org/officeDocument/2006/relationships/diagramLayout" Target="../diagrams/layout56.xml"/><Relationship Id="rId10" Type="http://schemas.openxmlformats.org/officeDocument/2006/relationships/diagramColors" Target="../diagrams/colors52.xml"/><Relationship Id="rId19" Type="http://schemas.openxmlformats.org/officeDocument/2006/relationships/diagramQuickStyle" Target="../diagrams/quickStyle54.xml"/><Relationship Id="rId31" Type="http://schemas.microsoft.com/office/2007/relationships/diagramDrawing" Target="../diagrams/drawing56.xml"/><Relationship Id="rId4" Type="http://schemas.openxmlformats.org/officeDocument/2006/relationships/diagramQuickStyle" Target="../diagrams/quickStyle51.xml"/><Relationship Id="rId9" Type="http://schemas.openxmlformats.org/officeDocument/2006/relationships/diagramQuickStyle" Target="../diagrams/quickStyle52.xml"/><Relationship Id="rId14" Type="http://schemas.openxmlformats.org/officeDocument/2006/relationships/diagramQuickStyle" Target="../diagrams/quickStyle53.xml"/><Relationship Id="rId22" Type="http://schemas.openxmlformats.org/officeDocument/2006/relationships/diagramData" Target="../diagrams/data55.xml"/><Relationship Id="rId27" Type="http://schemas.openxmlformats.org/officeDocument/2006/relationships/diagramData" Target="../diagrams/data56.xml"/><Relationship Id="rId30" Type="http://schemas.openxmlformats.org/officeDocument/2006/relationships/diagramColors" Target="../diagrams/colors5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diagramDrawing" Target="../diagrams/drawing57.xml"/><Relationship Id="rId3" Type="http://schemas.openxmlformats.org/officeDocument/2006/relationships/image" Target="../media/image91.png"/><Relationship Id="rId7" Type="http://schemas.openxmlformats.org/officeDocument/2006/relationships/image" Target="../media/image94.png"/><Relationship Id="rId12" Type="http://schemas.openxmlformats.org/officeDocument/2006/relationships/diagramColors" Target="../diagrams/colors57.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diagramQuickStyle" Target="../diagrams/quickStyle57.xml"/><Relationship Id="rId5" Type="http://schemas.openxmlformats.org/officeDocument/2006/relationships/image" Target="../media/image93.png"/><Relationship Id="rId10" Type="http://schemas.openxmlformats.org/officeDocument/2006/relationships/diagramLayout" Target="../diagrams/layout57.xml"/><Relationship Id="rId4" Type="http://schemas.openxmlformats.org/officeDocument/2006/relationships/image" Target="../media/image92.png"/><Relationship Id="rId9" Type="http://schemas.openxmlformats.org/officeDocument/2006/relationships/diagramData" Target="../diagrams/data57.xml"/><Relationship Id="rId14" Type="http://schemas.openxmlformats.org/officeDocument/2006/relationships/chart" Target="../charts/chart1.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22.xml.rels><?xml version="1.0" encoding="UTF-8" standalone="yes"?>
<Relationships xmlns="http://schemas.openxmlformats.org/package/2006/relationships"><Relationship Id="rId8" Type="http://schemas.microsoft.com/office/2007/relationships/diagramDrawing" Target="../diagrams/drawing59.xml"/><Relationship Id="rId13" Type="http://schemas.microsoft.com/office/2007/relationships/diagramDrawing" Target="../diagrams/drawing60.xml"/><Relationship Id="rId18" Type="http://schemas.microsoft.com/office/2007/relationships/diagramDrawing" Target="../diagrams/drawing61.xml"/><Relationship Id="rId3" Type="http://schemas.openxmlformats.org/officeDocument/2006/relationships/image" Target="../media/image104.png"/><Relationship Id="rId21" Type="http://schemas.openxmlformats.org/officeDocument/2006/relationships/diagramQuickStyle" Target="../diagrams/quickStyle62.xml"/><Relationship Id="rId7" Type="http://schemas.openxmlformats.org/officeDocument/2006/relationships/diagramColors" Target="../diagrams/colors59.xml"/><Relationship Id="rId12" Type="http://schemas.openxmlformats.org/officeDocument/2006/relationships/diagramColors" Target="../diagrams/colors60.xml"/><Relationship Id="rId17" Type="http://schemas.openxmlformats.org/officeDocument/2006/relationships/diagramColors" Target="../diagrams/colors61.xml"/><Relationship Id="rId25" Type="http://schemas.openxmlformats.org/officeDocument/2006/relationships/image" Target="../media/image106.emf"/><Relationship Id="rId2" Type="http://schemas.openxmlformats.org/officeDocument/2006/relationships/image" Target="../media/image103.png"/><Relationship Id="rId16" Type="http://schemas.openxmlformats.org/officeDocument/2006/relationships/diagramQuickStyle" Target="../diagrams/quickStyle61.xml"/><Relationship Id="rId20" Type="http://schemas.openxmlformats.org/officeDocument/2006/relationships/diagramLayout" Target="../diagrams/layout62.xml"/><Relationship Id="rId1" Type="http://schemas.openxmlformats.org/officeDocument/2006/relationships/slideLayout" Target="../slideLayouts/slideLayout7.xml"/><Relationship Id="rId6" Type="http://schemas.openxmlformats.org/officeDocument/2006/relationships/diagramQuickStyle" Target="../diagrams/quickStyle59.xml"/><Relationship Id="rId11" Type="http://schemas.openxmlformats.org/officeDocument/2006/relationships/diagramQuickStyle" Target="../diagrams/quickStyle60.xml"/><Relationship Id="rId24" Type="http://schemas.openxmlformats.org/officeDocument/2006/relationships/image" Target="../media/image105.png"/><Relationship Id="rId5" Type="http://schemas.openxmlformats.org/officeDocument/2006/relationships/diagramLayout" Target="../diagrams/layout59.xml"/><Relationship Id="rId15" Type="http://schemas.openxmlformats.org/officeDocument/2006/relationships/diagramLayout" Target="../diagrams/layout61.xml"/><Relationship Id="rId23" Type="http://schemas.microsoft.com/office/2007/relationships/diagramDrawing" Target="../diagrams/drawing62.xml"/><Relationship Id="rId10" Type="http://schemas.openxmlformats.org/officeDocument/2006/relationships/diagramLayout" Target="../diagrams/layout60.xml"/><Relationship Id="rId19" Type="http://schemas.openxmlformats.org/officeDocument/2006/relationships/diagramData" Target="../diagrams/data62.xml"/><Relationship Id="rId4" Type="http://schemas.openxmlformats.org/officeDocument/2006/relationships/diagramData" Target="../diagrams/data59.xml"/><Relationship Id="rId9" Type="http://schemas.openxmlformats.org/officeDocument/2006/relationships/diagramData" Target="../diagrams/data60.xml"/><Relationship Id="rId14" Type="http://schemas.openxmlformats.org/officeDocument/2006/relationships/diagramData" Target="../diagrams/data61.xml"/><Relationship Id="rId22" Type="http://schemas.openxmlformats.org/officeDocument/2006/relationships/diagramColors" Target="../diagrams/colors6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64.xml"/><Relationship Id="rId13" Type="http://schemas.openxmlformats.org/officeDocument/2006/relationships/diagramLayout" Target="../diagrams/layout65.xml"/><Relationship Id="rId3" Type="http://schemas.openxmlformats.org/officeDocument/2006/relationships/diagramLayout" Target="../diagrams/layout63.xml"/><Relationship Id="rId7" Type="http://schemas.openxmlformats.org/officeDocument/2006/relationships/diagramData" Target="../diagrams/data64.xml"/><Relationship Id="rId12" Type="http://schemas.openxmlformats.org/officeDocument/2006/relationships/diagramData" Target="../diagrams/data65.xml"/><Relationship Id="rId2" Type="http://schemas.openxmlformats.org/officeDocument/2006/relationships/diagramData" Target="../diagrams/data63.xml"/><Relationship Id="rId16" Type="http://schemas.microsoft.com/office/2007/relationships/diagramDrawing" Target="../diagrams/drawing65.xml"/><Relationship Id="rId1" Type="http://schemas.openxmlformats.org/officeDocument/2006/relationships/slideLayout" Target="../slideLayouts/slideLayout7.xml"/><Relationship Id="rId6" Type="http://schemas.microsoft.com/office/2007/relationships/diagramDrawing" Target="../diagrams/drawing63.xml"/><Relationship Id="rId11" Type="http://schemas.microsoft.com/office/2007/relationships/diagramDrawing" Target="../diagrams/drawing64.xml"/><Relationship Id="rId5" Type="http://schemas.openxmlformats.org/officeDocument/2006/relationships/diagramColors" Target="../diagrams/colors63.xml"/><Relationship Id="rId15" Type="http://schemas.openxmlformats.org/officeDocument/2006/relationships/diagramColors" Target="../diagrams/colors65.xml"/><Relationship Id="rId10" Type="http://schemas.openxmlformats.org/officeDocument/2006/relationships/diagramColors" Target="../diagrams/colors64.xml"/><Relationship Id="rId4" Type="http://schemas.openxmlformats.org/officeDocument/2006/relationships/diagramQuickStyle" Target="../diagrams/quickStyle63.xml"/><Relationship Id="rId9" Type="http://schemas.openxmlformats.org/officeDocument/2006/relationships/diagramQuickStyle" Target="../diagrams/quickStyle64.xml"/><Relationship Id="rId14" Type="http://schemas.openxmlformats.org/officeDocument/2006/relationships/diagramQuickStyle" Target="../diagrams/quickStyle65.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9.png"/><Relationship Id="rId5" Type="http://schemas.microsoft.com/office/2007/relationships/hdphoto" Target="../media/hdphoto7.wdp"/><Relationship Id="rId4" Type="http://schemas.openxmlformats.org/officeDocument/2006/relationships/image" Target="../media/image108.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10.emf"/><Relationship Id="rId4" Type="http://schemas.openxmlformats.org/officeDocument/2006/relationships/package" Target="../embeddings/Dibujo_de_Microsoft_Visio3.vsdx"/></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67.xml"/><Relationship Id="rId13" Type="http://schemas.microsoft.com/office/2007/relationships/hdphoto" Target="../media/hdphoto9.wdp"/><Relationship Id="rId18" Type="http://schemas.microsoft.com/office/2007/relationships/diagramDrawing" Target="../diagrams/drawing68.xml"/><Relationship Id="rId3" Type="http://schemas.openxmlformats.org/officeDocument/2006/relationships/diagramLayout" Target="../diagrams/layout66.xml"/><Relationship Id="rId21" Type="http://schemas.openxmlformats.org/officeDocument/2006/relationships/diagramQuickStyle" Target="../diagrams/quickStyle69.xml"/><Relationship Id="rId7" Type="http://schemas.openxmlformats.org/officeDocument/2006/relationships/diagramData" Target="../diagrams/data67.xml"/><Relationship Id="rId12" Type="http://schemas.openxmlformats.org/officeDocument/2006/relationships/image" Target="../media/image111.png"/><Relationship Id="rId17" Type="http://schemas.openxmlformats.org/officeDocument/2006/relationships/diagramColors" Target="../diagrams/colors68.xml"/><Relationship Id="rId2" Type="http://schemas.openxmlformats.org/officeDocument/2006/relationships/diagramData" Target="../diagrams/data66.xml"/><Relationship Id="rId16" Type="http://schemas.openxmlformats.org/officeDocument/2006/relationships/diagramQuickStyle" Target="../diagrams/quickStyle68.xml"/><Relationship Id="rId20" Type="http://schemas.openxmlformats.org/officeDocument/2006/relationships/diagramLayout" Target="../diagrams/layout69.xml"/><Relationship Id="rId1" Type="http://schemas.openxmlformats.org/officeDocument/2006/relationships/slideLayout" Target="../slideLayouts/slideLayout7.xml"/><Relationship Id="rId6" Type="http://schemas.microsoft.com/office/2007/relationships/diagramDrawing" Target="../diagrams/drawing66.xml"/><Relationship Id="rId11" Type="http://schemas.microsoft.com/office/2007/relationships/diagramDrawing" Target="../diagrams/drawing67.xml"/><Relationship Id="rId5" Type="http://schemas.openxmlformats.org/officeDocument/2006/relationships/diagramColors" Target="../diagrams/colors66.xml"/><Relationship Id="rId15" Type="http://schemas.openxmlformats.org/officeDocument/2006/relationships/diagramLayout" Target="../diagrams/layout68.xml"/><Relationship Id="rId23" Type="http://schemas.microsoft.com/office/2007/relationships/diagramDrawing" Target="../diagrams/drawing69.xml"/><Relationship Id="rId10" Type="http://schemas.openxmlformats.org/officeDocument/2006/relationships/diagramColors" Target="../diagrams/colors67.xml"/><Relationship Id="rId19" Type="http://schemas.openxmlformats.org/officeDocument/2006/relationships/diagramData" Target="../diagrams/data69.xml"/><Relationship Id="rId4" Type="http://schemas.openxmlformats.org/officeDocument/2006/relationships/diagramQuickStyle" Target="../diagrams/quickStyle66.xml"/><Relationship Id="rId9" Type="http://schemas.openxmlformats.org/officeDocument/2006/relationships/diagramQuickStyle" Target="../diagrams/quickStyle67.xml"/><Relationship Id="rId14" Type="http://schemas.openxmlformats.org/officeDocument/2006/relationships/diagramData" Target="../diagrams/data68.xml"/><Relationship Id="rId22" Type="http://schemas.openxmlformats.org/officeDocument/2006/relationships/diagramColors" Target="../diagrams/colors69.xml"/></Relationships>
</file>

<file path=ppt/slides/_rels/slide27.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8.png"/><Relationship Id="rId5" Type="http://schemas.microsoft.com/office/2007/relationships/hdphoto" Target="../media/hdphoto11.wdp"/><Relationship Id="rId10" Type="http://schemas.openxmlformats.org/officeDocument/2006/relationships/image" Target="../media/image117.emf"/><Relationship Id="rId4" Type="http://schemas.openxmlformats.org/officeDocument/2006/relationships/image" Target="../media/image113.png"/><Relationship Id="rId9" Type="http://schemas.openxmlformats.org/officeDocument/2006/relationships/image" Target="../media/image116.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72.xml"/><Relationship Id="rId3" Type="http://schemas.openxmlformats.org/officeDocument/2006/relationships/diagramLayout" Target="../diagrams/layout71.xml"/><Relationship Id="rId7" Type="http://schemas.openxmlformats.org/officeDocument/2006/relationships/diagramData" Target="../diagrams/data72.xml"/><Relationship Id="rId2" Type="http://schemas.openxmlformats.org/officeDocument/2006/relationships/diagramData" Target="../diagrams/data71.xml"/><Relationship Id="rId1" Type="http://schemas.openxmlformats.org/officeDocument/2006/relationships/slideLayout" Target="../slideLayouts/slideLayout7.xml"/><Relationship Id="rId6" Type="http://schemas.microsoft.com/office/2007/relationships/diagramDrawing" Target="../diagrams/drawing71.xml"/><Relationship Id="rId11" Type="http://schemas.microsoft.com/office/2007/relationships/diagramDrawing" Target="../diagrams/drawing72.xml"/><Relationship Id="rId5" Type="http://schemas.openxmlformats.org/officeDocument/2006/relationships/diagramColors" Target="../diagrams/colors71.xml"/><Relationship Id="rId10" Type="http://schemas.openxmlformats.org/officeDocument/2006/relationships/diagramColors" Target="../diagrams/colors72.xml"/><Relationship Id="rId4" Type="http://schemas.openxmlformats.org/officeDocument/2006/relationships/diagramQuickStyle" Target="../diagrams/quickStyle71.xml"/><Relationship Id="rId9" Type="http://schemas.openxmlformats.org/officeDocument/2006/relationships/diagramQuickStyle" Target="../diagrams/quickStyle72.xml"/></Relationships>
</file>

<file path=ppt/slides/_rels/slide31.xml.rels><?xml version="1.0" encoding="UTF-8" standalone="yes"?>
<Relationships xmlns="http://schemas.openxmlformats.org/package/2006/relationships"><Relationship Id="rId8" Type="http://schemas.openxmlformats.org/officeDocument/2006/relationships/image" Target="../media/image125.pn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4.png"/><Relationship Id="rId5" Type="http://schemas.microsoft.com/office/2007/relationships/hdphoto" Target="../media/hdphoto14.wdp"/><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microsoft.com/office/2007/relationships/hdphoto" Target="../media/hdphoto1.wdp"/><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7.jpeg"/><Relationship Id="rId9" Type="http://schemas.microsoft.com/office/2007/relationships/diagramDrawing" Target="../diagrams/drawing2.xml"/><Relationship Id="rId14"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pic>
        <p:nvPicPr>
          <p:cNvPr id="6" name="Picture 2" descr="C:\Users\Alicia\Pictures\guapitos\face\descargar_selloUTN.jpg"/>
          <p:cNvPicPr/>
          <p:nvPr/>
        </p:nvPicPr>
        <p:blipFill>
          <a:blip r:embed="rId2">
            <a:extLst>
              <a:ext uri="{28A0092B-C50C-407E-A947-70E740481C1C}">
                <a14:useLocalDpi xmlns:a14="http://schemas.microsoft.com/office/drawing/2010/main" val="0"/>
              </a:ext>
            </a:extLst>
          </a:blip>
          <a:srcRect/>
          <a:stretch>
            <a:fillRect/>
          </a:stretch>
        </p:blipFill>
        <p:spPr bwMode="auto">
          <a:xfrm>
            <a:off x="9878097" y="2596966"/>
            <a:ext cx="1605499" cy="1638607"/>
          </a:xfrm>
          <a:prstGeom prst="rect">
            <a:avLst/>
          </a:prstGeom>
          <a:noFill/>
          <a:extLst/>
        </p:spPr>
      </p:pic>
      <p:sp>
        <p:nvSpPr>
          <p:cNvPr id="2" name="Título 1"/>
          <p:cNvSpPr>
            <a:spLocks noGrp="1"/>
          </p:cNvSpPr>
          <p:nvPr>
            <p:ph type="ctrTitle"/>
          </p:nvPr>
        </p:nvSpPr>
        <p:spPr>
          <a:xfrm>
            <a:off x="396987" y="2810986"/>
            <a:ext cx="8144135" cy="1373071"/>
          </a:xfrm>
        </p:spPr>
        <p:txBody>
          <a:bodyPr/>
          <a:lstStyle/>
          <a:p>
            <a:pPr algn="just"/>
            <a:r>
              <a:rPr lang="es-ES" sz="2800" b="1" dirty="0">
                <a:ln w="6600">
                  <a:solidFill>
                    <a:schemeClr val="accent1">
                      <a:lumMod val="50000"/>
                    </a:schemeClr>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“PROPUESTA DE DISEÑO DEL SISTEMA DE GESTIÓN DE LA CALIDAD EN LA EMPRESA SEGURIDAD Y CONFIABILIDAD C.E.S.E.P CÍA. LTDA. BASADO EN LA NORMA ISO 9001:2015”</a:t>
            </a:r>
            <a:endParaRPr lang="es-EC" sz="2800" dirty="0">
              <a:ln w="6600">
                <a:solidFill>
                  <a:schemeClr val="accent1">
                    <a:lumMod val="50000"/>
                  </a:schemeClr>
                </a:solidFill>
                <a:prstDash val="solid"/>
              </a:ln>
            </a:endParaRPr>
          </a:p>
        </p:txBody>
      </p:sp>
      <p:sp>
        <p:nvSpPr>
          <p:cNvPr id="4" name="Título 1"/>
          <p:cNvSpPr txBox="1">
            <a:spLocks/>
          </p:cNvSpPr>
          <p:nvPr/>
        </p:nvSpPr>
        <p:spPr>
          <a:xfrm>
            <a:off x="228152" y="623825"/>
            <a:ext cx="11668976" cy="6660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es-EC" sz="7200" b="1" cap="none" dirty="0">
                <a:ln w="9525">
                  <a:solidFill>
                    <a:schemeClr val="bg1"/>
                  </a:solidFill>
                  <a:prstDash val="solid"/>
                </a:ln>
                <a:effectLst>
                  <a:outerShdw blurRad="12700" dist="38100" dir="2700000" algn="tl" rotWithShape="0">
                    <a:schemeClr val="bg1">
                      <a:lumMod val="50000"/>
                    </a:schemeClr>
                  </a:outerShdw>
                </a:effectLst>
                <a:latin typeface="Bernard MT Condensed" panose="02050806060905020404" pitchFamily="18" charset="0"/>
                <a:cs typeface="Arial" panose="020B0604020202020204" pitchFamily="34" charset="0"/>
              </a:rPr>
              <a:t>UNIVERSIDAD TÉCNICA DEL NORTE</a:t>
            </a:r>
          </a:p>
        </p:txBody>
      </p:sp>
      <p:sp>
        <p:nvSpPr>
          <p:cNvPr id="5" name="Rectángulo 4"/>
          <p:cNvSpPr/>
          <p:nvPr/>
        </p:nvSpPr>
        <p:spPr>
          <a:xfrm>
            <a:off x="843382" y="1345247"/>
            <a:ext cx="10764636" cy="523220"/>
          </a:xfrm>
          <a:prstGeom prst="rect">
            <a:avLst/>
          </a:prstGeom>
        </p:spPr>
        <p:txBody>
          <a:bodyPr wrap="square">
            <a:spAutoFit/>
          </a:bodyPr>
          <a:lstStyle/>
          <a:p>
            <a:pPr algn="ctr"/>
            <a:r>
              <a:rPr lang="es-CO" sz="28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FACULTAD DE INGENIERÍA EN CIENCIAS APLICADAS</a:t>
            </a:r>
          </a:p>
        </p:txBody>
      </p:sp>
      <p:sp>
        <p:nvSpPr>
          <p:cNvPr id="7" name="Rectángulo 6"/>
          <p:cNvSpPr/>
          <p:nvPr/>
        </p:nvSpPr>
        <p:spPr>
          <a:xfrm>
            <a:off x="3412430" y="1868489"/>
            <a:ext cx="5626540" cy="430887"/>
          </a:xfrm>
          <a:prstGeom prst="rect">
            <a:avLst/>
          </a:prstGeom>
        </p:spPr>
        <p:txBody>
          <a:bodyPr wrap="none">
            <a:spAutoFit/>
          </a:bodyPr>
          <a:lstStyle/>
          <a:p>
            <a:r>
              <a:rPr lang="es-CO" sz="2200" b="1" dirty="0">
                <a:ln w="0"/>
                <a:solidFill>
                  <a:schemeClr val="bg1"/>
                </a:solidFill>
                <a:effectLst>
                  <a:glow rad="101600">
                    <a:schemeClr val="accent2">
                      <a:satMod val="175000"/>
                      <a:alpha val="40000"/>
                    </a:schemeClr>
                  </a:glow>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CARRERA DE INGENIERÍA INDUSTRIAL </a:t>
            </a:r>
          </a:p>
        </p:txBody>
      </p:sp>
      <p:sp>
        <p:nvSpPr>
          <p:cNvPr id="8" name="Subtítulo 7"/>
          <p:cNvSpPr>
            <a:spLocks noGrp="1"/>
          </p:cNvSpPr>
          <p:nvPr>
            <p:ph type="subTitle" idx="1"/>
          </p:nvPr>
        </p:nvSpPr>
        <p:spPr>
          <a:xfrm>
            <a:off x="119040" y="4751849"/>
            <a:ext cx="11887200" cy="383182"/>
          </a:xfrm>
          <a:prstGeom prst="rect">
            <a:avLst/>
          </a:prstGeom>
        </p:spPr>
        <p:txBody>
          <a:bodyPr wrap="square">
            <a:spAutoFit/>
          </a:bodyPr>
          <a:lstStyle/>
          <a:p>
            <a:pPr algn="ctr"/>
            <a:r>
              <a:rPr lang="es-CO" sz="21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TRABAJO DE GRADO PREVIA A LA OBTENCIÓN DEL TÍTULO DE INGENIERA INDUSTRIAL</a:t>
            </a:r>
          </a:p>
        </p:txBody>
      </p:sp>
      <p:sp>
        <p:nvSpPr>
          <p:cNvPr id="9" name="Rectángulo 8"/>
          <p:cNvSpPr/>
          <p:nvPr/>
        </p:nvSpPr>
        <p:spPr>
          <a:xfrm>
            <a:off x="282745" y="5340232"/>
            <a:ext cx="6354364"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s-CO"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AUTORA: ALICIA VIVIANA GORDILLO IMBAQUINGO</a:t>
            </a:r>
          </a:p>
          <a:p>
            <a:pPr>
              <a:lnSpc>
                <a:spcPct val="150000"/>
              </a:lnSpc>
            </a:pPr>
            <a:r>
              <a:rPr lang="es-CO"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TUTOR: ING. MARCELO VACAS</a:t>
            </a:r>
          </a:p>
        </p:txBody>
      </p:sp>
    </p:spTree>
    <p:extLst>
      <p:ext uri="{BB962C8B-B14F-4D97-AF65-F5344CB8AC3E}">
        <p14:creationId xmlns:p14="http://schemas.microsoft.com/office/powerpoint/2010/main" val="394164664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SISTEMA DE GESTIÓN DE LA CALIDAD – SGC: </a:t>
              </a:r>
              <a:endParaRPr lang="es-EC" sz="2800" b="1" kern="1200" dirty="0"/>
            </a:p>
          </p:txBody>
        </p:sp>
      </p:grpSp>
      <p:graphicFrame>
        <p:nvGraphicFramePr>
          <p:cNvPr id="15" name="Diagrama 14"/>
          <p:cNvGraphicFramePr/>
          <p:nvPr>
            <p:extLst>
              <p:ext uri="{D42A27DB-BD31-4B8C-83A1-F6EECF244321}">
                <p14:modId xmlns:p14="http://schemas.microsoft.com/office/powerpoint/2010/main" val="366081265"/>
              </p:ext>
            </p:extLst>
          </p:nvPr>
        </p:nvGraphicFramePr>
        <p:xfrm>
          <a:off x="310997" y="1348017"/>
          <a:ext cx="2948830" cy="176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8" name="Diagrama 27"/>
          <p:cNvGraphicFramePr/>
          <p:nvPr>
            <p:extLst>
              <p:ext uri="{D42A27DB-BD31-4B8C-83A1-F6EECF244321}">
                <p14:modId xmlns:p14="http://schemas.microsoft.com/office/powerpoint/2010/main" val="3191503665"/>
              </p:ext>
            </p:extLst>
          </p:nvPr>
        </p:nvGraphicFramePr>
        <p:xfrm>
          <a:off x="3392378" y="3788229"/>
          <a:ext cx="1049291" cy="6531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9" name="Diagrama 28"/>
          <p:cNvGraphicFramePr/>
          <p:nvPr>
            <p:extLst>
              <p:ext uri="{D42A27DB-BD31-4B8C-83A1-F6EECF244321}">
                <p14:modId xmlns:p14="http://schemas.microsoft.com/office/powerpoint/2010/main" val="895454686"/>
              </p:ext>
            </p:extLst>
          </p:nvPr>
        </p:nvGraphicFramePr>
        <p:xfrm>
          <a:off x="202003" y="4944584"/>
          <a:ext cx="4120616" cy="169412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31" name="Diagrama 30"/>
          <p:cNvGraphicFramePr/>
          <p:nvPr>
            <p:extLst>
              <p:ext uri="{D42A27DB-BD31-4B8C-83A1-F6EECF244321}">
                <p14:modId xmlns:p14="http://schemas.microsoft.com/office/powerpoint/2010/main" val="903121571"/>
              </p:ext>
            </p:extLst>
          </p:nvPr>
        </p:nvGraphicFramePr>
        <p:xfrm>
          <a:off x="4457260" y="5735781"/>
          <a:ext cx="4045472" cy="89658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33" name="Diagrama 32"/>
          <p:cNvGraphicFramePr/>
          <p:nvPr>
            <p:extLst>
              <p:ext uri="{D42A27DB-BD31-4B8C-83A1-F6EECF244321}">
                <p14:modId xmlns:p14="http://schemas.microsoft.com/office/powerpoint/2010/main" val="141501505"/>
              </p:ext>
            </p:extLst>
          </p:nvPr>
        </p:nvGraphicFramePr>
        <p:xfrm>
          <a:off x="3392377" y="2891921"/>
          <a:ext cx="5086603" cy="658999"/>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4" name="Diagrama 33"/>
          <p:cNvGraphicFramePr/>
          <p:nvPr>
            <p:extLst>
              <p:ext uri="{D42A27DB-BD31-4B8C-83A1-F6EECF244321}">
                <p14:modId xmlns:p14="http://schemas.microsoft.com/office/powerpoint/2010/main" val="1964654674"/>
              </p:ext>
            </p:extLst>
          </p:nvPr>
        </p:nvGraphicFramePr>
        <p:xfrm>
          <a:off x="4516637" y="4845132"/>
          <a:ext cx="3962344" cy="83127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37" name="Diagrama 36"/>
          <p:cNvGraphicFramePr/>
          <p:nvPr>
            <p:extLst>
              <p:ext uri="{D42A27DB-BD31-4B8C-83A1-F6EECF244321}">
                <p14:modId xmlns:p14="http://schemas.microsoft.com/office/powerpoint/2010/main" val="1071007769"/>
              </p:ext>
            </p:extLst>
          </p:nvPr>
        </p:nvGraphicFramePr>
        <p:xfrm>
          <a:off x="4407010" y="3645724"/>
          <a:ext cx="4024469" cy="895965"/>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pic>
        <p:nvPicPr>
          <p:cNvPr id="38" name="Imagen 37"/>
          <p:cNvPicPr/>
          <p:nvPr/>
        </p:nvPicPr>
        <p:blipFill rotWithShape="1">
          <a:blip r:embed="rId37"/>
          <a:srcRect l="40114" t="22833" r="13000" b="34503"/>
          <a:stretch/>
        </p:blipFill>
        <p:spPr bwMode="auto">
          <a:xfrm>
            <a:off x="8787740" y="2165677"/>
            <a:ext cx="2807865" cy="1480047"/>
          </a:xfrm>
          <a:prstGeom prst="rect">
            <a:avLst/>
          </a:prstGeom>
          <a:ln>
            <a:noFill/>
          </a:ln>
          <a:extLst>
            <a:ext uri="{53640926-AAD7-44D8-BBD7-CCE9431645EC}">
              <a14:shadowObscured xmlns:a14="http://schemas.microsoft.com/office/drawing/2010/main"/>
            </a:ext>
          </a:extLst>
        </p:spPr>
      </p:pic>
      <p:sp>
        <p:nvSpPr>
          <p:cNvPr id="39" name="Flecha izquierda y arriba 38"/>
          <p:cNvSpPr/>
          <p:nvPr/>
        </p:nvSpPr>
        <p:spPr>
          <a:xfrm flipH="1">
            <a:off x="2393308" y="3080386"/>
            <a:ext cx="706151" cy="1130676"/>
          </a:xfrm>
          <a:prstGeom prst="lef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3" name="Rectángulo 2"/>
          <p:cNvSpPr/>
          <p:nvPr/>
        </p:nvSpPr>
        <p:spPr>
          <a:xfrm>
            <a:off x="6341419" y="1345096"/>
            <a:ext cx="4156362"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050" i="1" dirty="0"/>
              <a:t>“Calidad es el conjunto de características de un producto sea un bien o servicio que cumplen con las expectativas y demandas del cliente al que está destinado a un precio conveniente que represente el valor del producto frente al consumidor”.</a:t>
            </a:r>
          </a:p>
        </p:txBody>
      </p:sp>
      <p:graphicFrame>
        <p:nvGraphicFramePr>
          <p:cNvPr id="4" name="Diagrama 3"/>
          <p:cNvGraphicFramePr/>
          <p:nvPr>
            <p:extLst>
              <p:ext uri="{D42A27DB-BD31-4B8C-83A1-F6EECF244321}">
                <p14:modId xmlns:p14="http://schemas.microsoft.com/office/powerpoint/2010/main" val="2290380767"/>
              </p:ext>
            </p:extLst>
          </p:nvPr>
        </p:nvGraphicFramePr>
        <p:xfrm>
          <a:off x="10489963" y="1361572"/>
          <a:ext cx="1242861" cy="722188"/>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9" name="Diagrama 8"/>
          <p:cNvGraphicFramePr/>
          <p:nvPr>
            <p:extLst>
              <p:ext uri="{D42A27DB-BD31-4B8C-83A1-F6EECF244321}">
                <p14:modId xmlns:p14="http://schemas.microsoft.com/office/powerpoint/2010/main" val="917460384"/>
              </p:ext>
            </p:extLst>
          </p:nvPr>
        </p:nvGraphicFramePr>
        <p:xfrm>
          <a:off x="3215568" y="1345096"/>
          <a:ext cx="2888343" cy="738664"/>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sp>
        <p:nvSpPr>
          <p:cNvPr id="20" name="Rectángulo 19"/>
          <p:cNvSpPr/>
          <p:nvPr/>
        </p:nvSpPr>
        <p:spPr>
          <a:xfrm>
            <a:off x="3392378" y="2165678"/>
            <a:ext cx="5086603" cy="6001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100" dirty="0" smtClean="0"/>
              <a:t>El SGC comprende </a:t>
            </a:r>
            <a:r>
              <a:rPr lang="es-EC" sz="1100" dirty="0"/>
              <a:t>todos los elementos interrelacionados que establecen principios y métodos de trabajo,  alineando a la organización a la gestión de la calidad y el cumplimiento de los objetivos establecidos en torno a ella.</a:t>
            </a:r>
          </a:p>
        </p:txBody>
      </p:sp>
      <p:pic>
        <p:nvPicPr>
          <p:cNvPr id="4177" name="Picture 81" descr="Resultado de imagen para manuales"/>
          <p:cNvPicPr>
            <a:picLocks noChangeAspect="1" noChangeArrowheads="1"/>
          </p:cNvPicPr>
          <p:nvPr/>
        </p:nvPicPr>
        <p:blipFill rotWithShape="1">
          <a:blip r:embed="rId48">
            <a:extLst>
              <a:ext uri="{28A0092B-C50C-407E-A947-70E740481C1C}">
                <a14:useLocalDpi xmlns:a14="http://schemas.microsoft.com/office/drawing/2010/main" val="0"/>
              </a:ext>
            </a:extLst>
          </a:blip>
          <a:srcRect t="7217" b="7302"/>
          <a:stretch/>
        </p:blipFill>
        <p:spPr bwMode="auto">
          <a:xfrm>
            <a:off x="8787739" y="5102511"/>
            <a:ext cx="2807866" cy="1535795"/>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a:blip r:embed="rId49"/>
          <a:stretch>
            <a:fillRect/>
          </a:stretch>
        </p:blipFill>
        <p:spPr>
          <a:xfrm>
            <a:off x="8787739" y="3669474"/>
            <a:ext cx="2807866" cy="1387713"/>
          </a:xfrm>
          <a:prstGeom prst="rect">
            <a:avLst/>
          </a:prstGeom>
        </p:spPr>
      </p:pic>
    </p:spTree>
    <p:extLst>
      <p:ext uri="{BB962C8B-B14F-4D97-AF65-F5344CB8AC3E}">
        <p14:creationId xmlns:p14="http://schemas.microsoft.com/office/powerpoint/2010/main" val="11669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1000"/>
                                        <p:tgtEl>
                                          <p:spTgt spid="39"/>
                                        </p:tgtEl>
                                      </p:cBhvr>
                                    </p:animEffect>
                                    <p:anim calcmode="lin" valueType="num">
                                      <p:cBhvr>
                                        <p:cTn id="47" dur="1000" fill="hold"/>
                                        <p:tgtEl>
                                          <p:spTgt spid="39"/>
                                        </p:tgtEl>
                                        <p:attrNameLst>
                                          <p:attrName>ppt_x</p:attrName>
                                        </p:attrNameLst>
                                      </p:cBhvr>
                                      <p:tavLst>
                                        <p:tav tm="0">
                                          <p:val>
                                            <p:strVal val="#ppt_x"/>
                                          </p:val>
                                        </p:tav>
                                        <p:tav tm="100000">
                                          <p:val>
                                            <p:strVal val="#ppt_x"/>
                                          </p:val>
                                        </p:tav>
                                      </p:tavLst>
                                    </p:anim>
                                    <p:anim calcmode="lin" valueType="num">
                                      <p:cBhvr>
                                        <p:cTn id="48" dur="1000" fill="hold"/>
                                        <p:tgtEl>
                                          <p:spTgt spid="3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anim calcmode="lin" valueType="num">
                                      <p:cBhvr>
                                        <p:cTn id="74" dur="1000" fill="hold"/>
                                        <p:tgtEl>
                                          <p:spTgt spid="34"/>
                                        </p:tgtEl>
                                        <p:attrNameLst>
                                          <p:attrName>ppt_x</p:attrName>
                                        </p:attrNameLst>
                                      </p:cBhvr>
                                      <p:tavLst>
                                        <p:tav tm="0">
                                          <p:val>
                                            <p:strVal val="#ppt_x"/>
                                          </p:val>
                                        </p:tav>
                                        <p:tav tm="100000">
                                          <p:val>
                                            <p:strVal val="#ppt_x"/>
                                          </p:val>
                                        </p:tav>
                                      </p:tavLst>
                                    </p:anim>
                                    <p:anim calcmode="lin" valueType="num">
                                      <p:cBhvr>
                                        <p:cTn id="75" dur="1000" fill="hold"/>
                                        <p:tgtEl>
                                          <p:spTgt spid="3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4177"/>
                                        </p:tgtEl>
                                        <p:attrNameLst>
                                          <p:attrName>style.visibility</p:attrName>
                                        </p:attrNameLst>
                                      </p:cBhvr>
                                      <p:to>
                                        <p:strVal val="visible"/>
                                      </p:to>
                                    </p:set>
                                    <p:animEffect transition="in" filter="fade">
                                      <p:cBhvr>
                                        <p:cTn id="83" dur="1000"/>
                                        <p:tgtEl>
                                          <p:spTgt spid="4177"/>
                                        </p:tgtEl>
                                      </p:cBhvr>
                                    </p:animEffect>
                                    <p:anim calcmode="lin" valueType="num">
                                      <p:cBhvr>
                                        <p:cTn id="84" dur="1000" fill="hold"/>
                                        <p:tgtEl>
                                          <p:spTgt spid="4177"/>
                                        </p:tgtEl>
                                        <p:attrNameLst>
                                          <p:attrName>ppt_x</p:attrName>
                                        </p:attrNameLst>
                                      </p:cBhvr>
                                      <p:tavLst>
                                        <p:tav tm="0">
                                          <p:val>
                                            <p:strVal val="#ppt_x"/>
                                          </p:val>
                                        </p:tav>
                                        <p:tav tm="100000">
                                          <p:val>
                                            <p:strVal val="#ppt_x"/>
                                          </p:val>
                                        </p:tav>
                                      </p:tavLst>
                                    </p:anim>
                                    <p:anim calcmode="lin" valueType="num">
                                      <p:cBhvr>
                                        <p:cTn id="85" dur="1000" fill="hold"/>
                                        <p:tgtEl>
                                          <p:spTgt spid="41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28" grpId="0">
        <p:bldAsOne/>
      </p:bldGraphic>
      <p:bldGraphic spid="29" grpId="0">
        <p:bldAsOne/>
      </p:bldGraphic>
      <p:bldGraphic spid="31" grpId="0">
        <p:bldAsOne/>
      </p:bldGraphic>
      <p:bldGraphic spid="33" grpId="0">
        <p:bldAsOne/>
      </p:bldGraphic>
      <p:bldGraphic spid="34" grpId="0">
        <p:bldAsOne/>
      </p:bldGraphic>
      <p:bldGraphic spid="37" grpId="0">
        <p:bldAsOne/>
      </p:bldGraphic>
      <p:bldP spid="39" grpId="0" animBg="1"/>
      <p:bldP spid="3" grpId="0" animBg="1"/>
      <p:bldGraphic spid="4" grpId="0">
        <p:bldAsOne/>
      </p:bldGraphic>
      <p:bldGraphic spid="9" grpId="0">
        <p:bldAsOne/>
      </p:bldGraphic>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METODOLOGÍA DE LA NORMA ISO:</a:t>
              </a:r>
              <a:endParaRPr lang="es-EC" sz="2800" b="1" kern="1200" dirty="0"/>
            </a:p>
          </p:txBody>
        </p:sp>
      </p:grpSp>
      <p:sp>
        <p:nvSpPr>
          <p:cNvPr id="3" name="CuadroTexto 2"/>
          <p:cNvSpPr txBox="1"/>
          <p:nvPr/>
        </p:nvSpPr>
        <p:spPr>
          <a:xfrm>
            <a:off x="4018208" y="1413453"/>
            <a:ext cx="1767277"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s-EC" sz="1600" dirty="0" smtClean="0"/>
              <a:t>ISO 9000:2015</a:t>
            </a:r>
          </a:p>
          <a:p>
            <a:pPr algn="just"/>
            <a:r>
              <a:rPr lang="es-EC" sz="1600" dirty="0" smtClean="0"/>
              <a:t>ISO 9001:2015</a:t>
            </a:r>
          </a:p>
          <a:p>
            <a:pPr algn="just"/>
            <a:r>
              <a:rPr lang="es-EC" sz="1600" dirty="0" smtClean="0"/>
              <a:t>ISO 9004:2009</a:t>
            </a:r>
          </a:p>
          <a:p>
            <a:pPr algn="just"/>
            <a:r>
              <a:rPr lang="es-EC" sz="1600" dirty="0" smtClean="0"/>
              <a:t>ISO 19011:2011</a:t>
            </a:r>
          </a:p>
          <a:p>
            <a:pPr algn="just"/>
            <a:r>
              <a:rPr lang="es-EC" sz="1600" dirty="0" smtClean="0"/>
              <a:t>ISO 10013:2001</a:t>
            </a:r>
          </a:p>
          <a:p>
            <a:pPr algn="just"/>
            <a:r>
              <a:rPr lang="es-EC" sz="1600" dirty="0" smtClean="0"/>
              <a:t>ISO 31000:2009</a:t>
            </a:r>
          </a:p>
          <a:p>
            <a:pPr algn="just"/>
            <a:r>
              <a:rPr lang="es-EC" sz="1600" dirty="0" smtClean="0"/>
              <a:t>ISO 15489:2006</a:t>
            </a:r>
            <a:endParaRPr lang="es-EC" sz="1600" dirty="0"/>
          </a:p>
        </p:txBody>
      </p:sp>
      <p:sp>
        <p:nvSpPr>
          <p:cNvPr id="4" name="CuadroTexto 3"/>
          <p:cNvSpPr txBox="1"/>
          <p:nvPr/>
        </p:nvSpPr>
        <p:spPr>
          <a:xfrm>
            <a:off x="280035" y="3396376"/>
            <a:ext cx="550545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Wingdings" panose="05000000000000000000" pitchFamily="2" charset="2"/>
              <a:buChar char="q"/>
            </a:pPr>
            <a:r>
              <a:rPr lang="es-EC"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Norma ISO 9001:2015</a:t>
            </a:r>
            <a:endParaRPr lang="es-EC"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aphicFrame>
        <p:nvGraphicFramePr>
          <p:cNvPr id="10" name="Objeto 9"/>
          <p:cNvGraphicFramePr>
            <a:graphicFrameLocks noChangeAspect="1"/>
          </p:cNvGraphicFramePr>
          <p:nvPr>
            <p:extLst>
              <p:ext uri="{D42A27DB-BD31-4B8C-83A1-F6EECF244321}">
                <p14:modId xmlns:p14="http://schemas.microsoft.com/office/powerpoint/2010/main" val="426784451"/>
              </p:ext>
            </p:extLst>
          </p:nvPr>
        </p:nvGraphicFramePr>
        <p:xfrm>
          <a:off x="280035" y="3893844"/>
          <a:ext cx="5505450" cy="2720339"/>
        </p:xfrm>
        <a:graphic>
          <a:graphicData uri="http://schemas.openxmlformats.org/presentationml/2006/ole">
            <mc:AlternateContent xmlns:mc="http://schemas.openxmlformats.org/markup-compatibility/2006">
              <mc:Choice xmlns:v="urn:schemas-microsoft-com:vml" Requires="v">
                <p:oleObj spid="_x0000_s5275" name="Visio" r:id="rId4" imgW="9467822" imgH="4809954" progId="Visio.Drawing.15">
                  <p:embed/>
                </p:oleObj>
              </mc:Choice>
              <mc:Fallback>
                <p:oleObj name="Visio" r:id="rId4" imgW="9467822" imgH="4809954" progId="Visio.Drawing.15">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035" y="3893844"/>
                        <a:ext cx="5505450" cy="2720339"/>
                      </a:xfrm>
                      <a:prstGeom prst="rect">
                        <a:avLst/>
                      </a:prstGeom>
                      <a:solidFill>
                        <a:schemeClr val="tx1"/>
                      </a:solidFill>
                    </p:spPr>
                  </p:pic>
                </p:oleObj>
              </mc:Fallback>
            </mc:AlternateContent>
          </a:graphicData>
        </a:graphic>
      </p:graphicFrame>
      <p:sp>
        <p:nvSpPr>
          <p:cNvPr id="15" name="CuadroTexto 14"/>
          <p:cNvSpPr txBox="1"/>
          <p:nvPr/>
        </p:nvSpPr>
        <p:spPr>
          <a:xfrm>
            <a:off x="6426368" y="1243196"/>
            <a:ext cx="539643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marL="285750" indent="-285750">
              <a:buFont typeface="Wingdings" panose="05000000000000000000" pitchFamily="2" charset="2"/>
              <a:buChar char="q"/>
            </a:pPr>
            <a:r>
              <a:rPr lang="es-EC"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Nuevos conceptos en la Norma ISO 9001:2015</a:t>
            </a:r>
            <a:endParaRPr lang="es-EC"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aphicFrame>
        <p:nvGraphicFramePr>
          <p:cNvPr id="12" name="Diagrama 11"/>
          <p:cNvGraphicFramePr/>
          <p:nvPr>
            <p:extLst>
              <p:ext uri="{D42A27DB-BD31-4B8C-83A1-F6EECF244321}">
                <p14:modId xmlns:p14="http://schemas.microsoft.com/office/powerpoint/2010/main" val="3914722466"/>
              </p:ext>
            </p:extLst>
          </p:nvPr>
        </p:nvGraphicFramePr>
        <p:xfrm>
          <a:off x="6664751" y="1670868"/>
          <a:ext cx="5158054" cy="17255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9" name="Diagrama 18"/>
          <p:cNvGraphicFramePr/>
          <p:nvPr>
            <p:extLst>
              <p:ext uri="{D42A27DB-BD31-4B8C-83A1-F6EECF244321}">
                <p14:modId xmlns:p14="http://schemas.microsoft.com/office/powerpoint/2010/main" val="903193144"/>
              </p:ext>
            </p:extLst>
          </p:nvPr>
        </p:nvGraphicFramePr>
        <p:xfrm>
          <a:off x="6663767" y="3406452"/>
          <a:ext cx="5060207" cy="22764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Rectángulo 12"/>
          <p:cNvSpPr/>
          <p:nvPr/>
        </p:nvSpPr>
        <p:spPr>
          <a:xfrm>
            <a:off x="6426369" y="5818361"/>
            <a:ext cx="5396436" cy="7848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0"/>
              </a:spcAft>
            </a:pPr>
            <a:r>
              <a:rPr lang="es-EC" sz="1500" i="1" dirty="0">
                <a:solidFill>
                  <a:schemeClr val="bg1"/>
                </a:solidFill>
                <a:ea typeface="Calibri" panose="020F0502020204030204" pitchFamily="34" charset="0"/>
                <a:cs typeface="Times New Roman" panose="02020603050405020304" pitchFamily="18" charset="0"/>
              </a:rPr>
              <a:t>La última versión de la norma ISO 9001:2015 </a:t>
            </a:r>
            <a:r>
              <a:rPr lang="es-ES" sz="1500" i="1" dirty="0">
                <a:solidFill>
                  <a:schemeClr val="bg1"/>
                </a:solidFill>
                <a:ea typeface="Calibri" panose="020F0502020204030204" pitchFamily="34" charset="0"/>
                <a:cs typeface="Times New Roman" panose="02020603050405020304" pitchFamily="18" charset="0"/>
              </a:rPr>
              <a:t>reconoce la creciente importancia del sector de servicios y su necesidad de una gestión de la </a:t>
            </a:r>
            <a:r>
              <a:rPr lang="es-ES" sz="1500" i="1" dirty="0" smtClean="0">
                <a:solidFill>
                  <a:schemeClr val="bg1"/>
                </a:solidFill>
                <a:ea typeface="Calibri" panose="020F0502020204030204" pitchFamily="34" charset="0"/>
                <a:cs typeface="Times New Roman" panose="02020603050405020304" pitchFamily="18" charset="0"/>
              </a:rPr>
              <a:t>calidad.</a:t>
            </a:r>
            <a:endParaRPr lang="es-EC" sz="1500" i="1" dirty="0">
              <a:solidFill>
                <a:schemeClr val="bg1"/>
              </a:solidFill>
              <a:effectLst/>
              <a:ea typeface="Calibri" panose="020F0502020204030204" pitchFamily="34" charset="0"/>
              <a:cs typeface="Times New Roman" panose="02020603050405020304" pitchFamily="18" charset="0"/>
            </a:endParaRPr>
          </a:p>
        </p:txBody>
      </p:sp>
      <p:graphicFrame>
        <p:nvGraphicFramePr>
          <p:cNvPr id="14" name="Diagrama 13"/>
          <p:cNvGraphicFramePr/>
          <p:nvPr>
            <p:extLst>
              <p:ext uri="{D42A27DB-BD31-4B8C-83A1-F6EECF244321}">
                <p14:modId xmlns:p14="http://schemas.microsoft.com/office/powerpoint/2010/main" val="1248891677"/>
              </p:ext>
            </p:extLst>
          </p:nvPr>
        </p:nvGraphicFramePr>
        <p:xfrm>
          <a:off x="308368" y="1314737"/>
          <a:ext cx="3633292" cy="186533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6" name="Igual que 15"/>
          <p:cNvSpPr/>
          <p:nvPr/>
        </p:nvSpPr>
        <p:spPr>
          <a:xfrm>
            <a:off x="1815921" y="1509496"/>
            <a:ext cx="309093" cy="242030"/>
          </a:xfrm>
          <a:prstGeom prst="mathEqua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5329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Graphic spid="12" grpId="0">
        <p:bldAsOne/>
      </p:bldGraphic>
      <p:bldGraphic spid="19" grpId="0">
        <p:bldAsOne/>
      </p:bldGraphic>
      <p:bldP spid="13" grpId="0" animBg="1"/>
      <p:bldGraphic spid="14" grpId="0">
        <p:bldAsOne/>
      </p:bldGraphic>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ENFOQUE BASADO EN EL RIESGO -&gt; ISO 31000:2009:</a:t>
              </a:r>
              <a:endParaRPr lang="es-EC" sz="2800" b="1" kern="1200" dirty="0"/>
            </a:p>
          </p:txBody>
        </p:sp>
      </p:grpSp>
      <p:sp>
        <p:nvSpPr>
          <p:cNvPr id="8" name="Rectangle 2"/>
          <p:cNvSpPr>
            <a:spLocks noChangeArrowheads="1"/>
          </p:cNvSpPr>
          <p:nvPr/>
        </p:nvSpPr>
        <p:spPr bwMode="auto">
          <a:xfrm>
            <a:off x="2498501" y="18545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152" name="Picture 8"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32706" t="10204" r="32003" b="9010"/>
          <a:stretch/>
        </p:blipFill>
        <p:spPr bwMode="auto">
          <a:xfrm>
            <a:off x="10586433" y="626573"/>
            <a:ext cx="1159099" cy="13266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3279866806"/>
              </p:ext>
            </p:extLst>
          </p:nvPr>
        </p:nvGraphicFramePr>
        <p:xfrm>
          <a:off x="8208898" y="3260531"/>
          <a:ext cx="3709969" cy="1788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a 1"/>
          <p:cNvGraphicFramePr/>
          <p:nvPr>
            <p:extLst>
              <p:ext uri="{D42A27DB-BD31-4B8C-83A1-F6EECF244321}">
                <p14:modId xmlns:p14="http://schemas.microsoft.com/office/powerpoint/2010/main" val="750461661"/>
              </p:ext>
            </p:extLst>
          </p:nvPr>
        </p:nvGraphicFramePr>
        <p:xfrm>
          <a:off x="323796" y="1375887"/>
          <a:ext cx="10506239" cy="9573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Imagen 3"/>
          <p:cNvPicPr>
            <a:picLocks noChangeAspect="1"/>
          </p:cNvPicPr>
          <p:nvPr/>
        </p:nvPicPr>
        <p:blipFill>
          <a:blip r:embed="rId13"/>
          <a:stretch>
            <a:fillRect/>
          </a:stretch>
        </p:blipFill>
        <p:spPr>
          <a:xfrm>
            <a:off x="6550928" y="2263226"/>
            <a:ext cx="2213061" cy="966862"/>
          </a:xfrm>
          <a:prstGeom prst="rect">
            <a:avLst/>
          </a:prstGeom>
        </p:spPr>
      </p:pic>
      <p:graphicFrame>
        <p:nvGraphicFramePr>
          <p:cNvPr id="12" name="Diagrama 11"/>
          <p:cNvGraphicFramePr/>
          <p:nvPr>
            <p:extLst>
              <p:ext uri="{D42A27DB-BD31-4B8C-83A1-F6EECF244321}">
                <p14:modId xmlns:p14="http://schemas.microsoft.com/office/powerpoint/2010/main" val="605208706"/>
              </p:ext>
            </p:extLst>
          </p:nvPr>
        </p:nvGraphicFramePr>
        <p:xfrm>
          <a:off x="307743" y="2412841"/>
          <a:ext cx="6173849" cy="444515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6" name="Flecha doblada hacia arriba 15"/>
          <p:cNvSpPr/>
          <p:nvPr/>
        </p:nvSpPr>
        <p:spPr>
          <a:xfrm flipV="1">
            <a:off x="8891384" y="2636320"/>
            <a:ext cx="1357021" cy="593765"/>
          </a:xfrm>
          <a:prstGeom prst="ben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19" name="Flecha doblada hacia arriba 18"/>
          <p:cNvSpPr/>
          <p:nvPr/>
        </p:nvSpPr>
        <p:spPr>
          <a:xfrm rot="5400000" flipV="1">
            <a:off x="9185592" y="4874847"/>
            <a:ext cx="768608" cy="1357022"/>
          </a:xfrm>
          <a:prstGeom prst="ben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15" name="Señal de prohibido 14"/>
          <p:cNvSpPr/>
          <p:nvPr/>
        </p:nvSpPr>
        <p:spPr>
          <a:xfrm>
            <a:off x="5906840" y="4686459"/>
            <a:ext cx="2556521" cy="1733797"/>
          </a:xfrm>
          <a:prstGeom prst="noSmoking">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s-EC"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CERTIFICACIÓN</a:t>
            </a:r>
            <a:endParaRPr lang="es-EC"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0697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Graphic spid="2" grpId="0">
        <p:bldAsOne/>
      </p:bldGraphic>
      <p:bldGraphic spid="12" grpId="0">
        <p:bldAsOne/>
      </p:bldGraphic>
      <p:bldP spid="16" grpId="0" animBg="1"/>
      <p:bldP spid="19"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605693675"/>
              </p:ext>
            </p:extLst>
          </p:nvPr>
        </p:nvGraphicFramePr>
        <p:xfrm>
          <a:off x="334851" y="3335627"/>
          <a:ext cx="11629622" cy="3387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a 8"/>
          <p:cNvGraphicFramePr/>
          <p:nvPr>
            <p:extLst>
              <p:ext uri="{D42A27DB-BD31-4B8C-83A1-F6EECF244321}">
                <p14:modId xmlns:p14="http://schemas.microsoft.com/office/powerpoint/2010/main" val="3311128775"/>
              </p:ext>
            </p:extLst>
          </p:nvPr>
        </p:nvGraphicFramePr>
        <p:xfrm>
          <a:off x="1308671" y="620973"/>
          <a:ext cx="2840249" cy="11054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a 12"/>
          <p:cNvGraphicFramePr/>
          <p:nvPr>
            <p:extLst>
              <p:ext uri="{D42A27DB-BD31-4B8C-83A1-F6EECF244321}">
                <p14:modId xmlns:p14="http://schemas.microsoft.com/office/powerpoint/2010/main" val="164661074"/>
              </p:ext>
            </p:extLst>
          </p:nvPr>
        </p:nvGraphicFramePr>
        <p:xfrm>
          <a:off x="4256585" y="218365"/>
          <a:ext cx="5965588" cy="20062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7" name="Diagrama 16"/>
          <p:cNvGraphicFramePr/>
          <p:nvPr>
            <p:extLst>
              <p:ext uri="{D42A27DB-BD31-4B8C-83A1-F6EECF244321}">
                <p14:modId xmlns:p14="http://schemas.microsoft.com/office/powerpoint/2010/main" val="1863157804"/>
              </p:ext>
            </p:extLst>
          </p:nvPr>
        </p:nvGraphicFramePr>
        <p:xfrm>
          <a:off x="-804457" y="2483892"/>
          <a:ext cx="8952171" cy="87573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4" name="Abrir llave 13"/>
          <p:cNvSpPr/>
          <p:nvPr/>
        </p:nvSpPr>
        <p:spPr>
          <a:xfrm>
            <a:off x="4380931" y="382137"/>
            <a:ext cx="409433" cy="1583141"/>
          </a:xfrm>
          <a:prstGeom prst="leftBrace">
            <a:avLst/>
          </a:prstGeom>
          <a:ln w="28575"/>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130276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9" grpId="0">
        <p:bldAsOne/>
      </p:bldGraphic>
      <p:bldGraphic spid="13" grpId="0">
        <p:bldAsOne/>
      </p:bldGraphic>
      <p:bldGraphic spid="17" grpId="0">
        <p:bldAsOne/>
      </p:bldGraphic>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546" y="753228"/>
            <a:ext cx="10139637" cy="1080938"/>
          </a:xfrm>
        </p:spPr>
        <p:txBody>
          <a:bodyPr>
            <a:normAutofit fontScale="90000"/>
          </a:bodyPr>
          <a:lstStyle/>
          <a:p>
            <a:pPr algn="ctr"/>
            <a:r>
              <a:rPr lang="es-EC" sz="4400" b="1" dirty="0" smtClean="0"/>
              <a:t>CAPÍTULO III – DIAGNÓSTICO SITUACIONAL </a:t>
            </a:r>
            <a:endParaRPr lang="es-EC" sz="4400" b="1" dirty="0"/>
          </a:p>
        </p:txBody>
      </p:sp>
      <p:pic>
        <p:nvPicPr>
          <p:cNvPr id="4" name="Picture 2" descr="C:\Users\Alicia\Pictures\guapitos\face\descargar_selloUTN.jpg"/>
          <p:cNvPicPr/>
          <p:nvPr/>
        </p:nvPicPr>
        <p:blipFill>
          <a:blip r:embed="rId2">
            <a:extLst>
              <a:ext uri="{28A0092B-C50C-407E-A947-70E740481C1C}">
                <a14:useLocalDpi xmlns:a14="http://schemas.microsoft.com/office/drawing/2010/main" val="0"/>
              </a:ext>
            </a:extLst>
          </a:blip>
          <a:srcRect/>
          <a:stretch>
            <a:fillRect/>
          </a:stretch>
        </p:blipFill>
        <p:spPr bwMode="auto">
          <a:xfrm>
            <a:off x="10586501" y="614150"/>
            <a:ext cx="1505415" cy="1364775"/>
          </a:xfrm>
          <a:prstGeom prst="rect">
            <a:avLst/>
          </a:prstGeom>
          <a:noFill/>
          <a:extLst/>
        </p:spPr>
      </p:pic>
      <p:graphicFrame>
        <p:nvGraphicFramePr>
          <p:cNvPr id="7" name="Diagrama 6"/>
          <p:cNvGraphicFramePr/>
          <p:nvPr>
            <p:extLst>
              <p:ext uri="{D42A27DB-BD31-4B8C-83A1-F6EECF244321}">
                <p14:modId xmlns:p14="http://schemas.microsoft.com/office/powerpoint/2010/main" val="77147781"/>
              </p:ext>
            </p:extLst>
          </p:nvPr>
        </p:nvGraphicFramePr>
        <p:xfrm>
          <a:off x="2978184" y="2407023"/>
          <a:ext cx="7762865" cy="3697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esultado de imagen para aqu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094" y="2262263"/>
            <a:ext cx="3623359" cy="219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12437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DESCRIPCIÓN GENERAL DE LA EMPRESA:</a:t>
              </a:r>
              <a:endParaRPr lang="es-EC" sz="2800" b="1" kern="1200" dirty="0"/>
            </a:p>
          </p:txBody>
        </p:sp>
      </p:grpSp>
      <p:sp>
        <p:nvSpPr>
          <p:cNvPr id="8" name="Rectangle 2"/>
          <p:cNvSpPr>
            <a:spLocks noChangeArrowheads="1"/>
          </p:cNvSpPr>
          <p:nvPr/>
        </p:nvSpPr>
        <p:spPr bwMode="auto">
          <a:xfrm>
            <a:off x="2498501" y="18545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 name="Diagrama 3"/>
          <p:cNvGraphicFramePr/>
          <p:nvPr>
            <p:extLst>
              <p:ext uri="{D42A27DB-BD31-4B8C-83A1-F6EECF244321}">
                <p14:modId xmlns:p14="http://schemas.microsoft.com/office/powerpoint/2010/main" val="1595284928"/>
              </p:ext>
            </p:extLst>
          </p:nvPr>
        </p:nvGraphicFramePr>
        <p:xfrm>
          <a:off x="189219" y="1425200"/>
          <a:ext cx="11823519" cy="1646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Objeto 25"/>
          <p:cNvGraphicFramePr>
            <a:graphicFrameLocks noChangeAspect="1"/>
          </p:cNvGraphicFramePr>
          <p:nvPr>
            <p:extLst>
              <p:ext uri="{D42A27DB-BD31-4B8C-83A1-F6EECF244321}">
                <p14:modId xmlns:p14="http://schemas.microsoft.com/office/powerpoint/2010/main" val="1945742985"/>
              </p:ext>
            </p:extLst>
          </p:nvPr>
        </p:nvGraphicFramePr>
        <p:xfrm>
          <a:off x="9710670" y="3284224"/>
          <a:ext cx="2302069" cy="3172512"/>
        </p:xfrm>
        <a:graphic>
          <a:graphicData uri="http://schemas.openxmlformats.org/presentationml/2006/ole">
            <mc:AlternateContent xmlns:mc="http://schemas.openxmlformats.org/markup-compatibility/2006">
              <mc:Choice xmlns:v="urn:schemas-microsoft-com:vml" Requires="v">
                <p:oleObj spid="_x0000_s7310" name="Visio" r:id="rId9" imgW="6753166" imgH="6962893" progId="Visio.Drawing.15">
                  <p:embed/>
                </p:oleObj>
              </mc:Choice>
              <mc:Fallback>
                <p:oleObj name="Visio" r:id="rId9" imgW="6753166" imgH="6962893" progId="Visio.Drawing.15">
                  <p:embed/>
                  <p:pic>
                    <p:nvPicPr>
                      <p:cNvPr id="0" name="Object 3"/>
                      <p:cNvPicPr>
                        <a:picLocks noChangeAspect="1" noChangeArrowheads="1"/>
                      </p:cNvPicPr>
                      <p:nvPr/>
                    </p:nvPicPr>
                    <p:blipFill>
                      <a:blip r:embed="rId10"/>
                      <a:srcRect/>
                      <a:stretch>
                        <a:fillRect/>
                      </a:stretch>
                    </p:blipFill>
                    <p:spPr bwMode="auto">
                      <a:xfrm>
                        <a:off x="9710670" y="3284224"/>
                        <a:ext cx="2302069" cy="3172512"/>
                      </a:xfrm>
                      <a:prstGeom prst="rect">
                        <a:avLst/>
                      </a:prstGeom>
                      <a:solidFill>
                        <a:schemeClr val="tx1"/>
                      </a:solidFill>
                    </p:spPr>
                  </p:pic>
                </p:oleObj>
              </mc:Fallback>
            </mc:AlternateContent>
          </a:graphicData>
        </a:graphic>
      </p:graphicFrame>
      <p:pic>
        <p:nvPicPr>
          <p:cNvPr id="28" name="Imagen 27"/>
          <p:cNvPicPr>
            <a:picLocks noChangeAspect="1"/>
          </p:cNvPicPr>
          <p:nvPr/>
        </p:nvPicPr>
        <p:blipFill>
          <a:blip r:embed="rId11"/>
          <a:stretch>
            <a:fillRect/>
          </a:stretch>
        </p:blipFill>
        <p:spPr>
          <a:xfrm>
            <a:off x="4969241" y="3309744"/>
            <a:ext cx="2290216" cy="3172511"/>
          </a:xfrm>
          <a:prstGeom prst="rect">
            <a:avLst/>
          </a:prstGeom>
        </p:spPr>
      </p:pic>
      <p:pic>
        <p:nvPicPr>
          <p:cNvPr id="32" name="Imagen 31"/>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l="17351" t="18859" r="11509"/>
          <a:stretch/>
        </p:blipFill>
        <p:spPr>
          <a:xfrm>
            <a:off x="7469787" y="3284224"/>
            <a:ext cx="2030553" cy="3172511"/>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35" name="Diagrama 34"/>
          <p:cNvGraphicFramePr/>
          <p:nvPr>
            <p:extLst>
              <p:ext uri="{D42A27DB-BD31-4B8C-83A1-F6EECF244321}">
                <p14:modId xmlns:p14="http://schemas.microsoft.com/office/powerpoint/2010/main" val="1601727507"/>
              </p:ext>
            </p:extLst>
          </p:nvPr>
        </p:nvGraphicFramePr>
        <p:xfrm>
          <a:off x="182965" y="2541561"/>
          <a:ext cx="2199628" cy="410457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6" name="Diagrama 35"/>
          <p:cNvGraphicFramePr/>
          <p:nvPr>
            <p:extLst>
              <p:ext uri="{D42A27DB-BD31-4B8C-83A1-F6EECF244321}">
                <p14:modId xmlns:p14="http://schemas.microsoft.com/office/powerpoint/2010/main" val="729019260"/>
              </p:ext>
            </p:extLst>
          </p:nvPr>
        </p:nvGraphicFramePr>
        <p:xfrm>
          <a:off x="2588649" y="2526028"/>
          <a:ext cx="2199628" cy="410457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144760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35" grpId="0">
        <p:bldAsOne/>
      </p:bldGraphic>
      <p:bldGraphic spid="3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DESCRIPCIÓN DEL SERVICIO:</a:t>
              </a:r>
              <a:endParaRPr lang="es-EC" sz="2800" b="1" kern="1200" dirty="0"/>
            </a:p>
          </p:txBody>
        </p:sp>
      </p:grpSp>
      <p:sp>
        <p:nvSpPr>
          <p:cNvPr id="8" name="Rectangle 2"/>
          <p:cNvSpPr>
            <a:spLocks noChangeArrowheads="1"/>
          </p:cNvSpPr>
          <p:nvPr/>
        </p:nvSpPr>
        <p:spPr bwMode="auto">
          <a:xfrm>
            <a:off x="2498501" y="18545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Diagrama 2"/>
          <p:cNvGraphicFramePr/>
          <p:nvPr>
            <p:extLst>
              <p:ext uri="{D42A27DB-BD31-4B8C-83A1-F6EECF244321}">
                <p14:modId xmlns:p14="http://schemas.microsoft.com/office/powerpoint/2010/main" val="3979235292"/>
              </p:ext>
            </p:extLst>
          </p:nvPr>
        </p:nvGraphicFramePr>
        <p:xfrm>
          <a:off x="7366723" y="2293509"/>
          <a:ext cx="4636393" cy="1389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p:cNvGraphicFramePr/>
          <p:nvPr>
            <p:extLst>
              <p:ext uri="{D42A27DB-BD31-4B8C-83A1-F6EECF244321}">
                <p14:modId xmlns:p14="http://schemas.microsoft.com/office/powerpoint/2010/main" val="3195432519"/>
              </p:ext>
            </p:extLst>
          </p:nvPr>
        </p:nvGraphicFramePr>
        <p:xfrm>
          <a:off x="7443996" y="3799269"/>
          <a:ext cx="4481847" cy="14037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a 9"/>
          <p:cNvGraphicFramePr/>
          <p:nvPr>
            <p:extLst>
              <p:ext uri="{D42A27DB-BD31-4B8C-83A1-F6EECF244321}">
                <p14:modId xmlns:p14="http://schemas.microsoft.com/office/powerpoint/2010/main" val="3570964640"/>
              </p:ext>
            </p:extLst>
          </p:nvPr>
        </p:nvGraphicFramePr>
        <p:xfrm>
          <a:off x="7466894" y="5293217"/>
          <a:ext cx="4484707" cy="15647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6" name="Rectángulo 15"/>
          <p:cNvSpPr/>
          <p:nvPr/>
        </p:nvSpPr>
        <p:spPr>
          <a:xfrm>
            <a:off x="466299" y="1689806"/>
            <a:ext cx="1145953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400" dirty="0"/>
              <a:t>El personal que se encuentra directamente relacionado con el servicio de vigilancia y protección privada se encuentra organizado en tres departamentos </a:t>
            </a:r>
            <a:r>
              <a:rPr lang="es-EC" sz="1400" dirty="0" smtClean="0"/>
              <a:t>jerárquicos:</a:t>
            </a:r>
            <a:endParaRPr lang="es-EC" sz="1400" dirty="0"/>
          </a:p>
        </p:txBody>
      </p:sp>
      <p:graphicFrame>
        <p:nvGraphicFramePr>
          <p:cNvPr id="18" name="Diagrama 17"/>
          <p:cNvGraphicFramePr/>
          <p:nvPr>
            <p:extLst>
              <p:ext uri="{D42A27DB-BD31-4B8C-83A1-F6EECF244321}">
                <p14:modId xmlns:p14="http://schemas.microsoft.com/office/powerpoint/2010/main" val="1620100167"/>
              </p:ext>
            </p:extLst>
          </p:nvPr>
        </p:nvGraphicFramePr>
        <p:xfrm>
          <a:off x="1569674" y="2499574"/>
          <a:ext cx="6054626" cy="127393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9" name="Diagrama 18"/>
          <p:cNvGraphicFramePr/>
          <p:nvPr>
            <p:extLst>
              <p:ext uri="{D42A27DB-BD31-4B8C-83A1-F6EECF244321}">
                <p14:modId xmlns:p14="http://schemas.microsoft.com/office/powerpoint/2010/main" val="1656338018"/>
              </p:ext>
            </p:extLst>
          </p:nvPr>
        </p:nvGraphicFramePr>
        <p:xfrm>
          <a:off x="1532595" y="3889421"/>
          <a:ext cx="6078826" cy="128788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1" name="Diagrama 20"/>
          <p:cNvGraphicFramePr/>
          <p:nvPr>
            <p:extLst>
              <p:ext uri="{D42A27DB-BD31-4B8C-83A1-F6EECF244321}">
                <p14:modId xmlns:p14="http://schemas.microsoft.com/office/powerpoint/2010/main" val="1953507377"/>
              </p:ext>
            </p:extLst>
          </p:nvPr>
        </p:nvGraphicFramePr>
        <p:xfrm>
          <a:off x="1607718" y="5344734"/>
          <a:ext cx="6029460" cy="1236372"/>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3" name="Rectángulo 22"/>
          <p:cNvSpPr/>
          <p:nvPr/>
        </p:nvSpPr>
        <p:spPr>
          <a:xfrm>
            <a:off x="466299" y="1289696"/>
            <a:ext cx="11459538"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sz="1400" dirty="0" smtClean="0"/>
              <a:t>Brinda </a:t>
            </a:r>
            <a:r>
              <a:rPr lang="es-EC" sz="1400" dirty="0"/>
              <a:t>el servicio de protección y vigilancia privada en las modalidades reconocidas en la Ley de Seguridad y Vigilancia Privada del </a:t>
            </a:r>
            <a:r>
              <a:rPr lang="es-EC" sz="1400" dirty="0" smtClean="0"/>
              <a:t>Ecuador.</a:t>
            </a:r>
            <a:endParaRPr lang="es-EC" sz="1400" dirty="0"/>
          </a:p>
        </p:txBody>
      </p:sp>
      <p:sp>
        <p:nvSpPr>
          <p:cNvPr id="26" name="CuadroTexto 25"/>
          <p:cNvSpPr txBox="1"/>
          <p:nvPr/>
        </p:nvSpPr>
        <p:spPr>
          <a:xfrm>
            <a:off x="233147" y="3476310"/>
            <a:ext cx="1505499" cy="733842"/>
          </a:xfrm>
          <a:prstGeom prst="flowChartInternalStorage">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smtClean="0"/>
              <a:t>Vigilancia con armas </a:t>
            </a:r>
            <a:endParaRPr lang="es-EC" dirty="0"/>
          </a:p>
        </p:txBody>
      </p:sp>
      <p:sp>
        <p:nvSpPr>
          <p:cNvPr id="27" name="CuadroTexto 26"/>
          <p:cNvSpPr txBox="1"/>
          <p:nvPr/>
        </p:nvSpPr>
        <p:spPr>
          <a:xfrm>
            <a:off x="233147" y="4856453"/>
            <a:ext cx="1505499" cy="733842"/>
          </a:xfrm>
          <a:prstGeom prst="flowChartInternalStorage">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smtClean="0"/>
              <a:t>Vigilancia sin armas </a:t>
            </a:r>
            <a:endParaRPr lang="es-EC" dirty="0"/>
          </a:p>
        </p:txBody>
      </p:sp>
      <p:sp>
        <p:nvSpPr>
          <p:cNvPr id="28" name="Flecha abajo 27"/>
          <p:cNvSpPr/>
          <p:nvPr/>
        </p:nvSpPr>
        <p:spPr>
          <a:xfrm>
            <a:off x="696788" y="2683344"/>
            <a:ext cx="425003" cy="72023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29" name="Flecha izquierda y derecha 28"/>
          <p:cNvSpPr/>
          <p:nvPr/>
        </p:nvSpPr>
        <p:spPr>
          <a:xfrm rot="5400000">
            <a:off x="589586" y="4317354"/>
            <a:ext cx="639405" cy="425003"/>
          </a:xfrm>
          <a:prstGeom prst="lef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30" name="Abrir llave 29"/>
          <p:cNvSpPr/>
          <p:nvPr/>
        </p:nvSpPr>
        <p:spPr>
          <a:xfrm>
            <a:off x="1738646" y="2305360"/>
            <a:ext cx="231822" cy="4404534"/>
          </a:xfrm>
          <a:prstGeom prst="leftBrace">
            <a:avLst/>
          </a:prstGeom>
          <a:ln w="28575"/>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331974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1000"/>
                                        <p:tgtEl>
                                          <p:spTgt spid="27"/>
                                        </p:tgtEl>
                                      </p:cBhvr>
                                    </p:animEffect>
                                    <p:anim calcmode="lin" valueType="num">
                                      <p:cBhvr>
                                        <p:cTn id="61" dur="1000" fill="hold"/>
                                        <p:tgtEl>
                                          <p:spTgt spid="27"/>
                                        </p:tgtEl>
                                        <p:attrNameLst>
                                          <p:attrName>ppt_x</p:attrName>
                                        </p:attrNameLst>
                                      </p:cBhvr>
                                      <p:tavLst>
                                        <p:tav tm="0">
                                          <p:val>
                                            <p:strVal val="#ppt_x"/>
                                          </p:val>
                                        </p:tav>
                                        <p:tav tm="100000">
                                          <p:val>
                                            <p:strVal val="#ppt_x"/>
                                          </p:val>
                                        </p:tav>
                                      </p:tavLst>
                                    </p:anim>
                                    <p:anim calcmode="lin" valueType="num">
                                      <p:cBhvr>
                                        <p:cTn id="62" dur="1000" fill="hold"/>
                                        <p:tgtEl>
                                          <p:spTgt spid="27"/>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1000"/>
                                        <p:tgtEl>
                                          <p:spTgt spid="28"/>
                                        </p:tgtEl>
                                      </p:cBhvr>
                                    </p:animEffect>
                                    <p:anim calcmode="lin" valueType="num">
                                      <p:cBhvr>
                                        <p:cTn id="76" dur="1000" fill="hold"/>
                                        <p:tgtEl>
                                          <p:spTgt spid="28"/>
                                        </p:tgtEl>
                                        <p:attrNameLst>
                                          <p:attrName>ppt_x</p:attrName>
                                        </p:attrNameLst>
                                      </p:cBhvr>
                                      <p:tavLst>
                                        <p:tav tm="0">
                                          <p:val>
                                            <p:strVal val="#ppt_x"/>
                                          </p:val>
                                        </p:tav>
                                        <p:tav tm="100000">
                                          <p:val>
                                            <p:strVal val="#ppt_x"/>
                                          </p:val>
                                        </p:tav>
                                      </p:tavLst>
                                    </p:anim>
                                    <p:anim calcmode="lin" valueType="num">
                                      <p:cBhvr>
                                        <p:cTn id="7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10" grpId="0">
        <p:bldAsOne/>
      </p:bldGraphic>
      <p:bldP spid="16" grpId="0" animBg="1"/>
      <p:bldGraphic spid="18" grpId="0">
        <p:bldAsOne/>
      </p:bldGraphic>
      <p:bldGraphic spid="19" grpId="0">
        <p:bldAsOne/>
      </p:bldGraphic>
      <p:bldGraphic spid="21" grpId="0">
        <p:bldAsOne/>
      </p:bldGraphic>
      <p:bldP spid="23" grpId="0" animBg="1"/>
      <p:bldP spid="26"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DESCRIPCIÓN DEL EQUIPAMIENTO Y EQUIPOS:</a:t>
              </a:r>
              <a:endParaRPr lang="es-EC" sz="2800" b="1" kern="1200" dirty="0"/>
            </a:p>
          </p:txBody>
        </p:sp>
      </p:grpSp>
      <p:graphicFrame>
        <p:nvGraphicFramePr>
          <p:cNvPr id="9" name="Diagrama 8"/>
          <p:cNvGraphicFramePr/>
          <p:nvPr>
            <p:extLst>
              <p:ext uri="{D42A27DB-BD31-4B8C-83A1-F6EECF244321}">
                <p14:modId xmlns:p14="http://schemas.microsoft.com/office/powerpoint/2010/main" val="3905729217"/>
              </p:ext>
            </p:extLst>
          </p:nvPr>
        </p:nvGraphicFramePr>
        <p:xfrm>
          <a:off x="2232944" y="1453639"/>
          <a:ext cx="5930395" cy="1775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p:cNvGraphicFramePr/>
          <p:nvPr>
            <p:extLst>
              <p:ext uri="{D42A27DB-BD31-4B8C-83A1-F6EECF244321}">
                <p14:modId xmlns:p14="http://schemas.microsoft.com/office/powerpoint/2010/main" val="2986025084"/>
              </p:ext>
            </p:extLst>
          </p:nvPr>
        </p:nvGraphicFramePr>
        <p:xfrm>
          <a:off x="2374613" y="3212818"/>
          <a:ext cx="5656205" cy="18362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agrama 10"/>
          <p:cNvGraphicFramePr/>
          <p:nvPr>
            <p:extLst>
              <p:ext uri="{D42A27DB-BD31-4B8C-83A1-F6EECF244321}">
                <p14:modId xmlns:p14="http://schemas.microsoft.com/office/powerpoint/2010/main" val="655870976"/>
              </p:ext>
            </p:extLst>
          </p:nvPr>
        </p:nvGraphicFramePr>
        <p:xfrm>
          <a:off x="2355187" y="4941382"/>
          <a:ext cx="3248337" cy="17901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2" name="Diagrama 11"/>
          <p:cNvGraphicFramePr/>
          <p:nvPr>
            <p:extLst>
              <p:ext uri="{D42A27DB-BD31-4B8C-83A1-F6EECF244321}">
                <p14:modId xmlns:p14="http://schemas.microsoft.com/office/powerpoint/2010/main" val="1667444645"/>
              </p:ext>
            </p:extLst>
          </p:nvPr>
        </p:nvGraphicFramePr>
        <p:xfrm>
          <a:off x="8694511" y="4952674"/>
          <a:ext cx="3289119" cy="172791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3" name="Diagrama 12"/>
          <p:cNvGraphicFramePr/>
          <p:nvPr>
            <p:extLst>
              <p:ext uri="{D42A27DB-BD31-4B8C-83A1-F6EECF244321}">
                <p14:modId xmlns:p14="http://schemas.microsoft.com/office/powerpoint/2010/main" val="2678971382"/>
              </p:ext>
            </p:extLst>
          </p:nvPr>
        </p:nvGraphicFramePr>
        <p:xfrm>
          <a:off x="92765" y="1667009"/>
          <a:ext cx="2186609" cy="104692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4" name="Diagrama 13"/>
          <p:cNvGraphicFramePr/>
          <p:nvPr>
            <p:extLst>
              <p:ext uri="{D42A27DB-BD31-4B8C-83A1-F6EECF244321}">
                <p14:modId xmlns:p14="http://schemas.microsoft.com/office/powerpoint/2010/main" val="2340656973"/>
              </p:ext>
            </p:extLst>
          </p:nvPr>
        </p:nvGraphicFramePr>
        <p:xfrm>
          <a:off x="106017" y="3571466"/>
          <a:ext cx="2186609" cy="104692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5" name="Diagrama 14"/>
          <p:cNvGraphicFramePr/>
          <p:nvPr>
            <p:extLst>
              <p:ext uri="{D42A27DB-BD31-4B8C-83A1-F6EECF244321}">
                <p14:modId xmlns:p14="http://schemas.microsoft.com/office/powerpoint/2010/main" val="3429492282"/>
              </p:ext>
            </p:extLst>
          </p:nvPr>
        </p:nvGraphicFramePr>
        <p:xfrm>
          <a:off x="6539948" y="5314124"/>
          <a:ext cx="2186609" cy="104692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6" name="Diagrama 15"/>
          <p:cNvGraphicFramePr/>
          <p:nvPr>
            <p:extLst>
              <p:ext uri="{D42A27DB-BD31-4B8C-83A1-F6EECF244321}">
                <p14:modId xmlns:p14="http://schemas.microsoft.com/office/powerpoint/2010/main" val="3708222768"/>
              </p:ext>
            </p:extLst>
          </p:nvPr>
        </p:nvGraphicFramePr>
        <p:xfrm>
          <a:off x="145774" y="5227983"/>
          <a:ext cx="2186609" cy="1046921"/>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pic>
        <p:nvPicPr>
          <p:cNvPr id="8194" name="Picture 2" descr="La imagen puede contener: 4 personas, personas de pie e interior"/>
          <p:cNvPicPr>
            <a:picLocks noChangeAspect="1" noChangeArrowheads="1"/>
          </p:cNvPicPr>
          <p:nvPr/>
        </p:nvPicPr>
        <p:blipFill rotWithShape="1">
          <a:blip r:embed="rId42">
            <a:extLst>
              <a:ext uri="{28A0092B-C50C-407E-A947-70E740481C1C}">
                <a14:useLocalDpi xmlns:a14="http://schemas.microsoft.com/office/drawing/2010/main" val="0"/>
              </a:ext>
            </a:extLst>
          </a:blip>
          <a:srcRect l="19457" t="18034" r="29963" b="26893"/>
          <a:stretch/>
        </p:blipFill>
        <p:spPr bwMode="auto">
          <a:xfrm>
            <a:off x="8595922" y="1484243"/>
            <a:ext cx="3357539" cy="298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47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Graphic spid="11" grpId="0">
        <p:bldAsOne/>
      </p:bldGraphic>
      <p:bldGraphic spid="12" grpId="0">
        <p:bldAsOne/>
      </p:bldGraphic>
      <p:bldGraphic spid="13" grpId="0">
        <p:bldAsOne/>
      </p:bldGraphic>
      <p:bldGraphic spid="14" grpId="0">
        <p:bldAsOne/>
      </p:bldGraphic>
      <p:bldGraphic spid="15" grpId="0">
        <p:bldAsOne/>
      </p:bldGraphic>
      <p:bldGraphic spid="1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DIAGNÓSTICO ESTRATÉGICO INTERNO:</a:t>
              </a:r>
              <a:endParaRPr lang="es-EC" sz="2800" b="1" kern="1200" dirty="0"/>
            </a:p>
          </p:txBody>
        </p:sp>
      </p:grpSp>
      <p:graphicFrame>
        <p:nvGraphicFramePr>
          <p:cNvPr id="3" name="Tabla 2"/>
          <p:cNvGraphicFramePr>
            <a:graphicFrameLocks noGrp="1"/>
          </p:cNvGraphicFramePr>
          <p:nvPr>
            <p:extLst>
              <p:ext uri="{D42A27DB-BD31-4B8C-83A1-F6EECF244321}">
                <p14:modId xmlns:p14="http://schemas.microsoft.com/office/powerpoint/2010/main" val="727041879"/>
              </p:ext>
            </p:extLst>
          </p:nvPr>
        </p:nvGraphicFramePr>
        <p:xfrm>
          <a:off x="466301" y="3260395"/>
          <a:ext cx="3914634" cy="609600"/>
        </p:xfrm>
        <a:graphic>
          <a:graphicData uri="http://schemas.openxmlformats.org/drawingml/2006/table">
            <a:tbl>
              <a:tblPr firstRow="1" firstCol="1" bandRow="1">
                <a:tableStyleId>{9DCAF9ED-07DC-4A11-8D7F-57B35C25682E}</a:tableStyleId>
              </a:tblPr>
              <a:tblGrid>
                <a:gridCol w="954825"/>
                <a:gridCol w="784127"/>
                <a:gridCol w="2175682"/>
              </a:tblGrid>
              <a:tr h="0">
                <a:tc>
                  <a:txBody>
                    <a:bodyPr/>
                    <a:lstStyle/>
                    <a:p>
                      <a:pPr algn="ctr">
                        <a:lnSpc>
                          <a:spcPct val="100000"/>
                        </a:lnSpc>
                        <a:spcAft>
                          <a:spcPts val="0"/>
                        </a:spcAft>
                      </a:pPr>
                      <a:r>
                        <a:rPr lang="es-ES" sz="800" dirty="0">
                          <a:effectLst/>
                        </a:rPr>
                        <a:t>CALIFICACIÓN</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dirty="0">
                          <a:effectLst/>
                        </a:rPr>
                        <a:t>NÚMERO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dirty="0">
                          <a:effectLst/>
                        </a:rPr>
                        <a:t>CRITERIO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rowSpan="4">
                  <a:txBody>
                    <a:bodyPr/>
                    <a:lstStyle/>
                    <a:p>
                      <a:pPr algn="ctr">
                        <a:lnSpc>
                          <a:spcPct val="100000"/>
                        </a:lnSpc>
                        <a:spcAft>
                          <a:spcPts val="0"/>
                        </a:spcAft>
                      </a:pPr>
                      <a:r>
                        <a:rPr lang="es-ES" sz="800" dirty="0">
                          <a:effectLst/>
                        </a:rPr>
                        <a:t>Calificación entre 1 y 4</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800">
                          <a:effectLst/>
                        </a:rPr>
                        <a:t>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a:effectLst/>
                        </a:rPr>
                        <a:t>Fortaleza Mayor – Muy Importante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00000"/>
                        </a:lnSpc>
                        <a:spcAft>
                          <a:spcPts val="0"/>
                        </a:spcAft>
                      </a:pPr>
                      <a:r>
                        <a:rPr lang="es-ES" sz="800">
                          <a:effectLst/>
                        </a:rPr>
                        <a:t>3</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dirty="0">
                          <a:effectLst/>
                        </a:rPr>
                        <a:t>Fortaleza Menor – Importante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00000"/>
                        </a:lnSpc>
                        <a:spcAft>
                          <a:spcPts val="0"/>
                        </a:spcAft>
                      </a:pPr>
                      <a:r>
                        <a:rPr lang="es-ES" sz="800">
                          <a:effectLst/>
                        </a:rPr>
                        <a:t>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a:effectLst/>
                        </a:rPr>
                        <a:t>Debilidad Mayor – Importante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00000"/>
                        </a:lnSpc>
                        <a:spcAft>
                          <a:spcPts val="0"/>
                        </a:spcAft>
                      </a:pPr>
                      <a:r>
                        <a:rPr lang="es-ES" sz="800">
                          <a:effectLst/>
                        </a:rPr>
                        <a:t>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dirty="0">
                          <a:effectLst/>
                        </a:rPr>
                        <a:t>Debilidad Menor – Irrelevante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544965085"/>
              </p:ext>
            </p:extLst>
          </p:nvPr>
        </p:nvGraphicFramePr>
        <p:xfrm>
          <a:off x="466300" y="4377698"/>
          <a:ext cx="3914633" cy="609600"/>
        </p:xfrm>
        <a:graphic>
          <a:graphicData uri="http://schemas.openxmlformats.org/drawingml/2006/table">
            <a:tbl>
              <a:tblPr firstRow="1" firstCol="1" bandRow="1">
                <a:tableStyleId>{1E171933-4619-4E11-9A3F-F7608DF75F80}</a:tableStyleId>
              </a:tblPr>
              <a:tblGrid>
                <a:gridCol w="974650"/>
                <a:gridCol w="797547"/>
                <a:gridCol w="2142436"/>
              </a:tblGrid>
              <a:tr h="0">
                <a:tc>
                  <a:txBody>
                    <a:bodyPr/>
                    <a:lstStyle/>
                    <a:p>
                      <a:pPr algn="ctr">
                        <a:lnSpc>
                          <a:spcPct val="100000"/>
                        </a:lnSpc>
                        <a:spcAft>
                          <a:spcPts val="0"/>
                        </a:spcAft>
                      </a:pPr>
                      <a:r>
                        <a:rPr lang="es-ES" sz="800" dirty="0">
                          <a:effectLst/>
                        </a:rPr>
                        <a:t>CALIFICACIÓN</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a:effectLst/>
                        </a:rPr>
                        <a:t>NÚMERO</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dirty="0">
                          <a:effectLst/>
                        </a:rPr>
                        <a:t>CRITERIO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rowSpan="4">
                  <a:txBody>
                    <a:bodyPr/>
                    <a:lstStyle/>
                    <a:p>
                      <a:pPr algn="ctr">
                        <a:lnSpc>
                          <a:spcPct val="100000"/>
                        </a:lnSpc>
                        <a:spcAft>
                          <a:spcPts val="0"/>
                        </a:spcAft>
                      </a:pPr>
                      <a:r>
                        <a:rPr lang="es-ES" sz="800" dirty="0">
                          <a:effectLst/>
                        </a:rPr>
                        <a:t>Calificación entre 1 y 4</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800">
                          <a:effectLst/>
                        </a:rPr>
                        <a:t>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a:effectLst/>
                        </a:rPr>
                        <a:t>Muy Importante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00000"/>
                        </a:lnSpc>
                        <a:spcAft>
                          <a:spcPts val="0"/>
                        </a:spcAft>
                      </a:pPr>
                      <a:r>
                        <a:rPr lang="es-ES" sz="800">
                          <a:effectLst/>
                        </a:rPr>
                        <a:t>3</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a:effectLst/>
                        </a:rPr>
                        <a:t>Importante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00000"/>
                        </a:lnSpc>
                        <a:spcAft>
                          <a:spcPts val="0"/>
                        </a:spcAft>
                      </a:pPr>
                      <a:r>
                        <a:rPr lang="es-ES" sz="800">
                          <a:effectLst/>
                        </a:rPr>
                        <a:t>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dirty="0">
                          <a:effectLst/>
                        </a:rPr>
                        <a:t>Poco Importante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vMerge="1">
                  <a:txBody>
                    <a:bodyPr/>
                    <a:lstStyle/>
                    <a:p>
                      <a:endParaRPr lang="es-EC"/>
                    </a:p>
                  </a:txBody>
                  <a:tcPr/>
                </a:tc>
                <a:tc>
                  <a:txBody>
                    <a:bodyPr/>
                    <a:lstStyle/>
                    <a:p>
                      <a:pPr algn="ctr">
                        <a:lnSpc>
                          <a:spcPct val="100000"/>
                        </a:lnSpc>
                        <a:spcAft>
                          <a:spcPts val="0"/>
                        </a:spcAft>
                      </a:pPr>
                      <a:r>
                        <a:rPr lang="es-ES" sz="800">
                          <a:effectLst/>
                        </a:rPr>
                        <a:t>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S" sz="800" dirty="0">
                          <a:effectLst/>
                        </a:rPr>
                        <a:t>Nada Irrelevante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7" name="Rectángulo 36"/>
          <p:cNvSpPr/>
          <p:nvPr/>
        </p:nvSpPr>
        <p:spPr>
          <a:xfrm>
            <a:off x="5277455" y="3223160"/>
            <a:ext cx="1781597" cy="36933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es-EC" dirty="0"/>
              <a:t>FRED R. DAVID</a:t>
            </a:r>
          </a:p>
        </p:txBody>
      </p:sp>
      <p:sp>
        <p:nvSpPr>
          <p:cNvPr id="39" name="Documento 38"/>
          <p:cNvSpPr/>
          <p:nvPr/>
        </p:nvSpPr>
        <p:spPr>
          <a:xfrm>
            <a:off x="5277455" y="3742618"/>
            <a:ext cx="1781597" cy="1146572"/>
          </a:xfrm>
          <a:prstGeom prst="flowChartDocumen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dirty="0"/>
              <a:t>Conceptos de administración estratégica</a:t>
            </a:r>
          </a:p>
        </p:txBody>
      </p:sp>
      <p:sp>
        <p:nvSpPr>
          <p:cNvPr id="41" name="Rectángulo 40"/>
          <p:cNvSpPr/>
          <p:nvPr/>
        </p:nvSpPr>
        <p:spPr>
          <a:xfrm>
            <a:off x="466300" y="2938518"/>
            <a:ext cx="3914635" cy="24622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000" dirty="0" smtClean="0"/>
              <a:t>Peso </a:t>
            </a:r>
            <a:r>
              <a:rPr lang="es-EC" sz="1000" dirty="0"/>
              <a:t>otorgado a cada factor expresa su importancia </a:t>
            </a:r>
            <a:r>
              <a:rPr lang="es-EC" sz="1000" dirty="0" smtClean="0"/>
              <a:t>relativa. </a:t>
            </a:r>
            <a:endParaRPr lang="es-EC" sz="1000" dirty="0"/>
          </a:p>
        </p:txBody>
      </p:sp>
      <p:pic>
        <p:nvPicPr>
          <p:cNvPr id="42" name="Imagen 41"/>
          <p:cNvPicPr>
            <a:picLocks noChangeAspect="1"/>
          </p:cNvPicPr>
          <p:nvPr/>
        </p:nvPicPr>
        <p:blipFill>
          <a:blip r:embed="rId2"/>
          <a:stretch>
            <a:fillRect/>
          </a:stretch>
        </p:blipFill>
        <p:spPr>
          <a:xfrm>
            <a:off x="7347045" y="3055868"/>
            <a:ext cx="4130722" cy="1931430"/>
          </a:xfrm>
          <a:prstGeom prst="rect">
            <a:avLst/>
          </a:prstGeom>
        </p:spPr>
      </p:pic>
      <p:graphicFrame>
        <p:nvGraphicFramePr>
          <p:cNvPr id="8" name="Diagrama 7"/>
          <p:cNvGraphicFramePr/>
          <p:nvPr>
            <p:extLst>
              <p:ext uri="{D42A27DB-BD31-4B8C-83A1-F6EECF244321}">
                <p14:modId xmlns:p14="http://schemas.microsoft.com/office/powerpoint/2010/main" val="2189490591"/>
              </p:ext>
            </p:extLst>
          </p:nvPr>
        </p:nvGraphicFramePr>
        <p:xfrm>
          <a:off x="466300" y="1528552"/>
          <a:ext cx="6388668" cy="881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a 15"/>
          <p:cNvGraphicFramePr/>
          <p:nvPr>
            <p:extLst>
              <p:ext uri="{D42A27DB-BD31-4B8C-83A1-F6EECF244321}">
                <p14:modId xmlns:p14="http://schemas.microsoft.com/office/powerpoint/2010/main" val="1553513415"/>
              </p:ext>
            </p:extLst>
          </p:nvPr>
        </p:nvGraphicFramePr>
        <p:xfrm>
          <a:off x="7335300" y="1528472"/>
          <a:ext cx="4508310" cy="8814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Igual que 8"/>
          <p:cNvSpPr/>
          <p:nvPr/>
        </p:nvSpPr>
        <p:spPr>
          <a:xfrm>
            <a:off x="6471204" y="1591742"/>
            <a:ext cx="734814" cy="646493"/>
          </a:xfrm>
          <a:prstGeom prst="mathEqual">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solidFill>
                <a:schemeClr val="tx1"/>
              </a:solidFill>
            </a:endParaRPr>
          </a:p>
        </p:txBody>
      </p:sp>
      <p:sp>
        <p:nvSpPr>
          <p:cNvPr id="10" name="Flecha derecha 9"/>
          <p:cNvSpPr/>
          <p:nvPr/>
        </p:nvSpPr>
        <p:spPr>
          <a:xfrm rot="5400000">
            <a:off x="10492027" y="2344970"/>
            <a:ext cx="470225" cy="74807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19" name="Rectángulo 18"/>
          <p:cNvSpPr/>
          <p:nvPr/>
        </p:nvSpPr>
        <p:spPr>
          <a:xfrm>
            <a:off x="466301" y="4015370"/>
            <a:ext cx="3914634" cy="24622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C" sz="1000" dirty="0" smtClean="0"/>
              <a:t>Peso </a:t>
            </a:r>
            <a:r>
              <a:rPr lang="es-EC" sz="1000" dirty="0"/>
              <a:t>otorgado a cada factor expresa su importancia </a:t>
            </a:r>
            <a:r>
              <a:rPr lang="es-EC" sz="1000" dirty="0" smtClean="0"/>
              <a:t>relativa. </a:t>
            </a:r>
            <a:endParaRPr lang="es-EC" sz="1000" dirty="0"/>
          </a:p>
        </p:txBody>
      </p:sp>
      <p:sp>
        <p:nvSpPr>
          <p:cNvPr id="11" name="Cerrar llave 10"/>
          <p:cNvSpPr/>
          <p:nvPr/>
        </p:nvSpPr>
        <p:spPr>
          <a:xfrm>
            <a:off x="4541847" y="2954120"/>
            <a:ext cx="444758" cy="2122499"/>
          </a:xfrm>
          <a:prstGeom prst="rightBrace">
            <a:avLst/>
          </a:prstGeom>
          <a:ln w="28575"/>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C"/>
          </a:p>
        </p:txBody>
      </p:sp>
      <p:sp>
        <p:nvSpPr>
          <p:cNvPr id="15" name="Rectángulo 14"/>
          <p:cNvSpPr/>
          <p:nvPr/>
        </p:nvSpPr>
        <p:spPr>
          <a:xfrm>
            <a:off x="466300" y="5587287"/>
            <a:ext cx="5634249"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s-EC" sz="1200" dirty="0" smtClean="0"/>
              <a:t>Por </a:t>
            </a:r>
            <a:r>
              <a:rPr lang="es-EC" sz="1200" dirty="0"/>
              <a:t>último se realiza la multiplicación entre el peso ponderado y la calificación de los factores de estudio determinando un peso ponderado de cada uno de ellos, estos resultados nos permiten conocer los puntos internos más fuertes y los aspectos internas que más afectan a desempeño de la organización.</a:t>
            </a:r>
          </a:p>
        </p:txBody>
      </p:sp>
      <p:sp>
        <p:nvSpPr>
          <p:cNvPr id="18" name="Rectángulo 17"/>
          <p:cNvSpPr/>
          <p:nvPr/>
        </p:nvSpPr>
        <p:spPr>
          <a:xfrm>
            <a:off x="6878472" y="5559927"/>
            <a:ext cx="4599294"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s-EC" sz="1200" dirty="0"/>
              <a:t>Se encuentra establecido que cuando el peso ponderado total es mayor a 2,5 se considera que la empresa está en condiciones de afrontar el ambiente interno de manera adecuada utilizando las fortalezas para enfrentar las debilidades.</a:t>
            </a:r>
          </a:p>
        </p:txBody>
      </p:sp>
      <p:sp>
        <p:nvSpPr>
          <p:cNvPr id="25" name="Flecha derecha 24"/>
          <p:cNvSpPr/>
          <p:nvPr/>
        </p:nvSpPr>
        <p:spPr>
          <a:xfrm rot="5400000">
            <a:off x="1814466" y="4910147"/>
            <a:ext cx="470225" cy="74807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26" name="Flecha derecha 25"/>
          <p:cNvSpPr/>
          <p:nvPr/>
        </p:nvSpPr>
        <p:spPr>
          <a:xfrm>
            <a:off x="6254398" y="5601386"/>
            <a:ext cx="470225" cy="748077"/>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54434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anim calcmode="lin" valueType="num">
                                      <p:cBhvr>
                                        <p:cTn id="40" dur="1000" fill="hold"/>
                                        <p:tgtEl>
                                          <p:spTgt spid="39"/>
                                        </p:tgtEl>
                                        <p:attrNameLst>
                                          <p:attrName>ppt_x</p:attrName>
                                        </p:attrNameLst>
                                      </p:cBhvr>
                                      <p:tavLst>
                                        <p:tav tm="0">
                                          <p:val>
                                            <p:strVal val="#ppt_x"/>
                                          </p:val>
                                        </p:tav>
                                        <p:tav tm="100000">
                                          <p:val>
                                            <p:strVal val="#ppt_x"/>
                                          </p:val>
                                        </p:tav>
                                      </p:tavLst>
                                    </p:anim>
                                    <p:anim calcmode="lin" valueType="num">
                                      <p:cBhvr>
                                        <p:cTn id="4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1000"/>
                                        <p:tgtEl>
                                          <p:spTgt spid="41"/>
                                        </p:tgtEl>
                                      </p:cBhvr>
                                    </p:animEffect>
                                    <p:anim calcmode="lin" valueType="num">
                                      <p:cBhvr>
                                        <p:cTn id="67" dur="1000" fill="hold"/>
                                        <p:tgtEl>
                                          <p:spTgt spid="41"/>
                                        </p:tgtEl>
                                        <p:attrNameLst>
                                          <p:attrName>ppt_x</p:attrName>
                                        </p:attrNameLst>
                                      </p:cBhvr>
                                      <p:tavLst>
                                        <p:tav tm="0">
                                          <p:val>
                                            <p:strVal val="#ppt_x"/>
                                          </p:val>
                                        </p:tav>
                                        <p:tav tm="100000">
                                          <p:val>
                                            <p:strVal val="#ppt_x"/>
                                          </p:val>
                                        </p:tav>
                                      </p:tavLst>
                                    </p:anim>
                                    <p:anim calcmode="lin" valueType="num">
                                      <p:cBhvr>
                                        <p:cTn id="6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1000"/>
                                        <p:tgtEl>
                                          <p:spTgt spid="18"/>
                                        </p:tgtEl>
                                      </p:cBhvr>
                                    </p:animEffect>
                                    <p:anim calcmode="lin" valueType="num">
                                      <p:cBhvr>
                                        <p:cTn id="89" dur="1000" fill="hold"/>
                                        <p:tgtEl>
                                          <p:spTgt spid="18"/>
                                        </p:tgtEl>
                                        <p:attrNameLst>
                                          <p:attrName>ppt_x</p:attrName>
                                        </p:attrNameLst>
                                      </p:cBhvr>
                                      <p:tavLst>
                                        <p:tav tm="0">
                                          <p:val>
                                            <p:strVal val="#ppt_x"/>
                                          </p:val>
                                        </p:tav>
                                        <p:tav tm="100000">
                                          <p:val>
                                            <p:strVal val="#ppt_x"/>
                                          </p:val>
                                        </p:tav>
                                      </p:tavLst>
                                    </p:anim>
                                    <p:anim calcmode="lin" valueType="num">
                                      <p:cBhvr>
                                        <p:cTn id="9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Graphic spid="8" grpId="0">
        <p:bldAsOne/>
      </p:bldGraphic>
      <p:bldGraphic spid="16" grpId="0">
        <p:bldAsOne/>
      </p:bldGraphic>
      <p:bldP spid="9" grpId="0" animBg="1"/>
      <p:bldP spid="10" grpId="0" animBg="1"/>
      <p:bldP spid="19" grpId="0" animBg="1"/>
      <p:bldP spid="11" grpId="0" animBg="1"/>
      <p:bldP spid="15" grpId="0" animBg="1"/>
      <p:bldP spid="18"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ANÁLISIS ESTRATÉGICO:</a:t>
              </a:r>
              <a:endParaRPr lang="es-EC" sz="2800" b="1" kern="1200" dirty="0"/>
            </a:p>
          </p:txBody>
        </p:sp>
      </p:grpSp>
      <p:graphicFrame>
        <p:nvGraphicFramePr>
          <p:cNvPr id="2" name="Diagrama 1"/>
          <p:cNvGraphicFramePr/>
          <p:nvPr>
            <p:extLst>
              <p:ext uri="{D42A27DB-BD31-4B8C-83A1-F6EECF244321}">
                <p14:modId xmlns:p14="http://schemas.microsoft.com/office/powerpoint/2010/main" val="3717323823"/>
              </p:ext>
            </p:extLst>
          </p:nvPr>
        </p:nvGraphicFramePr>
        <p:xfrm>
          <a:off x="-68240" y="1458010"/>
          <a:ext cx="2376227" cy="1395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2632096543"/>
              </p:ext>
            </p:extLst>
          </p:nvPr>
        </p:nvGraphicFramePr>
        <p:xfrm>
          <a:off x="2225545" y="1305950"/>
          <a:ext cx="5226131" cy="17232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6" name="Diagrama 15"/>
          <p:cNvGraphicFramePr/>
          <p:nvPr>
            <p:extLst>
              <p:ext uri="{D42A27DB-BD31-4B8C-83A1-F6EECF244321}">
                <p14:modId xmlns:p14="http://schemas.microsoft.com/office/powerpoint/2010/main" val="3929571999"/>
              </p:ext>
            </p:extLst>
          </p:nvPr>
        </p:nvGraphicFramePr>
        <p:xfrm>
          <a:off x="-68240" y="3287720"/>
          <a:ext cx="2376227" cy="139573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7" name="Diagrama 16"/>
          <p:cNvGraphicFramePr/>
          <p:nvPr>
            <p:extLst>
              <p:ext uri="{D42A27DB-BD31-4B8C-83A1-F6EECF244321}">
                <p14:modId xmlns:p14="http://schemas.microsoft.com/office/powerpoint/2010/main" val="3954338236"/>
              </p:ext>
            </p:extLst>
          </p:nvPr>
        </p:nvGraphicFramePr>
        <p:xfrm>
          <a:off x="2225545" y="3219483"/>
          <a:ext cx="5239780" cy="162547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4" name="Diagrama 23"/>
          <p:cNvGraphicFramePr/>
          <p:nvPr>
            <p:extLst>
              <p:ext uri="{D42A27DB-BD31-4B8C-83A1-F6EECF244321}">
                <p14:modId xmlns:p14="http://schemas.microsoft.com/office/powerpoint/2010/main" val="3337315422"/>
              </p:ext>
            </p:extLst>
          </p:nvPr>
        </p:nvGraphicFramePr>
        <p:xfrm>
          <a:off x="-68240" y="5093772"/>
          <a:ext cx="2376227" cy="1395737"/>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5" name="Diagrama 24"/>
          <p:cNvGraphicFramePr/>
          <p:nvPr>
            <p:extLst>
              <p:ext uri="{D42A27DB-BD31-4B8C-83A1-F6EECF244321}">
                <p14:modId xmlns:p14="http://schemas.microsoft.com/office/powerpoint/2010/main" val="2631706898"/>
              </p:ext>
            </p:extLst>
          </p:nvPr>
        </p:nvGraphicFramePr>
        <p:xfrm>
          <a:off x="2184601" y="4984592"/>
          <a:ext cx="5280723" cy="170281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9" name="Rectángulo 8"/>
          <p:cNvSpPr/>
          <p:nvPr/>
        </p:nvSpPr>
        <p:spPr>
          <a:xfrm>
            <a:off x="7518210" y="1321900"/>
            <a:ext cx="4605550" cy="17081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050" dirty="0" smtClean="0"/>
              <a:t>F5.- Utiliza </a:t>
            </a:r>
            <a:r>
              <a:rPr lang="es-EC" sz="1050" dirty="0"/>
              <a:t>la plataforma del Servicio de Compras Públicas (SERCOP</a:t>
            </a:r>
            <a:r>
              <a:rPr lang="es-EC" sz="1050" dirty="0" smtClean="0"/>
              <a:t>).</a:t>
            </a:r>
          </a:p>
          <a:p>
            <a:pPr algn="just"/>
            <a:r>
              <a:rPr lang="es-EC" sz="1050" dirty="0" smtClean="0"/>
              <a:t>D1.-  Incumplimientos </a:t>
            </a:r>
            <a:r>
              <a:rPr lang="es-EC" sz="1050" dirty="0"/>
              <a:t>con requisitos establecidos con los clientes en el documento contractual</a:t>
            </a:r>
            <a:r>
              <a:rPr lang="es-EC" sz="1050" dirty="0" smtClean="0"/>
              <a:t>.</a:t>
            </a:r>
          </a:p>
          <a:p>
            <a:pPr algn="just"/>
            <a:r>
              <a:rPr lang="es-EC" sz="1050" dirty="0" smtClean="0"/>
              <a:t>D3.- Incumplimiento </a:t>
            </a:r>
            <a:r>
              <a:rPr lang="es-EC" sz="1050" dirty="0"/>
              <a:t>de objetivos estratégicos propuestos</a:t>
            </a:r>
            <a:r>
              <a:rPr lang="es-EC" sz="1050" dirty="0" smtClean="0"/>
              <a:t>.</a:t>
            </a:r>
          </a:p>
          <a:p>
            <a:pPr algn="just"/>
            <a:r>
              <a:rPr lang="es-EC" sz="1050" dirty="0" smtClean="0"/>
              <a:t>D9.- Ineficiente </a:t>
            </a:r>
            <a:r>
              <a:rPr lang="es-EC" sz="1050" dirty="0"/>
              <a:t>respuesta a problemas (quejas y reclamos) por parte de los clientes</a:t>
            </a:r>
            <a:r>
              <a:rPr lang="es-EC" sz="1050" dirty="0" smtClean="0"/>
              <a:t>.</a:t>
            </a:r>
          </a:p>
          <a:p>
            <a:pPr algn="just"/>
            <a:r>
              <a:rPr lang="es-EC" sz="1050" dirty="0" smtClean="0"/>
              <a:t>D12.- No </a:t>
            </a:r>
            <a:r>
              <a:rPr lang="es-EC" sz="1050" dirty="0"/>
              <a:t>cumple con normas nacionales que garanticen la calidad del servicio</a:t>
            </a:r>
            <a:r>
              <a:rPr lang="es-EC" sz="1050" dirty="0" smtClean="0"/>
              <a:t>.</a:t>
            </a:r>
          </a:p>
          <a:p>
            <a:pPr algn="just"/>
            <a:r>
              <a:rPr lang="es-EC" sz="1050" dirty="0" smtClean="0"/>
              <a:t>O1.- Cumplimiento </a:t>
            </a:r>
            <a:r>
              <a:rPr lang="es-EC" sz="1050" dirty="0"/>
              <a:t>de la legislación legal vigente</a:t>
            </a:r>
            <a:r>
              <a:rPr lang="es-EC" sz="1050" dirty="0" smtClean="0"/>
              <a:t>.</a:t>
            </a:r>
          </a:p>
          <a:p>
            <a:pPr algn="just"/>
            <a:r>
              <a:rPr lang="es-EC" sz="1050" dirty="0" smtClean="0"/>
              <a:t>A1.- Gran </a:t>
            </a:r>
            <a:r>
              <a:rPr lang="es-EC" sz="1050" dirty="0"/>
              <a:t>número de competidores.</a:t>
            </a:r>
          </a:p>
        </p:txBody>
      </p:sp>
      <p:sp>
        <p:nvSpPr>
          <p:cNvPr id="11" name="Rectángulo 10"/>
          <p:cNvSpPr/>
          <p:nvPr/>
        </p:nvSpPr>
        <p:spPr>
          <a:xfrm>
            <a:off x="7518210" y="3235342"/>
            <a:ext cx="4605550"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100" dirty="0" smtClean="0"/>
              <a:t>F1.- Jefes </a:t>
            </a:r>
            <a:r>
              <a:rPr lang="es-EC" sz="1100" dirty="0"/>
              <a:t>operativos con experiencia en el campo de seguridad privada</a:t>
            </a:r>
            <a:r>
              <a:rPr lang="es-EC" sz="1100" dirty="0" smtClean="0"/>
              <a:t>.</a:t>
            </a:r>
          </a:p>
          <a:p>
            <a:pPr algn="just"/>
            <a:r>
              <a:rPr lang="es-EC" sz="1100" dirty="0" smtClean="0"/>
              <a:t>F2.- Un </a:t>
            </a:r>
            <a:r>
              <a:rPr lang="es-EC" sz="1100" dirty="0"/>
              <a:t>gran porcentaje del personal operativo posee experiencia militar (Libreta Militar o Servicio Militar</a:t>
            </a:r>
            <a:r>
              <a:rPr lang="es-EC" sz="1100" dirty="0" smtClean="0"/>
              <a:t>).</a:t>
            </a:r>
          </a:p>
          <a:p>
            <a:pPr algn="just"/>
            <a:r>
              <a:rPr lang="es-EC" sz="1100" dirty="0" smtClean="0"/>
              <a:t>D6.- Alta </a:t>
            </a:r>
            <a:r>
              <a:rPr lang="es-EC" sz="1100" dirty="0"/>
              <a:t>rotación de personal</a:t>
            </a:r>
            <a:r>
              <a:rPr lang="es-EC" sz="1100" dirty="0" smtClean="0"/>
              <a:t>.</a:t>
            </a:r>
          </a:p>
          <a:p>
            <a:pPr algn="just"/>
            <a:r>
              <a:rPr lang="es-EC" sz="1100" dirty="0" smtClean="0"/>
              <a:t>O1.- Conservar </a:t>
            </a:r>
            <a:r>
              <a:rPr lang="es-EC" sz="1100" dirty="0"/>
              <a:t>los puestos de </a:t>
            </a:r>
            <a:r>
              <a:rPr lang="es-EC" sz="1100" dirty="0" smtClean="0"/>
              <a:t>trabajo.</a:t>
            </a:r>
          </a:p>
          <a:p>
            <a:pPr algn="just"/>
            <a:r>
              <a:rPr lang="es-EC" sz="1100" dirty="0" smtClean="0"/>
              <a:t>A1.- </a:t>
            </a:r>
            <a:r>
              <a:rPr lang="es-EC" sz="1000" dirty="0" smtClean="0"/>
              <a:t>Materialización</a:t>
            </a:r>
            <a:r>
              <a:rPr lang="es-EC" sz="1100" dirty="0" smtClean="0"/>
              <a:t> </a:t>
            </a:r>
            <a:r>
              <a:rPr lang="es-EC" sz="1100" dirty="0"/>
              <a:t>de sucesos delictivos (robos, hurtos, etc.) en los puestos de trabajo.</a:t>
            </a:r>
            <a:endParaRPr lang="es-EC" sz="1100" dirty="0" smtClean="0"/>
          </a:p>
        </p:txBody>
      </p:sp>
      <p:sp>
        <p:nvSpPr>
          <p:cNvPr id="14" name="Rectángulo 13"/>
          <p:cNvSpPr/>
          <p:nvPr/>
        </p:nvSpPr>
        <p:spPr>
          <a:xfrm>
            <a:off x="7518210" y="4969340"/>
            <a:ext cx="4605550" cy="17081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1050" dirty="0" smtClean="0"/>
              <a:t>F1.- Pecio </a:t>
            </a:r>
            <a:r>
              <a:rPr lang="es-EC" sz="1050" dirty="0"/>
              <a:t>competitivo en el mercado</a:t>
            </a:r>
            <a:r>
              <a:rPr lang="es-EC" sz="1050" dirty="0" smtClean="0"/>
              <a:t>.</a:t>
            </a:r>
          </a:p>
          <a:p>
            <a:r>
              <a:rPr lang="es-EC" sz="1050" dirty="0" smtClean="0"/>
              <a:t>D1.- No </a:t>
            </a:r>
            <a:r>
              <a:rPr lang="es-EC" sz="1050" dirty="0"/>
              <a:t>se ha asignado recursos a programas de publicidad y marketing</a:t>
            </a:r>
            <a:r>
              <a:rPr lang="es-EC" sz="1050" dirty="0" smtClean="0"/>
              <a:t>.</a:t>
            </a:r>
          </a:p>
          <a:p>
            <a:r>
              <a:rPr lang="es-EC" sz="1050" dirty="0" smtClean="0"/>
              <a:t>D3.- Altos </a:t>
            </a:r>
            <a:r>
              <a:rPr lang="es-EC" sz="1050" dirty="0"/>
              <a:t>niveles de factores de riesgos psicosociales</a:t>
            </a:r>
            <a:r>
              <a:rPr lang="es-EC" sz="1050" dirty="0" smtClean="0"/>
              <a:t>.</a:t>
            </a:r>
          </a:p>
          <a:p>
            <a:r>
              <a:rPr lang="es-EC" sz="1050" dirty="0" smtClean="0"/>
              <a:t>D5.- Atraso </a:t>
            </a:r>
            <a:r>
              <a:rPr lang="es-EC" sz="1050" dirty="0"/>
              <a:t>en el registro de documentación en las plataformas de las entidades de control</a:t>
            </a:r>
            <a:r>
              <a:rPr lang="es-EC" sz="1050" dirty="0" smtClean="0"/>
              <a:t>.</a:t>
            </a:r>
          </a:p>
          <a:p>
            <a:r>
              <a:rPr lang="es-EC" sz="1050" dirty="0" smtClean="0"/>
              <a:t>D6.- No </a:t>
            </a:r>
            <a:r>
              <a:rPr lang="es-EC" sz="1050" dirty="0"/>
              <a:t>existe un seguimiento del servicio prestado</a:t>
            </a:r>
            <a:r>
              <a:rPr lang="es-EC" sz="1050" dirty="0" smtClean="0"/>
              <a:t>.</a:t>
            </a:r>
          </a:p>
          <a:p>
            <a:r>
              <a:rPr lang="es-EC" sz="1050" dirty="0" smtClean="0"/>
              <a:t>O1.- Crecimiento </a:t>
            </a:r>
            <a:r>
              <a:rPr lang="es-EC" sz="1050" dirty="0"/>
              <a:t>de la demanda debido a los problemas sociales (alto índice delictivo</a:t>
            </a:r>
            <a:r>
              <a:rPr lang="es-EC" sz="1050" dirty="0" smtClean="0"/>
              <a:t>).</a:t>
            </a:r>
          </a:p>
          <a:p>
            <a:r>
              <a:rPr lang="es-EC" sz="1050" dirty="0" smtClean="0"/>
              <a:t>A4.- Sanciones </a:t>
            </a:r>
            <a:r>
              <a:rPr lang="es-EC" sz="1050" dirty="0"/>
              <a:t>emitidas por clientes según las especificaciones contractuales.</a:t>
            </a:r>
          </a:p>
        </p:txBody>
      </p:sp>
    </p:spTree>
    <p:extLst>
      <p:ext uri="{BB962C8B-B14F-4D97-AF65-F5344CB8AC3E}">
        <p14:creationId xmlns:p14="http://schemas.microsoft.com/office/powerpoint/2010/main" val="29774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Graphic spid="16" grpId="0">
        <p:bldAsOne/>
      </p:bldGraphic>
      <p:bldGraphic spid="17" grpId="0">
        <p:bldAsOne/>
      </p:bldGraphic>
      <p:bldGraphic spid="24" grpId="0">
        <p:bldAsOne/>
      </p:bldGraphic>
      <p:bldGraphic spid="25" grpId="0">
        <p:bldAsOne/>
      </p:bldGraphic>
      <p:bldP spid="9" grpId="0" animBg="1"/>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sz="6600" b="1" dirty="0" smtClean="0"/>
              <a:t>AGENDA</a:t>
            </a:r>
            <a:endParaRPr lang="es-EC" sz="6600" b="1" dirty="0"/>
          </a:p>
        </p:txBody>
      </p:sp>
      <p:pic>
        <p:nvPicPr>
          <p:cNvPr id="5" name="Picture 2" descr="C:\Users\Alicia\Pictures\guapitos\face\descargar_selloUTN.jpg"/>
          <p:cNvPicPr/>
          <p:nvPr/>
        </p:nvPicPr>
        <p:blipFill>
          <a:blip r:embed="rId2">
            <a:extLst>
              <a:ext uri="{28A0092B-C50C-407E-A947-70E740481C1C}">
                <a14:useLocalDpi xmlns:a14="http://schemas.microsoft.com/office/drawing/2010/main" val="0"/>
              </a:ext>
            </a:extLst>
          </a:blip>
          <a:srcRect/>
          <a:stretch>
            <a:fillRect/>
          </a:stretch>
        </p:blipFill>
        <p:spPr bwMode="auto">
          <a:xfrm>
            <a:off x="10586501" y="614150"/>
            <a:ext cx="1505415" cy="1364775"/>
          </a:xfrm>
          <a:prstGeom prst="rect">
            <a:avLst/>
          </a:prstGeom>
          <a:noFill/>
          <a:extLst/>
        </p:spPr>
      </p:pic>
      <p:sp>
        <p:nvSpPr>
          <p:cNvPr id="6" name="Llamada de flecha hacia abajo 5"/>
          <p:cNvSpPr/>
          <p:nvPr/>
        </p:nvSpPr>
        <p:spPr>
          <a:xfrm>
            <a:off x="489251" y="2320121"/>
            <a:ext cx="2636084" cy="1255593"/>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800" b="1" dirty="0" smtClean="0"/>
              <a:t>CAPÍTULO I</a:t>
            </a:r>
            <a:endParaRPr lang="es-EC" sz="2800" b="1" dirty="0"/>
          </a:p>
        </p:txBody>
      </p:sp>
      <p:sp>
        <p:nvSpPr>
          <p:cNvPr id="7" name="Flecha derecha 6"/>
          <p:cNvSpPr/>
          <p:nvPr/>
        </p:nvSpPr>
        <p:spPr>
          <a:xfrm>
            <a:off x="3507472" y="2416831"/>
            <a:ext cx="968991" cy="531086"/>
          </a:xfrm>
          <a:prstGeom prst="rightArrow">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8" name="CuadroTexto 7"/>
          <p:cNvSpPr txBox="1"/>
          <p:nvPr/>
        </p:nvSpPr>
        <p:spPr>
          <a:xfrm>
            <a:off x="489250" y="3598820"/>
            <a:ext cx="2636085" cy="400110"/>
          </a:xfrm>
          <a:prstGeom prst="rect">
            <a:avLst/>
          </a:prstGeom>
          <a:noFill/>
        </p:spPr>
        <p:txBody>
          <a:bodyPr wrap="square" rtlCol="0">
            <a:spAutoFit/>
          </a:bodyPr>
          <a:lstStyle/>
          <a:p>
            <a:pPr algn="ctr"/>
            <a:r>
              <a:rPr lang="es-EC" sz="2000" b="1" u="sng" dirty="0" smtClean="0">
                <a:solidFill>
                  <a:schemeClr val="bg1"/>
                </a:solidFill>
              </a:rPr>
              <a:t>INTRODUCCIÓN</a:t>
            </a:r>
            <a:endParaRPr lang="es-EC" sz="2000" b="1" u="sng" dirty="0">
              <a:solidFill>
                <a:schemeClr val="bg1"/>
              </a:solidFill>
            </a:endParaRPr>
          </a:p>
        </p:txBody>
      </p:sp>
      <p:sp>
        <p:nvSpPr>
          <p:cNvPr id="12" name="Llamada de flecha hacia abajo 11"/>
          <p:cNvSpPr/>
          <p:nvPr/>
        </p:nvSpPr>
        <p:spPr>
          <a:xfrm>
            <a:off x="4790586" y="2308745"/>
            <a:ext cx="2636084" cy="1255593"/>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800" b="1" dirty="0" smtClean="0"/>
              <a:t>CAPÍTULO II</a:t>
            </a:r>
            <a:endParaRPr lang="es-EC" sz="2800" b="1" dirty="0"/>
          </a:p>
        </p:txBody>
      </p:sp>
      <p:sp>
        <p:nvSpPr>
          <p:cNvPr id="13" name="Flecha derecha 12"/>
          <p:cNvSpPr/>
          <p:nvPr/>
        </p:nvSpPr>
        <p:spPr>
          <a:xfrm>
            <a:off x="7808807" y="2405455"/>
            <a:ext cx="968991" cy="531086"/>
          </a:xfrm>
          <a:prstGeom prst="rightArrow">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14" name="CuadroTexto 13"/>
          <p:cNvSpPr txBox="1"/>
          <p:nvPr/>
        </p:nvSpPr>
        <p:spPr>
          <a:xfrm>
            <a:off x="4790585" y="3587444"/>
            <a:ext cx="2636085" cy="400110"/>
          </a:xfrm>
          <a:prstGeom prst="rect">
            <a:avLst/>
          </a:prstGeom>
          <a:noFill/>
        </p:spPr>
        <p:txBody>
          <a:bodyPr wrap="square" rtlCol="0">
            <a:spAutoFit/>
          </a:bodyPr>
          <a:lstStyle/>
          <a:p>
            <a:pPr algn="ctr"/>
            <a:r>
              <a:rPr lang="es-EC" sz="2000" b="1" u="sng" dirty="0" smtClean="0">
                <a:solidFill>
                  <a:schemeClr val="bg1"/>
                </a:solidFill>
              </a:rPr>
              <a:t>MARCO TEÓRICO</a:t>
            </a:r>
            <a:endParaRPr lang="es-EC" sz="2000" b="1" u="sng" dirty="0">
              <a:solidFill>
                <a:schemeClr val="bg1"/>
              </a:solidFill>
            </a:endParaRPr>
          </a:p>
        </p:txBody>
      </p:sp>
      <p:sp>
        <p:nvSpPr>
          <p:cNvPr id="15" name="Llamada de flecha hacia abajo 14"/>
          <p:cNvSpPr/>
          <p:nvPr/>
        </p:nvSpPr>
        <p:spPr>
          <a:xfrm>
            <a:off x="9119212" y="2270074"/>
            <a:ext cx="2636084" cy="1255593"/>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800" b="1" dirty="0" smtClean="0"/>
              <a:t>CAPÍTULO III</a:t>
            </a:r>
            <a:endParaRPr lang="es-EC" sz="2800" b="1" dirty="0"/>
          </a:p>
        </p:txBody>
      </p:sp>
      <p:sp>
        <p:nvSpPr>
          <p:cNvPr id="16" name="CuadroTexto 15"/>
          <p:cNvSpPr txBox="1"/>
          <p:nvPr/>
        </p:nvSpPr>
        <p:spPr>
          <a:xfrm>
            <a:off x="9119211" y="3548773"/>
            <a:ext cx="2636085" cy="707886"/>
          </a:xfrm>
          <a:prstGeom prst="rect">
            <a:avLst/>
          </a:prstGeom>
          <a:noFill/>
        </p:spPr>
        <p:txBody>
          <a:bodyPr wrap="square" rtlCol="0">
            <a:spAutoFit/>
          </a:bodyPr>
          <a:lstStyle/>
          <a:p>
            <a:pPr algn="ctr"/>
            <a:r>
              <a:rPr lang="es-EC" sz="2000" b="1" u="sng" dirty="0" smtClean="0">
                <a:solidFill>
                  <a:schemeClr val="bg1"/>
                </a:solidFill>
              </a:rPr>
              <a:t>DIAGNÓSTICO SITUACIONAL</a:t>
            </a:r>
            <a:endParaRPr lang="es-EC" sz="2000" b="1" u="sng" dirty="0">
              <a:solidFill>
                <a:schemeClr val="bg1"/>
              </a:solidFill>
            </a:endParaRPr>
          </a:p>
        </p:txBody>
      </p:sp>
      <p:sp>
        <p:nvSpPr>
          <p:cNvPr id="17" name="Llamada de flecha hacia abajo 16"/>
          <p:cNvSpPr/>
          <p:nvPr/>
        </p:nvSpPr>
        <p:spPr>
          <a:xfrm>
            <a:off x="491523" y="4615231"/>
            <a:ext cx="2636084" cy="1255593"/>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800" b="1" dirty="0" smtClean="0"/>
              <a:t>CAPÍTULO IV</a:t>
            </a:r>
            <a:endParaRPr lang="es-EC" sz="2800" b="1" dirty="0"/>
          </a:p>
        </p:txBody>
      </p:sp>
      <p:sp>
        <p:nvSpPr>
          <p:cNvPr id="18" name="Flecha derecha 17"/>
          <p:cNvSpPr/>
          <p:nvPr/>
        </p:nvSpPr>
        <p:spPr>
          <a:xfrm>
            <a:off x="3509744" y="4711941"/>
            <a:ext cx="968991" cy="531086"/>
          </a:xfrm>
          <a:prstGeom prst="rightArrow">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19" name="CuadroTexto 18"/>
          <p:cNvSpPr txBox="1"/>
          <p:nvPr/>
        </p:nvSpPr>
        <p:spPr>
          <a:xfrm>
            <a:off x="491522" y="5893930"/>
            <a:ext cx="2636085" cy="400110"/>
          </a:xfrm>
          <a:prstGeom prst="rect">
            <a:avLst/>
          </a:prstGeom>
          <a:noFill/>
        </p:spPr>
        <p:txBody>
          <a:bodyPr wrap="square" rtlCol="0">
            <a:spAutoFit/>
          </a:bodyPr>
          <a:lstStyle/>
          <a:p>
            <a:pPr algn="ctr"/>
            <a:r>
              <a:rPr lang="es-EC" sz="2000" b="1" u="sng" dirty="0" smtClean="0">
                <a:solidFill>
                  <a:schemeClr val="bg1"/>
                </a:solidFill>
              </a:rPr>
              <a:t>DISEÑO DEL SGC</a:t>
            </a:r>
            <a:endParaRPr lang="es-EC" sz="2000" b="1" u="sng" dirty="0">
              <a:solidFill>
                <a:schemeClr val="bg1"/>
              </a:solidFill>
            </a:endParaRPr>
          </a:p>
        </p:txBody>
      </p:sp>
      <p:sp>
        <p:nvSpPr>
          <p:cNvPr id="20" name="Llamada de flecha hacia abajo 19"/>
          <p:cNvSpPr/>
          <p:nvPr/>
        </p:nvSpPr>
        <p:spPr>
          <a:xfrm>
            <a:off x="4792858" y="4603855"/>
            <a:ext cx="2636084" cy="1255593"/>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800" b="1" dirty="0" smtClean="0"/>
              <a:t>CAPÍTULO V</a:t>
            </a:r>
            <a:endParaRPr lang="es-EC" sz="2800" b="1" dirty="0"/>
          </a:p>
        </p:txBody>
      </p:sp>
      <p:sp>
        <p:nvSpPr>
          <p:cNvPr id="22" name="CuadroTexto 21"/>
          <p:cNvSpPr txBox="1"/>
          <p:nvPr/>
        </p:nvSpPr>
        <p:spPr>
          <a:xfrm>
            <a:off x="4792857" y="5882554"/>
            <a:ext cx="2636085" cy="707886"/>
          </a:xfrm>
          <a:prstGeom prst="rect">
            <a:avLst/>
          </a:prstGeom>
          <a:noFill/>
        </p:spPr>
        <p:txBody>
          <a:bodyPr wrap="square" rtlCol="0">
            <a:spAutoFit/>
          </a:bodyPr>
          <a:lstStyle/>
          <a:p>
            <a:pPr algn="ctr"/>
            <a:r>
              <a:rPr lang="es-EC" sz="2000" b="1" u="sng" dirty="0" smtClean="0">
                <a:solidFill>
                  <a:schemeClr val="bg1"/>
                </a:solidFill>
              </a:rPr>
              <a:t>ANÁLISIS DE RESULTADOS</a:t>
            </a:r>
            <a:endParaRPr lang="es-EC" sz="2000" b="1" u="sng" dirty="0">
              <a:solidFill>
                <a:schemeClr val="bg1"/>
              </a:solidFill>
            </a:endParaRPr>
          </a:p>
        </p:txBody>
      </p:sp>
      <p:sp>
        <p:nvSpPr>
          <p:cNvPr id="26" name="Pentágono 25"/>
          <p:cNvSpPr/>
          <p:nvPr/>
        </p:nvSpPr>
        <p:spPr>
          <a:xfrm rot="10800000" flipH="1">
            <a:off x="8666323" y="4615229"/>
            <a:ext cx="3088969" cy="775636"/>
          </a:xfrm>
          <a:prstGeom prst="homePlate">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28" name="CuadroTexto 27"/>
          <p:cNvSpPr txBox="1"/>
          <p:nvPr/>
        </p:nvSpPr>
        <p:spPr>
          <a:xfrm>
            <a:off x="8967712" y="4804245"/>
            <a:ext cx="2006220" cy="400110"/>
          </a:xfrm>
          <a:prstGeom prst="rect">
            <a:avLst/>
          </a:prstGeom>
          <a:noFill/>
        </p:spPr>
        <p:txBody>
          <a:bodyPr wrap="square" rtlCol="0">
            <a:spAutoFit/>
          </a:bodyPr>
          <a:lstStyle/>
          <a:p>
            <a:r>
              <a:rPr lang="es-EC" sz="2000" b="1" dirty="0" smtClean="0">
                <a:solidFill>
                  <a:schemeClr val="bg1"/>
                </a:solidFill>
              </a:rPr>
              <a:t>CONCLUSIONES</a:t>
            </a:r>
            <a:endParaRPr lang="es-EC" sz="2000" b="1" dirty="0">
              <a:solidFill>
                <a:schemeClr val="bg1"/>
              </a:solidFill>
            </a:endParaRPr>
          </a:p>
        </p:txBody>
      </p:sp>
      <p:sp>
        <p:nvSpPr>
          <p:cNvPr id="29" name="Pentágono 28"/>
          <p:cNvSpPr/>
          <p:nvPr/>
        </p:nvSpPr>
        <p:spPr>
          <a:xfrm rot="10800000" flipH="1">
            <a:off x="8668595" y="5559207"/>
            <a:ext cx="3088969" cy="775636"/>
          </a:xfrm>
          <a:prstGeom prst="homePlate">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dirty="0"/>
          </a:p>
        </p:txBody>
      </p:sp>
      <p:sp>
        <p:nvSpPr>
          <p:cNvPr id="30" name="CuadroTexto 29"/>
          <p:cNvSpPr txBox="1"/>
          <p:nvPr/>
        </p:nvSpPr>
        <p:spPr>
          <a:xfrm>
            <a:off x="8777798" y="5749436"/>
            <a:ext cx="2676104" cy="400110"/>
          </a:xfrm>
          <a:prstGeom prst="rect">
            <a:avLst/>
          </a:prstGeom>
          <a:noFill/>
        </p:spPr>
        <p:txBody>
          <a:bodyPr wrap="square" rtlCol="0">
            <a:spAutoFit/>
          </a:bodyPr>
          <a:lstStyle/>
          <a:p>
            <a:r>
              <a:rPr lang="es-EC" sz="2000" b="1" dirty="0" smtClean="0">
                <a:solidFill>
                  <a:schemeClr val="bg1"/>
                </a:solidFill>
              </a:rPr>
              <a:t>RECOMENDACIONES</a:t>
            </a:r>
            <a:endParaRPr lang="es-EC" sz="2000" b="1" dirty="0">
              <a:solidFill>
                <a:schemeClr val="bg1"/>
              </a:solidFill>
            </a:endParaRPr>
          </a:p>
        </p:txBody>
      </p:sp>
    </p:spTree>
    <p:extLst>
      <p:ext uri="{BB962C8B-B14F-4D97-AF65-F5344CB8AC3E}">
        <p14:creationId xmlns:p14="http://schemas.microsoft.com/office/powerpoint/2010/main" val="37475055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968990"/>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DIAGNÓSTICO INICIAL EN FUNCIÓN DEL CUMPLIMIENTO DE LOS REQUISITOS DE LA NORMA ISO 9001:2015:</a:t>
              </a:r>
              <a:endParaRPr lang="es-EC" sz="2800" b="1" kern="1200" dirty="0"/>
            </a:p>
          </p:txBody>
        </p:sp>
      </p:grpSp>
      <mc:AlternateContent xmlns:mc="http://schemas.openxmlformats.org/markup-compatibility/2006" xmlns:a14="http://schemas.microsoft.com/office/drawing/2010/main">
        <mc:Choice Requires="a14">
          <p:sp>
            <p:nvSpPr>
              <p:cNvPr id="2" name="Rectángulo 1"/>
              <p:cNvSpPr/>
              <p:nvPr/>
            </p:nvSpPr>
            <p:spPr>
              <a:xfrm>
                <a:off x="7096836" y="5682081"/>
                <a:ext cx="4640238" cy="4097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EC" sz="1050">
                          <a:latin typeface="Cambria Math" panose="02040503050406030204" pitchFamily="18" charset="0"/>
                        </a:rPr>
                        <m:t>%</m:t>
                      </m:r>
                      <m:r>
                        <m:rPr>
                          <m:sty m:val="p"/>
                        </m:rPr>
                        <a:rPr lang="es-EC" sz="1050" i="0">
                          <a:latin typeface="Cambria Math" panose="02040503050406030204" pitchFamily="18" charset="0"/>
                        </a:rPr>
                        <m:t>CT</m:t>
                      </m:r>
                      <m:r>
                        <a:rPr lang="es-EC" sz="1050" i="0">
                          <a:latin typeface="Cambria Math" panose="02040503050406030204" pitchFamily="18" charset="0"/>
                        </a:rPr>
                        <m:t>=</m:t>
                      </m:r>
                      <m:f>
                        <m:fPr>
                          <m:ctrlPr>
                            <a:rPr lang="es-EC" sz="1050" i="1">
                              <a:latin typeface="Cambria Math" panose="02040503050406030204" pitchFamily="18" charset="0"/>
                            </a:rPr>
                          </m:ctrlPr>
                        </m:fPr>
                        <m:num>
                          <m:r>
                            <a:rPr lang="es-EC" sz="1050" i="0">
                              <a:latin typeface="Cambria Math" panose="02040503050406030204" pitchFamily="18" charset="0"/>
                            </a:rPr>
                            <m:t>11,16+14,72+0,00+13,04+13,08+2,08+10,42</m:t>
                          </m:r>
                        </m:num>
                        <m:den>
                          <m:r>
                            <a:rPr lang="es-EC" sz="1050" i="0">
                              <a:latin typeface="Cambria Math" panose="02040503050406030204" pitchFamily="18" charset="0"/>
                            </a:rPr>
                            <m:t>7</m:t>
                          </m:r>
                        </m:den>
                      </m:f>
                      <m:r>
                        <a:rPr lang="es-EC" sz="1050" i="0">
                          <a:latin typeface="Cambria Math" panose="02040503050406030204" pitchFamily="18" charset="0"/>
                        </a:rPr>
                        <m:t>=9,22%</m:t>
                      </m:r>
                    </m:oMath>
                  </m:oMathPara>
                </a14:m>
                <a:endParaRPr lang="es-EC" sz="1050" dirty="0"/>
              </a:p>
            </p:txBody>
          </p:sp>
        </mc:Choice>
        <mc:Fallback xmlns="">
          <p:sp>
            <p:nvSpPr>
              <p:cNvPr id="2" name="Rectángulo 1"/>
              <p:cNvSpPr>
                <a:spLocks noRot="1" noChangeAspect="1" noMove="1" noResize="1" noEditPoints="1" noAdjustHandles="1" noChangeArrowheads="1" noChangeShapeType="1" noTextEdit="1"/>
              </p:cNvSpPr>
              <p:nvPr/>
            </p:nvSpPr>
            <p:spPr>
              <a:xfrm>
                <a:off x="7096836" y="5682081"/>
                <a:ext cx="4640238" cy="409728"/>
              </a:xfrm>
              <a:prstGeom prst="rect">
                <a:avLst/>
              </a:prstGeom>
              <a:blipFill rotWithShape="0">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7096835" y="6165253"/>
                <a:ext cx="464023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s-EC" sz="1050" smtClean="0">
                          <a:latin typeface="Cambria Math" panose="02040503050406030204" pitchFamily="18" charset="0"/>
                        </a:rPr>
                        <m:t>%</m:t>
                      </m:r>
                      <m:r>
                        <a:rPr lang="es-EC" sz="1050" i="1">
                          <a:latin typeface="Cambria Math" panose="02040503050406030204" pitchFamily="18" charset="0"/>
                        </a:rPr>
                        <m:t>𝐵𝐶</m:t>
                      </m:r>
                      <m:r>
                        <a:rPr lang="es-EC" sz="1050" i="0">
                          <a:latin typeface="Cambria Math" panose="02040503050406030204" pitchFamily="18" charset="0"/>
                        </a:rPr>
                        <m:t>=</m:t>
                      </m:r>
                      <m:r>
                        <a:rPr lang="es-EC" sz="1050" b="0" i="0" smtClean="0">
                          <a:latin typeface="Cambria Math" panose="02040503050406030204" pitchFamily="18" charset="0"/>
                        </a:rPr>
                        <m:t>100%−9,22%</m:t>
                      </m:r>
                      <m:r>
                        <a:rPr lang="es-EC" sz="1050" i="0">
                          <a:latin typeface="Cambria Math" panose="02040503050406030204" pitchFamily="18" charset="0"/>
                        </a:rPr>
                        <m:t>=90,78%</m:t>
                      </m:r>
                    </m:oMath>
                  </m:oMathPara>
                </a14:m>
                <a:endParaRPr lang="es-EC" sz="1050" dirty="0"/>
              </a:p>
            </p:txBody>
          </p:sp>
        </mc:Choice>
        <mc:Fallback xmlns="">
          <p:sp>
            <p:nvSpPr>
              <p:cNvPr id="3" name="Rectángulo 2"/>
              <p:cNvSpPr>
                <a:spLocks noRot="1" noChangeAspect="1" noMove="1" noResize="1" noEditPoints="1" noAdjustHandles="1" noChangeArrowheads="1" noChangeShapeType="1" noTextEdit="1"/>
              </p:cNvSpPr>
              <p:nvPr/>
            </p:nvSpPr>
            <p:spPr>
              <a:xfrm>
                <a:off x="7096835" y="6165253"/>
                <a:ext cx="4640239" cy="253916"/>
              </a:xfrm>
              <a:prstGeom prst="rect">
                <a:avLst/>
              </a:prstGeom>
              <a:blipFill rotWithShape="0">
                <a:blip r:embed="rId4"/>
                <a:stretch>
                  <a:fillRect/>
                </a:stretch>
              </a:blipFill>
            </p:spPr>
            <p:txBody>
              <a:bodyPr/>
              <a:lstStyle/>
              <a:p>
                <a:r>
                  <a:rPr lang="es-EC">
                    <a:noFill/>
                  </a:rPr>
                  <a:t> </a:t>
                </a:r>
              </a:p>
            </p:txBody>
          </p:sp>
        </mc:Fallback>
      </mc:AlternateContent>
      <p:sp>
        <p:nvSpPr>
          <p:cNvPr id="15" name="Rectángulo 14"/>
          <p:cNvSpPr/>
          <p:nvPr/>
        </p:nvSpPr>
        <p:spPr>
          <a:xfrm>
            <a:off x="312046" y="2363094"/>
            <a:ext cx="3131313"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C" sz="1400" dirty="0"/>
              <a:t>Escala de valores de </a:t>
            </a:r>
            <a:r>
              <a:rPr lang="es-EC" sz="1400" dirty="0" err="1"/>
              <a:t>Anderi</a:t>
            </a:r>
            <a:r>
              <a:rPr lang="es-EC" sz="1400" dirty="0"/>
              <a:t> </a:t>
            </a:r>
            <a:r>
              <a:rPr lang="es-EC" sz="1400" dirty="0" err="1"/>
              <a:t>Souri</a:t>
            </a:r>
            <a:endParaRPr lang="es-EC" sz="1400" dirty="0"/>
          </a:p>
        </p:txBody>
      </p:sp>
      <p:pic>
        <p:nvPicPr>
          <p:cNvPr id="8" name="Imagen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12046" y="2723500"/>
            <a:ext cx="3131313" cy="1471719"/>
          </a:xfrm>
          <a:prstGeom prst="rect">
            <a:avLst/>
          </a:prstGeom>
        </p:spPr>
      </p:pic>
      <p:pic>
        <p:nvPicPr>
          <p:cNvPr id="9" name="Imagen 8"/>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l="32938" t="24207" r="11364" b="13853"/>
          <a:stretch/>
        </p:blipFill>
        <p:spPr>
          <a:xfrm>
            <a:off x="312046" y="4606015"/>
            <a:ext cx="3131314" cy="1957809"/>
          </a:xfrm>
          <a:prstGeom prst="rect">
            <a:avLst/>
          </a:prstGeom>
        </p:spPr>
      </p:pic>
      <p:sp>
        <p:nvSpPr>
          <p:cNvPr id="14" name="Rectángulo 13"/>
          <p:cNvSpPr/>
          <p:nvPr/>
        </p:nvSpPr>
        <p:spPr>
          <a:xfrm>
            <a:off x="312046" y="4245609"/>
            <a:ext cx="3131313"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C" sz="1400" dirty="0" smtClean="0"/>
              <a:t>Formato de auditoría </a:t>
            </a:r>
            <a:endParaRPr lang="es-EC" sz="1400" dirty="0"/>
          </a:p>
        </p:txBody>
      </p:sp>
      <p:graphicFrame>
        <p:nvGraphicFramePr>
          <p:cNvPr id="10" name="Diagrama 9"/>
          <p:cNvGraphicFramePr/>
          <p:nvPr>
            <p:extLst>
              <p:ext uri="{D42A27DB-BD31-4B8C-83A1-F6EECF244321}">
                <p14:modId xmlns:p14="http://schemas.microsoft.com/office/powerpoint/2010/main" val="2509415916"/>
              </p:ext>
            </p:extLst>
          </p:nvPr>
        </p:nvGraphicFramePr>
        <p:xfrm>
          <a:off x="3612285" y="2408044"/>
          <a:ext cx="3168526" cy="41557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Llamada de flecha hacia abajo 15"/>
          <p:cNvSpPr/>
          <p:nvPr/>
        </p:nvSpPr>
        <p:spPr>
          <a:xfrm>
            <a:off x="312046" y="1705969"/>
            <a:ext cx="3131313"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AUDITORÍA INICIAL</a:t>
            </a:r>
            <a:endParaRPr lang="es-EC" dirty="0"/>
          </a:p>
        </p:txBody>
      </p:sp>
      <p:sp>
        <p:nvSpPr>
          <p:cNvPr id="17" name="Llamada de flecha hacia abajo 16"/>
          <p:cNvSpPr/>
          <p:nvPr/>
        </p:nvSpPr>
        <p:spPr>
          <a:xfrm>
            <a:off x="3634431" y="1687923"/>
            <a:ext cx="3131313"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VALORES INDIVIDUALES</a:t>
            </a:r>
            <a:endParaRPr lang="es-EC" dirty="0"/>
          </a:p>
        </p:txBody>
      </p:sp>
      <p:sp>
        <p:nvSpPr>
          <p:cNvPr id="18" name="Llamada de flecha hacia abajo 17"/>
          <p:cNvSpPr/>
          <p:nvPr/>
        </p:nvSpPr>
        <p:spPr>
          <a:xfrm>
            <a:off x="7096835" y="1685294"/>
            <a:ext cx="4640239"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EVALUACIÓN Y ANÁLISIS DE RESULTADOS</a:t>
            </a:r>
            <a:endParaRPr lang="es-EC" dirty="0"/>
          </a:p>
        </p:txBody>
      </p:sp>
      <p:graphicFrame>
        <p:nvGraphicFramePr>
          <p:cNvPr id="19" name="Gráfico 18"/>
          <p:cNvGraphicFramePr/>
          <p:nvPr>
            <p:extLst>
              <p:ext uri="{D42A27DB-BD31-4B8C-83A1-F6EECF244321}">
                <p14:modId xmlns:p14="http://schemas.microsoft.com/office/powerpoint/2010/main" val="1527802601"/>
              </p:ext>
            </p:extLst>
          </p:nvPr>
        </p:nvGraphicFramePr>
        <p:xfrm>
          <a:off x="7096835" y="2406675"/>
          <a:ext cx="4640240" cy="2831711"/>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124113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4" grpId="0" animBg="1"/>
      <p:bldGraphic spid="10" grpId="0">
        <p:bldAsOne/>
      </p:bldGraphic>
      <p:bldP spid="16" grpId="0" animBg="1"/>
      <p:bldP spid="17" grpId="0" animBg="1"/>
      <p:bldP spid="18" grpId="0" animBg="1"/>
      <p:bldGraphic spid="1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756068"/>
            <a:ext cx="10251584" cy="1080938"/>
          </a:xfrm>
        </p:spPr>
        <p:txBody>
          <a:bodyPr>
            <a:normAutofit fontScale="90000"/>
          </a:bodyPr>
          <a:lstStyle/>
          <a:p>
            <a:pPr lvl="0" algn="just"/>
            <a:r>
              <a:rPr lang="es-EC" sz="4000" b="1" dirty="0" smtClean="0"/>
              <a:t>CAPÍTULO IV – </a:t>
            </a:r>
            <a:r>
              <a:rPr lang="es-ES" b="1" dirty="0"/>
              <a:t>DISEÑO DEL SISTEMA DE GESTIÓN DE CALIDAD BASADO EN LA NORMA ISO </a:t>
            </a:r>
            <a:r>
              <a:rPr lang="es-ES" b="1" dirty="0" smtClean="0"/>
              <a:t>9001:2015</a:t>
            </a:r>
            <a:endParaRPr lang="es-EC" sz="4400" b="1" dirty="0"/>
          </a:p>
        </p:txBody>
      </p:sp>
      <p:pic>
        <p:nvPicPr>
          <p:cNvPr id="4" name="Picture 2" descr="C:\Users\Alicia\Pictures\guapitos\face\descargar_selloUTN.jpg"/>
          <p:cNvPicPr/>
          <p:nvPr/>
        </p:nvPicPr>
        <p:blipFill>
          <a:blip r:embed="rId2">
            <a:extLst>
              <a:ext uri="{28A0092B-C50C-407E-A947-70E740481C1C}">
                <a14:useLocalDpi xmlns:a14="http://schemas.microsoft.com/office/drawing/2010/main" val="0"/>
              </a:ext>
            </a:extLst>
          </a:blip>
          <a:srcRect/>
          <a:stretch>
            <a:fillRect/>
          </a:stretch>
        </p:blipFill>
        <p:spPr bwMode="auto">
          <a:xfrm>
            <a:off x="10586501" y="614150"/>
            <a:ext cx="1505415" cy="1364775"/>
          </a:xfrm>
          <a:prstGeom prst="rect">
            <a:avLst/>
          </a:prstGeom>
          <a:noFill/>
          <a:extLst/>
        </p:spPr>
      </p:pic>
      <p:graphicFrame>
        <p:nvGraphicFramePr>
          <p:cNvPr id="7" name="Diagrama 6"/>
          <p:cNvGraphicFramePr/>
          <p:nvPr>
            <p:extLst>
              <p:ext uri="{D42A27DB-BD31-4B8C-83A1-F6EECF244321}">
                <p14:modId xmlns:p14="http://schemas.microsoft.com/office/powerpoint/2010/main" val="2640454554"/>
              </p:ext>
            </p:extLst>
          </p:nvPr>
        </p:nvGraphicFramePr>
        <p:xfrm>
          <a:off x="2978184" y="2407023"/>
          <a:ext cx="7762865" cy="3697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esultado de imagen para aqu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094" y="2262263"/>
            <a:ext cx="3623359" cy="219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68558"/>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682938" y="4439404"/>
            <a:ext cx="3962743" cy="2011854"/>
          </a:xfrm>
          <a:prstGeom prst="rect">
            <a:avLst/>
          </a:prstGeom>
        </p:spPr>
      </p:pic>
      <p:pic>
        <p:nvPicPr>
          <p:cNvPr id="9" name="Imagen 8"/>
          <p:cNvPicPr>
            <a:picLocks noChangeAspect="1"/>
          </p:cNvPicPr>
          <p:nvPr/>
        </p:nvPicPr>
        <p:blipFill>
          <a:blip r:embed="rId3"/>
          <a:stretch>
            <a:fillRect/>
          </a:stretch>
        </p:blipFill>
        <p:spPr>
          <a:xfrm>
            <a:off x="3682938" y="2249362"/>
            <a:ext cx="3972145" cy="2008744"/>
          </a:xfrm>
          <a:prstGeom prst="rect">
            <a:avLst/>
          </a:prstGeom>
        </p:spPr>
      </p:pic>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INTRODUCCIÓN:</a:t>
              </a:r>
              <a:endParaRPr lang="es-EC" sz="2800" b="1" kern="1200" dirty="0"/>
            </a:p>
          </p:txBody>
        </p:sp>
      </p:grpSp>
      <p:graphicFrame>
        <p:nvGraphicFramePr>
          <p:cNvPr id="13" name="Diagrama 12"/>
          <p:cNvGraphicFramePr/>
          <p:nvPr>
            <p:extLst>
              <p:ext uri="{D42A27DB-BD31-4B8C-83A1-F6EECF244321}">
                <p14:modId xmlns:p14="http://schemas.microsoft.com/office/powerpoint/2010/main" val="1764036889"/>
              </p:ext>
            </p:extLst>
          </p:nvPr>
        </p:nvGraphicFramePr>
        <p:xfrm>
          <a:off x="2213228" y="2534918"/>
          <a:ext cx="2376227" cy="1395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a 16"/>
          <p:cNvGraphicFramePr/>
          <p:nvPr>
            <p:extLst>
              <p:ext uri="{D42A27DB-BD31-4B8C-83A1-F6EECF244321}">
                <p14:modId xmlns:p14="http://schemas.microsoft.com/office/powerpoint/2010/main" val="2569236080"/>
              </p:ext>
            </p:extLst>
          </p:nvPr>
        </p:nvGraphicFramePr>
        <p:xfrm>
          <a:off x="7578062" y="2444620"/>
          <a:ext cx="2376227" cy="139573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1" name="Diagrama 20"/>
          <p:cNvGraphicFramePr/>
          <p:nvPr>
            <p:extLst>
              <p:ext uri="{D42A27DB-BD31-4B8C-83A1-F6EECF244321}">
                <p14:modId xmlns:p14="http://schemas.microsoft.com/office/powerpoint/2010/main" val="3851292150"/>
              </p:ext>
            </p:extLst>
          </p:nvPr>
        </p:nvGraphicFramePr>
        <p:xfrm>
          <a:off x="2199581" y="4747462"/>
          <a:ext cx="2376227" cy="139573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25" name="Diagrama 24"/>
          <p:cNvGraphicFramePr/>
          <p:nvPr>
            <p:extLst>
              <p:ext uri="{D42A27DB-BD31-4B8C-83A1-F6EECF244321}">
                <p14:modId xmlns:p14="http://schemas.microsoft.com/office/powerpoint/2010/main" val="3999081825"/>
              </p:ext>
            </p:extLst>
          </p:nvPr>
        </p:nvGraphicFramePr>
        <p:xfrm>
          <a:off x="7563283" y="4695506"/>
          <a:ext cx="2376227" cy="139573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3" name="Imagen 2"/>
          <p:cNvPicPr>
            <a:picLocks noChangeAspect="1"/>
          </p:cNvPicPr>
          <p:nvPr/>
        </p:nvPicPr>
        <p:blipFill>
          <a:blip r:embed="rId24"/>
          <a:stretch>
            <a:fillRect/>
          </a:stretch>
        </p:blipFill>
        <p:spPr>
          <a:xfrm>
            <a:off x="9756632" y="2249362"/>
            <a:ext cx="2239750" cy="2033771"/>
          </a:xfrm>
          <a:prstGeom prst="rect">
            <a:avLst/>
          </a:prstGeom>
        </p:spPr>
      </p:pic>
      <p:pic>
        <p:nvPicPr>
          <p:cNvPr id="4" name="Imagen 3"/>
          <p:cNvPicPr>
            <a:picLocks noChangeAspect="1"/>
          </p:cNvPicPr>
          <p:nvPr/>
        </p:nvPicPr>
        <p:blipFill rotWithShape="1">
          <a:blip r:embed="rId25"/>
          <a:srcRect t="9806"/>
          <a:stretch/>
        </p:blipFill>
        <p:spPr>
          <a:xfrm>
            <a:off x="9756632" y="4512266"/>
            <a:ext cx="2239750" cy="1938992"/>
          </a:xfrm>
          <a:prstGeom prst="rect">
            <a:avLst/>
          </a:prstGeom>
        </p:spPr>
      </p:pic>
      <p:sp>
        <p:nvSpPr>
          <p:cNvPr id="11" name="Rectángulo 10"/>
          <p:cNvSpPr/>
          <p:nvPr/>
        </p:nvSpPr>
        <p:spPr>
          <a:xfrm>
            <a:off x="466300" y="1329400"/>
            <a:ext cx="11530082"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400" dirty="0" smtClean="0"/>
              <a:t>El </a:t>
            </a:r>
            <a:r>
              <a:rPr lang="es-ES" sz="1400" dirty="0"/>
              <a:t>diseño del Sistema de Gestión de la Calidad tiene su base en la documentación, pues en ella consta toda la información pertinente y necesaria para el desarrollo de los procesos y procedimientos internos siendo una guía importante para la toma de decisiones en función del aseguramiento de la calidad desde los clientes internos hacia los externos</a:t>
            </a:r>
            <a:r>
              <a:rPr lang="es-ES" sz="1400" dirty="0" smtClean="0"/>
              <a:t>.</a:t>
            </a:r>
            <a:endParaRPr lang="es-EC" sz="1400" dirty="0"/>
          </a:p>
        </p:txBody>
      </p:sp>
      <p:sp>
        <p:nvSpPr>
          <p:cNvPr id="14" name="Rectángulo 13"/>
          <p:cNvSpPr/>
          <p:nvPr/>
        </p:nvSpPr>
        <p:spPr>
          <a:xfrm>
            <a:off x="191068" y="2663707"/>
            <a:ext cx="1993710" cy="738664"/>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s-EC" sz="1400" dirty="0" smtClean="0"/>
              <a:t>Se encuentra </a:t>
            </a:r>
            <a:r>
              <a:rPr lang="es-EC" sz="1400" dirty="0"/>
              <a:t>en el libre criterio de la </a:t>
            </a:r>
            <a:r>
              <a:rPr lang="es-EC" sz="1400" dirty="0" smtClean="0"/>
              <a:t>organización.</a:t>
            </a:r>
            <a:endParaRPr lang="es-EC" sz="1400" dirty="0"/>
          </a:p>
        </p:txBody>
      </p:sp>
      <p:sp>
        <p:nvSpPr>
          <p:cNvPr id="16" name="Rectángulo 15"/>
          <p:cNvSpPr/>
          <p:nvPr/>
        </p:nvSpPr>
        <p:spPr>
          <a:xfrm>
            <a:off x="191068" y="3541820"/>
            <a:ext cx="199371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1200" dirty="0" smtClean="0"/>
              <a:t>Política de </a:t>
            </a:r>
            <a:r>
              <a:rPr lang="es-EC" sz="1200" dirty="0"/>
              <a:t>calidad, objetivos de calidad y procedimientos documentados.</a:t>
            </a:r>
          </a:p>
        </p:txBody>
      </p:sp>
      <p:sp>
        <p:nvSpPr>
          <p:cNvPr id="23" name="Rectángulo 22"/>
          <p:cNvSpPr/>
          <p:nvPr/>
        </p:nvSpPr>
        <p:spPr>
          <a:xfrm>
            <a:off x="191068" y="4512266"/>
            <a:ext cx="1993709"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1200" dirty="0" smtClean="0"/>
              <a:t>La identificación </a:t>
            </a:r>
            <a:r>
              <a:rPr lang="es-EC" sz="1200" dirty="0"/>
              <a:t>de los procesos requeridos para el SGC, caracterización de los procesos, planificación del sistema de gestión, estructuración de la documentación, los procedimientos y formatos de documentación.</a:t>
            </a:r>
          </a:p>
        </p:txBody>
      </p:sp>
      <p:sp>
        <p:nvSpPr>
          <p:cNvPr id="24" name="Flecha abajo 23"/>
          <p:cNvSpPr/>
          <p:nvPr/>
        </p:nvSpPr>
        <p:spPr>
          <a:xfrm>
            <a:off x="914967" y="2136755"/>
            <a:ext cx="545910" cy="41512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8717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1000"/>
                                        <p:tgtEl>
                                          <p:spTgt spid="4"/>
                                        </p:tgtEl>
                                      </p:cBhvr>
                                    </p:animEffect>
                                    <p:anim calcmode="lin" valueType="num">
                                      <p:cBhvr>
                                        <p:cTn id="78" dur="1000" fill="hold"/>
                                        <p:tgtEl>
                                          <p:spTgt spid="4"/>
                                        </p:tgtEl>
                                        <p:attrNameLst>
                                          <p:attrName>ppt_x</p:attrName>
                                        </p:attrNameLst>
                                      </p:cBhvr>
                                      <p:tavLst>
                                        <p:tav tm="0">
                                          <p:val>
                                            <p:strVal val="#ppt_x"/>
                                          </p:val>
                                        </p:tav>
                                        <p:tav tm="100000">
                                          <p:val>
                                            <p:strVal val="#ppt_x"/>
                                          </p:val>
                                        </p:tav>
                                      </p:tavLst>
                                    </p:anim>
                                    <p:anim calcmode="lin" valueType="num">
                                      <p:cBhvr>
                                        <p:cTn id="7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7" grpId="0">
        <p:bldAsOne/>
      </p:bldGraphic>
      <p:bldGraphic spid="21" grpId="0">
        <p:bldAsOne/>
      </p:bldGraphic>
      <p:bldGraphic spid="25" grpId="0">
        <p:bldAsOne/>
      </p:bldGraphic>
      <p:bldP spid="11" grpId="0" animBg="1"/>
      <p:bldP spid="14" grpId="0" animBg="1"/>
      <p:bldP spid="16"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DOCUMENTACIÓN PROPUESTA:</a:t>
              </a:r>
              <a:endParaRPr lang="es-EC" sz="2800" b="1" kern="1200" dirty="0"/>
            </a:p>
          </p:txBody>
        </p:sp>
      </p:grpSp>
      <p:graphicFrame>
        <p:nvGraphicFramePr>
          <p:cNvPr id="9" name="Diagrama 8"/>
          <p:cNvGraphicFramePr/>
          <p:nvPr>
            <p:extLst>
              <p:ext uri="{D42A27DB-BD31-4B8C-83A1-F6EECF244321}">
                <p14:modId xmlns:p14="http://schemas.microsoft.com/office/powerpoint/2010/main" val="4253145279"/>
              </p:ext>
            </p:extLst>
          </p:nvPr>
        </p:nvGraphicFramePr>
        <p:xfrm>
          <a:off x="7055893" y="2413441"/>
          <a:ext cx="4967209" cy="4070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a 1"/>
          <p:cNvGraphicFramePr/>
          <p:nvPr>
            <p:extLst>
              <p:ext uri="{D42A27DB-BD31-4B8C-83A1-F6EECF244321}">
                <p14:modId xmlns:p14="http://schemas.microsoft.com/office/powerpoint/2010/main" val="1566169411"/>
              </p:ext>
            </p:extLst>
          </p:nvPr>
        </p:nvGraphicFramePr>
        <p:xfrm>
          <a:off x="282154" y="1329510"/>
          <a:ext cx="6775468"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a 9"/>
          <p:cNvGraphicFramePr/>
          <p:nvPr>
            <p:extLst>
              <p:ext uri="{D42A27DB-BD31-4B8C-83A1-F6EECF244321}">
                <p14:modId xmlns:p14="http://schemas.microsoft.com/office/powerpoint/2010/main" val="3180932274"/>
              </p:ext>
            </p:extLst>
          </p:nvPr>
        </p:nvGraphicFramePr>
        <p:xfrm>
          <a:off x="5261137" y="1381116"/>
          <a:ext cx="6489586" cy="113334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 name="Flecha derecha 2"/>
          <p:cNvSpPr/>
          <p:nvPr/>
        </p:nvSpPr>
        <p:spPr>
          <a:xfrm>
            <a:off x="4176215" y="1596787"/>
            <a:ext cx="873457" cy="559559"/>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11" name="Rectángulo 10"/>
          <p:cNvSpPr/>
          <p:nvPr/>
        </p:nvSpPr>
        <p:spPr>
          <a:xfrm>
            <a:off x="425356" y="4901942"/>
            <a:ext cx="1691183" cy="24622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s-EC" sz="1000" dirty="0" smtClean="0"/>
              <a:t>PRODEDIMIENTOS DEL SGC</a:t>
            </a:r>
            <a:endParaRPr lang="es-EC" sz="1000" dirty="0"/>
          </a:p>
        </p:txBody>
      </p:sp>
      <p:sp>
        <p:nvSpPr>
          <p:cNvPr id="12" name="Rectángulo 11"/>
          <p:cNvSpPr/>
          <p:nvPr/>
        </p:nvSpPr>
        <p:spPr>
          <a:xfrm>
            <a:off x="395783" y="5314582"/>
            <a:ext cx="1720756" cy="116955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171450" indent="-171450" algn="just">
              <a:buFont typeface="Arial" panose="020B0604020202020204" pitchFamily="34" charset="0"/>
              <a:buChar char="•"/>
            </a:pPr>
            <a:r>
              <a:rPr lang="es-EC" sz="1000" dirty="0" smtClean="0"/>
              <a:t>Planeación estratégica</a:t>
            </a:r>
          </a:p>
          <a:p>
            <a:pPr marL="171450" indent="-171450" algn="just">
              <a:buFont typeface="Arial" panose="020B0604020202020204" pitchFamily="34" charset="0"/>
              <a:buChar char="•"/>
            </a:pPr>
            <a:r>
              <a:rPr lang="es-EC" sz="1000" dirty="0" smtClean="0"/>
              <a:t>Control de documentos </a:t>
            </a:r>
          </a:p>
          <a:p>
            <a:pPr marL="171450" indent="-171450" algn="just">
              <a:buFont typeface="Arial" panose="020B0604020202020204" pitchFamily="34" charset="0"/>
              <a:buChar char="•"/>
            </a:pPr>
            <a:r>
              <a:rPr lang="es-EC" sz="1000" dirty="0" smtClean="0"/>
              <a:t>Control de registros </a:t>
            </a:r>
          </a:p>
          <a:p>
            <a:pPr marL="171450" indent="-171450" algn="just">
              <a:buFont typeface="Arial" panose="020B0604020202020204" pitchFamily="34" charset="0"/>
              <a:buChar char="•"/>
            </a:pPr>
            <a:r>
              <a:rPr lang="es-EC" sz="1000" dirty="0" smtClean="0"/>
              <a:t>Auditorias internas </a:t>
            </a:r>
          </a:p>
          <a:p>
            <a:pPr marL="171450" indent="-171450" algn="just">
              <a:buFont typeface="Arial" panose="020B0604020202020204" pitchFamily="34" charset="0"/>
              <a:buChar char="•"/>
            </a:pPr>
            <a:r>
              <a:rPr lang="es-EC" sz="1000" dirty="0" smtClean="0"/>
              <a:t>Acciones correctivas</a:t>
            </a:r>
          </a:p>
          <a:p>
            <a:pPr marL="171450" indent="-171450" algn="just">
              <a:buFont typeface="Arial" panose="020B0604020202020204" pitchFamily="34" charset="0"/>
              <a:buChar char="•"/>
            </a:pPr>
            <a:r>
              <a:rPr lang="es-EC" sz="1000" dirty="0" smtClean="0"/>
              <a:t>Gestión del riesgo  </a:t>
            </a:r>
          </a:p>
          <a:p>
            <a:pPr marL="171450" indent="-171450" algn="just">
              <a:buFont typeface="Arial" panose="020B0604020202020204" pitchFamily="34" charset="0"/>
              <a:buChar char="•"/>
            </a:pPr>
            <a:r>
              <a:rPr lang="es-EC" sz="1000" dirty="0" smtClean="0">
                <a:solidFill>
                  <a:srgbClr val="FF0000"/>
                </a:solidFill>
              </a:rPr>
              <a:t>Acciones preventivas  </a:t>
            </a:r>
            <a:endParaRPr lang="es-EC" sz="1000" dirty="0">
              <a:solidFill>
                <a:srgbClr val="FF0000"/>
              </a:solidFill>
            </a:endParaRPr>
          </a:p>
        </p:txBody>
      </p:sp>
      <p:sp>
        <p:nvSpPr>
          <p:cNvPr id="13" name="Flecha abajo 12"/>
          <p:cNvSpPr/>
          <p:nvPr/>
        </p:nvSpPr>
        <p:spPr>
          <a:xfrm>
            <a:off x="846728" y="3671249"/>
            <a:ext cx="545910" cy="1064274"/>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984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2" grpId="0">
        <p:bldAsOne/>
      </p:bldGraphic>
      <p:bldGraphic spid="10" grpId="0">
        <p:bldAsOne/>
      </p:bldGraphic>
      <p:bldP spid="3"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75326" y="786691"/>
            <a:ext cx="3744727" cy="5895833"/>
          </a:xfrm>
          <a:prstGeom prst="rect">
            <a:avLst/>
          </a:prstGeom>
        </p:spPr>
      </p:pic>
      <p:pic>
        <p:nvPicPr>
          <p:cNvPr id="8" name="Imagen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3741" t="43610" r="21749" b="37920"/>
          <a:stretch/>
        </p:blipFill>
        <p:spPr>
          <a:xfrm>
            <a:off x="7398938" y="164149"/>
            <a:ext cx="4051534" cy="1351129"/>
          </a:xfrm>
          <a:prstGeom prst="rect">
            <a:avLst/>
          </a:prstGeom>
        </p:spPr>
      </p:pic>
      <p:pic>
        <p:nvPicPr>
          <p:cNvPr id="11" name="Imagen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269888" y="2182650"/>
            <a:ext cx="6180584" cy="4499874"/>
          </a:xfrm>
          <a:prstGeom prst="rect">
            <a:avLst/>
          </a:prstGeom>
        </p:spPr>
      </p:pic>
      <p:sp>
        <p:nvSpPr>
          <p:cNvPr id="12" name="Llamada de flecha hacia abajo 11"/>
          <p:cNvSpPr/>
          <p:nvPr/>
        </p:nvSpPr>
        <p:spPr>
          <a:xfrm>
            <a:off x="875327" y="164149"/>
            <a:ext cx="3744727"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1600" dirty="0" smtClean="0"/>
              <a:t>INDENTIFICACIÓN DE PROCESOS – INV.</a:t>
            </a:r>
            <a:endParaRPr lang="es-EC" sz="1600" dirty="0"/>
          </a:p>
        </p:txBody>
      </p:sp>
      <p:sp>
        <p:nvSpPr>
          <p:cNvPr id="13" name="Llamada de flecha a la derecha 12"/>
          <p:cNvSpPr/>
          <p:nvPr/>
        </p:nvSpPr>
        <p:spPr>
          <a:xfrm>
            <a:off x="5269888" y="418201"/>
            <a:ext cx="2129050" cy="736979"/>
          </a:xfrm>
          <a:prstGeom prst="rightArrowCallout">
            <a:avLst>
              <a:gd name="adj1" fmla="val 25000"/>
              <a:gd name="adj2" fmla="val 25000"/>
              <a:gd name="adj3" fmla="val 25000"/>
              <a:gd name="adj4" fmla="val 77156"/>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1600" dirty="0" smtClean="0"/>
              <a:t>CODIFICACIÓN DE PROCESOS </a:t>
            </a:r>
            <a:endParaRPr lang="es-EC" sz="1600" dirty="0"/>
          </a:p>
        </p:txBody>
      </p:sp>
      <p:sp>
        <p:nvSpPr>
          <p:cNvPr id="14" name="Llamada de flecha hacia abajo 13"/>
          <p:cNvSpPr/>
          <p:nvPr/>
        </p:nvSpPr>
        <p:spPr>
          <a:xfrm>
            <a:off x="5269888" y="1629607"/>
            <a:ext cx="6180584"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1600" dirty="0" smtClean="0"/>
              <a:t>CARACTERIZACIÓN DE PROCESOS </a:t>
            </a:r>
            <a:endParaRPr lang="es-EC" sz="1600" dirty="0"/>
          </a:p>
        </p:txBody>
      </p:sp>
    </p:spTree>
    <p:extLst>
      <p:ext uri="{BB962C8B-B14F-4D97-AF65-F5344CB8AC3E}">
        <p14:creationId xmlns:p14="http://schemas.microsoft.com/office/powerpoint/2010/main" val="662342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498501" y="18545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1220834" y="805898"/>
            <a:ext cx="12192000" cy="0"/>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Objeto 2"/>
          <p:cNvGraphicFramePr>
            <a:graphicFrameLocks noChangeAspect="1"/>
          </p:cNvGraphicFramePr>
          <p:nvPr>
            <p:extLst>
              <p:ext uri="{D42A27DB-BD31-4B8C-83A1-F6EECF244321}">
                <p14:modId xmlns:p14="http://schemas.microsoft.com/office/powerpoint/2010/main" val="2412867870"/>
              </p:ext>
            </p:extLst>
          </p:nvPr>
        </p:nvGraphicFramePr>
        <p:xfrm>
          <a:off x="275231" y="150129"/>
          <a:ext cx="11352661" cy="6554288"/>
        </p:xfrm>
        <a:graphic>
          <a:graphicData uri="http://schemas.openxmlformats.org/presentationml/2006/ole">
            <mc:AlternateContent xmlns:mc="http://schemas.openxmlformats.org/markup-compatibility/2006">
              <mc:Choice xmlns:v="urn:schemas-microsoft-com:vml" Requires="v">
                <p:oleObj spid="_x0000_s9335" name="Visio" r:id="rId4" imgW="14630596" imgH="10896705" progId="Visio.Drawing.15">
                  <p:embed/>
                </p:oleObj>
              </mc:Choice>
              <mc:Fallback>
                <p:oleObj name="Visio" r:id="rId4" imgW="14630596" imgH="10896705"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231" y="150129"/>
                        <a:ext cx="11352661" cy="6554288"/>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86148010"/>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p:cNvGraphicFramePr/>
          <p:nvPr>
            <p:extLst>
              <p:ext uri="{D42A27DB-BD31-4B8C-83A1-F6EECF244321}">
                <p14:modId xmlns:p14="http://schemas.microsoft.com/office/powerpoint/2010/main" val="2230670040"/>
              </p:ext>
            </p:extLst>
          </p:nvPr>
        </p:nvGraphicFramePr>
        <p:xfrm>
          <a:off x="495300" y="0"/>
          <a:ext cx="4269473" cy="4860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a 14"/>
          <p:cNvGraphicFramePr/>
          <p:nvPr>
            <p:extLst>
              <p:ext uri="{D42A27DB-BD31-4B8C-83A1-F6EECF244321}">
                <p14:modId xmlns:p14="http://schemas.microsoft.com/office/powerpoint/2010/main" val="2781942469"/>
              </p:ext>
            </p:extLst>
          </p:nvPr>
        </p:nvGraphicFramePr>
        <p:xfrm>
          <a:off x="5595584" y="1772374"/>
          <a:ext cx="2376227" cy="13957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4" name="Imagen 13"/>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Lst>
          </a:blip>
          <a:srcRect l="58276" t="30624" r="9141" b="31064"/>
          <a:stretch/>
        </p:blipFill>
        <p:spPr>
          <a:xfrm>
            <a:off x="495300" y="3916908"/>
            <a:ext cx="4254121" cy="2685950"/>
          </a:xfrm>
          <a:prstGeom prst="rect">
            <a:avLst/>
          </a:prstGeom>
        </p:spPr>
      </p:pic>
      <p:sp>
        <p:nvSpPr>
          <p:cNvPr id="16" name="Flecha curvada hacia la izquierda 15"/>
          <p:cNvSpPr/>
          <p:nvPr/>
        </p:nvSpPr>
        <p:spPr>
          <a:xfrm>
            <a:off x="4913195" y="2483891"/>
            <a:ext cx="873456" cy="3207224"/>
          </a:xfrm>
          <a:prstGeom prst="curvedLef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s-EC">
              <a:solidFill>
                <a:schemeClr val="tx1"/>
              </a:solidFill>
            </a:endParaRPr>
          </a:p>
        </p:txBody>
      </p:sp>
      <p:graphicFrame>
        <p:nvGraphicFramePr>
          <p:cNvPr id="19" name="Diagrama 18"/>
          <p:cNvGraphicFramePr/>
          <p:nvPr>
            <p:extLst>
              <p:ext uri="{D42A27DB-BD31-4B8C-83A1-F6EECF244321}">
                <p14:modId xmlns:p14="http://schemas.microsoft.com/office/powerpoint/2010/main" val="566510373"/>
              </p:ext>
            </p:extLst>
          </p:nvPr>
        </p:nvGraphicFramePr>
        <p:xfrm>
          <a:off x="5595582" y="60705"/>
          <a:ext cx="2376227" cy="139573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1506260542"/>
              </p:ext>
            </p:extLst>
          </p:nvPr>
        </p:nvGraphicFramePr>
        <p:xfrm>
          <a:off x="7931914" y="509659"/>
          <a:ext cx="3941637" cy="630936"/>
        </p:xfrm>
        <a:graphic>
          <a:graphicData uri="http://schemas.openxmlformats.org/drawingml/2006/table">
            <a:tbl>
              <a:tblPr firstRow="1" firstCol="1" bandRow="1">
                <a:tableStyleId>{00A15C55-8517-42AA-B614-E9B94910E393}</a:tableStyleId>
              </a:tblPr>
              <a:tblGrid>
                <a:gridCol w="1678016"/>
                <a:gridCol w="2263621"/>
              </a:tblGrid>
              <a:tr h="69215">
                <a:tc>
                  <a:txBody>
                    <a:bodyPr/>
                    <a:lstStyle/>
                    <a:p>
                      <a:pPr algn="ctr">
                        <a:lnSpc>
                          <a:spcPct val="115000"/>
                        </a:lnSpc>
                        <a:spcAft>
                          <a:spcPts val="0"/>
                        </a:spcAft>
                      </a:pPr>
                      <a:r>
                        <a:rPr lang="es-EC" sz="1800" dirty="0">
                          <a:effectLst/>
                        </a:rPr>
                        <a:t>MN.SGC-4</a:t>
                      </a:r>
                      <a:endParaRPr lang="es-EC"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s-EC" sz="1800" dirty="0">
                          <a:effectLst/>
                        </a:rPr>
                        <a:t>Manual de procedimientos</a:t>
                      </a:r>
                      <a:endParaRPr lang="es-EC"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18" name="Tabla 17"/>
          <p:cNvGraphicFramePr>
            <a:graphicFrameLocks noGrp="1"/>
          </p:cNvGraphicFramePr>
          <p:nvPr>
            <p:extLst>
              <p:ext uri="{D42A27DB-BD31-4B8C-83A1-F6EECF244321}">
                <p14:modId xmlns:p14="http://schemas.microsoft.com/office/powerpoint/2010/main" val="2423624737"/>
              </p:ext>
            </p:extLst>
          </p:nvPr>
        </p:nvGraphicFramePr>
        <p:xfrm>
          <a:off x="7983940" y="1791716"/>
          <a:ext cx="3889612" cy="2011680"/>
        </p:xfrm>
        <a:graphic>
          <a:graphicData uri="http://schemas.openxmlformats.org/drawingml/2006/table">
            <a:tbl>
              <a:tblPr firstRow="1" firstCol="1" bandRow="1">
                <a:tableStyleId>{1E171933-4619-4E11-9A3F-F7608DF75F80}</a:tableStyleId>
              </a:tblPr>
              <a:tblGrid>
                <a:gridCol w="1023582"/>
                <a:gridCol w="2866030"/>
              </a:tblGrid>
              <a:tr h="69215">
                <a:tc>
                  <a:txBody>
                    <a:bodyPr/>
                    <a:lstStyle/>
                    <a:p>
                      <a:pPr algn="just">
                        <a:lnSpc>
                          <a:spcPct val="100000"/>
                        </a:lnSpc>
                        <a:spcAft>
                          <a:spcPts val="0"/>
                        </a:spcAft>
                      </a:pPr>
                      <a:r>
                        <a:rPr lang="es-EC" sz="1200" dirty="0">
                          <a:solidFill>
                            <a:schemeClr val="bg1">
                              <a:lumMod val="95000"/>
                              <a:lumOff val="5000"/>
                            </a:schemeClr>
                          </a:solidFill>
                          <a:effectLst/>
                        </a:rPr>
                        <a:t>PR.GO-P2.1</a:t>
                      </a:r>
                      <a:endParaRPr lang="es-EC" sz="1800" dirty="0">
                        <a:solidFill>
                          <a:schemeClr val="bg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algn="just">
                        <a:lnSpc>
                          <a:spcPct val="100000"/>
                        </a:lnSpc>
                        <a:spcAft>
                          <a:spcPts val="0"/>
                        </a:spcAft>
                      </a:pPr>
                      <a:r>
                        <a:rPr lang="es-EC" sz="1200" b="0" dirty="0">
                          <a:solidFill>
                            <a:schemeClr val="bg1">
                              <a:lumMod val="95000"/>
                              <a:lumOff val="5000"/>
                            </a:schemeClr>
                          </a:solidFill>
                          <a:effectLst/>
                        </a:rPr>
                        <a:t>Control y monitoreo</a:t>
                      </a:r>
                      <a:endParaRPr lang="es-EC" sz="1800" b="0" dirty="0">
                        <a:solidFill>
                          <a:schemeClr val="bg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r>
              <a:tr h="69215">
                <a:tc>
                  <a:txBody>
                    <a:bodyPr/>
                    <a:lstStyle/>
                    <a:p>
                      <a:pPr algn="just">
                        <a:lnSpc>
                          <a:spcPct val="100000"/>
                        </a:lnSpc>
                        <a:spcAft>
                          <a:spcPts val="0"/>
                        </a:spcAft>
                      </a:pPr>
                      <a:r>
                        <a:rPr lang="es-EC" sz="1200">
                          <a:effectLst/>
                        </a:rPr>
                        <a:t>PR.GO-P3.1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s-EC" sz="1200" dirty="0">
                          <a:effectLst/>
                        </a:rPr>
                        <a:t>Vigilancia móvil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9215">
                <a:tc>
                  <a:txBody>
                    <a:bodyPr/>
                    <a:lstStyle/>
                    <a:p>
                      <a:pPr algn="just">
                        <a:lnSpc>
                          <a:spcPct val="100000"/>
                        </a:lnSpc>
                        <a:spcAft>
                          <a:spcPts val="0"/>
                        </a:spcAft>
                      </a:pPr>
                      <a:r>
                        <a:rPr lang="es-EC" sz="1200">
                          <a:effectLst/>
                        </a:rPr>
                        <a:t>PR.GO-P4.1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s-EC" sz="1200">
                          <a:effectLst/>
                        </a:rPr>
                        <a:t>Vigilancia fija</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9215">
                <a:tc>
                  <a:txBody>
                    <a:bodyPr/>
                    <a:lstStyle/>
                    <a:p>
                      <a:pPr algn="just">
                        <a:lnSpc>
                          <a:spcPct val="100000"/>
                        </a:lnSpc>
                        <a:spcAft>
                          <a:spcPts val="0"/>
                        </a:spcAft>
                      </a:pPr>
                      <a:r>
                        <a:rPr lang="es-EC" sz="1200">
                          <a:effectLst/>
                        </a:rPr>
                        <a:t>PR.GA-P1.1</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s-EC" sz="1200">
                          <a:effectLst/>
                        </a:rPr>
                        <a:t>Reclutamiento y selección de personal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9215">
                <a:tc>
                  <a:txBody>
                    <a:bodyPr/>
                    <a:lstStyle/>
                    <a:p>
                      <a:pPr algn="just">
                        <a:lnSpc>
                          <a:spcPct val="100000"/>
                        </a:lnSpc>
                        <a:spcAft>
                          <a:spcPts val="0"/>
                        </a:spcAft>
                      </a:pPr>
                      <a:r>
                        <a:rPr lang="es-EC" sz="1200">
                          <a:effectLst/>
                        </a:rPr>
                        <a:t>PR.GA-P1.2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s-EC" sz="1200" dirty="0">
                          <a:effectLst/>
                        </a:rPr>
                        <a:t>Inducción para el personal de nuevo ingreso</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9215">
                <a:tc>
                  <a:txBody>
                    <a:bodyPr/>
                    <a:lstStyle/>
                    <a:p>
                      <a:pPr algn="just">
                        <a:lnSpc>
                          <a:spcPct val="100000"/>
                        </a:lnSpc>
                        <a:spcAft>
                          <a:spcPts val="0"/>
                        </a:spcAft>
                      </a:pPr>
                      <a:r>
                        <a:rPr lang="es-EC" sz="1200">
                          <a:effectLst/>
                        </a:rPr>
                        <a:t>PR.GA-P1.3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s-EC" sz="1200">
                          <a:effectLst/>
                        </a:rPr>
                        <a:t>Evaluación de desempeño</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9215">
                <a:tc>
                  <a:txBody>
                    <a:bodyPr/>
                    <a:lstStyle/>
                    <a:p>
                      <a:pPr algn="just">
                        <a:lnSpc>
                          <a:spcPct val="100000"/>
                        </a:lnSpc>
                        <a:spcAft>
                          <a:spcPts val="0"/>
                        </a:spcAft>
                      </a:pPr>
                      <a:r>
                        <a:rPr lang="es-EC" sz="1200">
                          <a:effectLst/>
                        </a:rPr>
                        <a:t>PR.GA-P1.4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s-EC" sz="1200">
                          <a:effectLst/>
                        </a:rPr>
                        <a:t>Formación y capacitación</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9215">
                <a:tc>
                  <a:txBody>
                    <a:bodyPr/>
                    <a:lstStyle/>
                    <a:p>
                      <a:pPr algn="just">
                        <a:lnSpc>
                          <a:spcPct val="100000"/>
                        </a:lnSpc>
                        <a:spcAft>
                          <a:spcPts val="0"/>
                        </a:spcAft>
                      </a:pPr>
                      <a:r>
                        <a:rPr lang="es-EC" sz="1200">
                          <a:effectLst/>
                        </a:rPr>
                        <a:t>PL.GA-P1.4</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s-EC" sz="1200">
                          <a:effectLst/>
                        </a:rPr>
                        <a:t>Plan de capacitaciones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9215">
                <a:tc>
                  <a:txBody>
                    <a:bodyPr/>
                    <a:lstStyle/>
                    <a:p>
                      <a:pPr algn="just">
                        <a:lnSpc>
                          <a:spcPct val="100000"/>
                        </a:lnSpc>
                        <a:spcAft>
                          <a:spcPts val="0"/>
                        </a:spcAft>
                      </a:pPr>
                      <a:r>
                        <a:rPr lang="es-EC" sz="1200">
                          <a:effectLst/>
                        </a:rPr>
                        <a:t>PR.GA-P1.5</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s-EC" sz="1200">
                          <a:effectLst/>
                        </a:rPr>
                        <a:t>Solicitud de vacaciones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9215">
                <a:tc>
                  <a:txBody>
                    <a:bodyPr/>
                    <a:lstStyle/>
                    <a:p>
                      <a:pPr algn="just">
                        <a:lnSpc>
                          <a:spcPct val="100000"/>
                        </a:lnSpc>
                        <a:spcAft>
                          <a:spcPts val="0"/>
                        </a:spcAft>
                      </a:pPr>
                      <a:r>
                        <a:rPr lang="es-EC" sz="1200" dirty="0">
                          <a:effectLst/>
                        </a:rPr>
                        <a:t>PR.GA-P1.6</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s-EC" sz="1200" dirty="0">
                          <a:effectLst/>
                        </a:rPr>
                        <a:t>Desvinculación laboral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22" name="Diagrama 21"/>
          <p:cNvGraphicFramePr/>
          <p:nvPr>
            <p:extLst>
              <p:ext uri="{D42A27DB-BD31-4B8C-83A1-F6EECF244321}">
                <p14:modId xmlns:p14="http://schemas.microsoft.com/office/powerpoint/2010/main" val="1182139204"/>
              </p:ext>
            </p:extLst>
          </p:nvPr>
        </p:nvGraphicFramePr>
        <p:xfrm>
          <a:off x="5625154" y="4562014"/>
          <a:ext cx="2376227" cy="1395737"/>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20" name="Tabla 19"/>
          <p:cNvGraphicFramePr>
            <a:graphicFrameLocks noGrp="1"/>
          </p:cNvGraphicFramePr>
          <p:nvPr>
            <p:extLst>
              <p:ext uri="{D42A27DB-BD31-4B8C-83A1-F6EECF244321}">
                <p14:modId xmlns:p14="http://schemas.microsoft.com/office/powerpoint/2010/main" val="208454546"/>
              </p:ext>
            </p:extLst>
          </p:nvPr>
        </p:nvGraphicFramePr>
        <p:xfrm>
          <a:off x="7970293" y="4194343"/>
          <a:ext cx="3892542" cy="2131079"/>
        </p:xfrm>
        <a:graphic>
          <a:graphicData uri="http://schemas.openxmlformats.org/drawingml/2006/table">
            <a:tbl>
              <a:tblPr firstRow="1" firstCol="1" bandRow="1">
                <a:tableStyleId>{1E171933-4619-4E11-9A3F-F7608DF75F80}</a:tableStyleId>
              </a:tblPr>
              <a:tblGrid>
                <a:gridCol w="1269242"/>
                <a:gridCol w="2623300"/>
              </a:tblGrid>
              <a:tr h="199937">
                <a:tc>
                  <a:txBody>
                    <a:bodyPr/>
                    <a:lstStyle/>
                    <a:p>
                      <a:pPr algn="ctr">
                        <a:lnSpc>
                          <a:spcPct val="100000"/>
                        </a:lnSpc>
                        <a:spcAft>
                          <a:spcPts val="0"/>
                        </a:spcAft>
                      </a:pPr>
                      <a:r>
                        <a:rPr lang="es-EC" sz="1200" dirty="0">
                          <a:solidFill>
                            <a:schemeClr val="bg1">
                              <a:lumMod val="95000"/>
                              <a:lumOff val="5000"/>
                            </a:schemeClr>
                          </a:solidFill>
                          <a:effectLst/>
                        </a:rPr>
                        <a:t>FR.GO-P2.1-1</a:t>
                      </a:r>
                      <a:endParaRPr lang="es-EC" sz="1800" dirty="0">
                        <a:solidFill>
                          <a:schemeClr val="bg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solidFill>
                      <a:schemeClr val="tx1"/>
                    </a:solidFill>
                  </a:tcPr>
                </a:tc>
                <a:tc>
                  <a:txBody>
                    <a:bodyPr/>
                    <a:lstStyle/>
                    <a:p>
                      <a:pPr algn="just">
                        <a:lnSpc>
                          <a:spcPct val="100000"/>
                        </a:lnSpc>
                        <a:spcAft>
                          <a:spcPts val="0"/>
                        </a:spcAft>
                      </a:pPr>
                      <a:r>
                        <a:rPr lang="es-EC" sz="1200" dirty="0">
                          <a:solidFill>
                            <a:schemeClr val="bg1">
                              <a:lumMod val="95000"/>
                              <a:lumOff val="5000"/>
                            </a:schemeClr>
                          </a:solidFill>
                          <a:effectLst/>
                        </a:rPr>
                        <a:t>Control de rutas</a:t>
                      </a:r>
                      <a:endParaRPr lang="es-EC" sz="1800" dirty="0">
                        <a:solidFill>
                          <a:schemeClr val="bg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solidFill>
                      <a:schemeClr val="tx1"/>
                    </a:solidFill>
                  </a:tcPr>
                </a:tc>
              </a:tr>
              <a:tr h="199937">
                <a:tc>
                  <a:txBody>
                    <a:bodyPr/>
                    <a:lstStyle/>
                    <a:p>
                      <a:pPr algn="ctr">
                        <a:lnSpc>
                          <a:spcPct val="100000"/>
                        </a:lnSpc>
                        <a:spcAft>
                          <a:spcPts val="0"/>
                        </a:spcAft>
                      </a:pPr>
                      <a:r>
                        <a:rPr lang="es-EC" sz="1200">
                          <a:effectLst/>
                        </a:rPr>
                        <a:t>FR.GO-P2.1-2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c>
                  <a:txBody>
                    <a:bodyPr/>
                    <a:lstStyle/>
                    <a:p>
                      <a:pPr algn="just">
                        <a:lnSpc>
                          <a:spcPct val="100000"/>
                        </a:lnSpc>
                        <a:spcAft>
                          <a:spcPts val="0"/>
                        </a:spcAft>
                      </a:pPr>
                      <a:r>
                        <a:rPr lang="es-EC" sz="1200" dirty="0">
                          <a:effectLst/>
                        </a:rPr>
                        <a:t>Informe de novedades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tc>
              </a:tr>
              <a:tr h="199937">
                <a:tc>
                  <a:txBody>
                    <a:bodyPr/>
                    <a:lstStyle/>
                    <a:p>
                      <a:pPr algn="ctr">
                        <a:lnSpc>
                          <a:spcPct val="100000"/>
                        </a:lnSpc>
                        <a:spcAft>
                          <a:spcPts val="0"/>
                        </a:spcAft>
                      </a:pPr>
                      <a:r>
                        <a:rPr lang="es-EC" sz="1200">
                          <a:effectLst/>
                        </a:rPr>
                        <a:t>FR.GO-P2.1-3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c>
                  <a:txBody>
                    <a:bodyPr/>
                    <a:lstStyle/>
                    <a:p>
                      <a:pPr algn="just">
                        <a:lnSpc>
                          <a:spcPct val="100000"/>
                        </a:lnSpc>
                        <a:spcAft>
                          <a:spcPts val="0"/>
                        </a:spcAft>
                      </a:pPr>
                      <a:r>
                        <a:rPr lang="es-EC" sz="1200">
                          <a:effectLst/>
                        </a:rPr>
                        <a:t>Designación de personal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tc>
              </a:tr>
              <a:tr h="199937">
                <a:tc>
                  <a:txBody>
                    <a:bodyPr/>
                    <a:lstStyle/>
                    <a:p>
                      <a:pPr algn="ctr">
                        <a:lnSpc>
                          <a:spcPct val="100000"/>
                        </a:lnSpc>
                        <a:spcAft>
                          <a:spcPts val="0"/>
                        </a:spcAft>
                      </a:pPr>
                      <a:r>
                        <a:rPr lang="es-EC" sz="1200" dirty="0">
                          <a:effectLst/>
                        </a:rPr>
                        <a:t>FR.GO-P3.1-1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c>
                  <a:txBody>
                    <a:bodyPr/>
                    <a:lstStyle/>
                    <a:p>
                      <a:pPr algn="just">
                        <a:lnSpc>
                          <a:spcPct val="100000"/>
                        </a:lnSpc>
                        <a:spcAft>
                          <a:spcPts val="0"/>
                        </a:spcAft>
                      </a:pPr>
                      <a:r>
                        <a:rPr lang="es-EC" sz="1200" dirty="0">
                          <a:effectLst/>
                        </a:rPr>
                        <a:t>Control de rutas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tc>
              </a:tr>
              <a:tr h="199937">
                <a:tc>
                  <a:txBody>
                    <a:bodyPr/>
                    <a:lstStyle/>
                    <a:p>
                      <a:pPr algn="ctr">
                        <a:lnSpc>
                          <a:spcPct val="100000"/>
                        </a:lnSpc>
                        <a:spcAft>
                          <a:spcPts val="0"/>
                        </a:spcAft>
                      </a:pPr>
                      <a:r>
                        <a:rPr lang="es-EC" sz="1200">
                          <a:effectLst/>
                        </a:rPr>
                        <a:t>FR.GO-P3.1-2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c>
                  <a:txBody>
                    <a:bodyPr/>
                    <a:lstStyle/>
                    <a:p>
                      <a:pPr algn="just">
                        <a:lnSpc>
                          <a:spcPct val="100000"/>
                        </a:lnSpc>
                        <a:spcAft>
                          <a:spcPts val="0"/>
                        </a:spcAft>
                      </a:pPr>
                      <a:r>
                        <a:rPr lang="es-EC" sz="1200" dirty="0">
                          <a:effectLst/>
                        </a:rPr>
                        <a:t>Informe de novedades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tc>
              </a:tr>
              <a:tr h="199937">
                <a:tc>
                  <a:txBody>
                    <a:bodyPr/>
                    <a:lstStyle/>
                    <a:p>
                      <a:pPr algn="ctr">
                        <a:lnSpc>
                          <a:spcPct val="100000"/>
                        </a:lnSpc>
                        <a:spcAft>
                          <a:spcPts val="0"/>
                        </a:spcAft>
                      </a:pPr>
                      <a:r>
                        <a:rPr lang="es-EC" sz="1200">
                          <a:effectLst/>
                        </a:rPr>
                        <a:t>FR.GO-P3.1-3</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c>
                  <a:txBody>
                    <a:bodyPr/>
                    <a:lstStyle/>
                    <a:p>
                      <a:pPr algn="just">
                        <a:lnSpc>
                          <a:spcPct val="100000"/>
                        </a:lnSpc>
                        <a:spcAft>
                          <a:spcPts val="0"/>
                        </a:spcAft>
                      </a:pPr>
                      <a:r>
                        <a:rPr lang="es-EC" sz="1200">
                          <a:effectLst/>
                        </a:rPr>
                        <a:t>Designación de personal</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r>
              <a:tr h="199937">
                <a:tc>
                  <a:txBody>
                    <a:bodyPr/>
                    <a:lstStyle/>
                    <a:p>
                      <a:pPr algn="ctr">
                        <a:lnSpc>
                          <a:spcPct val="100000"/>
                        </a:lnSpc>
                        <a:spcAft>
                          <a:spcPts val="0"/>
                        </a:spcAft>
                      </a:pPr>
                      <a:r>
                        <a:rPr lang="es-EC" sz="1200" dirty="0">
                          <a:effectLst/>
                        </a:rPr>
                        <a:t>FR.GO-P4.1-1</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c>
                  <a:txBody>
                    <a:bodyPr/>
                    <a:lstStyle/>
                    <a:p>
                      <a:pPr algn="just">
                        <a:lnSpc>
                          <a:spcPct val="100000"/>
                        </a:lnSpc>
                        <a:spcAft>
                          <a:spcPts val="0"/>
                        </a:spcAft>
                      </a:pPr>
                      <a:r>
                        <a:rPr lang="es-EC" sz="1200">
                          <a:effectLst/>
                        </a:rPr>
                        <a:t>Informe de novedades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r>
              <a:tr h="199937">
                <a:tc>
                  <a:txBody>
                    <a:bodyPr/>
                    <a:lstStyle/>
                    <a:p>
                      <a:pPr algn="ctr">
                        <a:lnSpc>
                          <a:spcPct val="100000"/>
                        </a:lnSpc>
                        <a:spcAft>
                          <a:spcPts val="0"/>
                        </a:spcAft>
                      </a:pPr>
                      <a:r>
                        <a:rPr lang="es-EC" sz="1200">
                          <a:effectLst/>
                        </a:rPr>
                        <a:t>FR.GO-P4.1-2</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c>
                  <a:txBody>
                    <a:bodyPr/>
                    <a:lstStyle/>
                    <a:p>
                      <a:pPr algn="just">
                        <a:lnSpc>
                          <a:spcPct val="100000"/>
                        </a:lnSpc>
                        <a:spcAft>
                          <a:spcPts val="0"/>
                        </a:spcAft>
                      </a:pPr>
                      <a:r>
                        <a:rPr lang="es-EC" sz="1200">
                          <a:effectLst/>
                        </a:rPr>
                        <a:t>Registro de entrada y salida de personas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r>
              <a:tr h="199937">
                <a:tc>
                  <a:txBody>
                    <a:bodyPr/>
                    <a:lstStyle/>
                    <a:p>
                      <a:pPr algn="ctr">
                        <a:lnSpc>
                          <a:spcPct val="100000"/>
                        </a:lnSpc>
                        <a:spcAft>
                          <a:spcPts val="0"/>
                        </a:spcAft>
                      </a:pPr>
                      <a:r>
                        <a:rPr lang="es-EC" sz="1200" dirty="0">
                          <a:effectLst/>
                        </a:rPr>
                        <a:t>FR.GO-P4.1-3</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c>
                  <a:txBody>
                    <a:bodyPr/>
                    <a:lstStyle/>
                    <a:p>
                      <a:pPr algn="just">
                        <a:lnSpc>
                          <a:spcPct val="100000"/>
                        </a:lnSpc>
                        <a:spcAft>
                          <a:spcPts val="0"/>
                        </a:spcAft>
                      </a:pPr>
                      <a:r>
                        <a:rPr lang="es-EC" sz="1200" dirty="0">
                          <a:effectLst/>
                        </a:rPr>
                        <a:t>Registro de entrada y salida de vehículos</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46" marR="66646" marT="0" marB="0" anchor="ctr"/>
                </a:tc>
              </a:tr>
            </a:tbl>
          </a:graphicData>
        </a:graphic>
      </p:graphicFrame>
    </p:spTree>
    <p:extLst>
      <p:ext uri="{BB962C8B-B14F-4D97-AF65-F5344CB8AC3E}">
        <p14:creationId xmlns:p14="http://schemas.microsoft.com/office/powerpoint/2010/main" val="3122702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5" grpId="0">
        <p:bldAsOne/>
      </p:bldGraphic>
      <p:bldP spid="16" grpId="0" animBg="1"/>
      <p:bldGraphic spid="19" grpId="0">
        <p:bldAsOne/>
      </p:bldGraphic>
      <p:bldGraphic spid="2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MANUAL DE GESTIÓN DE RIESGOS:</a:t>
              </a:r>
              <a:endParaRPr lang="es-EC" sz="2800" b="1" kern="1200" dirty="0"/>
            </a:p>
          </p:txBody>
        </p:sp>
      </p:grpSp>
      <p:sp>
        <p:nvSpPr>
          <p:cNvPr id="8" name="Rectangle 2"/>
          <p:cNvSpPr>
            <a:spLocks noChangeArrowheads="1"/>
          </p:cNvSpPr>
          <p:nvPr/>
        </p:nvSpPr>
        <p:spPr bwMode="auto">
          <a:xfrm>
            <a:off x="2498501" y="18545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6" name="Imagen 1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077" t="24207" r="16189" b="24860"/>
          <a:stretch/>
        </p:blipFill>
        <p:spPr>
          <a:xfrm>
            <a:off x="7321106" y="2112914"/>
            <a:ext cx="2546790" cy="1682760"/>
          </a:xfrm>
          <a:prstGeom prst="rect">
            <a:avLst/>
          </a:prstGeom>
        </p:spPr>
      </p:pic>
      <p:pic>
        <p:nvPicPr>
          <p:cNvPr id="17" name="Imagen 1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8916" t="31856" r="16924" b="40158"/>
          <a:stretch/>
        </p:blipFill>
        <p:spPr>
          <a:xfrm>
            <a:off x="9958361" y="2112914"/>
            <a:ext cx="2027742" cy="900297"/>
          </a:xfrm>
          <a:prstGeom prst="rect">
            <a:avLst/>
          </a:prstGeom>
        </p:spPr>
      </p:pic>
      <p:pic>
        <p:nvPicPr>
          <p:cNvPr id="18" name="Imagen 1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8916" t="63946" r="16924" b="10868"/>
          <a:stretch/>
        </p:blipFill>
        <p:spPr>
          <a:xfrm>
            <a:off x="9958361" y="3161799"/>
            <a:ext cx="2027742" cy="633523"/>
          </a:xfrm>
          <a:prstGeom prst="rect">
            <a:avLst/>
          </a:prstGeom>
        </p:spPr>
      </p:pic>
      <p:pic>
        <p:nvPicPr>
          <p:cNvPr id="19" name="Imagen 18"/>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29476" t="27005" r="7379" b="20942"/>
          <a:stretch/>
        </p:blipFill>
        <p:spPr>
          <a:xfrm>
            <a:off x="7321106" y="4473317"/>
            <a:ext cx="4664997" cy="2162017"/>
          </a:xfrm>
          <a:prstGeom prst="rect">
            <a:avLst/>
          </a:prstGeom>
        </p:spPr>
      </p:pic>
      <p:pic>
        <p:nvPicPr>
          <p:cNvPr id="23" name="Imagen 22"/>
          <p:cNvPicPr>
            <a:picLocks noChangeAspect="1"/>
          </p:cNvPicPr>
          <p:nvPr/>
        </p:nvPicPr>
        <p:blipFill>
          <a:blip r:embed="rId8"/>
          <a:stretch>
            <a:fillRect/>
          </a:stretch>
        </p:blipFill>
        <p:spPr>
          <a:xfrm>
            <a:off x="3518960" y="4036867"/>
            <a:ext cx="2941090" cy="1165922"/>
          </a:xfrm>
          <a:prstGeom prst="rect">
            <a:avLst/>
          </a:prstGeom>
        </p:spPr>
      </p:pic>
      <p:pic>
        <p:nvPicPr>
          <p:cNvPr id="24" name="Imagen 23"/>
          <p:cNvPicPr>
            <a:picLocks noChangeAspect="1"/>
          </p:cNvPicPr>
          <p:nvPr/>
        </p:nvPicPr>
        <p:blipFill>
          <a:blip r:embed="rId9"/>
          <a:stretch>
            <a:fillRect/>
          </a:stretch>
        </p:blipFill>
        <p:spPr>
          <a:xfrm>
            <a:off x="3518960" y="5240484"/>
            <a:ext cx="2941090" cy="1165922"/>
          </a:xfrm>
          <a:prstGeom prst="rect">
            <a:avLst/>
          </a:prstGeom>
        </p:spPr>
      </p:pic>
      <p:pic>
        <p:nvPicPr>
          <p:cNvPr id="25" name="Imagen 24"/>
          <p:cNvPicPr>
            <a:picLocks noChangeAspect="1"/>
          </p:cNvPicPr>
          <p:nvPr/>
        </p:nvPicPr>
        <p:blipFill>
          <a:blip r:embed="rId10"/>
          <a:stretch>
            <a:fillRect/>
          </a:stretch>
        </p:blipFill>
        <p:spPr>
          <a:xfrm>
            <a:off x="283282" y="1960398"/>
            <a:ext cx="2713608" cy="4856658"/>
          </a:xfrm>
          <a:prstGeom prst="rect">
            <a:avLst/>
          </a:prstGeom>
        </p:spPr>
      </p:pic>
      <p:pic>
        <p:nvPicPr>
          <p:cNvPr id="26" name="Imagen 25"/>
          <p:cNvPicPr>
            <a:picLocks noChangeAspect="1"/>
          </p:cNvPicPr>
          <p:nvPr/>
        </p:nvPicPr>
        <p:blipFill>
          <a:blip r:embed="rId11"/>
          <a:stretch>
            <a:fillRect/>
          </a:stretch>
        </p:blipFill>
        <p:spPr>
          <a:xfrm>
            <a:off x="3247180" y="1797742"/>
            <a:ext cx="3212870" cy="2036240"/>
          </a:xfrm>
          <a:prstGeom prst="rect">
            <a:avLst/>
          </a:prstGeom>
        </p:spPr>
      </p:pic>
      <p:sp>
        <p:nvSpPr>
          <p:cNvPr id="27" name="Llamada de flecha hacia abajo 26"/>
          <p:cNvSpPr/>
          <p:nvPr/>
        </p:nvSpPr>
        <p:spPr>
          <a:xfrm>
            <a:off x="283282" y="1337856"/>
            <a:ext cx="2713609"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METODOLOGÍA ISO 31000</a:t>
            </a:r>
            <a:endParaRPr lang="es-EC" dirty="0"/>
          </a:p>
        </p:txBody>
      </p:sp>
      <p:sp>
        <p:nvSpPr>
          <p:cNvPr id="31" name="Flecha derecha 30"/>
          <p:cNvSpPr/>
          <p:nvPr/>
        </p:nvSpPr>
        <p:spPr>
          <a:xfrm>
            <a:off x="2195084" y="2625572"/>
            <a:ext cx="926951" cy="34119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32" name="Abrir llave 31"/>
          <p:cNvSpPr/>
          <p:nvPr/>
        </p:nvSpPr>
        <p:spPr>
          <a:xfrm>
            <a:off x="3122035" y="4002558"/>
            <a:ext cx="396925" cy="2475851"/>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C"/>
          </a:p>
        </p:txBody>
      </p:sp>
      <p:sp>
        <p:nvSpPr>
          <p:cNvPr id="33" name="Flecha derecha 32"/>
          <p:cNvSpPr/>
          <p:nvPr/>
        </p:nvSpPr>
        <p:spPr>
          <a:xfrm rot="2835269">
            <a:off x="1923409" y="4295685"/>
            <a:ext cx="1467721" cy="34119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34" name="Llamada de flecha hacia abajo 33"/>
          <p:cNvSpPr/>
          <p:nvPr/>
        </p:nvSpPr>
        <p:spPr>
          <a:xfrm>
            <a:off x="7321107" y="1292500"/>
            <a:ext cx="4664996"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ANÁLISIS DE RIESGOS</a:t>
            </a:r>
          </a:p>
        </p:txBody>
      </p:sp>
      <p:sp>
        <p:nvSpPr>
          <p:cNvPr id="35" name="Llamada de flecha hacia abajo 34"/>
          <p:cNvSpPr/>
          <p:nvPr/>
        </p:nvSpPr>
        <p:spPr>
          <a:xfrm>
            <a:off x="7321106" y="3901429"/>
            <a:ext cx="4664996"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EVALUACIÓN DE LOS RIESGOS </a:t>
            </a:r>
          </a:p>
        </p:txBody>
      </p:sp>
      <p:sp>
        <p:nvSpPr>
          <p:cNvPr id="22" name="Pergamino horizontal 21"/>
          <p:cNvSpPr/>
          <p:nvPr/>
        </p:nvSpPr>
        <p:spPr>
          <a:xfrm>
            <a:off x="5766774" y="5658941"/>
            <a:ext cx="1782058" cy="1158115"/>
          </a:xfrm>
          <a:prstGeom prst="horizontalScroll">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s-EC" sz="1600" dirty="0" smtClean="0">
                <a:solidFill>
                  <a:schemeClr val="tx1"/>
                </a:solidFill>
              </a:rPr>
              <a:t>PÉRDIDAS ECONÓMICAS</a:t>
            </a:r>
            <a:endParaRPr lang="es-EC" sz="1600" dirty="0">
              <a:solidFill>
                <a:schemeClr val="tx1"/>
              </a:solidFill>
            </a:endParaRPr>
          </a:p>
        </p:txBody>
      </p:sp>
    </p:spTree>
    <p:extLst>
      <p:ext uri="{BB962C8B-B14F-4D97-AF65-F5344CB8AC3E}">
        <p14:creationId xmlns:p14="http://schemas.microsoft.com/office/powerpoint/2010/main" val="142490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anim calcmode="lin" valueType="num">
                                      <p:cBhvr>
                                        <p:cTn id="59" dur="1000" fill="hold"/>
                                        <p:tgtEl>
                                          <p:spTgt spid="34"/>
                                        </p:tgtEl>
                                        <p:attrNameLst>
                                          <p:attrName>ppt_x</p:attrName>
                                        </p:attrNameLst>
                                      </p:cBhvr>
                                      <p:tavLst>
                                        <p:tav tm="0">
                                          <p:val>
                                            <p:strVal val="#ppt_x"/>
                                          </p:val>
                                        </p:tav>
                                        <p:tav tm="100000">
                                          <p:val>
                                            <p:strVal val="#ppt_x"/>
                                          </p:val>
                                        </p:tav>
                                      </p:tavLst>
                                    </p:anim>
                                    <p:anim calcmode="lin" valueType="num">
                                      <p:cBhvr>
                                        <p:cTn id="60" dur="1000" fill="hold"/>
                                        <p:tgtEl>
                                          <p:spTgt spid="3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1000"/>
                                        <p:tgtEl>
                                          <p:spTgt spid="35"/>
                                        </p:tgtEl>
                                      </p:cBhvr>
                                    </p:animEffect>
                                    <p:anim calcmode="lin" valueType="num">
                                      <p:cBhvr>
                                        <p:cTn id="81" dur="1000" fill="hold"/>
                                        <p:tgtEl>
                                          <p:spTgt spid="35"/>
                                        </p:tgtEl>
                                        <p:attrNameLst>
                                          <p:attrName>ppt_x</p:attrName>
                                        </p:attrNameLst>
                                      </p:cBhvr>
                                      <p:tavLst>
                                        <p:tav tm="0">
                                          <p:val>
                                            <p:strVal val="#ppt_x"/>
                                          </p:val>
                                        </p:tav>
                                        <p:tav tm="100000">
                                          <p:val>
                                            <p:strVal val="#ppt_x"/>
                                          </p:val>
                                        </p:tav>
                                      </p:tavLst>
                                    </p:anim>
                                    <p:anim calcmode="lin" valueType="num">
                                      <p:cBhvr>
                                        <p:cTn id="82" dur="1000" fill="hold"/>
                                        <p:tgtEl>
                                          <p:spTgt spid="3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34" grpId="0" animBg="1"/>
      <p:bldP spid="35"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9094" y="756068"/>
            <a:ext cx="9787943" cy="1080938"/>
          </a:xfrm>
        </p:spPr>
        <p:txBody>
          <a:bodyPr>
            <a:noAutofit/>
          </a:bodyPr>
          <a:lstStyle/>
          <a:p>
            <a:pPr algn="just"/>
            <a:r>
              <a:rPr lang="es-EC" b="1" dirty="0" smtClean="0"/>
              <a:t>CAPÍTULO V – </a:t>
            </a:r>
            <a:r>
              <a:rPr lang="es-ES" sz="4000" b="1" dirty="0"/>
              <a:t>ANÁLISIS COMPARATIVO DE RESULTADOS Y PLAN DE </a:t>
            </a:r>
            <a:r>
              <a:rPr lang="es-ES" sz="4000" b="1" dirty="0" smtClean="0"/>
              <a:t>MEJORAS</a:t>
            </a:r>
            <a:endParaRPr lang="es-EC" sz="4000" b="1" dirty="0"/>
          </a:p>
        </p:txBody>
      </p:sp>
      <p:pic>
        <p:nvPicPr>
          <p:cNvPr id="4" name="Picture 2" descr="C:\Users\Alicia\Pictures\guapitos\face\descargar_selloUTN.jpg"/>
          <p:cNvPicPr/>
          <p:nvPr/>
        </p:nvPicPr>
        <p:blipFill>
          <a:blip r:embed="rId2">
            <a:extLst>
              <a:ext uri="{28A0092B-C50C-407E-A947-70E740481C1C}">
                <a14:useLocalDpi xmlns:a14="http://schemas.microsoft.com/office/drawing/2010/main" val="0"/>
              </a:ext>
            </a:extLst>
          </a:blip>
          <a:srcRect/>
          <a:stretch>
            <a:fillRect/>
          </a:stretch>
        </p:blipFill>
        <p:spPr bwMode="auto">
          <a:xfrm>
            <a:off x="10586501" y="614150"/>
            <a:ext cx="1505415" cy="1364775"/>
          </a:xfrm>
          <a:prstGeom prst="rect">
            <a:avLst/>
          </a:prstGeom>
          <a:noFill/>
          <a:extLst/>
        </p:spPr>
      </p:pic>
      <p:graphicFrame>
        <p:nvGraphicFramePr>
          <p:cNvPr id="7" name="Diagrama 6"/>
          <p:cNvGraphicFramePr/>
          <p:nvPr>
            <p:extLst>
              <p:ext uri="{D42A27DB-BD31-4B8C-83A1-F6EECF244321}">
                <p14:modId xmlns:p14="http://schemas.microsoft.com/office/powerpoint/2010/main" val="2425783433"/>
              </p:ext>
            </p:extLst>
          </p:nvPr>
        </p:nvGraphicFramePr>
        <p:xfrm>
          <a:off x="2978185" y="2625966"/>
          <a:ext cx="7440824" cy="2808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esultado de imagen para aqu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246" y="2494085"/>
            <a:ext cx="3623359" cy="219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7989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ANÁLISIS COMPARATIVO DE RESULTADOS:</a:t>
              </a:r>
              <a:endParaRPr lang="es-EC" sz="2800" b="1" kern="1200" dirty="0"/>
            </a:p>
          </p:txBody>
        </p:sp>
      </p:grpSp>
      <p:pic>
        <p:nvPicPr>
          <p:cNvPr id="13" name="Imagen 12"/>
          <p:cNvPicPr>
            <a:picLocks noChangeAspect="1"/>
          </p:cNvPicPr>
          <p:nvPr/>
        </p:nvPicPr>
        <p:blipFill>
          <a:blip r:embed="rId2"/>
          <a:stretch>
            <a:fillRect/>
          </a:stretch>
        </p:blipFill>
        <p:spPr>
          <a:xfrm>
            <a:off x="9820355" y="2938596"/>
            <a:ext cx="2216970" cy="3728904"/>
          </a:xfrm>
          <a:prstGeom prst="rect">
            <a:avLst/>
          </a:prstGeom>
        </p:spPr>
      </p:pic>
      <p:pic>
        <p:nvPicPr>
          <p:cNvPr id="15" name="Imagen 14"/>
          <p:cNvPicPr>
            <a:picLocks noChangeAspect="1"/>
          </p:cNvPicPr>
          <p:nvPr/>
        </p:nvPicPr>
        <p:blipFill>
          <a:blip r:embed="rId3"/>
          <a:stretch>
            <a:fillRect/>
          </a:stretch>
        </p:blipFill>
        <p:spPr>
          <a:xfrm>
            <a:off x="4977212" y="2938596"/>
            <a:ext cx="2352207" cy="3728904"/>
          </a:xfrm>
          <a:prstGeom prst="rect">
            <a:avLst/>
          </a:prstGeom>
        </p:spPr>
      </p:pic>
      <p:sp>
        <p:nvSpPr>
          <p:cNvPr id="17" name="Rectángulo 16"/>
          <p:cNvSpPr/>
          <p:nvPr/>
        </p:nvSpPr>
        <p:spPr>
          <a:xfrm>
            <a:off x="466300" y="1427855"/>
            <a:ext cx="922954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C" sz="1400" dirty="0" smtClean="0"/>
              <a:t>A continuación </a:t>
            </a:r>
            <a:r>
              <a:rPr lang="es-EC" sz="1400" dirty="0"/>
              <a:t>se presentan el análisis comparativo entre la auditoría inicial y una auditoría final después del diseño del SGC en la empresa Seguridad y Confiabilidad C.E.S.E.P Cía. Ltda. </a:t>
            </a:r>
          </a:p>
        </p:txBody>
      </p:sp>
      <p:sp>
        <p:nvSpPr>
          <p:cNvPr id="18" name="Llamada de flecha hacia abajo 17"/>
          <p:cNvSpPr/>
          <p:nvPr/>
        </p:nvSpPr>
        <p:spPr>
          <a:xfrm>
            <a:off x="466299" y="2316054"/>
            <a:ext cx="6896247"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ANÁLISIS COMPARATIVO DE RESULTADOS POR ÍTEM</a:t>
            </a:r>
            <a:endParaRPr lang="es-EC" dirty="0"/>
          </a:p>
        </p:txBody>
      </p:sp>
      <p:sp>
        <p:nvSpPr>
          <p:cNvPr id="19" name="Llamada de flecha hacia abajo 18"/>
          <p:cNvSpPr/>
          <p:nvPr/>
        </p:nvSpPr>
        <p:spPr>
          <a:xfrm>
            <a:off x="7487053" y="2316054"/>
            <a:ext cx="2208795"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TOTALES</a:t>
            </a:r>
            <a:endParaRPr lang="es-EC" dirty="0"/>
          </a:p>
        </p:txBody>
      </p:sp>
      <p:sp>
        <p:nvSpPr>
          <p:cNvPr id="20" name="Llamada de flecha hacia abajo 19"/>
          <p:cNvSpPr/>
          <p:nvPr/>
        </p:nvSpPr>
        <p:spPr>
          <a:xfrm>
            <a:off x="9820356" y="2316054"/>
            <a:ext cx="2216970"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EFICIENCIA SGC</a:t>
            </a:r>
            <a:endParaRPr lang="es-EC" dirty="0"/>
          </a:p>
        </p:txBody>
      </p:sp>
      <p:sp>
        <p:nvSpPr>
          <p:cNvPr id="21" name="CuadroTexto 20"/>
          <p:cNvSpPr txBox="1"/>
          <p:nvPr/>
        </p:nvSpPr>
        <p:spPr>
          <a:xfrm>
            <a:off x="9820355" y="1427856"/>
            <a:ext cx="221696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buFont typeface="Arial" panose="020B0604020202020204" pitchFamily="34" charset="0"/>
              <a:buChar char="•"/>
            </a:pPr>
            <a:r>
              <a:rPr lang="es-EC" sz="1200" dirty="0" smtClean="0"/>
              <a:t>Planificación estratégica</a:t>
            </a:r>
          </a:p>
          <a:p>
            <a:pPr marL="285750" indent="-285750">
              <a:buFont typeface="Arial" panose="020B0604020202020204" pitchFamily="34" charset="0"/>
              <a:buChar char="•"/>
            </a:pPr>
            <a:r>
              <a:rPr lang="es-EC" sz="1200" dirty="0" smtClean="0"/>
              <a:t>Gestión de riesgos  </a:t>
            </a:r>
            <a:endParaRPr lang="es-EC" sz="1200" dirty="0"/>
          </a:p>
        </p:txBody>
      </p:sp>
      <p:sp>
        <p:nvSpPr>
          <p:cNvPr id="22" name="Flecha abajo 21"/>
          <p:cNvSpPr/>
          <p:nvPr/>
        </p:nvSpPr>
        <p:spPr>
          <a:xfrm flipV="1">
            <a:off x="10699845" y="1951075"/>
            <a:ext cx="409433" cy="297592"/>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pic>
        <p:nvPicPr>
          <p:cNvPr id="2" name="Imagen 1"/>
          <p:cNvPicPr>
            <a:picLocks noChangeAspect="1"/>
          </p:cNvPicPr>
          <p:nvPr/>
        </p:nvPicPr>
        <p:blipFill>
          <a:blip r:embed="rId4"/>
          <a:stretch>
            <a:fillRect/>
          </a:stretch>
        </p:blipFill>
        <p:spPr>
          <a:xfrm>
            <a:off x="448739" y="2938596"/>
            <a:ext cx="4370839" cy="3714749"/>
          </a:xfrm>
          <a:prstGeom prst="rect">
            <a:avLst/>
          </a:prstGeom>
        </p:spPr>
      </p:pic>
      <p:graphicFrame>
        <p:nvGraphicFramePr>
          <p:cNvPr id="24" name="Gráfico 23"/>
          <p:cNvGraphicFramePr/>
          <p:nvPr>
            <p:extLst>
              <p:ext uri="{D42A27DB-BD31-4B8C-83A1-F6EECF244321}">
                <p14:modId xmlns:p14="http://schemas.microsoft.com/office/powerpoint/2010/main" val="3238861092"/>
              </p:ext>
            </p:extLst>
          </p:nvPr>
        </p:nvGraphicFramePr>
        <p:xfrm>
          <a:off x="7487053" y="2932781"/>
          <a:ext cx="2208795" cy="37205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6055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Graphic spid="2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4400" b="1" dirty="0" smtClean="0"/>
              <a:t>CAPÍTULO I – INTRODUCCIÓN </a:t>
            </a:r>
            <a:endParaRPr lang="es-EC" sz="4400" b="1" dirty="0"/>
          </a:p>
        </p:txBody>
      </p:sp>
      <p:pic>
        <p:nvPicPr>
          <p:cNvPr id="4" name="Picture 2" descr="C:\Users\Alicia\Pictures\guapitos\face\descargar_selloUTN.jpg"/>
          <p:cNvPicPr/>
          <p:nvPr/>
        </p:nvPicPr>
        <p:blipFill>
          <a:blip r:embed="rId2">
            <a:extLst>
              <a:ext uri="{28A0092B-C50C-407E-A947-70E740481C1C}">
                <a14:useLocalDpi xmlns:a14="http://schemas.microsoft.com/office/drawing/2010/main" val="0"/>
              </a:ext>
            </a:extLst>
          </a:blip>
          <a:srcRect/>
          <a:stretch>
            <a:fillRect/>
          </a:stretch>
        </p:blipFill>
        <p:spPr bwMode="auto">
          <a:xfrm>
            <a:off x="10586501" y="614150"/>
            <a:ext cx="1505415" cy="1364775"/>
          </a:xfrm>
          <a:prstGeom prst="rect">
            <a:avLst/>
          </a:prstGeom>
          <a:noFill/>
          <a:extLst/>
        </p:spPr>
      </p:pic>
      <p:graphicFrame>
        <p:nvGraphicFramePr>
          <p:cNvPr id="7" name="Diagrama 6"/>
          <p:cNvGraphicFramePr/>
          <p:nvPr>
            <p:extLst>
              <p:ext uri="{D42A27DB-BD31-4B8C-83A1-F6EECF244321}">
                <p14:modId xmlns:p14="http://schemas.microsoft.com/office/powerpoint/2010/main" val="703779658"/>
              </p:ext>
            </p:extLst>
          </p:nvPr>
        </p:nvGraphicFramePr>
        <p:xfrm>
          <a:off x="4008493" y="2547856"/>
          <a:ext cx="6285690" cy="3585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esultado de imagen para aqu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915" y="2247083"/>
            <a:ext cx="3872517" cy="234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0455"/>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466300" y="614150"/>
            <a:ext cx="9673987" cy="570706"/>
            <a:chOff x="569934" y="1"/>
            <a:chExt cx="4836095" cy="529225"/>
          </a:xfrm>
        </p:grpSpPr>
        <p:sp>
          <p:nvSpPr>
            <p:cNvPr id="4"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5"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ANÁLISIS COMPARATIVO – ESTRUCTURA DOCUMENTAL:</a:t>
              </a:r>
              <a:endParaRPr lang="es-EC" sz="2800" b="1" kern="1200" dirty="0"/>
            </a:p>
          </p:txBody>
        </p:sp>
      </p:grpSp>
      <p:graphicFrame>
        <p:nvGraphicFramePr>
          <p:cNvPr id="6" name="Diagrama 5"/>
          <p:cNvGraphicFramePr/>
          <p:nvPr>
            <p:extLst>
              <p:ext uri="{D42A27DB-BD31-4B8C-83A1-F6EECF244321}">
                <p14:modId xmlns:p14="http://schemas.microsoft.com/office/powerpoint/2010/main" val="3991980717"/>
              </p:ext>
            </p:extLst>
          </p:nvPr>
        </p:nvGraphicFramePr>
        <p:xfrm>
          <a:off x="-29706" y="2585550"/>
          <a:ext cx="4929948" cy="3645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Llamada de flecha a la izquierda 6"/>
          <p:cNvSpPr/>
          <p:nvPr/>
        </p:nvSpPr>
        <p:spPr>
          <a:xfrm>
            <a:off x="3517133" y="3160157"/>
            <a:ext cx="2175331" cy="457200"/>
          </a:xfrm>
          <a:prstGeom prst="leftArrowCallout">
            <a:avLst>
              <a:gd name="adj1" fmla="val 25000"/>
              <a:gd name="adj2" fmla="val 25000"/>
              <a:gd name="adj3" fmla="val 25000"/>
              <a:gd name="adj4" fmla="val 78378"/>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No existe un Manual de Calidad</a:t>
            </a:r>
            <a:r>
              <a:rPr lang="es-EC" sz="11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s-EC" sz="1600" dirty="0">
              <a:effectLst/>
              <a:ea typeface="Calibri" panose="020F0502020204030204" pitchFamily="34" charset="0"/>
              <a:cs typeface="Times New Roman" panose="02020603050405020304" pitchFamily="18" charset="0"/>
            </a:endParaRPr>
          </a:p>
        </p:txBody>
      </p:sp>
      <p:sp>
        <p:nvSpPr>
          <p:cNvPr id="8" name="Llamada de flecha a la izquierda 7"/>
          <p:cNvSpPr/>
          <p:nvPr/>
        </p:nvSpPr>
        <p:spPr>
          <a:xfrm>
            <a:off x="3520308" y="3822462"/>
            <a:ext cx="2175331" cy="457200"/>
          </a:xfrm>
          <a:prstGeom prst="leftArrowCallout">
            <a:avLst>
              <a:gd name="adj1" fmla="val 25000"/>
              <a:gd name="adj2" fmla="val 25000"/>
              <a:gd name="adj3" fmla="val 25000"/>
              <a:gd name="adj4" fmla="val 78378"/>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No existe un Manual de Calidad</a:t>
            </a:r>
            <a:r>
              <a:rPr lang="es-EC" sz="11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s-EC" sz="1600" dirty="0">
              <a:effectLst/>
              <a:ea typeface="Calibri" panose="020F0502020204030204" pitchFamily="34" charset="0"/>
              <a:cs typeface="Times New Roman" panose="02020603050405020304" pitchFamily="18" charset="0"/>
            </a:endParaRPr>
          </a:p>
        </p:txBody>
      </p:sp>
      <p:sp>
        <p:nvSpPr>
          <p:cNvPr id="9" name="Llamada de flecha a la izquierda 8"/>
          <p:cNvSpPr/>
          <p:nvPr/>
        </p:nvSpPr>
        <p:spPr>
          <a:xfrm>
            <a:off x="3517133" y="4504435"/>
            <a:ext cx="2175331" cy="531495"/>
          </a:xfrm>
          <a:prstGeom prst="leftArrowCallout">
            <a:avLst>
              <a:gd name="adj1" fmla="val 25000"/>
              <a:gd name="adj2" fmla="val 25000"/>
              <a:gd name="adj3" fmla="val 25000"/>
              <a:gd name="adj4" fmla="val 78378"/>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No existe un Manual de Procedimientos en un formato </a:t>
            </a:r>
            <a:r>
              <a:rPr lang="es-EC" sz="1100" dirty="0" smtClean="0">
                <a:effectLst/>
                <a:latin typeface="Arial" panose="020B0604020202020204" pitchFamily="34" charset="0"/>
                <a:ea typeface="Calibri" panose="020F0502020204030204" pitchFamily="34" charset="0"/>
                <a:cs typeface="Times New Roman" panose="02020603050405020304" pitchFamily="18" charset="0"/>
              </a:rPr>
              <a:t>oficial.</a:t>
            </a:r>
            <a:endParaRPr lang="es-EC" sz="1600" dirty="0">
              <a:effectLst/>
              <a:ea typeface="Calibri" panose="020F0502020204030204" pitchFamily="34" charset="0"/>
              <a:cs typeface="Times New Roman" panose="02020603050405020304" pitchFamily="18" charset="0"/>
            </a:endParaRPr>
          </a:p>
        </p:txBody>
      </p:sp>
      <p:sp>
        <p:nvSpPr>
          <p:cNvPr id="10" name="Llamada de flecha a la izquierda 9"/>
          <p:cNvSpPr/>
          <p:nvPr/>
        </p:nvSpPr>
        <p:spPr>
          <a:xfrm>
            <a:off x="3517133" y="5236615"/>
            <a:ext cx="2175331" cy="531495"/>
          </a:xfrm>
          <a:prstGeom prst="leftArrowCallout">
            <a:avLst>
              <a:gd name="adj1" fmla="val 25000"/>
              <a:gd name="adj2" fmla="val 25000"/>
              <a:gd name="adj3" fmla="val 25000"/>
              <a:gd name="adj4" fmla="val 78378"/>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No existe un Manual de Procedimientos en un formato oficial</a:t>
            </a:r>
            <a:r>
              <a:rPr lang="es-EC" sz="11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s-EC" sz="1600" dirty="0">
              <a:effectLst/>
              <a:ea typeface="Calibri" panose="020F0502020204030204" pitchFamily="34" charset="0"/>
              <a:cs typeface="Times New Roman" panose="02020603050405020304" pitchFamily="18" charset="0"/>
            </a:endParaRPr>
          </a:p>
        </p:txBody>
      </p:sp>
      <p:graphicFrame>
        <p:nvGraphicFramePr>
          <p:cNvPr id="11" name="Diagrama 10"/>
          <p:cNvGraphicFramePr/>
          <p:nvPr>
            <p:extLst>
              <p:ext uri="{D42A27DB-BD31-4B8C-83A1-F6EECF244321}">
                <p14:modId xmlns:p14="http://schemas.microsoft.com/office/powerpoint/2010/main" val="1336908244"/>
              </p:ext>
            </p:extLst>
          </p:nvPr>
        </p:nvGraphicFramePr>
        <p:xfrm>
          <a:off x="6287101" y="2528805"/>
          <a:ext cx="4479639" cy="36015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Llamada de flecha a la izquierda 11"/>
          <p:cNvSpPr/>
          <p:nvPr/>
        </p:nvSpPr>
        <p:spPr>
          <a:xfrm>
            <a:off x="9597707" y="3057125"/>
            <a:ext cx="2157532" cy="457200"/>
          </a:xfrm>
          <a:prstGeom prst="leftArrowCallout">
            <a:avLst>
              <a:gd name="adj1" fmla="val 25000"/>
              <a:gd name="adj2" fmla="val 25000"/>
              <a:gd name="adj3" fmla="val 25000"/>
              <a:gd name="adj4" fmla="val 78378"/>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Se establece un Manual de calidad.</a:t>
            </a:r>
            <a:endParaRPr lang="es-EC" sz="1600">
              <a:effectLst/>
              <a:ea typeface="Calibri" panose="020F0502020204030204" pitchFamily="34" charset="0"/>
              <a:cs typeface="Times New Roman" panose="02020603050405020304" pitchFamily="18" charset="0"/>
            </a:endParaRPr>
          </a:p>
        </p:txBody>
      </p:sp>
      <p:sp>
        <p:nvSpPr>
          <p:cNvPr id="13" name="Llamada de flecha a la izquierda 12"/>
          <p:cNvSpPr/>
          <p:nvPr/>
        </p:nvSpPr>
        <p:spPr>
          <a:xfrm>
            <a:off x="9600882" y="3676250"/>
            <a:ext cx="2157532" cy="457200"/>
          </a:xfrm>
          <a:prstGeom prst="leftArrowCallout">
            <a:avLst>
              <a:gd name="adj1" fmla="val 25000"/>
              <a:gd name="adj2" fmla="val 25000"/>
              <a:gd name="adj3" fmla="val 25000"/>
              <a:gd name="adj4" fmla="val 78378"/>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Se especifican en el Manual de calidad. </a:t>
            </a:r>
            <a:endParaRPr lang="es-EC" sz="1600">
              <a:effectLst/>
              <a:ea typeface="Calibri" panose="020F0502020204030204" pitchFamily="34" charset="0"/>
              <a:cs typeface="Times New Roman" panose="02020603050405020304" pitchFamily="18" charset="0"/>
            </a:endParaRPr>
          </a:p>
        </p:txBody>
      </p:sp>
      <p:sp>
        <p:nvSpPr>
          <p:cNvPr id="14" name="Llamada de flecha a la izquierda 13"/>
          <p:cNvSpPr/>
          <p:nvPr/>
        </p:nvSpPr>
        <p:spPr>
          <a:xfrm>
            <a:off x="9597707" y="4396860"/>
            <a:ext cx="2157532" cy="531495"/>
          </a:xfrm>
          <a:prstGeom prst="leftArrowCallout">
            <a:avLst>
              <a:gd name="adj1" fmla="val 25000"/>
              <a:gd name="adj2" fmla="val 25000"/>
              <a:gd name="adj3" fmla="val 25000"/>
              <a:gd name="adj4" fmla="val 78378"/>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Se establece un Manual de procedimientos operativos.</a:t>
            </a:r>
            <a:endParaRPr lang="es-EC" sz="1600">
              <a:effectLst/>
              <a:ea typeface="Calibri" panose="020F0502020204030204" pitchFamily="34" charset="0"/>
              <a:cs typeface="Times New Roman" panose="02020603050405020304" pitchFamily="18" charset="0"/>
            </a:endParaRPr>
          </a:p>
        </p:txBody>
      </p:sp>
      <p:sp>
        <p:nvSpPr>
          <p:cNvPr id="15" name="Llamada de flecha a la izquierda 14"/>
          <p:cNvSpPr/>
          <p:nvPr/>
        </p:nvSpPr>
        <p:spPr>
          <a:xfrm>
            <a:off x="9607867" y="5080299"/>
            <a:ext cx="2157532" cy="680085"/>
          </a:xfrm>
          <a:prstGeom prst="leftArrowCallout">
            <a:avLst>
              <a:gd name="adj1" fmla="val 25000"/>
              <a:gd name="adj2" fmla="val 25000"/>
              <a:gd name="adj3" fmla="val 25000"/>
              <a:gd name="adj4" fmla="val 78378"/>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Se realiza un Manual de procedimientos del sistema contenido en el Manual de calidad. </a:t>
            </a:r>
            <a:endParaRPr lang="es-EC" sz="1600" dirty="0">
              <a:effectLst/>
              <a:ea typeface="Calibri" panose="020F0502020204030204" pitchFamily="34" charset="0"/>
              <a:cs typeface="Times New Roman" panose="02020603050405020304" pitchFamily="18" charset="0"/>
            </a:endParaRPr>
          </a:p>
        </p:txBody>
      </p:sp>
      <p:sp>
        <p:nvSpPr>
          <p:cNvPr id="16" name="Llamada de flecha hacia abajo 15"/>
          <p:cNvSpPr/>
          <p:nvPr/>
        </p:nvSpPr>
        <p:spPr>
          <a:xfrm>
            <a:off x="257579" y="1711472"/>
            <a:ext cx="5434886"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SITUACIÓN INICIAL </a:t>
            </a:r>
            <a:endParaRPr lang="es-EC" dirty="0"/>
          </a:p>
        </p:txBody>
      </p:sp>
      <p:sp>
        <p:nvSpPr>
          <p:cNvPr id="17" name="Llamada de flecha hacia abajo 16"/>
          <p:cNvSpPr/>
          <p:nvPr/>
        </p:nvSpPr>
        <p:spPr>
          <a:xfrm>
            <a:off x="6168982" y="1712074"/>
            <a:ext cx="5596417"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SITUACIÓN FINAL</a:t>
            </a:r>
            <a:endParaRPr lang="es-EC" dirty="0"/>
          </a:p>
        </p:txBody>
      </p:sp>
    </p:spTree>
    <p:extLst>
      <p:ext uri="{BB962C8B-B14F-4D97-AF65-F5344CB8AC3E}">
        <p14:creationId xmlns:p14="http://schemas.microsoft.com/office/powerpoint/2010/main" val="15358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8" grpId="0" animBg="1"/>
      <p:bldP spid="9" grpId="0" animBg="1"/>
      <p:bldP spid="10" grpId="0" animBg="1"/>
      <p:bldGraphic spid="11" grpId="0">
        <p:bldAsOne/>
      </p:bldGraphic>
      <p:bldP spid="12" grpId="0" animBg="1"/>
      <p:bldP spid="13" grpId="0" animBg="1"/>
      <p:bldP spid="14"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CONTIZACIÓN DE COSTOS:</a:t>
              </a:r>
              <a:endParaRPr lang="es-EC" sz="2800" b="1" kern="1200" dirty="0"/>
            </a:p>
          </p:txBody>
        </p:sp>
      </p:grpSp>
      <p:sp>
        <p:nvSpPr>
          <p:cNvPr id="4" name="Rectángulo 3"/>
          <p:cNvSpPr/>
          <p:nvPr/>
        </p:nvSpPr>
        <p:spPr>
          <a:xfrm>
            <a:off x="261584" y="1938872"/>
            <a:ext cx="1758285"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sz="1200" dirty="0" smtClean="0"/>
              <a:t>Costos que </a:t>
            </a:r>
            <a:r>
              <a:rPr lang="es-ES" sz="1200" dirty="0"/>
              <a:t>intervienen dentro del desarrollo de este trabajo de grado y los potencialmente percibidos por parte de la persona que lo realiza según las especificaciones de la empresa</a:t>
            </a:r>
            <a:r>
              <a:rPr lang="es-ES" sz="1200" dirty="0" smtClean="0"/>
              <a:t>.</a:t>
            </a:r>
            <a:endParaRPr lang="es-EC" sz="1200" dirty="0"/>
          </a:p>
        </p:txBody>
      </p:sp>
      <p:pic>
        <p:nvPicPr>
          <p:cNvPr id="10" name="Imagen 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8531" t="35028" r="23637" b="31204"/>
          <a:stretch/>
        </p:blipFill>
        <p:spPr>
          <a:xfrm>
            <a:off x="6997252" y="1911011"/>
            <a:ext cx="4962756" cy="1703963"/>
          </a:xfrm>
          <a:prstGeom prst="rect">
            <a:avLst/>
          </a:prstGeom>
        </p:spPr>
      </p:pic>
      <p:sp>
        <p:nvSpPr>
          <p:cNvPr id="13" name="Rectángulo 12"/>
          <p:cNvSpPr/>
          <p:nvPr/>
        </p:nvSpPr>
        <p:spPr>
          <a:xfrm>
            <a:off x="6997252" y="3754366"/>
            <a:ext cx="496275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C" sz="1200" dirty="0"/>
              <a:t>Por la prestación de los servicios de Implementación del Sistema de Gestión de Calidad, el honorario previsto es de $ 4 200,00 (+ IVA) por parte de la compañía </a:t>
            </a:r>
            <a:r>
              <a:rPr lang="es-EC" sz="1200" dirty="0" smtClean="0"/>
              <a:t>consultora.</a:t>
            </a:r>
            <a:endParaRPr lang="es-EC" sz="1200" dirty="0"/>
          </a:p>
        </p:txBody>
      </p:sp>
      <p:pic>
        <p:nvPicPr>
          <p:cNvPr id="15" name="Imagen 1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8531" t="27564" r="23637" b="27659"/>
          <a:stretch/>
        </p:blipFill>
        <p:spPr>
          <a:xfrm>
            <a:off x="6997251" y="4723647"/>
            <a:ext cx="4962757" cy="1900187"/>
          </a:xfrm>
          <a:prstGeom prst="rect">
            <a:avLst/>
          </a:prstGeom>
        </p:spPr>
      </p:pic>
      <p:sp>
        <p:nvSpPr>
          <p:cNvPr id="19" name="Rectángulo 18"/>
          <p:cNvSpPr/>
          <p:nvPr/>
        </p:nvSpPr>
        <p:spPr>
          <a:xfrm>
            <a:off x="261584" y="6162169"/>
            <a:ext cx="550838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1200" dirty="0"/>
              <a:t>Nota: Se aclara que estos costos tienen una variación donde intervienen los costos de alimentación, trasporte y hospedaje.</a:t>
            </a:r>
          </a:p>
        </p:txBody>
      </p:sp>
      <p:sp>
        <p:nvSpPr>
          <p:cNvPr id="20" name="Llamada de flecha hacia abajo 19"/>
          <p:cNvSpPr/>
          <p:nvPr/>
        </p:nvSpPr>
        <p:spPr>
          <a:xfrm>
            <a:off x="261584" y="1288469"/>
            <a:ext cx="5508388"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PRIMERA PARTE DE LA COTIZACIÓN DE COSTOS</a:t>
            </a:r>
            <a:endParaRPr lang="es-EC" dirty="0"/>
          </a:p>
        </p:txBody>
      </p:sp>
      <p:sp>
        <p:nvSpPr>
          <p:cNvPr id="21" name="Llamada de flecha hacia abajo 20"/>
          <p:cNvSpPr/>
          <p:nvPr/>
        </p:nvSpPr>
        <p:spPr>
          <a:xfrm>
            <a:off x="6997252" y="1277739"/>
            <a:ext cx="4962756"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SEGUNDA PARTE DE LA COTIZACIÓN DE COSTOS</a:t>
            </a:r>
            <a:endParaRPr lang="es-EC" dirty="0"/>
          </a:p>
        </p:txBody>
      </p:sp>
      <p:sp>
        <p:nvSpPr>
          <p:cNvPr id="24" name="CuadroTexto 23"/>
          <p:cNvSpPr txBox="1"/>
          <p:nvPr/>
        </p:nvSpPr>
        <p:spPr>
          <a:xfrm>
            <a:off x="6030835" y="1911010"/>
            <a:ext cx="848678" cy="1703963"/>
          </a:xfrm>
          <a:prstGeom prst="rightArrowCallou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pPr algn="just"/>
            <a:r>
              <a:rPr lang="es-EC" sz="1200" dirty="0" smtClean="0"/>
              <a:t>PROPUESTA DE CONSULTORÍA</a:t>
            </a:r>
            <a:endParaRPr lang="es-EC" sz="1200" dirty="0"/>
          </a:p>
        </p:txBody>
      </p:sp>
      <p:sp>
        <p:nvSpPr>
          <p:cNvPr id="25" name="CuadroTexto 24"/>
          <p:cNvSpPr txBox="1"/>
          <p:nvPr/>
        </p:nvSpPr>
        <p:spPr>
          <a:xfrm>
            <a:off x="6030835" y="4723646"/>
            <a:ext cx="848678" cy="1900188"/>
          </a:xfrm>
          <a:prstGeom prst="rightArrowCallou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pPr algn="just"/>
            <a:r>
              <a:rPr lang="es-EC" sz="1200" dirty="0" smtClean="0"/>
              <a:t>PROPUESTA DEL PROCESO DE CERTIFICACIÓN</a:t>
            </a:r>
            <a:endParaRPr lang="es-EC" sz="1200" dirty="0"/>
          </a:p>
        </p:txBody>
      </p:sp>
      <p:sp>
        <p:nvSpPr>
          <p:cNvPr id="26" name="Llamada de flecha hacia abajo 25"/>
          <p:cNvSpPr/>
          <p:nvPr/>
        </p:nvSpPr>
        <p:spPr>
          <a:xfrm>
            <a:off x="261584" y="4195684"/>
            <a:ext cx="5508388"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VALIDACIÓN DE COSTOS</a:t>
            </a:r>
            <a:endParaRPr lang="es-EC" dirty="0"/>
          </a:p>
        </p:txBody>
      </p:sp>
      <p:pic>
        <p:nvPicPr>
          <p:cNvPr id="3" name="Imagen 2"/>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6783" t="26478" r="15110" b="19820"/>
          <a:stretch/>
        </p:blipFill>
        <p:spPr>
          <a:xfrm>
            <a:off x="2137608" y="1938649"/>
            <a:ext cx="3632364" cy="1939216"/>
          </a:xfrm>
          <a:prstGeom prst="rect">
            <a:avLst/>
          </a:prstGeom>
        </p:spPr>
      </p:pic>
      <p:pic>
        <p:nvPicPr>
          <p:cNvPr id="9" name="Imagen 8"/>
          <p:cNvPicPr>
            <a:picLocks noChangeAspect="1"/>
          </p:cNvPicPr>
          <p:nvPr/>
        </p:nvPicPr>
        <p:blipFill>
          <a:blip r:embed="rId8"/>
          <a:stretch>
            <a:fillRect/>
          </a:stretch>
        </p:blipFill>
        <p:spPr>
          <a:xfrm>
            <a:off x="261584" y="4898967"/>
            <a:ext cx="5508388" cy="1182460"/>
          </a:xfrm>
          <a:prstGeom prst="rect">
            <a:avLst/>
          </a:prstGeom>
        </p:spPr>
      </p:pic>
    </p:spTree>
    <p:extLst>
      <p:ext uri="{BB962C8B-B14F-4D97-AF65-F5344CB8AC3E}">
        <p14:creationId xmlns:p14="http://schemas.microsoft.com/office/powerpoint/2010/main" val="24504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9" grpId="0" animBg="1"/>
      <p:bldP spid="20" grpId="0" animBg="1"/>
      <p:bldP spid="21" grpId="0" animBg="1"/>
      <p:bldP spid="24"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PLAN DE ACCIÓN Y MEJORA:</a:t>
              </a:r>
              <a:endParaRPr lang="es-EC" sz="2800" b="1" kern="1200" dirty="0"/>
            </a:p>
          </p:txBody>
        </p:sp>
      </p:grpSp>
      <p:sp>
        <p:nvSpPr>
          <p:cNvPr id="8" name="Rectangle 2"/>
          <p:cNvSpPr>
            <a:spLocks noChangeArrowheads="1"/>
          </p:cNvSpPr>
          <p:nvPr/>
        </p:nvSpPr>
        <p:spPr bwMode="auto">
          <a:xfrm>
            <a:off x="2498501" y="18545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4" name="Imagen 13"/>
          <p:cNvPicPr>
            <a:picLocks noChangeAspect="1"/>
          </p:cNvPicPr>
          <p:nvPr/>
        </p:nvPicPr>
        <p:blipFill>
          <a:blip r:embed="rId2"/>
          <a:stretch>
            <a:fillRect/>
          </a:stretch>
        </p:blipFill>
        <p:spPr>
          <a:xfrm>
            <a:off x="3816095" y="1963741"/>
            <a:ext cx="3945129" cy="4819197"/>
          </a:xfrm>
          <a:prstGeom prst="rect">
            <a:avLst/>
          </a:prstGeom>
        </p:spPr>
      </p:pic>
      <p:pic>
        <p:nvPicPr>
          <p:cNvPr id="15" name="Imagen 14"/>
          <p:cNvPicPr>
            <a:picLocks noChangeAspect="1"/>
          </p:cNvPicPr>
          <p:nvPr/>
        </p:nvPicPr>
        <p:blipFill>
          <a:blip r:embed="rId3"/>
          <a:stretch>
            <a:fillRect/>
          </a:stretch>
        </p:blipFill>
        <p:spPr>
          <a:xfrm>
            <a:off x="7870381" y="1973405"/>
            <a:ext cx="3945128" cy="4799871"/>
          </a:xfrm>
          <a:prstGeom prst="rect">
            <a:avLst/>
          </a:prstGeom>
        </p:spPr>
      </p:pic>
      <p:sp>
        <p:nvSpPr>
          <p:cNvPr id="17" name="Llamada de flecha a la derecha 16"/>
          <p:cNvSpPr/>
          <p:nvPr/>
        </p:nvSpPr>
        <p:spPr>
          <a:xfrm>
            <a:off x="316171" y="2654801"/>
            <a:ext cx="3499924" cy="1015663"/>
          </a:xfrm>
          <a:prstGeom prst="rightArrowCallou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1200" dirty="0"/>
              <a:t>En este documento se indican las acciones a realizar para disminuir las no conformidades encontradas dentro </a:t>
            </a:r>
            <a:r>
              <a:rPr lang="es-EC" sz="1200" dirty="0" smtClean="0"/>
              <a:t>del SGC.</a:t>
            </a:r>
            <a:endParaRPr lang="es-EC" sz="1200" dirty="0"/>
          </a:p>
        </p:txBody>
      </p:sp>
      <p:sp>
        <p:nvSpPr>
          <p:cNvPr id="18" name="Llamada de flecha hacia abajo 17"/>
          <p:cNvSpPr/>
          <p:nvPr/>
        </p:nvSpPr>
        <p:spPr>
          <a:xfrm>
            <a:off x="3816095" y="1275841"/>
            <a:ext cx="7999414" cy="622542"/>
          </a:xfrm>
          <a:prstGeom prst="down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C" dirty="0" smtClean="0"/>
              <a:t>EJEMPLOS – PLAN DE ACCIÓN Y MEJORA DE LOS PROCEDIMIENTOS DEL SGC</a:t>
            </a:r>
            <a:endParaRPr lang="es-EC" dirty="0"/>
          </a:p>
        </p:txBody>
      </p:sp>
      <p:sp>
        <p:nvSpPr>
          <p:cNvPr id="20" name="Llamada de flecha a la derecha 19"/>
          <p:cNvSpPr/>
          <p:nvPr/>
        </p:nvSpPr>
        <p:spPr>
          <a:xfrm>
            <a:off x="316171" y="4072539"/>
            <a:ext cx="3499924" cy="2308324"/>
          </a:xfrm>
          <a:prstGeom prst="rightArrowCallou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1200" dirty="0"/>
              <a:t>En el presente plan se encuentran especificadas las acciones correctivas planteadas, más no hace referencia a las acciones preventivas debido a que según las nuevas especificaciones de la norma la administración de los riesgos corresponde o incluye a todas acciones preventivas en el SGC.</a:t>
            </a:r>
          </a:p>
        </p:txBody>
      </p:sp>
    </p:spTree>
    <p:extLst>
      <p:ext uri="{BB962C8B-B14F-4D97-AF65-F5344CB8AC3E}">
        <p14:creationId xmlns:p14="http://schemas.microsoft.com/office/powerpoint/2010/main" val="413038789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9094" y="756068"/>
            <a:ext cx="9787943" cy="1080938"/>
          </a:xfrm>
        </p:spPr>
        <p:txBody>
          <a:bodyPr>
            <a:noAutofit/>
          </a:bodyPr>
          <a:lstStyle/>
          <a:p>
            <a:pPr algn="just"/>
            <a:r>
              <a:rPr lang="es-EC" sz="4000" b="1" dirty="0" smtClean="0"/>
              <a:t>CONCLUSIONES:</a:t>
            </a:r>
            <a:endParaRPr lang="es-EC" sz="4000" b="1" dirty="0"/>
          </a:p>
        </p:txBody>
      </p:sp>
      <p:pic>
        <p:nvPicPr>
          <p:cNvPr id="4" name="Picture 2" descr="C:\Users\Alicia\Pictures\guapitos\face\descargar_selloUTN.jpg"/>
          <p:cNvPicPr/>
          <p:nvPr/>
        </p:nvPicPr>
        <p:blipFill>
          <a:blip r:embed="rId2">
            <a:extLst>
              <a:ext uri="{28A0092B-C50C-407E-A947-70E740481C1C}">
                <a14:useLocalDpi xmlns:a14="http://schemas.microsoft.com/office/drawing/2010/main" val="0"/>
              </a:ext>
            </a:extLst>
          </a:blip>
          <a:srcRect/>
          <a:stretch>
            <a:fillRect/>
          </a:stretch>
        </p:blipFill>
        <p:spPr bwMode="auto">
          <a:xfrm>
            <a:off x="10586501" y="614150"/>
            <a:ext cx="1505415" cy="1364775"/>
          </a:xfrm>
          <a:prstGeom prst="rect">
            <a:avLst/>
          </a:prstGeom>
          <a:noFill/>
          <a:extLst/>
        </p:spPr>
      </p:pic>
      <p:sp>
        <p:nvSpPr>
          <p:cNvPr id="5" name="Rectángulo 4"/>
          <p:cNvSpPr/>
          <p:nvPr/>
        </p:nvSpPr>
        <p:spPr>
          <a:xfrm>
            <a:off x="309093" y="3502461"/>
            <a:ext cx="11045845"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Mediante el análisis de estadísticas y datos nacionales del sector de la seguridad privada, se evidencia el gran crecimiento económico de este sector, y también el déficit en la regulación del mismo. </a:t>
            </a:r>
            <a:endParaRPr lang="es-EC" sz="1400" dirty="0">
              <a:solidFill>
                <a:schemeClr val="dk1"/>
              </a:solidFill>
              <a:latin typeface="+mj-lt"/>
              <a:ea typeface="+mj-ea"/>
              <a:cs typeface="+mj-cs"/>
            </a:endParaRPr>
          </a:p>
        </p:txBody>
      </p:sp>
      <p:sp>
        <p:nvSpPr>
          <p:cNvPr id="6" name="Rectángulo 5"/>
          <p:cNvSpPr/>
          <p:nvPr/>
        </p:nvSpPr>
        <p:spPr>
          <a:xfrm>
            <a:off x="309094" y="2334706"/>
            <a:ext cx="11045845"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Se examinó la normativa técnica del Sistema de Gestión de la Calidad, puntualizando en los nuevos conceptos presentados en la última versión de la norma ISO 9001:2015, donde se encuentra a la Gestión de Riesgos como un actor transcendental dentro de la administración empresarial.</a:t>
            </a:r>
            <a:endParaRPr lang="es-EC" sz="1400" dirty="0">
              <a:solidFill>
                <a:schemeClr val="dk1"/>
              </a:solidFill>
              <a:latin typeface="+mj-lt"/>
              <a:ea typeface="+mj-ea"/>
              <a:cs typeface="+mj-cs"/>
            </a:endParaRPr>
          </a:p>
        </p:txBody>
      </p:sp>
      <p:sp>
        <p:nvSpPr>
          <p:cNvPr id="8" name="Rectángulo 7"/>
          <p:cNvSpPr/>
          <p:nvPr/>
        </p:nvSpPr>
        <p:spPr>
          <a:xfrm>
            <a:off x="309093" y="4347050"/>
            <a:ext cx="11045845"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Mediante el análisis situacional realizado se determinó que la mayoría de las debilidades internas corresponden a fallas o errores humanos durante el desarrollo de las actividades o procedimientos, lo que representa pérdidas económicas a la empresa. </a:t>
            </a:r>
            <a:endParaRPr lang="es-EC" sz="1400" dirty="0">
              <a:solidFill>
                <a:schemeClr val="dk1"/>
              </a:solidFill>
              <a:latin typeface="+mj-lt"/>
              <a:ea typeface="+mj-ea"/>
              <a:cs typeface="+mj-cs"/>
            </a:endParaRPr>
          </a:p>
        </p:txBody>
      </p:sp>
      <p:sp>
        <p:nvSpPr>
          <p:cNvPr id="9" name="Rectángulo 8"/>
          <p:cNvSpPr/>
          <p:nvPr/>
        </p:nvSpPr>
        <p:spPr>
          <a:xfrm>
            <a:off x="309093" y="5191639"/>
            <a:ext cx="11045845" cy="73866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El diagnóstico situacional inicial realizado mostró una gran cantidad de incumplimientos con los requisitos establecidos en la norma ISO 9001:2015, presentando tan solo el 9,22% de conformidades con los requerimientos normativos.</a:t>
            </a:r>
            <a:endParaRPr lang="es-EC" sz="1400" dirty="0">
              <a:solidFill>
                <a:schemeClr val="dk1"/>
              </a:solidFill>
              <a:latin typeface="+mj-lt"/>
              <a:ea typeface="+mj-ea"/>
              <a:cs typeface="+mj-cs"/>
            </a:endParaRPr>
          </a:p>
        </p:txBody>
      </p:sp>
    </p:spTree>
    <p:extLst>
      <p:ext uri="{BB962C8B-B14F-4D97-AF65-F5344CB8AC3E}">
        <p14:creationId xmlns:p14="http://schemas.microsoft.com/office/powerpoint/2010/main" val="4195262906"/>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0211" y="365248"/>
            <a:ext cx="11073910" cy="10618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Mediante el análisis y evaluación de los resultados obtenidos en la auditoria inicial y el diagnóstico situacional se puede identificar claramente los procesos y procedimientos críticos que influyen en la calidad del servicio. Estos procedimientos hacen referencia a los departamentos: Operaciones y Talento Humano que  son aquellos que tienen contacto permanente con el cliente.</a:t>
            </a:r>
            <a:endParaRPr lang="es-EC" sz="1400" dirty="0">
              <a:solidFill>
                <a:schemeClr val="dk1"/>
              </a:solidFill>
              <a:latin typeface="+mj-lt"/>
              <a:ea typeface="+mj-ea"/>
              <a:cs typeface="+mj-cs"/>
            </a:endParaRPr>
          </a:p>
        </p:txBody>
      </p:sp>
      <p:sp>
        <p:nvSpPr>
          <p:cNvPr id="3" name="Rectángulo 2"/>
          <p:cNvSpPr/>
          <p:nvPr/>
        </p:nvSpPr>
        <p:spPr>
          <a:xfrm>
            <a:off x="390211" y="2933143"/>
            <a:ext cx="11073910"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50000"/>
              </a:lnSpc>
              <a:spcAft>
                <a:spcPts val="0"/>
              </a:spcAft>
              <a:buFont typeface="Symbol" panose="05050102010706020507" pitchFamily="18" charset="2"/>
              <a:buChar char=""/>
            </a:pPr>
            <a:r>
              <a:rPr lang="es-ES" sz="1400" dirty="0">
                <a:solidFill>
                  <a:schemeClr val="dk1"/>
                </a:solidFill>
                <a:latin typeface="+mj-lt"/>
                <a:ea typeface="+mj-ea"/>
                <a:cs typeface="+mj-cs"/>
              </a:rPr>
              <a:t>La validación de datos mediante la comparación entre los resultados iniciales de la auditoría interna y los obtenidos en la propuesta de diseño del SGC permite evidenciar el posible grado de mejoramiento, alcanzando un 46,15% de cumplimiento o conformidades con los requerimientos de la norma ISO 9001:2015 desde el 9,22% que corresponde al valor inicial de los mismos. </a:t>
            </a:r>
            <a:endParaRPr lang="es-EC" sz="1400" dirty="0">
              <a:solidFill>
                <a:schemeClr val="dk1"/>
              </a:solidFill>
              <a:latin typeface="+mj-lt"/>
              <a:ea typeface="+mj-ea"/>
              <a:cs typeface="+mj-cs"/>
            </a:endParaRPr>
          </a:p>
        </p:txBody>
      </p:sp>
      <p:sp>
        <p:nvSpPr>
          <p:cNvPr id="4" name="Rectángulo 3"/>
          <p:cNvSpPr/>
          <p:nvPr/>
        </p:nvSpPr>
        <p:spPr>
          <a:xfrm>
            <a:off x="390211" y="4152023"/>
            <a:ext cx="1107391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lnSpc>
                <a:spcPct val="150000"/>
              </a:lnSpc>
              <a:spcAft>
                <a:spcPts val="0"/>
              </a:spcAft>
            </a:pPr>
            <a:r>
              <a:rPr lang="es-ES" sz="1400" dirty="0">
                <a:solidFill>
                  <a:schemeClr val="dk1"/>
                </a:solidFill>
                <a:latin typeface="+mj-lt"/>
                <a:ea typeface="+mj-ea"/>
                <a:cs typeface="+mj-cs"/>
              </a:rPr>
              <a:t>El grado de mejoramiento hace referencia netamente a la documentación creada según la propuesta de la norma y en referencia a las necesidades de la empresa, por lo que, este indicador de mejora no llega a niveles más altos (90% – 95%) debido a que todos los principios, objetivos, políticas, etc., propuestos deben ser cumplidos  o encaminarse a ello y es necesario darle el seguimiento correspondiente a cada uno de los documentos dentro del SGC. </a:t>
            </a:r>
            <a:endParaRPr lang="es-EC" sz="1400" dirty="0">
              <a:solidFill>
                <a:schemeClr val="dk1"/>
              </a:solidFill>
              <a:latin typeface="+mj-lt"/>
              <a:ea typeface="+mj-ea"/>
              <a:cs typeface="+mj-cs"/>
            </a:endParaRPr>
          </a:p>
        </p:txBody>
      </p:sp>
      <p:sp>
        <p:nvSpPr>
          <p:cNvPr id="6" name="Rectángulo 5"/>
          <p:cNvSpPr/>
          <p:nvPr/>
        </p:nvSpPr>
        <p:spPr>
          <a:xfrm>
            <a:off x="390211" y="1611952"/>
            <a:ext cx="11073909" cy="10618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lnSpc>
                <a:spcPct val="150000"/>
              </a:lnSpc>
              <a:buFont typeface="Arial" panose="020B0604020202020204" pitchFamily="34" charset="0"/>
              <a:buChar char="•"/>
            </a:pPr>
            <a:r>
              <a:rPr lang="es-EC" sz="1400" dirty="0" smtClean="0"/>
              <a:t>Se </a:t>
            </a:r>
            <a:r>
              <a:rPr lang="es-EC" sz="1400" dirty="0"/>
              <a:t>consiguió realizar el diseño del Sistema de Gestión de Calidad para la empresa, partiendo desde la elaboración de un mapa de procesos, cinco caracterizaciones de procesos hasta el manual de calidad, manual de procedimientos y manual de gestión de riesgos corporativos con los respectivos formatos de documentación e instructivos de trabajo necesarios dentro de cada uno de ellos. </a:t>
            </a:r>
          </a:p>
        </p:txBody>
      </p:sp>
    </p:spTree>
    <p:extLst>
      <p:ext uri="{BB962C8B-B14F-4D97-AF65-F5344CB8AC3E}">
        <p14:creationId xmlns:p14="http://schemas.microsoft.com/office/powerpoint/2010/main" val="3873280521"/>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9094" y="756068"/>
            <a:ext cx="9787943" cy="1080938"/>
          </a:xfrm>
        </p:spPr>
        <p:txBody>
          <a:bodyPr>
            <a:noAutofit/>
          </a:bodyPr>
          <a:lstStyle/>
          <a:p>
            <a:pPr algn="just"/>
            <a:r>
              <a:rPr lang="es-EC" sz="4000" b="1" dirty="0" smtClean="0"/>
              <a:t>RECOMENDACIONES:</a:t>
            </a:r>
            <a:endParaRPr lang="es-EC" sz="4000" b="1" dirty="0"/>
          </a:p>
        </p:txBody>
      </p:sp>
      <p:pic>
        <p:nvPicPr>
          <p:cNvPr id="4" name="Picture 2" descr="C:\Users\Alicia\Pictures\guapitos\face\descargar_selloUTN.jpg"/>
          <p:cNvPicPr/>
          <p:nvPr/>
        </p:nvPicPr>
        <p:blipFill>
          <a:blip r:embed="rId2">
            <a:extLst>
              <a:ext uri="{28A0092B-C50C-407E-A947-70E740481C1C}">
                <a14:useLocalDpi xmlns:a14="http://schemas.microsoft.com/office/drawing/2010/main" val="0"/>
              </a:ext>
            </a:extLst>
          </a:blip>
          <a:srcRect/>
          <a:stretch>
            <a:fillRect/>
          </a:stretch>
        </p:blipFill>
        <p:spPr bwMode="auto">
          <a:xfrm>
            <a:off x="10586501" y="614150"/>
            <a:ext cx="1505415" cy="1364775"/>
          </a:xfrm>
          <a:prstGeom prst="rect">
            <a:avLst/>
          </a:prstGeom>
          <a:noFill/>
          <a:extLst/>
        </p:spPr>
      </p:pic>
      <p:sp>
        <p:nvSpPr>
          <p:cNvPr id="3" name="Rectángulo 2"/>
          <p:cNvSpPr/>
          <p:nvPr/>
        </p:nvSpPr>
        <p:spPr>
          <a:xfrm>
            <a:off x="311175" y="2446092"/>
            <a:ext cx="11032196"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Implementar y certificar el Sistema de Gestión de la Calidad propuesto, debido a que en este se establecen los procesos y procedimientos necesarios para cumplir con los requisitos de la norma ISO 9001:2015 enfocado a la satisfacción de los clientes internos y externos, también la aplicación del SGC garantiza el cumplimiento de los requisitos legales y gubernamentales que rigen al sector de la seguridad privada a nivel nacional.</a:t>
            </a:r>
            <a:endParaRPr lang="es-EC" sz="1400" dirty="0">
              <a:solidFill>
                <a:schemeClr val="dk1"/>
              </a:solidFill>
              <a:latin typeface="+mj-lt"/>
              <a:ea typeface="+mj-ea"/>
              <a:cs typeface="+mj-cs"/>
            </a:endParaRPr>
          </a:p>
        </p:txBody>
      </p:sp>
      <p:sp>
        <p:nvSpPr>
          <p:cNvPr id="5" name="Rectángulo 4"/>
          <p:cNvSpPr/>
          <p:nvPr/>
        </p:nvSpPr>
        <p:spPr>
          <a:xfrm>
            <a:off x="311175" y="3998004"/>
            <a:ext cx="11032196"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Involucrar a todos los colaboradores internos en la implementación del SGC indicando o enseñado la importancia de cada uno de ellos dentro de la organización. </a:t>
            </a:r>
            <a:endParaRPr lang="es-EC" sz="1400" dirty="0">
              <a:solidFill>
                <a:schemeClr val="dk1"/>
              </a:solidFill>
              <a:latin typeface="+mj-lt"/>
              <a:ea typeface="+mj-ea"/>
              <a:cs typeface="+mj-cs"/>
            </a:endParaRPr>
          </a:p>
        </p:txBody>
      </p:sp>
      <p:sp>
        <p:nvSpPr>
          <p:cNvPr id="6" name="Rectángulo 5"/>
          <p:cNvSpPr/>
          <p:nvPr/>
        </p:nvSpPr>
        <p:spPr>
          <a:xfrm>
            <a:off x="309094" y="4903585"/>
            <a:ext cx="11032195" cy="73866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Crear una cultura de calidad del servicio mediante la socialización de toda la documentación contenida en el SGC para lograr la familiarización con el mismo y el desarrollo eficaz de los procesos internos.</a:t>
            </a:r>
            <a:endParaRPr lang="es-EC" sz="1400" dirty="0">
              <a:solidFill>
                <a:schemeClr val="dk1"/>
              </a:solidFill>
              <a:latin typeface="+mj-lt"/>
              <a:ea typeface="+mj-ea"/>
              <a:cs typeface="+mj-cs"/>
            </a:endParaRPr>
          </a:p>
        </p:txBody>
      </p:sp>
    </p:spTree>
    <p:extLst>
      <p:ext uri="{BB962C8B-B14F-4D97-AF65-F5344CB8AC3E}">
        <p14:creationId xmlns:p14="http://schemas.microsoft.com/office/powerpoint/2010/main" val="320507496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6669" y="458711"/>
            <a:ext cx="10959921" cy="69910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lvl="0" indent="-342900" algn="just">
              <a:lnSpc>
                <a:spcPct val="150000"/>
              </a:lnSpc>
              <a:spcAft>
                <a:spcPts val="0"/>
              </a:spcAft>
              <a:buFont typeface="Symbol" panose="05050102010706020507" pitchFamily="18" charset="2"/>
              <a:buChar char=""/>
            </a:pPr>
            <a:r>
              <a:rPr lang="es-ES" sz="1400" dirty="0">
                <a:solidFill>
                  <a:schemeClr val="dk1"/>
                </a:solidFill>
                <a:latin typeface="+mj-lt"/>
                <a:ea typeface="+mj-ea"/>
                <a:cs typeface="+mj-cs"/>
              </a:rPr>
              <a:t>Aplicar de manera inmediata los procedimientos estandarizados realizados en este documento con la finalidad de ejecutarlos de forma correcta para dar el seguimiento correspondiente a cada uno de </a:t>
            </a:r>
            <a:r>
              <a:rPr lang="es-ES" sz="1400" dirty="0" smtClean="0">
                <a:solidFill>
                  <a:schemeClr val="dk1"/>
                </a:solidFill>
                <a:latin typeface="+mj-lt"/>
                <a:ea typeface="+mj-ea"/>
                <a:cs typeface="+mj-cs"/>
              </a:rPr>
              <a:t>ellos.</a:t>
            </a:r>
            <a:endParaRPr lang="es-EC" sz="1400" dirty="0">
              <a:solidFill>
                <a:schemeClr val="dk1"/>
              </a:solidFill>
              <a:latin typeface="+mj-lt"/>
              <a:ea typeface="+mj-ea"/>
              <a:cs typeface="+mj-cs"/>
            </a:endParaRPr>
          </a:p>
        </p:txBody>
      </p:sp>
      <p:sp>
        <p:nvSpPr>
          <p:cNvPr id="3" name="Rectángulo 2"/>
          <p:cNvSpPr/>
          <p:nvPr/>
        </p:nvSpPr>
        <p:spPr>
          <a:xfrm>
            <a:off x="566667" y="1303440"/>
            <a:ext cx="10959921" cy="69910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lnSpc>
                <a:spcPct val="150000"/>
              </a:lnSpc>
              <a:spcAft>
                <a:spcPts val="0"/>
              </a:spcAft>
            </a:pPr>
            <a:r>
              <a:rPr lang="es-ES" sz="1400" dirty="0">
                <a:solidFill>
                  <a:schemeClr val="dk1"/>
                </a:solidFill>
                <a:latin typeface="+mj-lt"/>
                <a:ea typeface="+mj-ea"/>
                <a:cs typeface="+mj-cs"/>
              </a:rPr>
              <a:t>Nombrar al responsable de calidad (miembro de la alta dirección) y al equipo de calidad (colaboradores departamentales) quienes serán los responsables de establecer, implementar y mantener los procesos del SGC. </a:t>
            </a:r>
            <a:endParaRPr lang="es-EC" sz="1400" dirty="0">
              <a:solidFill>
                <a:schemeClr val="dk1"/>
              </a:solidFill>
              <a:latin typeface="+mj-lt"/>
              <a:ea typeface="+mj-ea"/>
              <a:cs typeface="+mj-cs"/>
            </a:endParaRPr>
          </a:p>
        </p:txBody>
      </p:sp>
      <p:sp>
        <p:nvSpPr>
          <p:cNvPr id="4" name="Rectángulo 3"/>
          <p:cNvSpPr/>
          <p:nvPr/>
        </p:nvSpPr>
        <p:spPr>
          <a:xfrm>
            <a:off x="566667" y="2148169"/>
            <a:ext cx="10959921" cy="69910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Desarrollar el plan de mejoras propuesto para lograr el total cumplimiento de los requisitos de la Norma ISO 9001: 2015 y la mejora continua del Sistema de Gestión de Calidad.</a:t>
            </a:r>
            <a:endParaRPr lang="es-EC" sz="1400" dirty="0">
              <a:solidFill>
                <a:schemeClr val="dk1"/>
              </a:solidFill>
              <a:latin typeface="+mj-lt"/>
              <a:ea typeface="+mj-ea"/>
              <a:cs typeface="+mj-cs"/>
            </a:endParaRPr>
          </a:p>
        </p:txBody>
      </p:sp>
      <p:sp>
        <p:nvSpPr>
          <p:cNvPr id="5" name="Rectángulo 4"/>
          <p:cNvSpPr/>
          <p:nvPr/>
        </p:nvSpPr>
        <p:spPr>
          <a:xfrm>
            <a:off x="566667" y="3033701"/>
            <a:ext cx="10959920" cy="69910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Evaluar periódicamente el contexto interno y externo que influye en las actividades empresariales con la finalidad de identificar adecuadamente los riesgos a los que está expuesta la organización y a fin de tomar acciones en el tiempo adecuado. </a:t>
            </a:r>
            <a:endParaRPr lang="es-EC" sz="1400" dirty="0">
              <a:solidFill>
                <a:schemeClr val="dk1"/>
              </a:solidFill>
              <a:latin typeface="+mj-lt"/>
              <a:ea typeface="+mj-ea"/>
              <a:cs typeface="+mj-cs"/>
            </a:endParaRPr>
          </a:p>
        </p:txBody>
      </p:sp>
      <p:sp>
        <p:nvSpPr>
          <p:cNvPr id="6" name="Rectángulo 5"/>
          <p:cNvSpPr/>
          <p:nvPr/>
        </p:nvSpPr>
        <p:spPr>
          <a:xfrm>
            <a:off x="566667" y="3919233"/>
            <a:ext cx="10959920" cy="13849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lvl="0" indent="-342900" algn="just">
              <a:lnSpc>
                <a:spcPct val="150000"/>
              </a:lnSpc>
              <a:spcAft>
                <a:spcPts val="800"/>
              </a:spcAft>
              <a:buFont typeface="Symbol" panose="05050102010706020507" pitchFamily="18" charset="2"/>
              <a:buChar char=""/>
            </a:pPr>
            <a:r>
              <a:rPr lang="es-ES" sz="1400" dirty="0">
                <a:solidFill>
                  <a:schemeClr val="dk1"/>
                </a:solidFill>
                <a:latin typeface="+mj-lt"/>
                <a:ea typeface="+mj-ea"/>
                <a:cs typeface="+mj-cs"/>
              </a:rPr>
              <a:t>Se recomienda como entidad de certificación a, INEN, CORPORACIÓN 3 D, BVQI ECUADOR S.A., COTECNA, QUALITY RESOURCES INC., ICONTEC, SGS DEL ECUADOR S.A., ISO CALIDAD, FEDEXPOR, CORPORACIÓN ECUATORIANA DE LA CALIDAD TOTAL</a:t>
            </a:r>
            <a:r>
              <a:rPr lang="es-ES" sz="1400" dirty="0" smtClean="0">
                <a:solidFill>
                  <a:schemeClr val="dk1"/>
                </a:solidFill>
                <a:latin typeface="+mj-lt"/>
                <a:ea typeface="+mj-ea"/>
                <a:cs typeface="+mj-cs"/>
              </a:rPr>
              <a:t>, </a:t>
            </a:r>
            <a:r>
              <a:rPr lang="es-ES" sz="1400" dirty="0">
                <a:solidFill>
                  <a:schemeClr val="dk1"/>
                </a:solidFill>
                <a:latin typeface="+mj-lt"/>
                <a:ea typeface="+mj-ea"/>
                <a:cs typeface="+mj-cs"/>
              </a:rPr>
              <a:t>CALIDAD INTERNACIONAL DE CERTIFICACIONES CICAYBECE S.A., que son entidades acreditadas por el SAE (SERVICIO DE ACREDITACIÓN ECUATORIANO).</a:t>
            </a:r>
            <a:endParaRPr lang="es-EC" sz="1400" dirty="0">
              <a:solidFill>
                <a:schemeClr val="dk1"/>
              </a:solidFill>
              <a:latin typeface="+mj-lt"/>
              <a:ea typeface="+mj-ea"/>
              <a:cs typeface="+mj-cs"/>
            </a:endParaRPr>
          </a:p>
        </p:txBody>
      </p:sp>
    </p:spTree>
    <p:extLst>
      <p:ext uri="{BB962C8B-B14F-4D97-AF65-F5344CB8AC3E}">
        <p14:creationId xmlns:p14="http://schemas.microsoft.com/office/powerpoint/2010/main" val="1461457339"/>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0457" y="0"/>
            <a:ext cx="11629621" cy="5280338"/>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Resultado de imagen para sombrero de graduacion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6627" y="3734873"/>
            <a:ext cx="3903451" cy="289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1268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466300" y="614150"/>
            <a:ext cx="9673987" cy="570706"/>
            <a:chOff x="569934" y="1"/>
            <a:chExt cx="4836095" cy="529225"/>
          </a:xfrm>
        </p:grpSpPr>
        <p:sp>
          <p:nvSpPr>
            <p:cNvPr id="5"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6"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kern="1200" dirty="0" smtClean="0"/>
                <a:t>PROBLEMA:</a:t>
              </a:r>
              <a:endParaRPr lang="es-EC" sz="2800" b="1" kern="1200" dirty="0"/>
            </a:p>
          </p:txBody>
        </p:sp>
      </p:grpSp>
      <p:pic>
        <p:nvPicPr>
          <p:cNvPr id="7" name="Imagen 6" descr="20150821_102609"/>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4875" b="13053"/>
          <a:stretch/>
        </p:blipFill>
        <p:spPr bwMode="auto">
          <a:xfrm>
            <a:off x="659483" y="2126508"/>
            <a:ext cx="2561389" cy="1345433"/>
          </a:xfrm>
          <a:prstGeom prst="rect">
            <a:avLst/>
          </a:prstGeom>
          <a:noFill/>
          <a:ln>
            <a:noFill/>
          </a:ln>
          <a:extLst>
            <a:ext uri="{53640926-AAD7-44D8-BBD7-CCE9431645EC}">
              <a14:shadowObscured xmlns:a14="http://schemas.microsoft.com/office/drawing/2010/main"/>
            </a:ext>
          </a:extLst>
        </p:spPr>
      </p:pic>
      <p:sp>
        <p:nvSpPr>
          <p:cNvPr id="8" name="CuadroTexto 7"/>
          <p:cNvSpPr txBox="1"/>
          <p:nvPr/>
        </p:nvSpPr>
        <p:spPr>
          <a:xfrm>
            <a:off x="1610716" y="1247378"/>
            <a:ext cx="9673988" cy="7078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C" sz="4000" u="sng" dirty="0" smtClean="0">
                <a:ln>
                  <a:solidFill>
                    <a:schemeClr val="tx1"/>
                  </a:solidFill>
                </a:ln>
                <a:solidFill>
                  <a:schemeClr val="bg1"/>
                </a:solidFill>
                <a:latin typeface="Bernard MT Condensed" panose="02050806060905020404" pitchFamily="18" charset="0"/>
              </a:rPr>
              <a:t>SEGURIDAD Y CONFIABILIDAD C.E.S.E.P CÍA. LTDA.</a:t>
            </a:r>
            <a:endParaRPr lang="es-EC" sz="4000" u="sng" dirty="0">
              <a:ln>
                <a:solidFill>
                  <a:schemeClr val="tx1"/>
                </a:solidFill>
              </a:ln>
              <a:solidFill>
                <a:schemeClr val="bg1"/>
              </a:solidFill>
              <a:latin typeface="Bernard MT Condensed" panose="02050806060905020404" pitchFamily="18" charset="0"/>
            </a:endParaRPr>
          </a:p>
        </p:txBody>
      </p:sp>
      <p:pic>
        <p:nvPicPr>
          <p:cNvPr id="10" name="Imagen 9" descr="C:\Users\Usuario\Pictures\CESEP.jpg"/>
          <p:cNvPicPr/>
          <p:nvPr/>
        </p:nvPicPr>
        <p:blipFill>
          <a:blip r:embed="rId4">
            <a:extLst>
              <a:ext uri="{28A0092B-C50C-407E-A947-70E740481C1C}">
                <a14:useLocalDpi xmlns:a14="http://schemas.microsoft.com/office/drawing/2010/main" val="0"/>
              </a:ext>
            </a:extLst>
          </a:blip>
          <a:srcRect/>
          <a:stretch>
            <a:fillRect/>
          </a:stretch>
        </p:blipFill>
        <p:spPr bwMode="auto">
          <a:xfrm>
            <a:off x="10140288" y="2126508"/>
            <a:ext cx="1380459" cy="1345433"/>
          </a:xfrm>
          <a:prstGeom prst="rect">
            <a:avLst/>
          </a:prstGeom>
          <a:noFill/>
          <a:ln w="3175">
            <a:noFill/>
          </a:ln>
        </p:spPr>
      </p:pic>
      <p:sp>
        <p:nvSpPr>
          <p:cNvPr id="16" name="Flecha a la derecha con bandas 15"/>
          <p:cNvSpPr/>
          <p:nvPr/>
        </p:nvSpPr>
        <p:spPr>
          <a:xfrm>
            <a:off x="5303294" y="4501660"/>
            <a:ext cx="2288832" cy="1735364"/>
          </a:xfrm>
          <a:prstGeom prst="strip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just"/>
            <a:r>
              <a:rPr lang="es-EC" sz="1600" b="1" dirty="0" smtClean="0"/>
              <a:t>GRANDES PÉRDIDAS ECONÓMICAS</a:t>
            </a:r>
            <a:endParaRPr lang="es-EC" sz="1600" b="1" dirty="0"/>
          </a:p>
        </p:txBody>
      </p:sp>
      <p:sp>
        <p:nvSpPr>
          <p:cNvPr id="2" name="Rectángulo 1"/>
          <p:cNvSpPr/>
          <p:nvPr/>
        </p:nvSpPr>
        <p:spPr>
          <a:xfrm>
            <a:off x="3667306" y="2126509"/>
            <a:ext cx="6096000" cy="1345433"/>
          </a:xfrm>
          <a:prstGeom prst="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a:spAutoFit/>
          </a:bodyPr>
          <a:lstStyle/>
          <a:p>
            <a:pPr algn="just">
              <a:lnSpc>
                <a:spcPct val="150000"/>
              </a:lnSpc>
              <a:spcAft>
                <a:spcPts val="0"/>
              </a:spcAft>
            </a:pPr>
            <a:r>
              <a:rPr lang="es-ES" sz="1400" dirty="0">
                <a:solidFill>
                  <a:schemeClr val="bg1"/>
                </a:solidFill>
                <a:cs typeface="Arial" panose="020B0604020202020204" pitchFamily="34" charset="0"/>
              </a:rPr>
              <a:t>La compañía Seguridad y Confiabilidad C.E.S.E.P Cía. Ltda., brinda un servicio de protección y vigilancia privada, en la modalidad física y electrónica asegurando el cuidado de los bienes muebles e inmuebles de sus clientes. </a:t>
            </a:r>
            <a:endParaRPr lang="es-EC" sz="1400" dirty="0">
              <a:solidFill>
                <a:schemeClr val="bg1"/>
              </a:solidFill>
              <a:cs typeface="Arial" panose="020B0604020202020204" pitchFamily="34" charset="0"/>
            </a:endParaRPr>
          </a:p>
        </p:txBody>
      </p:sp>
      <p:graphicFrame>
        <p:nvGraphicFramePr>
          <p:cNvPr id="3" name="Diagrama 2"/>
          <p:cNvGraphicFramePr/>
          <p:nvPr>
            <p:extLst>
              <p:ext uri="{D42A27DB-BD31-4B8C-83A1-F6EECF244321}">
                <p14:modId xmlns:p14="http://schemas.microsoft.com/office/powerpoint/2010/main" val="2386681924"/>
              </p:ext>
            </p:extLst>
          </p:nvPr>
        </p:nvGraphicFramePr>
        <p:xfrm>
          <a:off x="216402" y="4150885"/>
          <a:ext cx="5086892" cy="25835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Diagrama 12"/>
          <p:cNvGraphicFramePr/>
          <p:nvPr>
            <p:extLst>
              <p:ext uri="{D42A27DB-BD31-4B8C-83A1-F6EECF244321}">
                <p14:modId xmlns:p14="http://schemas.microsoft.com/office/powerpoint/2010/main" val="2849934064"/>
              </p:ext>
            </p:extLst>
          </p:nvPr>
        </p:nvGraphicFramePr>
        <p:xfrm>
          <a:off x="7602336" y="4014077"/>
          <a:ext cx="4321940" cy="23184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313671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Graphic spid="1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466300" y="614150"/>
            <a:ext cx="9673987" cy="570706"/>
            <a:chOff x="569934" y="1"/>
            <a:chExt cx="4836095" cy="529225"/>
          </a:xfrm>
        </p:grpSpPr>
        <p:sp>
          <p:nvSpPr>
            <p:cNvPr id="13"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4"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JUSTIFICACIÓN:</a:t>
              </a:r>
              <a:endParaRPr lang="es-EC" sz="2800" b="1" kern="1200" dirty="0"/>
            </a:p>
          </p:txBody>
        </p:sp>
      </p:grpSp>
      <p:graphicFrame>
        <p:nvGraphicFramePr>
          <p:cNvPr id="2" name="Diagrama 1"/>
          <p:cNvGraphicFramePr/>
          <p:nvPr>
            <p:extLst>
              <p:ext uri="{D42A27DB-BD31-4B8C-83A1-F6EECF244321}">
                <p14:modId xmlns:p14="http://schemas.microsoft.com/office/powerpoint/2010/main" val="4196334112"/>
              </p:ext>
            </p:extLst>
          </p:nvPr>
        </p:nvGraphicFramePr>
        <p:xfrm>
          <a:off x="60158" y="1290396"/>
          <a:ext cx="12022659" cy="1903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a 14"/>
          <p:cNvGraphicFramePr/>
          <p:nvPr>
            <p:extLst>
              <p:ext uri="{D42A27DB-BD31-4B8C-83A1-F6EECF244321}">
                <p14:modId xmlns:p14="http://schemas.microsoft.com/office/powerpoint/2010/main" val="489223181"/>
              </p:ext>
            </p:extLst>
          </p:nvPr>
        </p:nvGraphicFramePr>
        <p:xfrm>
          <a:off x="54592" y="3311601"/>
          <a:ext cx="12022659" cy="16236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6" name="Diagrama 15"/>
          <p:cNvGraphicFramePr/>
          <p:nvPr>
            <p:extLst>
              <p:ext uri="{D42A27DB-BD31-4B8C-83A1-F6EECF244321}">
                <p14:modId xmlns:p14="http://schemas.microsoft.com/office/powerpoint/2010/main" val="3197664873"/>
              </p:ext>
            </p:extLst>
          </p:nvPr>
        </p:nvGraphicFramePr>
        <p:xfrm>
          <a:off x="81888" y="5002311"/>
          <a:ext cx="12022659" cy="162367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404559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5" grpId="0">
        <p:bldAsOne/>
      </p:bldGraphic>
      <p:bldGraphic spid="1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ALCANCE:</a:t>
              </a:r>
              <a:endParaRPr lang="es-EC" sz="2800" b="1" kern="1200" dirty="0"/>
            </a:p>
          </p:txBody>
        </p:sp>
      </p:grpSp>
      <p:sp>
        <p:nvSpPr>
          <p:cNvPr id="9"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Diagrama 2"/>
          <p:cNvGraphicFramePr/>
          <p:nvPr>
            <p:extLst>
              <p:ext uri="{D42A27DB-BD31-4B8C-83A1-F6EECF244321}">
                <p14:modId xmlns:p14="http://schemas.microsoft.com/office/powerpoint/2010/main" val="2252728990"/>
              </p:ext>
            </p:extLst>
          </p:nvPr>
        </p:nvGraphicFramePr>
        <p:xfrm>
          <a:off x="289255" y="3890093"/>
          <a:ext cx="11902745" cy="2837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a 14"/>
          <p:cNvGraphicFramePr/>
          <p:nvPr>
            <p:extLst>
              <p:ext uri="{D42A27DB-BD31-4B8C-83A1-F6EECF244321}">
                <p14:modId xmlns:p14="http://schemas.microsoft.com/office/powerpoint/2010/main" val="4036354070"/>
              </p:ext>
            </p:extLst>
          </p:nvPr>
        </p:nvGraphicFramePr>
        <p:xfrm>
          <a:off x="678538" y="1310184"/>
          <a:ext cx="11003945" cy="24020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193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1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466300" y="614150"/>
            <a:ext cx="9673987" cy="570706"/>
            <a:chOff x="569934" y="1"/>
            <a:chExt cx="4836095" cy="529225"/>
          </a:xfrm>
        </p:grpSpPr>
        <p:sp>
          <p:nvSpPr>
            <p:cNvPr id="17"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8"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OBJETIVOS:</a:t>
              </a:r>
              <a:endParaRPr lang="es-EC" sz="2800" b="1" kern="1200" dirty="0"/>
            </a:p>
          </p:txBody>
        </p:sp>
      </p:grpSp>
      <p:sp>
        <p:nvSpPr>
          <p:cNvPr id="26" name="Flecha izquierda y arriba 25"/>
          <p:cNvSpPr/>
          <p:nvPr/>
        </p:nvSpPr>
        <p:spPr>
          <a:xfrm flipH="1">
            <a:off x="466300" y="1294868"/>
            <a:ext cx="721216" cy="1834695"/>
          </a:xfrm>
          <a:prstGeom prst="lef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27" name="Flecha izquierda y arriba 26"/>
          <p:cNvSpPr/>
          <p:nvPr/>
        </p:nvSpPr>
        <p:spPr>
          <a:xfrm flipH="1">
            <a:off x="466300" y="3680298"/>
            <a:ext cx="721216" cy="2376118"/>
          </a:xfrm>
          <a:prstGeom prst="lef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graphicFrame>
        <p:nvGraphicFramePr>
          <p:cNvPr id="2" name="Diagrama 1"/>
          <p:cNvGraphicFramePr/>
          <p:nvPr>
            <p:extLst>
              <p:ext uri="{D42A27DB-BD31-4B8C-83A1-F6EECF244321}">
                <p14:modId xmlns:p14="http://schemas.microsoft.com/office/powerpoint/2010/main" val="346271076"/>
              </p:ext>
            </p:extLst>
          </p:nvPr>
        </p:nvGraphicFramePr>
        <p:xfrm>
          <a:off x="1522496" y="1212716"/>
          <a:ext cx="10352827" cy="2585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2347599911"/>
              </p:ext>
            </p:extLst>
          </p:nvPr>
        </p:nvGraphicFramePr>
        <p:xfrm>
          <a:off x="1457804" y="4043965"/>
          <a:ext cx="10476898" cy="25726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1862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Graphic spid="2" grpId="0">
        <p:bldAsOne/>
      </p:bldGraphic>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66300" y="614150"/>
            <a:ext cx="9673987" cy="570706"/>
            <a:chOff x="569934" y="1"/>
            <a:chExt cx="4836095" cy="529225"/>
          </a:xfrm>
        </p:grpSpPr>
        <p:sp>
          <p:nvSpPr>
            <p:cNvPr id="6" name="Redondear rectángulo de esquina del mismo lado 4"/>
            <p:cNvSpPr/>
            <p:nvPr/>
          </p:nvSpPr>
          <p:spPr>
            <a:xfrm rot="5400000">
              <a:off x="2723369" y="-2153434"/>
              <a:ext cx="529225" cy="4836095"/>
            </a:xfrm>
            <a:prstGeom prst="roundRect">
              <a:avLst/>
            </a:prstGeom>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7" name="Redondear rectángulo de esquina del mismo lado 4"/>
            <p:cNvSpPr/>
            <p:nvPr/>
          </p:nvSpPr>
          <p:spPr>
            <a:xfrm>
              <a:off x="569935" y="25835"/>
              <a:ext cx="4810260" cy="477555"/>
            </a:xfrm>
            <a:prstGeom prst="round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0" lvl="1" algn="l" defTabSz="889000">
                <a:spcBef>
                  <a:spcPct val="0"/>
                </a:spcBef>
                <a:spcAft>
                  <a:spcPct val="15000"/>
                </a:spcAft>
              </a:pPr>
              <a:r>
                <a:rPr lang="es-EC" sz="2800" b="1" dirty="0" smtClean="0"/>
                <a:t>METODOLOGÍA:</a:t>
              </a:r>
              <a:endParaRPr lang="es-EC" sz="2800" b="1" kern="1200" dirty="0"/>
            </a:p>
          </p:txBody>
        </p:sp>
      </p:grpSp>
      <p:sp>
        <p:nvSpPr>
          <p:cNvPr id="8" name="Rectangle 2"/>
          <p:cNvSpPr>
            <a:spLocks noChangeArrowheads="1"/>
          </p:cNvSpPr>
          <p:nvPr/>
        </p:nvSpPr>
        <p:spPr bwMode="auto">
          <a:xfrm>
            <a:off x="2498501" y="18545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4" name="Imagen 3"/>
          <p:cNvPicPr>
            <a:picLocks noChangeAspect="1"/>
          </p:cNvPicPr>
          <p:nvPr/>
        </p:nvPicPr>
        <p:blipFill>
          <a:blip r:embed="rId2"/>
          <a:stretch>
            <a:fillRect/>
          </a:stretch>
        </p:blipFill>
        <p:spPr>
          <a:xfrm>
            <a:off x="461454" y="1365661"/>
            <a:ext cx="9678834" cy="5381645"/>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559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4400" b="1" dirty="0" smtClean="0"/>
              <a:t>CAPÍTULO II – MARCO TEÓRICO </a:t>
            </a:r>
            <a:endParaRPr lang="es-EC" sz="4400" b="1" dirty="0"/>
          </a:p>
        </p:txBody>
      </p:sp>
      <p:pic>
        <p:nvPicPr>
          <p:cNvPr id="4" name="Picture 2" descr="C:\Users\Alicia\Pictures\guapitos\face\descargar_selloUTN.jpg"/>
          <p:cNvPicPr/>
          <p:nvPr/>
        </p:nvPicPr>
        <p:blipFill>
          <a:blip r:embed="rId2">
            <a:extLst>
              <a:ext uri="{28A0092B-C50C-407E-A947-70E740481C1C}">
                <a14:useLocalDpi xmlns:a14="http://schemas.microsoft.com/office/drawing/2010/main" val="0"/>
              </a:ext>
            </a:extLst>
          </a:blip>
          <a:srcRect/>
          <a:stretch>
            <a:fillRect/>
          </a:stretch>
        </p:blipFill>
        <p:spPr bwMode="auto">
          <a:xfrm>
            <a:off x="10586501" y="614150"/>
            <a:ext cx="1505415" cy="1364775"/>
          </a:xfrm>
          <a:prstGeom prst="rect">
            <a:avLst/>
          </a:prstGeom>
          <a:noFill/>
          <a:extLst/>
        </p:spPr>
      </p:pic>
      <p:graphicFrame>
        <p:nvGraphicFramePr>
          <p:cNvPr id="7" name="Diagrama 6"/>
          <p:cNvGraphicFramePr/>
          <p:nvPr>
            <p:extLst>
              <p:ext uri="{D42A27DB-BD31-4B8C-83A1-F6EECF244321}">
                <p14:modId xmlns:p14="http://schemas.microsoft.com/office/powerpoint/2010/main" val="2565841162"/>
              </p:ext>
            </p:extLst>
          </p:nvPr>
        </p:nvGraphicFramePr>
        <p:xfrm>
          <a:off x="2823636" y="2123684"/>
          <a:ext cx="9268280" cy="4623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esultado de imagen para aqu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978925"/>
            <a:ext cx="3623359" cy="219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93957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Berlín">
  <a:themeElements>
    <a:clrScheme name="Berlí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í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í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emplate>TM04033917[[fn=Berlín]]</Template>
  <TotalTime>3617</TotalTime>
  <Words>3691</Words>
  <Application>Microsoft Office PowerPoint</Application>
  <PresentationFormat>Panorámica</PresentationFormat>
  <Paragraphs>500</Paragraphs>
  <Slides>37</Slides>
  <Notes>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37</vt:i4>
      </vt:variant>
    </vt:vector>
  </HeadingPairs>
  <TitlesOfParts>
    <vt:vector size="47" baseType="lpstr">
      <vt:lpstr>Arial</vt:lpstr>
      <vt:lpstr>Bernard MT Condensed</vt:lpstr>
      <vt:lpstr>Calibri</vt:lpstr>
      <vt:lpstr>Cambria Math</vt:lpstr>
      <vt:lpstr>Symbol</vt:lpstr>
      <vt:lpstr>Times New Roman</vt:lpstr>
      <vt:lpstr>Trebuchet MS</vt:lpstr>
      <vt:lpstr>Wingdings</vt:lpstr>
      <vt:lpstr>Berlín</vt:lpstr>
      <vt:lpstr>Visio</vt:lpstr>
      <vt:lpstr>“PROPUESTA DE DISEÑO DEL SISTEMA DE GESTIÓN DE LA CALIDAD EN LA EMPRESA SEGURIDAD Y CONFIABILIDAD C.E.S.E.P CÍA. LTDA. BASADO EN LA NORMA ISO 9001:2015”</vt:lpstr>
      <vt:lpstr>AGENDA</vt:lpstr>
      <vt:lpstr>CAPÍTULO I – INTRODUCCIÓN </vt:lpstr>
      <vt:lpstr>Presentación de PowerPoint</vt:lpstr>
      <vt:lpstr>Presentación de PowerPoint</vt:lpstr>
      <vt:lpstr>Presentación de PowerPoint</vt:lpstr>
      <vt:lpstr>Presentación de PowerPoint</vt:lpstr>
      <vt:lpstr>Presentación de PowerPoint</vt:lpstr>
      <vt:lpstr>CAPÍTULO II – MARCO TEÓRICO </vt:lpstr>
      <vt:lpstr>Presentación de PowerPoint</vt:lpstr>
      <vt:lpstr>Presentación de PowerPoint</vt:lpstr>
      <vt:lpstr>Presentación de PowerPoint</vt:lpstr>
      <vt:lpstr>Presentación de PowerPoint</vt:lpstr>
      <vt:lpstr>CAPÍTULO III – DIAGNÓSTICO SITUACIONAL </vt:lpstr>
      <vt:lpstr>Presentación de PowerPoint</vt:lpstr>
      <vt:lpstr>Presentación de PowerPoint</vt:lpstr>
      <vt:lpstr>Presentación de PowerPoint</vt:lpstr>
      <vt:lpstr>Presentación de PowerPoint</vt:lpstr>
      <vt:lpstr>Presentación de PowerPoint</vt:lpstr>
      <vt:lpstr>Presentación de PowerPoint</vt:lpstr>
      <vt:lpstr>CAPÍTULO IV – DISEÑO DEL SISTEMA DE GESTIÓN DE CALIDAD BASADO EN LA NORMA ISO 9001:2015</vt:lpstr>
      <vt:lpstr>Presentación de PowerPoint</vt:lpstr>
      <vt:lpstr>Presentación de PowerPoint</vt:lpstr>
      <vt:lpstr>Presentación de PowerPoint</vt:lpstr>
      <vt:lpstr>Presentación de PowerPoint</vt:lpstr>
      <vt:lpstr>Presentación de PowerPoint</vt:lpstr>
      <vt:lpstr>Presentación de PowerPoint</vt:lpstr>
      <vt:lpstr>CAPÍTULO V – ANÁLISIS COMPARATIVO DE RESULTADOS Y PLAN DE MEJORAS</vt:lpstr>
      <vt:lpstr>Presentación de PowerPoint</vt:lpstr>
      <vt:lpstr>Presentación de PowerPoint</vt:lpstr>
      <vt:lpstr>Presentación de PowerPoint</vt:lpstr>
      <vt:lpstr>Presentación de PowerPoint</vt:lpstr>
      <vt:lpstr>CONCLUSIONES:</vt:lpstr>
      <vt:lpstr>Presentación de PowerPoint</vt:lpstr>
      <vt:lpstr>RECOMENDACIONES:</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Lichita Viviana</dc:creator>
  <cp:lastModifiedBy>Lichita Viviana</cp:lastModifiedBy>
  <cp:revision>321</cp:revision>
  <dcterms:created xsi:type="dcterms:W3CDTF">2017-07-28T01:39:53Z</dcterms:created>
  <dcterms:modified xsi:type="dcterms:W3CDTF">2017-11-06T04:24:38Z</dcterms:modified>
</cp:coreProperties>
</file>