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90" r:id="rId3"/>
    <p:sldId id="259" r:id="rId4"/>
    <p:sldId id="312" r:id="rId5"/>
    <p:sldId id="261" r:id="rId6"/>
    <p:sldId id="263" r:id="rId7"/>
    <p:sldId id="291" r:id="rId8"/>
    <p:sldId id="269" r:id="rId9"/>
    <p:sldId id="292" r:id="rId10"/>
    <p:sldId id="293" r:id="rId11"/>
    <p:sldId id="294" r:id="rId12"/>
    <p:sldId id="295" r:id="rId13"/>
    <p:sldId id="296" r:id="rId14"/>
    <p:sldId id="297" r:id="rId15"/>
    <p:sldId id="298" r:id="rId16"/>
    <p:sldId id="299" r:id="rId17"/>
    <p:sldId id="300" r:id="rId18"/>
    <p:sldId id="317" r:id="rId19"/>
    <p:sldId id="313" r:id="rId20"/>
    <p:sldId id="301" r:id="rId21"/>
    <p:sldId id="302" r:id="rId22"/>
    <p:sldId id="308" r:id="rId23"/>
    <p:sldId id="309" r:id="rId24"/>
    <p:sldId id="310" r:id="rId25"/>
    <p:sldId id="311" r:id="rId26"/>
    <p:sldId id="314" r:id="rId27"/>
    <p:sldId id="315" r:id="rId28"/>
    <p:sldId id="318" r:id="rId29"/>
    <p:sldId id="316" r:id="rId30"/>
    <p:sldId id="270" r:id="rId3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2" autoAdjust="0"/>
    <p:restoredTop sz="94660"/>
  </p:normalViewPr>
  <p:slideViewPr>
    <p:cSldViewPr snapToGrid="0">
      <p:cViewPr varScale="1">
        <p:scale>
          <a:sx n="40" d="100"/>
          <a:sy n="40" d="100"/>
        </p:scale>
        <p:origin x="84" y="70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solidFill>
                <a:latin typeface="Times New Roman" panose="02020603050405020304" pitchFamily="18" charset="0"/>
                <a:ea typeface="+mn-ea"/>
                <a:cs typeface="Times New Roman" panose="02020603050405020304" pitchFamily="18" charset="0"/>
              </a:defRPr>
            </a:pPr>
            <a:r>
              <a:rPr lang="es-EC" sz="1600" b="1" dirty="0">
                <a:latin typeface="Times New Roman" panose="02020603050405020304" pitchFamily="18" charset="0"/>
                <a:cs typeface="Times New Roman" panose="02020603050405020304" pitchFamily="18" charset="0"/>
              </a:rPr>
              <a:t>BALANCE HÍDRICO DE LA MICROCUENCA PARA EL PERÍODO 2010-2014</a:t>
            </a:r>
          </a:p>
        </c:rich>
      </c:tx>
      <c:layout>
        <c:manualLayout>
          <c:xMode val="edge"/>
          <c:yMode val="edge"/>
          <c:x val="0.12188000916829016"/>
          <c:y val="3.6404211470405366E-2"/>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areaChart>
        <c:grouping val="standard"/>
        <c:varyColors val="0"/>
        <c:ser>
          <c:idx val="0"/>
          <c:order val="0"/>
          <c:tx>
            <c:strRef>
              <c:f>Hoja1!$I$1:$I$2</c:f>
              <c:strCache>
                <c:ptCount val="2"/>
                <c:pt idx="0">
                  <c:v>Excedente</c:v>
                </c:pt>
                <c:pt idx="1">
                  <c:v>(mm)</c:v>
                </c:pt>
              </c:strCache>
            </c:strRef>
          </c:tx>
          <c:spPr>
            <a:solidFill>
              <a:schemeClr val="accent6">
                <a:lumMod val="40000"/>
                <a:lumOff val="60000"/>
              </a:schemeClr>
            </a:solidFill>
            <a:ln w="9525" cap="flat" cmpd="sng" algn="ctr">
              <a:solidFill>
                <a:schemeClr val="accent1">
                  <a:shade val="95000"/>
                </a:schemeClr>
              </a:solidFill>
              <a:round/>
            </a:ln>
            <a:effectLst/>
          </c:spPr>
          <c:cat>
            <c:strRef>
              <c:f>Hoja1!$H$3:$H$14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Hoja1!$I$3:$I$14</c:f>
              <c:numCache>
                <c:formatCode>General</c:formatCode>
                <c:ptCount val="12"/>
                <c:pt idx="1">
                  <c:v>21.52</c:v>
                </c:pt>
                <c:pt idx="2">
                  <c:v>48.66</c:v>
                </c:pt>
                <c:pt idx="3">
                  <c:v>48.17</c:v>
                </c:pt>
                <c:pt idx="11">
                  <c:v>41.81</c:v>
                </c:pt>
              </c:numCache>
            </c:numRef>
          </c:val>
        </c:ser>
        <c:ser>
          <c:idx val="1"/>
          <c:order val="1"/>
          <c:tx>
            <c:strRef>
              <c:f>Hoja1!$J$1:$J$2</c:f>
              <c:strCache>
                <c:ptCount val="2"/>
                <c:pt idx="0">
                  <c:v>Déficit</c:v>
                </c:pt>
                <c:pt idx="1">
                  <c:v>(mm)</c:v>
                </c:pt>
              </c:strCache>
            </c:strRef>
          </c:tx>
          <c:spPr>
            <a:solidFill>
              <a:schemeClr val="accent2">
                <a:tint val="70000"/>
                <a:lumMod val="104000"/>
              </a:schemeClr>
            </a:solidFill>
            <a:ln w="9525" cap="flat" cmpd="sng" algn="ctr">
              <a:solidFill>
                <a:schemeClr val="accent2">
                  <a:shade val="95000"/>
                </a:schemeClr>
              </a:solidFill>
              <a:round/>
            </a:ln>
            <a:effectLst/>
          </c:spPr>
          <c:cat>
            <c:strRef>
              <c:f>Hoja1!$H$3:$H$14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Hoja1!$J$3:$J$14</c:f>
              <c:numCache>
                <c:formatCode>General</c:formatCode>
                <c:ptCount val="12"/>
                <c:pt idx="4">
                  <c:v>-17.440000000000001</c:v>
                </c:pt>
                <c:pt idx="5">
                  <c:v>-101.03</c:v>
                </c:pt>
                <c:pt idx="6">
                  <c:v>-220.79</c:v>
                </c:pt>
                <c:pt idx="7">
                  <c:v>-207.69</c:v>
                </c:pt>
                <c:pt idx="8">
                  <c:v>-140.09</c:v>
                </c:pt>
                <c:pt idx="9">
                  <c:v>-182.9</c:v>
                </c:pt>
                <c:pt idx="10">
                  <c:v>-89.96</c:v>
                </c:pt>
              </c:numCache>
            </c:numRef>
          </c:val>
        </c:ser>
        <c:dLbls>
          <c:showLegendKey val="0"/>
          <c:showVal val="0"/>
          <c:showCatName val="0"/>
          <c:showSerName val="0"/>
          <c:showPercent val="0"/>
          <c:showBubbleSize val="0"/>
        </c:dLbls>
        <c:axId val="254677472"/>
        <c:axId val="254679824"/>
      </c:areaChart>
      <c:catAx>
        <c:axId val="254677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C"/>
          </a:p>
        </c:txPr>
        <c:crossAx val="254679824"/>
        <c:crosses val="autoZero"/>
        <c:auto val="1"/>
        <c:lblAlgn val="ctr"/>
        <c:lblOffset val="100"/>
        <c:noMultiLvlLbl val="0"/>
      </c:catAx>
      <c:valAx>
        <c:axId val="254679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es-EC"/>
          </a:p>
        </c:txPr>
        <c:crossAx val="25467747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C"/>
        </a:p>
      </c:txPr>
    </c:legend>
    <c:plotVisOnly val="1"/>
    <c:dispBlanksAs val="zero"/>
    <c:showDLblsOverMax val="0"/>
  </c:chart>
  <c:spPr>
    <a:solidFill>
      <a:schemeClr val="lt1"/>
    </a:solidFill>
    <a:ln w="15875" cap="rnd" cmpd="sng" algn="ctr">
      <a:solidFill>
        <a:schemeClr val="accent1"/>
      </a:solidFill>
      <a:prstDash val="solid"/>
    </a:ln>
    <a:effectLst/>
  </c:spPr>
  <c:txPr>
    <a:bodyPr/>
    <a:lstStyle/>
    <a:p>
      <a:pPr>
        <a:defRPr>
          <a:solidFill>
            <a:schemeClr val="dk1"/>
          </a:solidFill>
          <a:latin typeface="+mn-lt"/>
          <a:ea typeface="+mn-ea"/>
          <a:cs typeface="+mn-cs"/>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0">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E0BC24-C6FD-4B99-9891-E540FA675095}"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EC"/>
        </a:p>
      </dgm:t>
    </dgm:pt>
    <dgm:pt modelId="{8A082473-8AAA-404B-9DC8-5EB34E57224E}">
      <dgm:prSet phldrT="[Texto]" custT="1"/>
      <dgm:spPr/>
      <dgm:t>
        <a:bodyPr/>
        <a:lstStyle/>
        <a:p>
          <a:pPr algn="r"/>
          <a:r>
            <a:rPr lang="es-EC" sz="2000" dirty="0" smtClean="0">
              <a:latin typeface="Times New Roman" panose="02020603050405020304" pitchFamily="18" charset="0"/>
              <a:cs typeface="Times New Roman" panose="02020603050405020304" pitchFamily="18" charset="0"/>
            </a:rPr>
            <a:t>Latinoamérica = 31% de las reservas hídricas del planeta</a:t>
          </a:r>
        </a:p>
      </dgm:t>
    </dgm:pt>
    <dgm:pt modelId="{0646BEA5-FFA2-42CA-9AFF-F4A5D6D3A373}" type="parTrans" cxnId="{1A4B8362-632D-43F8-AF33-B08FC2E891D9}">
      <dgm:prSet/>
      <dgm:spPr/>
      <dgm:t>
        <a:bodyPr/>
        <a:lstStyle/>
        <a:p>
          <a:endParaRPr lang="es-EC"/>
        </a:p>
      </dgm:t>
    </dgm:pt>
    <dgm:pt modelId="{2AF819B3-E061-4BD5-94E9-E1612CDFEE20}" type="sibTrans" cxnId="{1A4B8362-632D-43F8-AF33-B08FC2E891D9}">
      <dgm:prSet/>
      <dgm:spPr/>
      <dgm:t>
        <a:bodyPr/>
        <a:lstStyle/>
        <a:p>
          <a:endParaRPr lang="es-EC"/>
        </a:p>
      </dgm:t>
    </dgm:pt>
    <dgm:pt modelId="{72E3EC07-4A59-4A74-9475-04A626712ACF}">
      <dgm:prSet phldrT="[Texto]"/>
      <dgm:spPr/>
      <dgm:t>
        <a:bodyPr/>
        <a:lstStyle/>
        <a:p>
          <a:pPr algn="just"/>
          <a:r>
            <a:rPr lang="es-EC" dirty="0" smtClean="0">
              <a:latin typeface="Times New Roman" panose="02020603050405020304" pitchFamily="18" charset="0"/>
              <a:cs typeface="Times New Roman" panose="02020603050405020304" pitchFamily="18" charset="0"/>
            </a:rPr>
            <a:t>V. PACÍFICA (4.863,41 m</a:t>
          </a:r>
          <a:r>
            <a:rPr lang="es-EC" baseline="30000" dirty="0" smtClean="0">
              <a:latin typeface="Times New Roman" panose="02020603050405020304" pitchFamily="18" charset="0"/>
              <a:cs typeface="Times New Roman" panose="02020603050405020304" pitchFamily="18" charset="0"/>
            </a:rPr>
            <a:t>3</a:t>
          </a:r>
          <a:r>
            <a:rPr lang="es-EC" dirty="0" smtClean="0">
              <a:latin typeface="Times New Roman" panose="02020603050405020304" pitchFamily="18" charset="0"/>
              <a:cs typeface="Times New Roman" panose="02020603050405020304" pitchFamily="18" charset="0"/>
            </a:rPr>
            <a:t>/habitante/año)</a:t>
          </a:r>
        </a:p>
        <a:p>
          <a:pPr algn="just"/>
          <a:r>
            <a:rPr lang="es-EC" dirty="0" smtClean="0">
              <a:latin typeface="Times New Roman" panose="02020603050405020304" pitchFamily="18" charset="0"/>
              <a:cs typeface="Times New Roman" panose="02020603050405020304" pitchFamily="18" charset="0"/>
            </a:rPr>
            <a:t>V. AMAZÓNICA (172.786,36) m</a:t>
          </a:r>
          <a:r>
            <a:rPr lang="es-EC" baseline="30000" dirty="0" smtClean="0">
              <a:latin typeface="Times New Roman" panose="02020603050405020304" pitchFamily="18" charset="0"/>
              <a:cs typeface="Times New Roman" panose="02020603050405020304" pitchFamily="18" charset="0"/>
            </a:rPr>
            <a:t>3</a:t>
          </a:r>
          <a:r>
            <a:rPr lang="es-EC" dirty="0" smtClean="0">
              <a:latin typeface="Times New Roman" panose="02020603050405020304" pitchFamily="18" charset="0"/>
              <a:cs typeface="Times New Roman" panose="02020603050405020304" pitchFamily="18" charset="0"/>
            </a:rPr>
            <a:t>/habitante/año.</a:t>
          </a:r>
          <a:endParaRPr lang="es-EC" dirty="0">
            <a:latin typeface="Times New Roman" panose="02020603050405020304" pitchFamily="18" charset="0"/>
            <a:cs typeface="Times New Roman" panose="02020603050405020304" pitchFamily="18" charset="0"/>
          </a:endParaRPr>
        </a:p>
      </dgm:t>
    </dgm:pt>
    <dgm:pt modelId="{BDFA42F3-173E-4823-9FE2-B9CEC6F72209}" type="parTrans" cxnId="{AD4E6F1D-81AC-496B-A0C4-39659A4A23F1}">
      <dgm:prSet/>
      <dgm:spPr/>
      <dgm:t>
        <a:bodyPr/>
        <a:lstStyle/>
        <a:p>
          <a:endParaRPr lang="es-EC"/>
        </a:p>
      </dgm:t>
    </dgm:pt>
    <dgm:pt modelId="{88459FCD-FAB5-4C79-86A6-620D97EF09C6}" type="sibTrans" cxnId="{AD4E6F1D-81AC-496B-A0C4-39659A4A23F1}">
      <dgm:prSet/>
      <dgm:spPr/>
      <dgm:t>
        <a:bodyPr/>
        <a:lstStyle/>
        <a:p>
          <a:endParaRPr lang="es-EC"/>
        </a:p>
      </dgm:t>
    </dgm:pt>
    <dgm:pt modelId="{AE5EEA9F-C2E6-4D5E-8985-F9219EE45909}">
      <dgm:prSet phldrT="[Texto]"/>
      <dgm:spPr/>
      <dgm:t>
        <a:bodyPr/>
        <a:lstStyle/>
        <a:p>
          <a:r>
            <a:rPr lang="es-EC" dirty="0" smtClean="0">
              <a:latin typeface="Times New Roman" panose="02020603050405020304" pitchFamily="18" charset="0"/>
              <a:cs typeface="Times New Roman" panose="02020603050405020304" pitchFamily="18" charset="0"/>
            </a:rPr>
            <a:t>Intag caracterizada por su actividad agropecuaria</a:t>
          </a:r>
          <a:endParaRPr lang="es-EC" dirty="0">
            <a:latin typeface="Times New Roman" panose="02020603050405020304" pitchFamily="18" charset="0"/>
            <a:cs typeface="Times New Roman" panose="02020603050405020304" pitchFamily="18" charset="0"/>
          </a:endParaRPr>
        </a:p>
      </dgm:t>
    </dgm:pt>
    <dgm:pt modelId="{BB8B7792-F54E-42B3-BF42-394DD39858C3}" type="parTrans" cxnId="{67448832-B1A3-4870-8D3E-CF982805BE20}">
      <dgm:prSet/>
      <dgm:spPr/>
      <dgm:t>
        <a:bodyPr/>
        <a:lstStyle/>
        <a:p>
          <a:endParaRPr lang="es-EC"/>
        </a:p>
      </dgm:t>
    </dgm:pt>
    <dgm:pt modelId="{1BB7B573-7A53-4C02-8583-59C1562E2542}" type="sibTrans" cxnId="{67448832-B1A3-4870-8D3E-CF982805BE20}">
      <dgm:prSet/>
      <dgm:spPr/>
      <dgm:t>
        <a:bodyPr/>
        <a:lstStyle/>
        <a:p>
          <a:endParaRPr lang="es-EC"/>
        </a:p>
      </dgm:t>
    </dgm:pt>
    <dgm:pt modelId="{5A55A06D-3466-4E62-86FE-FE97AF7448AB}" type="pres">
      <dgm:prSet presAssocID="{30E0BC24-C6FD-4B99-9891-E540FA675095}" presName="linearFlow" presStyleCnt="0">
        <dgm:presLayoutVars>
          <dgm:dir/>
          <dgm:resizeHandles val="exact"/>
        </dgm:presLayoutVars>
      </dgm:prSet>
      <dgm:spPr/>
      <dgm:t>
        <a:bodyPr/>
        <a:lstStyle/>
        <a:p>
          <a:endParaRPr lang="es-EC"/>
        </a:p>
      </dgm:t>
    </dgm:pt>
    <dgm:pt modelId="{C4BAFD71-704B-4467-8AC8-3C4A07B234E9}" type="pres">
      <dgm:prSet presAssocID="{8A082473-8AAA-404B-9DC8-5EB34E57224E}" presName="composite" presStyleCnt="0"/>
      <dgm:spPr/>
    </dgm:pt>
    <dgm:pt modelId="{D127B577-5C94-431F-9BF2-AED18398CCDE}" type="pres">
      <dgm:prSet presAssocID="{8A082473-8AAA-404B-9DC8-5EB34E57224E}" presName="imgShp" presStyleLbl="fgImgPlace1" presStyleIdx="0" presStyleCnt="3" custScaleX="164690" custScaleY="169004" custLinFactNeighborX="16468" custLinFactNeighborY="-23"/>
      <dgm:spPr>
        <a:blipFill rotWithShape="1">
          <a:blip xmlns:r="http://schemas.openxmlformats.org/officeDocument/2006/relationships" r:embed="rId1"/>
          <a:stretch>
            <a:fillRect/>
          </a:stretch>
        </a:blipFill>
      </dgm:spPr>
    </dgm:pt>
    <dgm:pt modelId="{77E434B6-F214-48DB-A363-7C9976E52D27}" type="pres">
      <dgm:prSet presAssocID="{8A082473-8AAA-404B-9DC8-5EB34E57224E}" presName="txShp" presStyleLbl="node1" presStyleIdx="0" presStyleCnt="3" custScaleX="101015" custScaleY="78337" custLinFactNeighborX="15053" custLinFactNeighborY="-856">
        <dgm:presLayoutVars>
          <dgm:bulletEnabled val="1"/>
        </dgm:presLayoutVars>
      </dgm:prSet>
      <dgm:spPr/>
      <dgm:t>
        <a:bodyPr/>
        <a:lstStyle/>
        <a:p>
          <a:endParaRPr lang="es-EC"/>
        </a:p>
      </dgm:t>
    </dgm:pt>
    <dgm:pt modelId="{92D68DD8-0253-40DC-B929-1D195289A050}" type="pres">
      <dgm:prSet presAssocID="{2AF819B3-E061-4BD5-94E9-E1612CDFEE20}" presName="spacing" presStyleCnt="0"/>
      <dgm:spPr/>
    </dgm:pt>
    <dgm:pt modelId="{7E5F77E7-60E5-4843-9ADD-255ED9B26E3E}" type="pres">
      <dgm:prSet presAssocID="{72E3EC07-4A59-4A74-9475-04A626712ACF}" presName="composite" presStyleCnt="0"/>
      <dgm:spPr/>
    </dgm:pt>
    <dgm:pt modelId="{D95E0109-4A20-4CD6-A14E-EFFBA67AA237}" type="pres">
      <dgm:prSet presAssocID="{72E3EC07-4A59-4A74-9475-04A626712ACF}" presName="imgShp" presStyleLbl="fgImgPlace1" presStyleIdx="1" presStyleCnt="3" custScaleX="169986" custScaleY="178525" custLinFactNeighborX="18008" custLinFactNeighborY="-28328"/>
      <dgm:spPr>
        <a:blipFill rotWithShape="1">
          <a:blip xmlns:r="http://schemas.openxmlformats.org/officeDocument/2006/relationships" r:embed="rId2"/>
          <a:stretch>
            <a:fillRect/>
          </a:stretch>
        </a:blipFill>
      </dgm:spPr>
      <dgm:t>
        <a:bodyPr/>
        <a:lstStyle/>
        <a:p>
          <a:endParaRPr lang="es-EC"/>
        </a:p>
      </dgm:t>
    </dgm:pt>
    <dgm:pt modelId="{E8E370A4-BE4B-4632-8708-2093FAAFC569}" type="pres">
      <dgm:prSet presAssocID="{72E3EC07-4A59-4A74-9475-04A626712ACF}" presName="txShp" presStyleLbl="node1" presStyleIdx="1" presStyleCnt="3" custScaleX="104697" custScaleY="103736" custLinFactNeighborX="14769" custLinFactNeighborY="-35103">
        <dgm:presLayoutVars>
          <dgm:bulletEnabled val="1"/>
        </dgm:presLayoutVars>
      </dgm:prSet>
      <dgm:spPr/>
      <dgm:t>
        <a:bodyPr/>
        <a:lstStyle/>
        <a:p>
          <a:endParaRPr lang="es-EC"/>
        </a:p>
      </dgm:t>
    </dgm:pt>
    <dgm:pt modelId="{1B23D1F8-840B-4841-872A-44FE1231D0FE}" type="pres">
      <dgm:prSet presAssocID="{88459FCD-FAB5-4C79-86A6-620D97EF09C6}" presName="spacing" presStyleCnt="0"/>
      <dgm:spPr/>
    </dgm:pt>
    <dgm:pt modelId="{63EB00B3-AE30-4693-BA5E-527713257AD7}" type="pres">
      <dgm:prSet presAssocID="{AE5EEA9F-C2E6-4D5E-8985-F9219EE45909}" presName="composite" presStyleCnt="0"/>
      <dgm:spPr/>
    </dgm:pt>
    <dgm:pt modelId="{69E901C4-7D74-467A-AC65-8C199ADEA7A3}" type="pres">
      <dgm:prSet presAssocID="{AE5EEA9F-C2E6-4D5E-8985-F9219EE45909}" presName="imgShp" presStyleLbl="fgImgPlace1" presStyleIdx="2" presStyleCnt="3" custScaleX="188162" custScaleY="197069" custLinFactNeighborX="20065" custLinFactNeighborY="-42517"/>
      <dgm:spPr>
        <a:blipFill rotWithShape="1">
          <a:blip xmlns:r="http://schemas.openxmlformats.org/officeDocument/2006/relationships" r:embed="rId3"/>
          <a:stretch>
            <a:fillRect/>
          </a:stretch>
        </a:blipFill>
      </dgm:spPr>
      <dgm:t>
        <a:bodyPr/>
        <a:lstStyle/>
        <a:p>
          <a:endParaRPr lang="es-EC"/>
        </a:p>
      </dgm:t>
    </dgm:pt>
    <dgm:pt modelId="{C0350F11-4CED-40B0-85A2-14B63C5619AF}" type="pres">
      <dgm:prSet presAssocID="{AE5EEA9F-C2E6-4D5E-8985-F9219EE45909}" presName="txShp" presStyleLbl="node1" presStyleIdx="2" presStyleCnt="3" custScaleX="106796" custScaleY="88975" custLinFactNeighborX="12210" custLinFactNeighborY="-78943">
        <dgm:presLayoutVars>
          <dgm:bulletEnabled val="1"/>
        </dgm:presLayoutVars>
      </dgm:prSet>
      <dgm:spPr/>
      <dgm:t>
        <a:bodyPr/>
        <a:lstStyle/>
        <a:p>
          <a:endParaRPr lang="es-EC"/>
        </a:p>
      </dgm:t>
    </dgm:pt>
  </dgm:ptLst>
  <dgm:cxnLst>
    <dgm:cxn modelId="{BEEB66CD-3330-40DD-B0F5-76F697542BDD}" type="presOf" srcId="{AE5EEA9F-C2E6-4D5E-8985-F9219EE45909}" destId="{C0350F11-4CED-40B0-85A2-14B63C5619AF}" srcOrd="0" destOrd="0" presId="urn:microsoft.com/office/officeart/2005/8/layout/vList3"/>
    <dgm:cxn modelId="{E0FA4181-127D-43F6-9A6F-768FD56499CC}" type="presOf" srcId="{72E3EC07-4A59-4A74-9475-04A626712ACF}" destId="{E8E370A4-BE4B-4632-8708-2093FAAFC569}" srcOrd="0" destOrd="0" presId="urn:microsoft.com/office/officeart/2005/8/layout/vList3"/>
    <dgm:cxn modelId="{1A4B8362-632D-43F8-AF33-B08FC2E891D9}" srcId="{30E0BC24-C6FD-4B99-9891-E540FA675095}" destId="{8A082473-8AAA-404B-9DC8-5EB34E57224E}" srcOrd="0" destOrd="0" parTransId="{0646BEA5-FFA2-42CA-9AFF-F4A5D6D3A373}" sibTransId="{2AF819B3-E061-4BD5-94E9-E1612CDFEE20}"/>
    <dgm:cxn modelId="{AD4E6F1D-81AC-496B-A0C4-39659A4A23F1}" srcId="{30E0BC24-C6FD-4B99-9891-E540FA675095}" destId="{72E3EC07-4A59-4A74-9475-04A626712ACF}" srcOrd="1" destOrd="0" parTransId="{BDFA42F3-173E-4823-9FE2-B9CEC6F72209}" sibTransId="{88459FCD-FAB5-4C79-86A6-620D97EF09C6}"/>
    <dgm:cxn modelId="{D87D96C8-ABAF-4508-A128-2CBF2170B4AF}" type="presOf" srcId="{30E0BC24-C6FD-4B99-9891-E540FA675095}" destId="{5A55A06D-3466-4E62-86FE-FE97AF7448AB}" srcOrd="0" destOrd="0" presId="urn:microsoft.com/office/officeart/2005/8/layout/vList3"/>
    <dgm:cxn modelId="{67448832-B1A3-4870-8D3E-CF982805BE20}" srcId="{30E0BC24-C6FD-4B99-9891-E540FA675095}" destId="{AE5EEA9F-C2E6-4D5E-8985-F9219EE45909}" srcOrd="2" destOrd="0" parTransId="{BB8B7792-F54E-42B3-BF42-394DD39858C3}" sibTransId="{1BB7B573-7A53-4C02-8583-59C1562E2542}"/>
    <dgm:cxn modelId="{546E2BA2-6FF6-4F95-AEFC-4E7FBFECF934}" type="presOf" srcId="{8A082473-8AAA-404B-9DC8-5EB34E57224E}" destId="{77E434B6-F214-48DB-A363-7C9976E52D27}" srcOrd="0" destOrd="0" presId="urn:microsoft.com/office/officeart/2005/8/layout/vList3"/>
    <dgm:cxn modelId="{48A21215-CBFA-4AB5-9FBD-705B4388AB1C}" type="presParOf" srcId="{5A55A06D-3466-4E62-86FE-FE97AF7448AB}" destId="{C4BAFD71-704B-4467-8AC8-3C4A07B234E9}" srcOrd="0" destOrd="0" presId="urn:microsoft.com/office/officeart/2005/8/layout/vList3"/>
    <dgm:cxn modelId="{9B6968A0-3E56-4475-973E-8201084E7A3C}" type="presParOf" srcId="{C4BAFD71-704B-4467-8AC8-3C4A07B234E9}" destId="{D127B577-5C94-431F-9BF2-AED18398CCDE}" srcOrd="0" destOrd="0" presId="urn:microsoft.com/office/officeart/2005/8/layout/vList3"/>
    <dgm:cxn modelId="{D717F60D-36C9-49F6-8B44-B7D4F7300A7C}" type="presParOf" srcId="{C4BAFD71-704B-4467-8AC8-3C4A07B234E9}" destId="{77E434B6-F214-48DB-A363-7C9976E52D27}" srcOrd="1" destOrd="0" presId="urn:microsoft.com/office/officeart/2005/8/layout/vList3"/>
    <dgm:cxn modelId="{4D2D815A-957F-4CCF-8043-234DE86F9DD2}" type="presParOf" srcId="{5A55A06D-3466-4E62-86FE-FE97AF7448AB}" destId="{92D68DD8-0253-40DC-B929-1D195289A050}" srcOrd="1" destOrd="0" presId="urn:microsoft.com/office/officeart/2005/8/layout/vList3"/>
    <dgm:cxn modelId="{D4ED8976-6C8F-4897-8904-7780E8072E55}" type="presParOf" srcId="{5A55A06D-3466-4E62-86FE-FE97AF7448AB}" destId="{7E5F77E7-60E5-4843-9ADD-255ED9B26E3E}" srcOrd="2" destOrd="0" presId="urn:microsoft.com/office/officeart/2005/8/layout/vList3"/>
    <dgm:cxn modelId="{AE2EDE99-7932-4F66-886D-5D3D8B4BE288}" type="presParOf" srcId="{7E5F77E7-60E5-4843-9ADD-255ED9B26E3E}" destId="{D95E0109-4A20-4CD6-A14E-EFFBA67AA237}" srcOrd="0" destOrd="0" presId="urn:microsoft.com/office/officeart/2005/8/layout/vList3"/>
    <dgm:cxn modelId="{4C5A2521-E986-4FAA-91EA-BF8FA5D4F55D}" type="presParOf" srcId="{7E5F77E7-60E5-4843-9ADD-255ED9B26E3E}" destId="{E8E370A4-BE4B-4632-8708-2093FAAFC569}" srcOrd="1" destOrd="0" presId="urn:microsoft.com/office/officeart/2005/8/layout/vList3"/>
    <dgm:cxn modelId="{A2D74C44-EFBD-4965-B558-E143E1BE2F85}" type="presParOf" srcId="{5A55A06D-3466-4E62-86FE-FE97AF7448AB}" destId="{1B23D1F8-840B-4841-872A-44FE1231D0FE}" srcOrd="3" destOrd="0" presId="urn:microsoft.com/office/officeart/2005/8/layout/vList3"/>
    <dgm:cxn modelId="{4F39B872-CF57-4A0B-8F07-DCC24264D757}" type="presParOf" srcId="{5A55A06D-3466-4E62-86FE-FE97AF7448AB}" destId="{63EB00B3-AE30-4693-BA5E-527713257AD7}" srcOrd="4" destOrd="0" presId="urn:microsoft.com/office/officeart/2005/8/layout/vList3"/>
    <dgm:cxn modelId="{BF569E24-AD9D-4285-9593-4FAD23953FFE}" type="presParOf" srcId="{63EB00B3-AE30-4693-BA5E-527713257AD7}" destId="{69E901C4-7D74-467A-AC65-8C199ADEA7A3}" srcOrd="0" destOrd="0" presId="urn:microsoft.com/office/officeart/2005/8/layout/vList3"/>
    <dgm:cxn modelId="{E3D7AD6B-77C5-4538-A7AB-45196B11DD1E}" type="presParOf" srcId="{63EB00B3-AE30-4693-BA5E-527713257AD7}" destId="{C0350F11-4CED-40B0-85A2-14B63C5619A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EBC1F6-5E15-456E-9AC3-49A9F3000208}"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lang="es-EC"/>
        </a:p>
      </dgm:t>
    </dgm:pt>
    <dgm:pt modelId="{DF5F46FB-A291-4699-AE2B-2616020CDC6F}">
      <dgm:prSet phldrT="[Texto]" custT="1"/>
      <dgm:spPr/>
      <dgm:t>
        <a:bodyPr/>
        <a:lstStyle/>
        <a:p>
          <a:r>
            <a:rPr lang="es-EC" sz="1800" dirty="0" smtClean="0">
              <a:latin typeface="Times New Roman" panose="02020603050405020304" pitchFamily="18" charset="0"/>
              <a:cs typeface="Times New Roman" panose="02020603050405020304" pitchFamily="18" charset="0"/>
            </a:rPr>
            <a:t>Modelo hidrológico SWAT</a:t>
          </a:r>
          <a:endParaRPr lang="es-EC" sz="1800" dirty="0">
            <a:latin typeface="Times New Roman" panose="02020603050405020304" pitchFamily="18" charset="0"/>
            <a:cs typeface="Times New Roman" panose="02020603050405020304" pitchFamily="18" charset="0"/>
          </a:endParaRPr>
        </a:p>
      </dgm:t>
    </dgm:pt>
    <dgm:pt modelId="{C89E1450-3470-489B-B8EA-586A1E1FD4CD}" type="parTrans" cxnId="{7AB251C5-0C57-41EA-8D8F-DCA7DD9DD79B}">
      <dgm:prSet/>
      <dgm:spPr/>
      <dgm:t>
        <a:bodyPr/>
        <a:lstStyle/>
        <a:p>
          <a:endParaRPr lang="es-EC" sz="1800">
            <a:latin typeface="Times New Roman" panose="02020603050405020304" pitchFamily="18" charset="0"/>
            <a:cs typeface="Times New Roman" panose="02020603050405020304" pitchFamily="18" charset="0"/>
          </a:endParaRPr>
        </a:p>
      </dgm:t>
    </dgm:pt>
    <dgm:pt modelId="{F248D320-492C-4218-A7C9-A30B67CE89AE}" type="sibTrans" cxnId="{7AB251C5-0C57-41EA-8D8F-DCA7DD9DD79B}">
      <dgm:prSet/>
      <dgm:spPr/>
      <dgm:t>
        <a:bodyPr/>
        <a:lstStyle/>
        <a:p>
          <a:endParaRPr lang="es-EC" sz="1800">
            <a:latin typeface="Times New Roman" panose="02020603050405020304" pitchFamily="18" charset="0"/>
            <a:cs typeface="Times New Roman" panose="02020603050405020304" pitchFamily="18" charset="0"/>
          </a:endParaRPr>
        </a:p>
      </dgm:t>
    </dgm:pt>
    <dgm:pt modelId="{0076ECC1-2184-424F-9B63-A594A54E4736}">
      <dgm:prSet phldrT="[Texto]" custT="1"/>
      <dgm:spPr/>
      <dgm:t>
        <a:bodyPr/>
        <a:lstStyle/>
        <a:p>
          <a:r>
            <a:rPr lang="es-EC" sz="1800" b="0" i="0" dirty="0" smtClean="0">
              <a:latin typeface="Times New Roman" panose="02020603050405020304" pitchFamily="18" charset="0"/>
              <a:cs typeface="Times New Roman" panose="02020603050405020304" pitchFamily="18" charset="0"/>
            </a:rPr>
            <a:t>DEM, Edafológicos, Cobertura vegetal, Relieve </a:t>
          </a:r>
        </a:p>
      </dgm:t>
    </dgm:pt>
    <dgm:pt modelId="{30CEF83D-1A8D-4E24-9BA4-BE2E6C5DB51A}" type="parTrans" cxnId="{832A1C8D-6FFA-4246-8B5D-1AA906B24EF0}">
      <dgm:prSet custT="1"/>
      <dgm:spPr/>
      <dgm:t>
        <a:bodyPr/>
        <a:lstStyle/>
        <a:p>
          <a:endParaRPr lang="es-EC" sz="1800">
            <a:latin typeface="Times New Roman" panose="02020603050405020304" pitchFamily="18" charset="0"/>
            <a:cs typeface="Times New Roman" panose="02020603050405020304" pitchFamily="18" charset="0"/>
          </a:endParaRPr>
        </a:p>
      </dgm:t>
    </dgm:pt>
    <dgm:pt modelId="{F421CE35-602C-4F9F-B1CA-07BC1EDD75F7}" type="sibTrans" cxnId="{832A1C8D-6FFA-4246-8B5D-1AA906B24EF0}">
      <dgm:prSet/>
      <dgm:spPr/>
      <dgm:t>
        <a:bodyPr/>
        <a:lstStyle/>
        <a:p>
          <a:endParaRPr lang="es-EC" sz="1800">
            <a:latin typeface="Times New Roman" panose="02020603050405020304" pitchFamily="18" charset="0"/>
            <a:cs typeface="Times New Roman" panose="02020603050405020304" pitchFamily="18" charset="0"/>
          </a:endParaRPr>
        </a:p>
      </dgm:t>
    </dgm:pt>
    <dgm:pt modelId="{0BEF507A-0939-42FE-AA66-7D854459230A}">
      <dgm:prSet phldrT="[Texto]" custT="1"/>
      <dgm:spPr/>
      <dgm:t>
        <a:bodyPr/>
        <a:lstStyle/>
        <a:p>
          <a:r>
            <a:rPr lang="es-EC" sz="1800" dirty="0" smtClean="0">
              <a:latin typeface="Times New Roman" panose="02020603050405020304" pitchFamily="18" charset="0"/>
              <a:cs typeface="Times New Roman" panose="02020603050405020304" pitchFamily="18" charset="0"/>
            </a:rPr>
            <a:t>Validación del modelo</a:t>
          </a:r>
        </a:p>
      </dgm:t>
    </dgm:pt>
    <dgm:pt modelId="{347065DB-7A83-47CB-9E81-3C4598026DAA}" type="parTrans" cxnId="{9B7817E8-971B-48F0-AB2E-0CC459D2C762}">
      <dgm:prSet custT="1"/>
      <dgm:spPr/>
      <dgm:t>
        <a:bodyPr/>
        <a:lstStyle/>
        <a:p>
          <a:endParaRPr lang="es-EC" sz="1800">
            <a:latin typeface="Times New Roman" panose="02020603050405020304" pitchFamily="18" charset="0"/>
            <a:cs typeface="Times New Roman" panose="02020603050405020304" pitchFamily="18" charset="0"/>
          </a:endParaRPr>
        </a:p>
      </dgm:t>
    </dgm:pt>
    <dgm:pt modelId="{E99E9E80-28A5-4C4B-BD23-4516766399E8}" type="sibTrans" cxnId="{9B7817E8-971B-48F0-AB2E-0CC459D2C762}">
      <dgm:prSet/>
      <dgm:spPr/>
      <dgm:t>
        <a:bodyPr/>
        <a:lstStyle/>
        <a:p>
          <a:endParaRPr lang="es-EC" sz="1800">
            <a:latin typeface="Times New Roman" panose="02020603050405020304" pitchFamily="18" charset="0"/>
            <a:cs typeface="Times New Roman" panose="02020603050405020304" pitchFamily="18" charset="0"/>
          </a:endParaRPr>
        </a:p>
      </dgm:t>
    </dgm:pt>
    <dgm:pt modelId="{0CD2EA0E-BAF1-4D32-BD13-EECF0A005620}">
      <dgm:prSet phldrT="[Texto]" custT="1"/>
      <dgm:spPr/>
      <dgm:t>
        <a:bodyPr/>
        <a:lstStyle/>
        <a:p>
          <a:r>
            <a:rPr lang="es-EC" sz="1800" dirty="0" smtClean="0">
              <a:latin typeface="Times New Roman" panose="02020603050405020304" pitchFamily="18" charset="0"/>
              <a:cs typeface="Times New Roman" panose="02020603050405020304" pitchFamily="18" charset="0"/>
            </a:rPr>
            <a:t>Índice de Nash-Sutcliffe</a:t>
          </a:r>
          <a:endParaRPr lang="es-EC" sz="1800" dirty="0">
            <a:latin typeface="Times New Roman" panose="02020603050405020304" pitchFamily="18" charset="0"/>
            <a:cs typeface="Times New Roman" panose="02020603050405020304" pitchFamily="18" charset="0"/>
          </a:endParaRPr>
        </a:p>
      </dgm:t>
    </dgm:pt>
    <dgm:pt modelId="{E8704C31-D012-4900-9FF2-17A907A08361}" type="parTrans" cxnId="{32F6F9DF-EC19-4F75-AC0B-B72894D65ACA}">
      <dgm:prSet custT="1"/>
      <dgm:spPr/>
      <dgm:t>
        <a:bodyPr/>
        <a:lstStyle/>
        <a:p>
          <a:endParaRPr lang="es-EC" sz="1800">
            <a:latin typeface="Times New Roman" panose="02020603050405020304" pitchFamily="18" charset="0"/>
            <a:cs typeface="Times New Roman" panose="02020603050405020304" pitchFamily="18" charset="0"/>
          </a:endParaRPr>
        </a:p>
      </dgm:t>
    </dgm:pt>
    <dgm:pt modelId="{6772A39E-5D2C-4142-95EE-BBF81033EB14}" type="sibTrans" cxnId="{32F6F9DF-EC19-4F75-AC0B-B72894D65ACA}">
      <dgm:prSet/>
      <dgm:spPr/>
      <dgm:t>
        <a:bodyPr/>
        <a:lstStyle/>
        <a:p>
          <a:endParaRPr lang="es-EC" sz="1800">
            <a:latin typeface="Times New Roman" panose="02020603050405020304" pitchFamily="18" charset="0"/>
            <a:cs typeface="Times New Roman" panose="02020603050405020304" pitchFamily="18" charset="0"/>
          </a:endParaRPr>
        </a:p>
      </dgm:t>
    </dgm:pt>
    <dgm:pt modelId="{B51740A1-DE36-4218-A2D2-E65D56568552}">
      <dgm:prSet phldrT="[Texto]" custT="1"/>
      <dgm:spPr/>
      <dgm:t>
        <a:bodyPr/>
        <a:lstStyle/>
        <a:p>
          <a:r>
            <a:rPr lang="es-EC" sz="1800" dirty="0" smtClean="0">
              <a:latin typeface="Times New Roman" panose="02020603050405020304" pitchFamily="18" charset="0"/>
              <a:cs typeface="Times New Roman" panose="02020603050405020304" pitchFamily="18" charset="0"/>
            </a:rPr>
            <a:t>Cálculo de parámetros del balance hídrico</a:t>
          </a:r>
          <a:endParaRPr lang="es-EC" sz="1800" dirty="0">
            <a:latin typeface="Times New Roman" panose="02020603050405020304" pitchFamily="18" charset="0"/>
            <a:cs typeface="Times New Roman" panose="02020603050405020304" pitchFamily="18" charset="0"/>
          </a:endParaRPr>
        </a:p>
      </dgm:t>
    </dgm:pt>
    <dgm:pt modelId="{20EB3FD6-B4DF-40B3-9DBE-D2C1A95319A6}" type="parTrans" cxnId="{2CA49B9D-05B4-4AB9-A3B5-E66642F4F247}">
      <dgm:prSet custT="1"/>
      <dgm:spPr/>
      <dgm:t>
        <a:bodyPr/>
        <a:lstStyle/>
        <a:p>
          <a:endParaRPr lang="es-EC" sz="1800">
            <a:latin typeface="Times New Roman" panose="02020603050405020304" pitchFamily="18" charset="0"/>
            <a:cs typeface="Times New Roman" panose="02020603050405020304" pitchFamily="18" charset="0"/>
          </a:endParaRPr>
        </a:p>
      </dgm:t>
    </dgm:pt>
    <dgm:pt modelId="{BFF1E031-DD79-4DBF-8098-4623E3241E9A}" type="sibTrans" cxnId="{2CA49B9D-05B4-4AB9-A3B5-E66642F4F247}">
      <dgm:prSet/>
      <dgm:spPr/>
      <dgm:t>
        <a:bodyPr/>
        <a:lstStyle/>
        <a:p>
          <a:endParaRPr lang="es-EC" sz="1800">
            <a:latin typeface="Times New Roman" panose="02020603050405020304" pitchFamily="18" charset="0"/>
            <a:cs typeface="Times New Roman" panose="02020603050405020304" pitchFamily="18" charset="0"/>
          </a:endParaRPr>
        </a:p>
      </dgm:t>
    </dgm:pt>
    <dgm:pt modelId="{97DD5DDA-60C8-4861-9CBE-FB2F80EA7B6C}">
      <dgm:prSet custT="1"/>
      <dgm:spPr/>
      <dgm:t>
        <a:bodyPr/>
        <a:lstStyle/>
        <a:p>
          <a:r>
            <a:rPr lang="es-EC" sz="1800" dirty="0" smtClean="0">
              <a:latin typeface="Times New Roman" panose="02020603050405020304" pitchFamily="18" charset="0"/>
              <a:cs typeface="Times New Roman" panose="02020603050405020304" pitchFamily="18" charset="0"/>
            </a:rPr>
            <a:t>Calibración </a:t>
          </a:r>
        </a:p>
      </dgm:t>
    </dgm:pt>
    <dgm:pt modelId="{0B0016C6-7547-48A5-A1E2-2187C1A35A6A}" type="parTrans" cxnId="{1598C15F-D953-4155-AE24-DD923907A277}">
      <dgm:prSet custT="1"/>
      <dgm:spPr/>
      <dgm:t>
        <a:bodyPr/>
        <a:lstStyle/>
        <a:p>
          <a:endParaRPr lang="es-EC" sz="1800">
            <a:latin typeface="Times New Roman" panose="02020603050405020304" pitchFamily="18" charset="0"/>
            <a:cs typeface="Times New Roman" panose="02020603050405020304" pitchFamily="18" charset="0"/>
          </a:endParaRPr>
        </a:p>
      </dgm:t>
    </dgm:pt>
    <dgm:pt modelId="{6CC56F97-583E-4D52-858B-35BB11E45AF9}" type="sibTrans" cxnId="{1598C15F-D953-4155-AE24-DD923907A277}">
      <dgm:prSet/>
      <dgm:spPr/>
      <dgm:t>
        <a:bodyPr/>
        <a:lstStyle/>
        <a:p>
          <a:endParaRPr lang="es-EC" sz="1800">
            <a:latin typeface="Times New Roman" panose="02020603050405020304" pitchFamily="18" charset="0"/>
            <a:cs typeface="Times New Roman" panose="02020603050405020304" pitchFamily="18" charset="0"/>
          </a:endParaRPr>
        </a:p>
      </dgm:t>
    </dgm:pt>
    <dgm:pt modelId="{1BB05A23-1C3D-48E6-BF1E-21CB2883E9C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sz="1800" dirty="0" smtClean="0">
              <a:latin typeface="Times New Roman" panose="02020603050405020304" pitchFamily="18" charset="0"/>
              <a:cs typeface="Times New Roman" panose="02020603050405020304" pitchFamily="18" charset="0"/>
            </a:rPr>
            <a:t>Ingreso de Parámetros</a:t>
          </a:r>
        </a:p>
        <a:p>
          <a:pPr defTabSz="622300">
            <a:lnSpc>
              <a:spcPct val="90000"/>
            </a:lnSpc>
            <a:spcBef>
              <a:spcPct val="0"/>
            </a:spcBef>
            <a:spcAft>
              <a:spcPct val="35000"/>
            </a:spcAft>
          </a:pPr>
          <a:endParaRPr lang="es-EC" sz="1800" dirty="0">
            <a:latin typeface="Times New Roman" panose="02020603050405020304" pitchFamily="18" charset="0"/>
            <a:cs typeface="Times New Roman" panose="02020603050405020304" pitchFamily="18" charset="0"/>
          </a:endParaRPr>
        </a:p>
      </dgm:t>
    </dgm:pt>
    <dgm:pt modelId="{489CC345-EF3F-4862-93F5-E9ECCB7F67D8}" type="parTrans" cxnId="{0EF09950-A801-4C67-B32B-C2899153363E}">
      <dgm:prSet custT="1"/>
      <dgm:spPr/>
      <dgm:t>
        <a:bodyPr/>
        <a:lstStyle/>
        <a:p>
          <a:endParaRPr lang="es-EC" sz="1800">
            <a:latin typeface="Times New Roman" panose="02020603050405020304" pitchFamily="18" charset="0"/>
            <a:cs typeface="Times New Roman" panose="02020603050405020304" pitchFamily="18" charset="0"/>
          </a:endParaRPr>
        </a:p>
      </dgm:t>
    </dgm:pt>
    <dgm:pt modelId="{C4D6B539-4F9E-402E-8F89-BF114612A0FB}" type="sibTrans" cxnId="{0EF09950-A801-4C67-B32B-C2899153363E}">
      <dgm:prSet/>
      <dgm:spPr/>
      <dgm:t>
        <a:bodyPr/>
        <a:lstStyle/>
        <a:p>
          <a:endParaRPr lang="es-EC" sz="1800">
            <a:latin typeface="Times New Roman" panose="02020603050405020304" pitchFamily="18" charset="0"/>
            <a:cs typeface="Times New Roman" panose="02020603050405020304" pitchFamily="18" charset="0"/>
          </a:endParaRPr>
        </a:p>
      </dgm:t>
    </dgm:pt>
    <dgm:pt modelId="{B5678250-30AC-4240-9C1B-9704FC227974}">
      <dgm:prSet custT="1"/>
      <dgm:spPr/>
      <dgm:t>
        <a:bodyPr/>
        <a:lstStyle/>
        <a:p>
          <a:r>
            <a:rPr lang="es-EC" sz="1800" dirty="0" smtClean="0">
              <a:latin typeface="Times New Roman" panose="02020603050405020304" pitchFamily="18" charset="0"/>
              <a:cs typeface="Times New Roman" panose="02020603050405020304" pitchFamily="18" charset="0"/>
            </a:rPr>
            <a:t>Climáticos</a:t>
          </a:r>
          <a:endParaRPr lang="es-EC" sz="1800" dirty="0">
            <a:latin typeface="Times New Roman" panose="02020603050405020304" pitchFamily="18" charset="0"/>
            <a:cs typeface="Times New Roman" panose="02020603050405020304" pitchFamily="18" charset="0"/>
          </a:endParaRPr>
        </a:p>
      </dgm:t>
    </dgm:pt>
    <dgm:pt modelId="{E9A90A00-63EE-4E2E-A0CF-0FEE0CC6E078}" type="parTrans" cxnId="{1537A1E9-0F3D-4307-B9D2-A3588C48DECE}">
      <dgm:prSet custT="1"/>
      <dgm:spPr/>
      <dgm:t>
        <a:bodyPr/>
        <a:lstStyle/>
        <a:p>
          <a:endParaRPr lang="es-EC" sz="1800">
            <a:latin typeface="Times New Roman" panose="02020603050405020304" pitchFamily="18" charset="0"/>
            <a:cs typeface="Times New Roman" panose="02020603050405020304" pitchFamily="18" charset="0"/>
          </a:endParaRPr>
        </a:p>
      </dgm:t>
    </dgm:pt>
    <dgm:pt modelId="{2E52C62F-CC05-45E2-B2C6-6EED3368CDEB}" type="sibTrans" cxnId="{1537A1E9-0F3D-4307-B9D2-A3588C48DECE}">
      <dgm:prSet/>
      <dgm:spPr/>
      <dgm:t>
        <a:bodyPr/>
        <a:lstStyle/>
        <a:p>
          <a:endParaRPr lang="es-EC" sz="1800">
            <a:latin typeface="Times New Roman" panose="02020603050405020304" pitchFamily="18" charset="0"/>
            <a:cs typeface="Times New Roman" panose="02020603050405020304" pitchFamily="18" charset="0"/>
          </a:endParaRPr>
        </a:p>
      </dgm:t>
    </dgm:pt>
    <dgm:pt modelId="{F771C870-C0E8-43AA-8679-01CF7CF88DCB}">
      <dgm:prSet custT="1"/>
      <dgm:spPr/>
      <dgm:t>
        <a:bodyPr/>
        <a:lstStyle/>
        <a:p>
          <a:r>
            <a:rPr lang="es-EC" sz="1800" dirty="0" smtClean="0">
              <a:latin typeface="Times New Roman" panose="02020603050405020304" pitchFamily="18" charset="0"/>
              <a:cs typeface="Times New Roman" panose="02020603050405020304" pitchFamily="18" charset="0"/>
            </a:rPr>
            <a:t>Interpolación mediante IDW</a:t>
          </a:r>
          <a:endParaRPr lang="es-EC" sz="1800" dirty="0">
            <a:latin typeface="Times New Roman" panose="02020603050405020304" pitchFamily="18" charset="0"/>
            <a:cs typeface="Times New Roman" panose="02020603050405020304" pitchFamily="18" charset="0"/>
          </a:endParaRPr>
        </a:p>
      </dgm:t>
    </dgm:pt>
    <dgm:pt modelId="{C75DED3C-F7B6-47D7-B542-F287F9A5DC14}" type="parTrans" cxnId="{6431D61E-9C7E-442B-BB87-C55A0A01E677}">
      <dgm:prSet custT="1"/>
      <dgm:spPr/>
      <dgm:t>
        <a:bodyPr/>
        <a:lstStyle/>
        <a:p>
          <a:endParaRPr lang="es-EC" sz="1800">
            <a:latin typeface="Times New Roman" panose="02020603050405020304" pitchFamily="18" charset="0"/>
            <a:cs typeface="Times New Roman" panose="02020603050405020304" pitchFamily="18" charset="0"/>
          </a:endParaRPr>
        </a:p>
      </dgm:t>
    </dgm:pt>
    <dgm:pt modelId="{AA1DA22F-9FD7-41B2-B58E-BB6DD7CED14A}" type="sibTrans" cxnId="{6431D61E-9C7E-442B-BB87-C55A0A01E677}">
      <dgm:prSet/>
      <dgm:spPr/>
      <dgm:t>
        <a:bodyPr/>
        <a:lstStyle/>
        <a:p>
          <a:endParaRPr lang="es-EC" sz="1800">
            <a:latin typeface="Times New Roman" panose="02020603050405020304" pitchFamily="18" charset="0"/>
            <a:cs typeface="Times New Roman" panose="02020603050405020304" pitchFamily="18" charset="0"/>
          </a:endParaRPr>
        </a:p>
      </dgm:t>
    </dgm:pt>
    <dgm:pt modelId="{D1ABA552-4E07-41FE-BD78-E9BC434F4A79}">
      <dgm:prSet custT="1"/>
      <dgm:spPr/>
      <dgm:t>
        <a:bodyPr/>
        <a:lstStyle/>
        <a:p>
          <a:r>
            <a:rPr lang="es-EC" sz="1800" dirty="0" smtClean="0">
              <a:latin typeface="Times New Roman" panose="02020603050405020304" pitchFamily="18" charset="0"/>
              <a:cs typeface="Times New Roman" panose="02020603050405020304" pitchFamily="18" charset="0"/>
            </a:rPr>
            <a:t>(PREC), (SURQ), (LATQ), (GWQ), (PERCOLATE), (SW), (ET), (ETP), (WATER YIELD). </a:t>
          </a:r>
          <a:endParaRPr lang="es-EC" sz="1800" dirty="0">
            <a:latin typeface="Times New Roman" panose="02020603050405020304" pitchFamily="18" charset="0"/>
            <a:cs typeface="Times New Roman" panose="02020603050405020304" pitchFamily="18" charset="0"/>
          </a:endParaRPr>
        </a:p>
      </dgm:t>
    </dgm:pt>
    <dgm:pt modelId="{0C102084-3424-4E95-ACB2-A089EE79BEE9}" type="parTrans" cxnId="{CD3CCE4B-6AA0-4E78-AB67-F13108661532}">
      <dgm:prSet custT="1"/>
      <dgm:spPr/>
      <dgm:t>
        <a:bodyPr/>
        <a:lstStyle/>
        <a:p>
          <a:endParaRPr lang="es-EC" sz="1800">
            <a:latin typeface="Times New Roman" panose="02020603050405020304" pitchFamily="18" charset="0"/>
            <a:cs typeface="Times New Roman" panose="02020603050405020304" pitchFamily="18" charset="0"/>
          </a:endParaRPr>
        </a:p>
      </dgm:t>
    </dgm:pt>
    <dgm:pt modelId="{98377A43-5336-4345-AAA4-DE63310C6F14}" type="sibTrans" cxnId="{CD3CCE4B-6AA0-4E78-AB67-F13108661532}">
      <dgm:prSet/>
      <dgm:spPr/>
      <dgm:t>
        <a:bodyPr/>
        <a:lstStyle/>
        <a:p>
          <a:endParaRPr lang="es-EC" sz="1800">
            <a:latin typeface="Times New Roman" panose="02020603050405020304" pitchFamily="18" charset="0"/>
            <a:cs typeface="Times New Roman" panose="02020603050405020304" pitchFamily="18" charset="0"/>
          </a:endParaRPr>
        </a:p>
      </dgm:t>
    </dgm:pt>
    <dgm:pt modelId="{A67E993B-5FAD-4836-A2C7-77C88C6ECF22}">
      <dgm:prSet custT="1"/>
      <dgm:spPr/>
      <dgm:t>
        <a:bodyPr/>
        <a:lstStyle/>
        <a:p>
          <a:r>
            <a:rPr lang="es-EC" sz="1800" dirty="0" smtClean="0">
              <a:latin typeface="Times New Roman" panose="02020603050405020304" pitchFamily="18" charset="0"/>
              <a:cs typeface="Times New Roman" panose="02020603050405020304" pitchFamily="18" charset="0"/>
            </a:rPr>
            <a:t>Interface SWAT-CUP</a:t>
          </a:r>
          <a:endParaRPr lang="es-EC" sz="1800" dirty="0">
            <a:latin typeface="Times New Roman" panose="02020603050405020304" pitchFamily="18" charset="0"/>
            <a:cs typeface="Times New Roman" panose="02020603050405020304" pitchFamily="18" charset="0"/>
          </a:endParaRPr>
        </a:p>
      </dgm:t>
    </dgm:pt>
    <dgm:pt modelId="{25F4EC47-6382-482F-AB33-CA3EFA6F76C3}" type="parTrans" cxnId="{4AA779F7-E0CE-45A0-8D83-B66ACC7A902E}">
      <dgm:prSet custT="1"/>
      <dgm:spPr/>
      <dgm:t>
        <a:bodyPr/>
        <a:lstStyle/>
        <a:p>
          <a:endParaRPr lang="es-EC" sz="1800">
            <a:latin typeface="Times New Roman" panose="02020603050405020304" pitchFamily="18" charset="0"/>
            <a:cs typeface="Times New Roman" panose="02020603050405020304" pitchFamily="18" charset="0"/>
          </a:endParaRPr>
        </a:p>
      </dgm:t>
    </dgm:pt>
    <dgm:pt modelId="{5A6D1822-7130-4DEB-9B83-9833A54D20D4}" type="sibTrans" cxnId="{4AA779F7-E0CE-45A0-8D83-B66ACC7A902E}">
      <dgm:prSet/>
      <dgm:spPr/>
      <dgm:t>
        <a:bodyPr/>
        <a:lstStyle/>
        <a:p>
          <a:endParaRPr lang="es-EC" sz="1800">
            <a:latin typeface="Times New Roman" panose="02020603050405020304" pitchFamily="18" charset="0"/>
            <a:cs typeface="Times New Roman" panose="02020603050405020304" pitchFamily="18" charset="0"/>
          </a:endParaRPr>
        </a:p>
      </dgm:t>
    </dgm:pt>
    <dgm:pt modelId="{42F9F6CA-000E-4966-A5F8-4255BB5FAF27}" type="pres">
      <dgm:prSet presAssocID="{9AEBC1F6-5E15-456E-9AC3-49A9F3000208}" presName="diagram" presStyleCnt="0">
        <dgm:presLayoutVars>
          <dgm:chPref val="1"/>
          <dgm:dir/>
          <dgm:animOne val="branch"/>
          <dgm:animLvl val="lvl"/>
          <dgm:resizeHandles val="exact"/>
        </dgm:presLayoutVars>
      </dgm:prSet>
      <dgm:spPr/>
      <dgm:t>
        <a:bodyPr/>
        <a:lstStyle/>
        <a:p>
          <a:endParaRPr lang="es-EC"/>
        </a:p>
      </dgm:t>
    </dgm:pt>
    <dgm:pt modelId="{155B7209-762B-40A4-A7D7-020E8D0ABCC7}" type="pres">
      <dgm:prSet presAssocID="{DF5F46FB-A291-4699-AE2B-2616020CDC6F}" presName="root1" presStyleCnt="0"/>
      <dgm:spPr/>
    </dgm:pt>
    <dgm:pt modelId="{9EEF6223-34B7-4EBA-ABCC-75CEE2A23E1D}" type="pres">
      <dgm:prSet presAssocID="{DF5F46FB-A291-4699-AE2B-2616020CDC6F}" presName="LevelOneTextNode" presStyleLbl="node0" presStyleIdx="0" presStyleCnt="1">
        <dgm:presLayoutVars>
          <dgm:chPref val="3"/>
        </dgm:presLayoutVars>
      </dgm:prSet>
      <dgm:spPr/>
      <dgm:t>
        <a:bodyPr/>
        <a:lstStyle/>
        <a:p>
          <a:endParaRPr lang="es-EC"/>
        </a:p>
      </dgm:t>
    </dgm:pt>
    <dgm:pt modelId="{F221346D-EB51-4C41-B706-1C3014B5BA6B}" type="pres">
      <dgm:prSet presAssocID="{DF5F46FB-A291-4699-AE2B-2616020CDC6F}" presName="level2hierChild" presStyleCnt="0"/>
      <dgm:spPr/>
    </dgm:pt>
    <dgm:pt modelId="{FEA9AE9D-346B-4016-A441-168F8B2541BA}" type="pres">
      <dgm:prSet presAssocID="{489CC345-EF3F-4862-93F5-E9ECCB7F67D8}" presName="conn2-1" presStyleLbl="parChTrans1D2" presStyleIdx="0" presStyleCnt="4"/>
      <dgm:spPr/>
      <dgm:t>
        <a:bodyPr/>
        <a:lstStyle/>
        <a:p>
          <a:endParaRPr lang="es-EC"/>
        </a:p>
      </dgm:t>
    </dgm:pt>
    <dgm:pt modelId="{933DC372-CA08-423C-A357-4C110D05E677}" type="pres">
      <dgm:prSet presAssocID="{489CC345-EF3F-4862-93F5-E9ECCB7F67D8}" presName="connTx" presStyleLbl="parChTrans1D2" presStyleIdx="0" presStyleCnt="4"/>
      <dgm:spPr/>
      <dgm:t>
        <a:bodyPr/>
        <a:lstStyle/>
        <a:p>
          <a:endParaRPr lang="es-EC"/>
        </a:p>
      </dgm:t>
    </dgm:pt>
    <dgm:pt modelId="{86418E20-B8CC-4BD6-A45E-7858F3E088A5}" type="pres">
      <dgm:prSet presAssocID="{1BB05A23-1C3D-48E6-BF1E-21CB2883E9C0}" presName="root2" presStyleCnt="0"/>
      <dgm:spPr/>
    </dgm:pt>
    <dgm:pt modelId="{A0618099-6B89-4A9B-961A-C6FF8BECD4B1}" type="pres">
      <dgm:prSet presAssocID="{1BB05A23-1C3D-48E6-BF1E-21CB2883E9C0}" presName="LevelTwoTextNode" presStyleLbl="node2" presStyleIdx="0" presStyleCnt="4">
        <dgm:presLayoutVars>
          <dgm:chPref val="3"/>
        </dgm:presLayoutVars>
      </dgm:prSet>
      <dgm:spPr/>
      <dgm:t>
        <a:bodyPr/>
        <a:lstStyle/>
        <a:p>
          <a:endParaRPr lang="es-EC"/>
        </a:p>
      </dgm:t>
    </dgm:pt>
    <dgm:pt modelId="{D8E1488E-684C-4DBB-AD4B-6E7F189A16AF}" type="pres">
      <dgm:prSet presAssocID="{1BB05A23-1C3D-48E6-BF1E-21CB2883E9C0}" presName="level3hierChild" presStyleCnt="0"/>
      <dgm:spPr/>
    </dgm:pt>
    <dgm:pt modelId="{64BF5E9A-7F13-49A3-8860-2F5E767A4399}" type="pres">
      <dgm:prSet presAssocID="{30CEF83D-1A8D-4E24-9BA4-BE2E6C5DB51A}" presName="conn2-1" presStyleLbl="parChTrans1D3" presStyleIdx="0" presStyleCnt="5"/>
      <dgm:spPr/>
      <dgm:t>
        <a:bodyPr/>
        <a:lstStyle/>
        <a:p>
          <a:endParaRPr lang="es-EC"/>
        </a:p>
      </dgm:t>
    </dgm:pt>
    <dgm:pt modelId="{8743E9E9-A8F7-42E0-9BA8-3CA21F26E7A0}" type="pres">
      <dgm:prSet presAssocID="{30CEF83D-1A8D-4E24-9BA4-BE2E6C5DB51A}" presName="connTx" presStyleLbl="parChTrans1D3" presStyleIdx="0" presStyleCnt="5"/>
      <dgm:spPr/>
      <dgm:t>
        <a:bodyPr/>
        <a:lstStyle/>
        <a:p>
          <a:endParaRPr lang="es-EC"/>
        </a:p>
      </dgm:t>
    </dgm:pt>
    <dgm:pt modelId="{95777C3F-6225-4B34-B3E2-9EA10CCF5FE6}" type="pres">
      <dgm:prSet presAssocID="{0076ECC1-2184-424F-9B63-A594A54E4736}" presName="root2" presStyleCnt="0"/>
      <dgm:spPr/>
    </dgm:pt>
    <dgm:pt modelId="{0D42FC7F-E147-4B12-96C7-0159A750A07C}" type="pres">
      <dgm:prSet presAssocID="{0076ECC1-2184-424F-9B63-A594A54E4736}" presName="LevelTwoTextNode" presStyleLbl="node3" presStyleIdx="0" presStyleCnt="5" custScaleX="205012" custScaleY="93756">
        <dgm:presLayoutVars>
          <dgm:chPref val="3"/>
        </dgm:presLayoutVars>
      </dgm:prSet>
      <dgm:spPr/>
      <dgm:t>
        <a:bodyPr/>
        <a:lstStyle/>
        <a:p>
          <a:endParaRPr lang="es-EC"/>
        </a:p>
      </dgm:t>
    </dgm:pt>
    <dgm:pt modelId="{BD7782F0-76ED-472F-B95B-3EE78716C611}" type="pres">
      <dgm:prSet presAssocID="{0076ECC1-2184-424F-9B63-A594A54E4736}" presName="level3hierChild" presStyleCnt="0"/>
      <dgm:spPr/>
    </dgm:pt>
    <dgm:pt modelId="{D3DEFB17-F353-43E0-BCE1-E355831EFDD4}" type="pres">
      <dgm:prSet presAssocID="{E9A90A00-63EE-4E2E-A0CF-0FEE0CC6E078}" presName="conn2-1" presStyleLbl="parChTrans1D3" presStyleIdx="1" presStyleCnt="5"/>
      <dgm:spPr/>
      <dgm:t>
        <a:bodyPr/>
        <a:lstStyle/>
        <a:p>
          <a:endParaRPr lang="es-EC"/>
        </a:p>
      </dgm:t>
    </dgm:pt>
    <dgm:pt modelId="{2923329A-3373-4635-8EBB-8B09DD0DAB56}" type="pres">
      <dgm:prSet presAssocID="{E9A90A00-63EE-4E2E-A0CF-0FEE0CC6E078}" presName="connTx" presStyleLbl="parChTrans1D3" presStyleIdx="1" presStyleCnt="5"/>
      <dgm:spPr/>
      <dgm:t>
        <a:bodyPr/>
        <a:lstStyle/>
        <a:p>
          <a:endParaRPr lang="es-EC"/>
        </a:p>
      </dgm:t>
    </dgm:pt>
    <dgm:pt modelId="{301472BE-A1A0-43AB-8C5B-0DEE509F3872}" type="pres">
      <dgm:prSet presAssocID="{B5678250-30AC-4240-9C1B-9704FC227974}" presName="root2" presStyleCnt="0"/>
      <dgm:spPr/>
    </dgm:pt>
    <dgm:pt modelId="{345841B5-F19B-49C1-8398-673C496C1AE2}" type="pres">
      <dgm:prSet presAssocID="{B5678250-30AC-4240-9C1B-9704FC227974}" presName="LevelTwoTextNode" presStyleLbl="node3" presStyleIdx="1" presStyleCnt="5">
        <dgm:presLayoutVars>
          <dgm:chPref val="3"/>
        </dgm:presLayoutVars>
      </dgm:prSet>
      <dgm:spPr/>
      <dgm:t>
        <a:bodyPr/>
        <a:lstStyle/>
        <a:p>
          <a:endParaRPr lang="es-EC"/>
        </a:p>
      </dgm:t>
    </dgm:pt>
    <dgm:pt modelId="{E6A1F6EF-2F76-4A90-A147-C706BF331B76}" type="pres">
      <dgm:prSet presAssocID="{B5678250-30AC-4240-9C1B-9704FC227974}" presName="level3hierChild" presStyleCnt="0"/>
      <dgm:spPr/>
    </dgm:pt>
    <dgm:pt modelId="{5E6BB6D2-7D8D-4B88-AE26-50AF77AA004B}" type="pres">
      <dgm:prSet presAssocID="{C75DED3C-F7B6-47D7-B542-F287F9A5DC14}" presName="conn2-1" presStyleLbl="parChTrans1D4" presStyleIdx="0" presStyleCnt="1"/>
      <dgm:spPr/>
      <dgm:t>
        <a:bodyPr/>
        <a:lstStyle/>
        <a:p>
          <a:endParaRPr lang="es-EC"/>
        </a:p>
      </dgm:t>
    </dgm:pt>
    <dgm:pt modelId="{F30AE14C-C6B1-423C-8E0F-C1C63A3F81A9}" type="pres">
      <dgm:prSet presAssocID="{C75DED3C-F7B6-47D7-B542-F287F9A5DC14}" presName="connTx" presStyleLbl="parChTrans1D4" presStyleIdx="0" presStyleCnt="1"/>
      <dgm:spPr/>
      <dgm:t>
        <a:bodyPr/>
        <a:lstStyle/>
        <a:p>
          <a:endParaRPr lang="es-EC"/>
        </a:p>
      </dgm:t>
    </dgm:pt>
    <dgm:pt modelId="{5A5C11FE-D3E2-4283-8D75-C8C5B63B3CF7}" type="pres">
      <dgm:prSet presAssocID="{F771C870-C0E8-43AA-8679-01CF7CF88DCB}" presName="root2" presStyleCnt="0"/>
      <dgm:spPr/>
    </dgm:pt>
    <dgm:pt modelId="{15428355-061B-4788-A173-C83827CB316B}" type="pres">
      <dgm:prSet presAssocID="{F771C870-C0E8-43AA-8679-01CF7CF88DCB}" presName="LevelTwoTextNode" presStyleLbl="node4" presStyleIdx="0" presStyleCnt="1" custLinFactNeighborX="-20835" custLinFactNeighborY="-1603">
        <dgm:presLayoutVars>
          <dgm:chPref val="3"/>
        </dgm:presLayoutVars>
      </dgm:prSet>
      <dgm:spPr/>
      <dgm:t>
        <a:bodyPr/>
        <a:lstStyle/>
        <a:p>
          <a:endParaRPr lang="es-EC"/>
        </a:p>
      </dgm:t>
    </dgm:pt>
    <dgm:pt modelId="{81A9CBBD-7B9C-44E5-8C83-415E4C894C4F}" type="pres">
      <dgm:prSet presAssocID="{F771C870-C0E8-43AA-8679-01CF7CF88DCB}" presName="level3hierChild" presStyleCnt="0"/>
      <dgm:spPr/>
    </dgm:pt>
    <dgm:pt modelId="{BB368AF2-AC0A-42D0-9300-B2089366864D}" type="pres">
      <dgm:prSet presAssocID="{20EB3FD6-B4DF-40B3-9DBE-D2C1A95319A6}" presName="conn2-1" presStyleLbl="parChTrans1D2" presStyleIdx="1" presStyleCnt="4"/>
      <dgm:spPr/>
      <dgm:t>
        <a:bodyPr/>
        <a:lstStyle/>
        <a:p>
          <a:endParaRPr lang="es-EC"/>
        </a:p>
      </dgm:t>
    </dgm:pt>
    <dgm:pt modelId="{4D0D0E4C-DCE0-4E96-B69C-090C83965750}" type="pres">
      <dgm:prSet presAssocID="{20EB3FD6-B4DF-40B3-9DBE-D2C1A95319A6}" presName="connTx" presStyleLbl="parChTrans1D2" presStyleIdx="1" presStyleCnt="4"/>
      <dgm:spPr/>
      <dgm:t>
        <a:bodyPr/>
        <a:lstStyle/>
        <a:p>
          <a:endParaRPr lang="es-EC"/>
        </a:p>
      </dgm:t>
    </dgm:pt>
    <dgm:pt modelId="{BF461FD8-DDC2-4D1C-B767-8D2F620B2182}" type="pres">
      <dgm:prSet presAssocID="{B51740A1-DE36-4218-A2D2-E65D56568552}" presName="root2" presStyleCnt="0"/>
      <dgm:spPr/>
    </dgm:pt>
    <dgm:pt modelId="{DE23645D-29CC-4223-AFEE-6A9AADCB95B1}" type="pres">
      <dgm:prSet presAssocID="{B51740A1-DE36-4218-A2D2-E65D56568552}" presName="LevelTwoTextNode" presStyleLbl="node2" presStyleIdx="1" presStyleCnt="4" custScaleX="134504">
        <dgm:presLayoutVars>
          <dgm:chPref val="3"/>
        </dgm:presLayoutVars>
      </dgm:prSet>
      <dgm:spPr/>
      <dgm:t>
        <a:bodyPr/>
        <a:lstStyle/>
        <a:p>
          <a:endParaRPr lang="es-EC"/>
        </a:p>
      </dgm:t>
    </dgm:pt>
    <dgm:pt modelId="{402A24B9-3CB8-4955-A47F-949821A1FDEF}" type="pres">
      <dgm:prSet presAssocID="{B51740A1-DE36-4218-A2D2-E65D56568552}" presName="level3hierChild" presStyleCnt="0"/>
      <dgm:spPr/>
    </dgm:pt>
    <dgm:pt modelId="{3CE66054-78CE-47BA-B71C-78AA54F24E1D}" type="pres">
      <dgm:prSet presAssocID="{0C102084-3424-4E95-ACB2-A089EE79BEE9}" presName="conn2-1" presStyleLbl="parChTrans1D3" presStyleIdx="2" presStyleCnt="5"/>
      <dgm:spPr/>
      <dgm:t>
        <a:bodyPr/>
        <a:lstStyle/>
        <a:p>
          <a:endParaRPr lang="es-EC"/>
        </a:p>
      </dgm:t>
    </dgm:pt>
    <dgm:pt modelId="{0DAAACEC-B669-44CA-B02A-34916C595B70}" type="pres">
      <dgm:prSet presAssocID="{0C102084-3424-4E95-ACB2-A089EE79BEE9}" presName="connTx" presStyleLbl="parChTrans1D3" presStyleIdx="2" presStyleCnt="5"/>
      <dgm:spPr/>
      <dgm:t>
        <a:bodyPr/>
        <a:lstStyle/>
        <a:p>
          <a:endParaRPr lang="es-EC"/>
        </a:p>
      </dgm:t>
    </dgm:pt>
    <dgm:pt modelId="{A511AFEE-3B0C-460C-8415-ACBC8E33D275}" type="pres">
      <dgm:prSet presAssocID="{D1ABA552-4E07-41FE-BD78-E9BC434F4A79}" presName="root2" presStyleCnt="0"/>
      <dgm:spPr/>
    </dgm:pt>
    <dgm:pt modelId="{35CF3152-E36B-4ADC-A2D3-1692CD4E5009}" type="pres">
      <dgm:prSet presAssocID="{D1ABA552-4E07-41FE-BD78-E9BC434F4A79}" presName="LevelTwoTextNode" presStyleLbl="node3" presStyleIdx="2" presStyleCnt="5" custScaleX="210612" custLinFactNeighborX="-20835" custLinFactNeighborY="1">
        <dgm:presLayoutVars>
          <dgm:chPref val="3"/>
        </dgm:presLayoutVars>
      </dgm:prSet>
      <dgm:spPr/>
      <dgm:t>
        <a:bodyPr/>
        <a:lstStyle/>
        <a:p>
          <a:endParaRPr lang="es-EC"/>
        </a:p>
      </dgm:t>
    </dgm:pt>
    <dgm:pt modelId="{8CDD1AD7-61B9-4DF7-957F-CE24F10CC111}" type="pres">
      <dgm:prSet presAssocID="{D1ABA552-4E07-41FE-BD78-E9BC434F4A79}" presName="level3hierChild" presStyleCnt="0"/>
      <dgm:spPr/>
    </dgm:pt>
    <dgm:pt modelId="{018589D0-FFCE-491D-B732-973EA71AEDA9}" type="pres">
      <dgm:prSet presAssocID="{0B0016C6-7547-48A5-A1E2-2187C1A35A6A}" presName="conn2-1" presStyleLbl="parChTrans1D2" presStyleIdx="2" presStyleCnt="4"/>
      <dgm:spPr/>
      <dgm:t>
        <a:bodyPr/>
        <a:lstStyle/>
        <a:p>
          <a:endParaRPr lang="es-EC"/>
        </a:p>
      </dgm:t>
    </dgm:pt>
    <dgm:pt modelId="{B5A43F03-7D0B-4724-96F7-64A2FF28147E}" type="pres">
      <dgm:prSet presAssocID="{0B0016C6-7547-48A5-A1E2-2187C1A35A6A}" presName="connTx" presStyleLbl="parChTrans1D2" presStyleIdx="2" presStyleCnt="4"/>
      <dgm:spPr/>
      <dgm:t>
        <a:bodyPr/>
        <a:lstStyle/>
        <a:p>
          <a:endParaRPr lang="es-EC"/>
        </a:p>
      </dgm:t>
    </dgm:pt>
    <dgm:pt modelId="{DF7A7DBB-AD9C-44F8-9321-2D82E29670A2}" type="pres">
      <dgm:prSet presAssocID="{97DD5DDA-60C8-4861-9CBE-FB2F80EA7B6C}" presName="root2" presStyleCnt="0"/>
      <dgm:spPr/>
    </dgm:pt>
    <dgm:pt modelId="{1D5220F4-8CE1-4851-9E78-42056574E76C}" type="pres">
      <dgm:prSet presAssocID="{97DD5DDA-60C8-4861-9CBE-FB2F80EA7B6C}" presName="LevelTwoTextNode" presStyleLbl="node2" presStyleIdx="2" presStyleCnt="4">
        <dgm:presLayoutVars>
          <dgm:chPref val="3"/>
        </dgm:presLayoutVars>
      </dgm:prSet>
      <dgm:spPr/>
      <dgm:t>
        <a:bodyPr/>
        <a:lstStyle/>
        <a:p>
          <a:endParaRPr lang="es-EC"/>
        </a:p>
      </dgm:t>
    </dgm:pt>
    <dgm:pt modelId="{8C7EF6C7-1E9A-4B71-BBB3-4E55FBDD25FF}" type="pres">
      <dgm:prSet presAssocID="{97DD5DDA-60C8-4861-9CBE-FB2F80EA7B6C}" presName="level3hierChild" presStyleCnt="0"/>
      <dgm:spPr/>
    </dgm:pt>
    <dgm:pt modelId="{78400658-8DC9-421B-A19F-791836B91136}" type="pres">
      <dgm:prSet presAssocID="{25F4EC47-6382-482F-AB33-CA3EFA6F76C3}" presName="conn2-1" presStyleLbl="parChTrans1D3" presStyleIdx="3" presStyleCnt="5"/>
      <dgm:spPr/>
      <dgm:t>
        <a:bodyPr/>
        <a:lstStyle/>
        <a:p>
          <a:endParaRPr lang="es-EC"/>
        </a:p>
      </dgm:t>
    </dgm:pt>
    <dgm:pt modelId="{B7DC0F6E-1642-4E6F-885A-C971FECE419C}" type="pres">
      <dgm:prSet presAssocID="{25F4EC47-6382-482F-AB33-CA3EFA6F76C3}" presName="connTx" presStyleLbl="parChTrans1D3" presStyleIdx="3" presStyleCnt="5"/>
      <dgm:spPr/>
      <dgm:t>
        <a:bodyPr/>
        <a:lstStyle/>
        <a:p>
          <a:endParaRPr lang="es-EC"/>
        </a:p>
      </dgm:t>
    </dgm:pt>
    <dgm:pt modelId="{2EF3CE0B-0EDA-4920-957F-EF1165B5A31B}" type="pres">
      <dgm:prSet presAssocID="{A67E993B-5FAD-4836-A2C7-77C88C6ECF22}" presName="root2" presStyleCnt="0"/>
      <dgm:spPr/>
    </dgm:pt>
    <dgm:pt modelId="{D010E63B-A04E-40B0-99B0-49A0B95EC3D4}" type="pres">
      <dgm:prSet presAssocID="{A67E993B-5FAD-4836-A2C7-77C88C6ECF22}" presName="LevelTwoTextNode" presStyleLbl="node3" presStyleIdx="3" presStyleCnt="5">
        <dgm:presLayoutVars>
          <dgm:chPref val="3"/>
        </dgm:presLayoutVars>
      </dgm:prSet>
      <dgm:spPr/>
      <dgm:t>
        <a:bodyPr/>
        <a:lstStyle/>
        <a:p>
          <a:endParaRPr lang="es-EC"/>
        </a:p>
      </dgm:t>
    </dgm:pt>
    <dgm:pt modelId="{B7D8D3CD-FC06-4365-ADAF-B620DB6B690D}" type="pres">
      <dgm:prSet presAssocID="{A67E993B-5FAD-4836-A2C7-77C88C6ECF22}" presName="level3hierChild" presStyleCnt="0"/>
      <dgm:spPr/>
    </dgm:pt>
    <dgm:pt modelId="{560A5323-1142-480A-9E02-6C4215905F1E}" type="pres">
      <dgm:prSet presAssocID="{347065DB-7A83-47CB-9E81-3C4598026DAA}" presName="conn2-1" presStyleLbl="parChTrans1D2" presStyleIdx="3" presStyleCnt="4"/>
      <dgm:spPr/>
      <dgm:t>
        <a:bodyPr/>
        <a:lstStyle/>
        <a:p>
          <a:endParaRPr lang="es-EC"/>
        </a:p>
      </dgm:t>
    </dgm:pt>
    <dgm:pt modelId="{90D0CEF5-4692-48F2-B5F4-7FA3DB90EE60}" type="pres">
      <dgm:prSet presAssocID="{347065DB-7A83-47CB-9E81-3C4598026DAA}" presName="connTx" presStyleLbl="parChTrans1D2" presStyleIdx="3" presStyleCnt="4"/>
      <dgm:spPr/>
      <dgm:t>
        <a:bodyPr/>
        <a:lstStyle/>
        <a:p>
          <a:endParaRPr lang="es-EC"/>
        </a:p>
      </dgm:t>
    </dgm:pt>
    <dgm:pt modelId="{9824435C-535D-4746-ADC0-1138C34E203D}" type="pres">
      <dgm:prSet presAssocID="{0BEF507A-0939-42FE-AA66-7D854459230A}" presName="root2" presStyleCnt="0"/>
      <dgm:spPr/>
    </dgm:pt>
    <dgm:pt modelId="{DD4B6F6A-BA42-42BB-9318-423076E5824C}" type="pres">
      <dgm:prSet presAssocID="{0BEF507A-0939-42FE-AA66-7D854459230A}" presName="LevelTwoTextNode" presStyleLbl="node2" presStyleIdx="3" presStyleCnt="4">
        <dgm:presLayoutVars>
          <dgm:chPref val="3"/>
        </dgm:presLayoutVars>
      </dgm:prSet>
      <dgm:spPr/>
      <dgm:t>
        <a:bodyPr/>
        <a:lstStyle/>
        <a:p>
          <a:endParaRPr lang="es-EC"/>
        </a:p>
      </dgm:t>
    </dgm:pt>
    <dgm:pt modelId="{0C69A71F-2333-4826-8AA3-B80B8DC7DD5B}" type="pres">
      <dgm:prSet presAssocID="{0BEF507A-0939-42FE-AA66-7D854459230A}" presName="level3hierChild" presStyleCnt="0"/>
      <dgm:spPr/>
    </dgm:pt>
    <dgm:pt modelId="{8E67BCF4-7048-4DDC-81A2-13598C2FEFA3}" type="pres">
      <dgm:prSet presAssocID="{E8704C31-D012-4900-9FF2-17A907A08361}" presName="conn2-1" presStyleLbl="parChTrans1D3" presStyleIdx="4" presStyleCnt="5"/>
      <dgm:spPr/>
      <dgm:t>
        <a:bodyPr/>
        <a:lstStyle/>
        <a:p>
          <a:endParaRPr lang="es-EC"/>
        </a:p>
      </dgm:t>
    </dgm:pt>
    <dgm:pt modelId="{076282DD-DAD7-46E5-9504-9C5DF8544DBE}" type="pres">
      <dgm:prSet presAssocID="{E8704C31-D012-4900-9FF2-17A907A08361}" presName="connTx" presStyleLbl="parChTrans1D3" presStyleIdx="4" presStyleCnt="5"/>
      <dgm:spPr/>
      <dgm:t>
        <a:bodyPr/>
        <a:lstStyle/>
        <a:p>
          <a:endParaRPr lang="es-EC"/>
        </a:p>
      </dgm:t>
    </dgm:pt>
    <dgm:pt modelId="{23EC72FF-C3A4-4A36-9EA3-16E29711C241}" type="pres">
      <dgm:prSet presAssocID="{0CD2EA0E-BAF1-4D32-BD13-EECF0A005620}" presName="root2" presStyleCnt="0"/>
      <dgm:spPr/>
    </dgm:pt>
    <dgm:pt modelId="{983C20E6-9B5C-4084-BF18-3C0FDD1F0220}" type="pres">
      <dgm:prSet presAssocID="{0CD2EA0E-BAF1-4D32-BD13-EECF0A005620}" presName="LevelTwoTextNode" presStyleLbl="node3" presStyleIdx="4" presStyleCnt="5">
        <dgm:presLayoutVars>
          <dgm:chPref val="3"/>
        </dgm:presLayoutVars>
      </dgm:prSet>
      <dgm:spPr/>
      <dgm:t>
        <a:bodyPr/>
        <a:lstStyle/>
        <a:p>
          <a:endParaRPr lang="es-EC"/>
        </a:p>
      </dgm:t>
    </dgm:pt>
    <dgm:pt modelId="{A74C3B02-E093-445C-8822-E7D9B9CB5B60}" type="pres">
      <dgm:prSet presAssocID="{0CD2EA0E-BAF1-4D32-BD13-EECF0A005620}" presName="level3hierChild" presStyleCnt="0"/>
      <dgm:spPr/>
    </dgm:pt>
  </dgm:ptLst>
  <dgm:cxnLst>
    <dgm:cxn modelId="{1E306FE0-8C9D-49B8-B57B-73460EEE63C9}" type="presOf" srcId="{25F4EC47-6382-482F-AB33-CA3EFA6F76C3}" destId="{B7DC0F6E-1642-4E6F-885A-C971FECE419C}" srcOrd="1" destOrd="0" presId="urn:microsoft.com/office/officeart/2005/8/layout/hierarchy2"/>
    <dgm:cxn modelId="{1598C15F-D953-4155-AE24-DD923907A277}" srcId="{DF5F46FB-A291-4699-AE2B-2616020CDC6F}" destId="{97DD5DDA-60C8-4861-9CBE-FB2F80EA7B6C}" srcOrd="2" destOrd="0" parTransId="{0B0016C6-7547-48A5-A1E2-2187C1A35A6A}" sibTransId="{6CC56F97-583E-4D52-858B-35BB11E45AF9}"/>
    <dgm:cxn modelId="{CF1C98A8-FD63-4F61-9260-2477A776EDA0}" type="presOf" srcId="{DF5F46FB-A291-4699-AE2B-2616020CDC6F}" destId="{9EEF6223-34B7-4EBA-ABCC-75CEE2A23E1D}" srcOrd="0" destOrd="0" presId="urn:microsoft.com/office/officeart/2005/8/layout/hierarchy2"/>
    <dgm:cxn modelId="{7E4F8F3D-F0CF-4F69-904D-4A62BF38273E}" type="presOf" srcId="{30CEF83D-1A8D-4E24-9BA4-BE2E6C5DB51A}" destId="{64BF5E9A-7F13-49A3-8860-2F5E767A4399}" srcOrd="0" destOrd="0" presId="urn:microsoft.com/office/officeart/2005/8/layout/hierarchy2"/>
    <dgm:cxn modelId="{677B24B9-ABE5-4E39-91DE-B79860B59DFD}" type="presOf" srcId="{489CC345-EF3F-4862-93F5-E9ECCB7F67D8}" destId="{933DC372-CA08-423C-A357-4C110D05E677}" srcOrd="1" destOrd="0" presId="urn:microsoft.com/office/officeart/2005/8/layout/hierarchy2"/>
    <dgm:cxn modelId="{832A1C8D-6FFA-4246-8B5D-1AA906B24EF0}" srcId="{1BB05A23-1C3D-48E6-BF1E-21CB2883E9C0}" destId="{0076ECC1-2184-424F-9B63-A594A54E4736}" srcOrd="0" destOrd="0" parTransId="{30CEF83D-1A8D-4E24-9BA4-BE2E6C5DB51A}" sibTransId="{F421CE35-602C-4F9F-B1CA-07BC1EDD75F7}"/>
    <dgm:cxn modelId="{1E62C6DF-DFF5-41AD-B530-C1DFA7CA9EDB}" type="presOf" srcId="{0C102084-3424-4E95-ACB2-A089EE79BEE9}" destId="{3CE66054-78CE-47BA-B71C-78AA54F24E1D}" srcOrd="0" destOrd="0" presId="urn:microsoft.com/office/officeart/2005/8/layout/hierarchy2"/>
    <dgm:cxn modelId="{2CA49B9D-05B4-4AB9-A3B5-E66642F4F247}" srcId="{DF5F46FB-A291-4699-AE2B-2616020CDC6F}" destId="{B51740A1-DE36-4218-A2D2-E65D56568552}" srcOrd="1" destOrd="0" parTransId="{20EB3FD6-B4DF-40B3-9DBE-D2C1A95319A6}" sibTransId="{BFF1E031-DD79-4DBF-8098-4623E3241E9A}"/>
    <dgm:cxn modelId="{D2174C95-51CC-428D-862D-A3DE6798A006}" type="presOf" srcId="{25F4EC47-6382-482F-AB33-CA3EFA6F76C3}" destId="{78400658-8DC9-421B-A19F-791836B91136}" srcOrd="0" destOrd="0" presId="urn:microsoft.com/office/officeart/2005/8/layout/hierarchy2"/>
    <dgm:cxn modelId="{3425D499-B717-4084-9FDF-A97B059A5094}" type="presOf" srcId="{347065DB-7A83-47CB-9E81-3C4598026DAA}" destId="{560A5323-1142-480A-9E02-6C4215905F1E}" srcOrd="0" destOrd="0" presId="urn:microsoft.com/office/officeart/2005/8/layout/hierarchy2"/>
    <dgm:cxn modelId="{95869011-B6BE-4B83-9ADB-DA5615BC8A26}" type="presOf" srcId="{A67E993B-5FAD-4836-A2C7-77C88C6ECF22}" destId="{D010E63B-A04E-40B0-99B0-49A0B95EC3D4}" srcOrd="0" destOrd="0" presId="urn:microsoft.com/office/officeart/2005/8/layout/hierarchy2"/>
    <dgm:cxn modelId="{335498E7-9D3C-44B2-B708-6B4CA60F12CC}" type="presOf" srcId="{E9A90A00-63EE-4E2E-A0CF-0FEE0CC6E078}" destId="{D3DEFB17-F353-43E0-BCE1-E355831EFDD4}" srcOrd="0" destOrd="0" presId="urn:microsoft.com/office/officeart/2005/8/layout/hierarchy2"/>
    <dgm:cxn modelId="{B50D38D9-1E5E-4A70-B64D-1711354B8A72}" type="presOf" srcId="{20EB3FD6-B4DF-40B3-9DBE-D2C1A95319A6}" destId="{BB368AF2-AC0A-42D0-9300-B2089366864D}" srcOrd="0" destOrd="0" presId="urn:microsoft.com/office/officeart/2005/8/layout/hierarchy2"/>
    <dgm:cxn modelId="{68A9E77C-0F14-4FF1-A3A3-96AEBCD702EF}" type="presOf" srcId="{0076ECC1-2184-424F-9B63-A594A54E4736}" destId="{0D42FC7F-E147-4B12-96C7-0159A750A07C}" srcOrd="0" destOrd="0" presId="urn:microsoft.com/office/officeart/2005/8/layout/hierarchy2"/>
    <dgm:cxn modelId="{32F6F9DF-EC19-4F75-AC0B-B72894D65ACA}" srcId="{0BEF507A-0939-42FE-AA66-7D854459230A}" destId="{0CD2EA0E-BAF1-4D32-BD13-EECF0A005620}" srcOrd="0" destOrd="0" parTransId="{E8704C31-D012-4900-9FF2-17A907A08361}" sibTransId="{6772A39E-5D2C-4142-95EE-BBF81033EB14}"/>
    <dgm:cxn modelId="{1537A1E9-0F3D-4307-B9D2-A3588C48DECE}" srcId="{1BB05A23-1C3D-48E6-BF1E-21CB2883E9C0}" destId="{B5678250-30AC-4240-9C1B-9704FC227974}" srcOrd="1" destOrd="0" parTransId="{E9A90A00-63EE-4E2E-A0CF-0FEE0CC6E078}" sibTransId="{2E52C62F-CC05-45E2-B2C6-6EED3368CDEB}"/>
    <dgm:cxn modelId="{280C4601-AEB0-4D95-A844-E0B38F09E2FD}" type="presOf" srcId="{0BEF507A-0939-42FE-AA66-7D854459230A}" destId="{DD4B6F6A-BA42-42BB-9318-423076E5824C}" srcOrd="0" destOrd="0" presId="urn:microsoft.com/office/officeart/2005/8/layout/hierarchy2"/>
    <dgm:cxn modelId="{35EC401B-03D8-4917-8160-7F41ED02EB29}" type="presOf" srcId="{489CC345-EF3F-4862-93F5-E9ECCB7F67D8}" destId="{FEA9AE9D-346B-4016-A441-168F8B2541BA}" srcOrd="0" destOrd="0" presId="urn:microsoft.com/office/officeart/2005/8/layout/hierarchy2"/>
    <dgm:cxn modelId="{43663E89-B551-4FD1-AAA4-E2D9D24266AB}" type="presOf" srcId="{B51740A1-DE36-4218-A2D2-E65D56568552}" destId="{DE23645D-29CC-4223-AFEE-6A9AADCB95B1}" srcOrd="0" destOrd="0" presId="urn:microsoft.com/office/officeart/2005/8/layout/hierarchy2"/>
    <dgm:cxn modelId="{BBCE3F92-CD36-4497-85AC-649024DBCFA9}" type="presOf" srcId="{97DD5DDA-60C8-4861-9CBE-FB2F80EA7B6C}" destId="{1D5220F4-8CE1-4851-9E78-42056574E76C}" srcOrd="0" destOrd="0" presId="urn:microsoft.com/office/officeart/2005/8/layout/hierarchy2"/>
    <dgm:cxn modelId="{0EF09950-A801-4C67-B32B-C2899153363E}" srcId="{DF5F46FB-A291-4699-AE2B-2616020CDC6F}" destId="{1BB05A23-1C3D-48E6-BF1E-21CB2883E9C0}" srcOrd="0" destOrd="0" parTransId="{489CC345-EF3F-4862-93F5-E9ECCB7F67D8}" sibTransId="{C4D6B539-4F9E-402E-8F89-BF114612A0FB}"/>
    <dgm:cxn modelId="{657889BE-4FC0-4348-9F03-1EE51F870DE7}" type="presOf" srcId="{30CEF83D-1A8D-4E24-9BA4-BE2E6C5DB51A}" destId="{8743E9E9-A8F7-42E0-9BA8-3CA21F26E7A0}" srcOrd="1" destOrd="0" presId="urn:microsoft.com/office/officeart/2005/8/layout/hierarchy2"/>
    <dgm:cxn modelId="{AB0DA878-0BFE-45EF-836F-80B8CD0C0AAA}" type="presOf" srcId="{D1ABA552-4E07-41FE-BD78-E9BC434F4A79}" destId="{35CF3152-E36B-4ADC-A2D3-1692CD4E5009}" srcOrd="0" destOrd="0" presId="urn:microsoft.com/office/officeart/2005/8/layout/hierarchy2"/>
    <dgm:cxn modelId="{1971F173-CDBB-4357-8DC4-372FB8CBEC79}" type="presOf" srcId="{B5678250-30AC-4240-9C1B-9704FC227974}" destId="{345841B5-F19B-49C1-8398-673C496C1AE2}" srcOrd="0" destOrd="0" presId="urn:microsoft.com/office/officeart/2005/8/layout/hierarchy2"/>
    <dgm:cxn modelId="{CD3CCE4B-6AA0-4E78-AB67-F13108661532}" srcId="{B51740A1-DE36-4218-A2D2-E65D56568552}" destId="{D1ABA552-4E07-41FE-BD78-E9BC434F4A79}" srcOrd="0" destOrd="0" parTransId="{0C102084-3424-4E95-ACB2-A089EE79BEE9}" sibTransId="{98377A43-5336-4345-AAA4-DE63310C6F14}"/>
    <dgm:cxn modelId="{4BE6F16B-4D9A-4B26-B86A-CFF503EA8383}" type="presOf" srcId="{0CD2EA0E-BAF1-4D32-BD13-EECF0A005620}" destId="{983C20E6-9B5C-4084-BF18-3C0FDD1F0220}" srcOrd="0" destOrd="0" presId="urn:microsoft.com/office/officeart/2005/8/layout/hierarchy2"/>
    <dgm:cxn modelId="{293C4E59-415A-4DE0-BC40-BB0C9379D548}" type="presOf" srcId="{9AEBC1F6-5E15-456E-9AC3-49A9F3000208}" destId="{42F9F6CA-000E-4966-A5F8-4255BB5FAF27}" srcOrd="0" destOrd="0" presId="urn:microsoft.com/office/officeart/2005/8/layout/hierarchy2"/>
    <dgm:cxn modelId="{7AB251C5-0C57-41EA-8D8F-DCA7DD9DD79B}" srcId="{9AEBC1F6-5E15-456E-9AC3-49A9F3000208}" destId="{DF5F46FB-A291-4699-AE2B-2616020CDC6F}" srcOrd="0" destOrd="0" parTransId="{C89E1450-3470-489B-B8EA-586A1E1FD4CD}" sibTransId="{F248D320-492C-4218-A7C9-A30B67CE89AE}"/>
    <dgm:cxn modelId="{9B7817E8-971B-48F0-AB2E-0CC459D2C762}" srcId="{DF5F46FB-A291-4699-AE2B-2616020CDC6F}" destId="{0BEF507A-0939-42FE-AA66-7D854459230A}" srcOrd="3" destOrd="0" parTransId="{347065DB-7A83-47CB-9E81-3C4598026DAA}" sibTransId="{E99E9E80-28A5-4C4B-BD23-4516766399E8}"/>
    <dgm:cxn modelId="{6431D61E-9C7E-442B-BB87-C55A0A01E677}" srcId="{B5678250-30AC-4240-9C1B-9704FC227974}" destId="{F771C870-C0E8-43AA-8679-01CF7CF88DCB}" srcOrd="0" destOrd="0" parTransId="{C75DED3C-F7B6-47D7-B542-F287F9A5DC14}" sibTransId="{AA1DA22F-9FD7-41B2-B58E-BB6DD7CED14A}"/>
    <dgm:cxn modelId="{FE94ECD8-717E-406E-91E8-8AA4ED1FCAA1}" type="presOf" srcId="{0C102084-3424-4E95-ACB2-A089EE79BEE9}" destId="{0DAAACEC-B669-44CA-B02A-34916C595B70}" srcOrd="1" destOrd="0" presId="urn:microsoft.com/office/officeart/2005/8/layout/hierarchy2"/>
    <dgm:cxn modelId="{DF242A92-B380-4800-AA15-88E27C932E44}" type="presOf" srcId="{E9A90A00-63EE-4E2E-A0CF-0FEE0CC6E078}" destId="{2923329A-3373-4635-8EBB-8B09DD0DAB56}" srcOrd="1" destOrd="0" presId="urn:microsoft.com/office/officeart/2005/8/layout/hierarchy2"/>
    <dgm:cxn modelId="{4AA779F7-E0CE-45A0-8D83-B66ACC7A902E}" srcId="{97DD5DDA-60C8-4861-9CBE-FB2F80EA7B6C}" destId="{A67E993B-5FAD-4836-A2C7-77C88C6ECF22}" srcOrd="0" destOrd="0" parTransId="{25F4EC47-6382-482F-AB33-CA3EFA6F76C3}" sibTransId="{5A6D1822-7130-4DEB-9B83-9833A54D20D4}"/>
    <dgm:cxn modelId="{451E4F5C-76AF-49D8-AA55-021AC7CC292B}" type="presOf" srcId="{E8704C31-D012-4900-9FF2-17A907A08361}" destId="{8E67BCF4-7048-4DDC-81A2-13598C2FEFA3}" srcOrd="0" destOrd="0" presId="urn:microsoft.com/office/officeart/2005/8/layout/hierarchy2"/>
    <dgm:cxn modelId="{D78B28BB-EE07-4EF3-B869-BC73AEF99156}" type="presOf" srcId="{0B0016C6-7547-48A5-A1E2-2187C1A35A6A}" destId="{B5A43F03-7D0B-4724-96F7-64A2FF28147E}" srcOrd="1" destOrd="0" presId="urn:microsoft.com/office/officeart/2005/8/layout/hierarchy2"/>
    <dgm:cxn modelId="{6EA16C6A-15E9-42C1-BFBE-64EE2EA6D2F2}" type="presOf" srcId="{1BB05A23-1C3D-48E6-BF1E-21CB2883E9C0}" destId="{A0618099-6B89-4A9B-961A-C6FF8BECD4B1}" srcOrd="0" destOrd="0" presId="urn:microsoft.com/office/officeart/2005/8/layout/hierarchy2"/>
    <dgm:cxn modelId="{AEEB428B-162D-42B8-9ADD-509122239FD8}" type="presOf" srcId="{E8704C31-D012-4900-9FF2-17A907A08361}" destId="{076282DD-DAD7-46E5-9504-9C5DF8544DBE}" srcOrd="1" destOrd="0" presId="urn:microsoft.com/office/officeart/2005/8/layout/hierarchy2"/>
    <dgm:cxn modelId="{29419414-9637-4498-BEB1-429C88893CA7}" type="presOf" srcId="{0B0016C6-7547-48A5-A1E2-2187C1A35A6A}" destId="{018589D0-FFCE-491D-B732-973EA71AEDA9}" srcOrd="0" destOrd="0" presId="urn:microsoft.com/office/officeart/2005/8/layout/hierarchy2"/>
    <dgm:cxn modelId="{B02A596C-81AC-4506-A195-102B4C3E6AFC}" type="presOf" srcId="{347065DB-7A83-47CB-9E81-3C4598026DAA}" destId="{90D0CEF5-4692-48F2-B5F4-7FA3DB90EE60}" srcOrd="1" destOrd="0" presId="urn:microsoft.com/office/officeart/2005/8/layout/hierarchy2"/>
    <dgm:cxn modelId="{12A21CC5-9AC9-4AF1-9E3E-C3B5378E7C7E}" type="presOf" srcId="{C75DED3C-F7B6-47D7-B542-F287F9A5DC14}" destId="{5E6BB6D2-7D8D-4B88-AE26-50AF77AA004B}" srcOrd="0" destOrd="0" presId="urn:microsoft.com/office/officeart/2005/8/layout/hierarchy2"/>
    <dgm:cxn modelId="{E1950B41-2C4E-45A9-8428-803C410FE957}" type="presOf" srcId="{C75DED3C-F7B6-47D7-B542-F287F9A5DC14}" destId="{F30AE14C-C6B1-423C-8E0F-C1C63A3F81A9}" srcOrd="1" destOrd="0" presId="urn:microsoft.com/office/officeart/2005/8/layout/hierarchy2"/>
    <dgm:cxn modelId="{CF7DC08C-C0DC-407E-B863-233E2B2AAA11}" type="presOf" srcId="{20EB3FD6-B4DF-40B3-9DBE-D2C1A95319A6}" destId="{4D0D0E4C-DCE0-4E96-B69C-090C83965750}" srcOrd="1" destOrd="0" presId="urn:microsoft.com/office/officeart/2005/8/layout/hierarchy2"/>
    <dgm:cxn modelId="{76C61F6A-E92E-41C4-9D72-83701026402E}" type="presOf" srcId="{F771C870-C0E8-43AA-8679-01CF7CF88DCB}" destId="{15428355-061B-4788-A173-C83827CB316B}" srcOrd="0" destOrd="0" presId="urn:microsoft.com/office/officeart/2005/8/layout/hierarchy2"/>
    <dgm:cxn modelId="{502F6A78-B7DD-48DC-BFCD-E4A4C74A96C4}" type="presParOf" srcId="{42F9F6CA-000E-4966-A5F8-4255BB5FAF27}" destId="{155B7209-762B-40A4-A7D7-020E8D0ABCC7}" srcOrd="0" destOrd="0" presId="urn:microsoft.com/office/officeart/2005/8/layout/hierarchy2"/>
    <dgm:cxn modelId="{42D59F96-D469-40BD-9DAF-BCA722075987}" type="presParOf" srcId="{155B7209-762B-40A4-A7D7-020E8D0ABCC7}" destId="{9EEF6223-34B7-4EBA-ABCC-75CEE2A23E1D}" srcOrd="0" destOrd="0" presId="urn:microsoft.com/office/officeart/2005/8/layout/hierarchy2"/>
    <dgm:cxn modelId="{A06B99EA-0DFB-4469-A192-95C61AE7D6FB}" type="presParOf" srcId="{155B7209-762B-40A4-A7D7-020E8D0ABCC7}" destId="{F221346D-EB51-4C41-B706-1C3014B5BA6B}" srcOrd="1" destOrd="0" presId="urn:microsoft.com/office/officeart/2005/8/layout/hierarchy2"/>
    <dgm:cxn modelId="{71E2860A-5323-473D-BA84-986FB462CE30}" type="presParOf" srcId="{F221346D-EB51-4C41-B706-1C3014B5BA6B}" destId="{FEA9AE9D-346B-4016-A441-168F8B2541BA}" srcOrd="0" destOrd="0" presId="urn:microsoft.com/office/officeart/2005/8/layout/hierarchy2"/>
    <dgm:cxn modelId="{B2C07F1B-5E93-472D-AF92-87A7275D84AA}" type="presParOf" srcId="{FEA9AE9D-346B-4016-A441-168F8B2541BA}" destId="{933DC372-CA08-423C-A357-4C110D05E677}" srcOrd="0" destOrd="0" presId="urn:microsoft.com/office/officeart/2005/8/layout/hierarchy2"/>
    <dgm:cxn modelId="{43865C56-6E20-48AD-8FF7-8417B258D16E}" type="presParOf" srcId="{F221346D-EB51-4C41-B706-1C3014B5BA6B}" destId="{86418E20-B8CC-4BD6-A45E-7858F3E088A5}" srcOrd="1" destOrd="0" presId="urn:microsoft.com/office/officeart/2005/8/layout/hierarchy2"/>
    <dgm:cxn modelId="{DB883721-A49B-4EE1-901C-CDFDB73E0A1F}" type="presParOf" srcId="{86418E20-B8CC-4BD6-A45E-7858F3E088A5}" destId="{A0618099-6B89-4A9B-961A-C6FF8BECD4B1}" srcOrd="0" destOrd="0" presId="urn:microsoft.com/office/officeart/2005/8/layout/hierarchy2"/>
    <dgm:cxn modelId="{862CD5C4-0838-474E-BF78-8E660E7D2924}" type="presParOf" srcId="{86418E20-B8CC-4BD6-A45E-7858F3E088A5}" destId="{D8E1488E-684C-4DBB-AD4B-6E7F189A16AF}" srcOrd="1" destOrd="0" presId="urn:microsoft.com/office/officeart/2005/8/layout/hierarchy2"/>
    <dgm:cxn modelId="{695A5783-A0BA-48B9-B2E3-B303D591FE48}" type="presParOf" srcId="{D8E1488E-684C-4DBB-AD4B-6E7F189A16AF}" destId="{64BF5E9A-7F13-49A3-8860-2F5E767A4399}" srcOrd="0" destOrd="0" presId="urn:microsoft.com/office/officeart/2005/8/layout/hierarchy2"/>
    <dgm:cxn modelId="{67665187-1F56-4C2E-8A58-B91173535AFB}" type="presParOf" srcId="{64BF5E9A-7F13-49A3-8860-2F5E767A4399}" destId="{8743E9E9-A8F7-42E0-9BA8-3CA21F26E7A0}" srcOrd="0" destOrd="0" presId="urn:microsoft.com/office/officeart/2005/8/layout/hierarchy2"/>
    <dgm:cxn modelId="{F0DC34DA-7C9F-4691-9CF2-847792BFB8ED}" type="presParOf" srcId="{D8E1488E-684C-4DBB-AD4B-6E7F189A16AF}" destId="{95777C3F-6225-4B34-B3E2-9EA10CCF5FE6}" srcOrd="1" destOrd="0" presId="urn:microsoft.com/office/officeart/2005/8/layout/hierarchy2"/>
    <dgm:cxn modelId="{8B7ECE4E-BC75-440A-8C4B-E1A062E7B3E6}" type="presParOf" srcId="{95777C3F-6225-4B34-B3E2-9EA10CCF5FE6}" destId="{0D42FC7F-E147-4B12-96C7-0159A750A07C}" srcOrd="0" destOrd="0" presId="urn:microsoft.com/office/officeart/2005/8/layout/hierarchy2"/>
    <dgm:cxn modelId="{71102774-C162-4519-B946-27D0C6140FE6}" type="presParOf" srcId="{95777C3F-6225-4B34-B3E2-9EA10CCF5FE6}" destId="{BD7782F0-76ED-472F-B95B-3EE78716C611}" srcOrd="1" destOrd="0" presId="urn:microsoft.com/office/officeart/2005/8/layout/hierarchy2"/>
    <dgm:cxn modelId="{8BAB0FE7-C0B7-447A-B3DD-9C001BF277CA}" type="presParOf" srcId="{D8E1488E-684C-4DBB-AD4B-6E7F189A16AF}" destId="{D3DEFB17-F353-43E0-BCE1-E355831EFDD4}" srcOrd="2" destOrd="0" presId="urn:microsoft.com/office/officeart/2005/8/layout/hierarchy2"/>
    <dgm:cxn modelId="{E0931882-30B8-45CB-8841-4EA1B094DBD7}" type="presParOf" srcId="{D3DEFB17-F353-43E0-BCE1-E355831EFDD4}" destId="{2923329A-3373-4635-8EBB-8B09DD0DAB56}" srcOrd="0" destOrd="0" presId="urn:microsoft.com/office/officeart/2005/8/layout/hierarchy2"/>
    <dgm:cxn modelId="{3F7E9E22-EAE7-43DC-A61C-288AFF3A5B37}" type="presParOf" srcId="{D8E1488E-684C-4DBB-AD4B-6E7F189A16AF}" destId="{301472BE-A1A0-43AB-8C5B-0DEE509F3872}" srcOrd="3" destOrd="0" presId="urn:microsoft.com/office/officeart/2005/8/layout/hierarchy2"/>
    <dgm:cxn modelId="{FDA73FC2-9445-413C-BC4D-B915477F51CC}" type="presParOf" srcId="{301472BE-A1A0-43AB-8C5B-0DEE509F3872}" destId="{345841B5-F19B-49C1-8398-673C496C1AE2}" srcOrd="0" destOrd="0" presId="urn:microsoft.com/office/officeart/2005/8/layout/hierarchy2"/>
    <dgm:cxn modelId="{431F3872-26CE-4296-9DC0-A4D96BF9BEF2}" type="presParOf" srcId="{301472BE-A1A0-43AB-8C5B-0DEE509F3872}" destId="{E6A1F6EF-2F76-4A90-A147-C706BF331B76}" srcOrd="1" destOrd="0" presId="urn:microsoft.com/office/officeart/2005/8/layout/hierarchy2"/>
    <dgm:cxn modelId="{5411672B-6D70-43C2-935D-008027BF5B45}" type="presParOf" srcId="{E6A1F6EF-2F76-4A90-A147-C706BF331B76}" destId="{5E6BB6D2-7D8D-4B88-AE26-50AF77AA004B}" srcOrd="0" destOrd="0" presId="urn:microsoft.com/office/officeart/2005/8/layout/hierarchy2"/>
    <dgm:cxn modelId="{D32FA0BF-68E0-44DC-ADD2-7C3D326E6BC9}" type="presParOf" srcId="{5E6BB6D2-7D8D-4B88-AE26-50AF77AA004B}" destId="{F30AE14C-C6B1-423C-8E0F-C1C63A3F81A9}" srcOrd="0" destOrd="0" presId="urn:microsoft.com/office/officeart/2005/8/layout/hierarchy2"/>
    <dgm:cxn modelId="{1397782A-F52A-46A1-BC9F-6074058C89F4}" type="presParOf" srcId="{E6A1F6EF-2F76-4A90-A147-C706BF331B76}" destId="{5A5C11FE-D3E2-4283-8D75-C8C5B63B3CF7}" srcOrd="1" destOrd="0" presId="urn:microsoft.com/office/officeart/2005/8/layout/hierarchy2"/>
    <dgm:cxn modelId="{F52ECA56-C6F5-45E6-968E-9439583CE086}" type="presParOf" srcId="{5A5C11FE-D3E2-4283-8D75-C8C5B63B3CF7}" destId="{15428355-061B-4788-A173-C83827CB316B}" srcOrd="0" destOrd="0" presId="urn:microsoft.com/office/officeart/2005/8/layout/hierarchy2"/>
    <dgm:cxn modelId="{0707754C-69F6-4CAD-9EB0-4B41F5B07D48}" type="presParOf" srcId="{5A5C11FE-D3E2-4283-8D75-C8C5B63B3CF7}" destId="{81A9CBBD-7B9C-44E5-8C83-415E4C894C4F}" srcOrd="1" destOrd="0" presId="urn:microsoft.com/office/officeart/2005/8/layout/hierarchy2"/>
    <dgm:cxn modelId="{6C7E2354-CE27-4ACE-A035-C2A17DE8CAEF}" type="presParOf" srcId="{F221346D-EB51-4C41-B706-1C3014B5BA6B}" destId="{BB368AF2-AC0A-42D0-9300-B2089366864D}" srcOrd="2" destOrd="0" presId="urn:microsoft.com/office/officeart/2005/8/layout/hierarchy2"/>
    <dgm:cxn modelId="{1E78E139-E39C-4F70-AC86-A02D110120A6}" type="presParOf" srcId="{BB368AF2-AC0A-42D0-9300-B2089366864D}" destId="{4D0D0E4C-DCE0-4E96-B69C-090C83965750}" srcOrd="0" destOrd="0" presId="urn:microsoft.com/office/officeart/2005/8/layout/hierarchy2"/>
    <dgm:cxn modelId="{FBDD0AFC-0560-4F50-BB7F-E4BBE2EBBA69}" type="presParOf" srcId="{F221346D-EB51-4C41-B706-1C3014B5BA6B}" destId="{BF461FD8-DDC2-4D1C-B767-8D2F620B2182}" srcOrd="3" destOrd="0" presId="urn:microsoft.com/office/officeart/2005/8/layout/hierarchy2"/>
    <dgm:cxn modelId="{78FF3DEA-A9DE-4DAA-9117-F4BE8095BE3B}" type="presParOf" srcId="{BF461FD8-DDC2-4D1C-B767-8D2F620B2182}" destId="{DE23645D-29CC-4223-AFEE-6A9AADCB95B1}" srcOrd="0" destOrd="0" presId="urn:microsoft.com/office/officeart/2005/8/layout/hierarchy2"/>
    <dgm:cxn modelId="{2C66814B-3493-4B19-81EE-2656F7CDFE29}" type="presParOf" srcId="{BF461FD8-DDC2-4D1C-B767-8D2F620B2182}" destId="{402A24B9-3CB8-4955-A47F-949821A1FDEF}" srcOrd="1" destOrd="0" presId="urn:microsoft.com/office/officeart/2005/8/layout/hierarchy2"/>
    <dgm:cxn modelId="{9C421E9A-CC08-4B29-8FF6-115F319F6FDF}" type="presParOf" srcId="{402A24B9-3CB8-4955-A47F-949821A1FDEF}" destId="{3CE66054-78CE-47BA-B71C-78AA54F24E1D}" srcOrd="0" destOrd="0" presId="urn:microsoft.com/office/officeart/2005/8/layout/hierarchy2"/>
    <dgm:cxn modelId="{FB10F6F9-A511-4811-8DBF-660B3097D4DF}" type="presParOf" srcId="{3CE66054-78CE-47BA-B71C-78AA54F24E1D}" destId="{0DAAACEC-B669-44CA-B02A-34916C595B70}" srcOrd="0" destOrd="0" presId="urn:microsoft.com/office/officeart/2005/8/layout/hierarchy2"/>
    <dgm:cxn modelId="{CA238097-BE01-41DF-8983-F27AED5D9D03}" type="presParOf" srcId="{402A24B9-3CB8-4955-A47F-949821A1FDEF}" destId="{A511AFEE-3B0C-460C-8415-ACBC8E33D275}" srcOrd="1" destOrd="0" presId="urn:microsoft.com/office/officeart/2005/8/layout/hierarchy2"/>
    <dgm:cxn modelId="{EEFCE85B-0D1D-4516-93DC-136ADEC96D65}" type="presParOf" srcId="{A511AFEE-3B0C-460C-8415-ACBC8E33D275}" destId="{35CF3152-E36B-4ADC-A2D3-1692CD4E5009}" srcOrd="0" destOrd="0" presId="urn:microsoft.com/office/officeart/2005/8/layout/hierarchy2"/>
    <dgm:cxn modelId="{454661DB-8351-4B0B-AC5C-53B6805F17E4}" type="presParOf" srcId="{A511AFEE-3B0C-460C-8415-ACBC8E33D275}" destId="{8CDD1AD7-61B9-4DF7-957F-CE24F10CC111}" srcOrd="1" destOrd="0" presId="urn:microsoft.com/office/officeart/2005/8/layout/hierarchy2"/>
    <dgm:cxn modelId="{D85706F0-6914-4C3E-B16C-06D50B56A1F7}" type="presParOf" srcId="{F221346D-EB51-4C41-B706-1C3014B5BA6B}" destId="{018589D0-FFCE-491D-B732-973EA71AEDA9}" srcOrd="4" destOrd="0" presId="urn:microsoft.com/office/officeart/2005/8/layout/hierarchy2"/>
    <dgm:cxn modelId="{7B41C45B-CCC2-4E1E-8048-57A73A63BB3A}" type="presParOf" srcId="{018589D0-FFCE-491D-B732-973EA71AEDA9}" destId="{B5A43F03-7D0B-4724-96F7-64A2FF28147E}" srcOrd="0" destOrd="0" presId="urn:microsoft.com/office/officeart/2005/8/layout/hierarchy2"/>
    <dgm:cxn modelId="{3C8F7F58-2B08-4A6D-B202-E9DF23F1F083}" type="presParOf" srcId="{F221346D-EB51-4C41-B706-1C3014B5BA6B}" destId="{DF7A7DBB-AD9C-44F8-9321-2D82E29670A2}" srcOrd="5" destOrd="0" presId="urn:microsoft.com/office/officeart/2005/8/layout/hierarchy2"/>
    <dgm:cxn modelId="{D7AE9892-EDCB-499A-8A8F-5C8423361C22}" type="presParOf" srcId="{DF7A7DBB-AD9C-44F8-9321-2D82E29670A2}" destId="{1D5220F4-8CE1-4851-9E78-42056574E76C}" srcOrd="0" destOrd="0" presId="urn:microsoft.com/office/officeart/2005/8/layout/hierarchy2"/>
    <dgm:cxn modelId="{10B0A614-E0FA-4F54-AE78-F2D2D2B2A6C5}" type="presParOf" srcId="{DF7A7DBB-AD9C-44F8-9321-2D82E29670A2}" destId="{8C7EF6C7-1E9A-4B71-BBB3-4E55FBDD25FF}" srcOrd="1" destOrd="0" presId="urn:microsoft.com/office/officeart/2005/8/layout/hierarchy2"/>
    <dgm:cxn modelId="{C99A19F3-E931-499C-9267-6E2EF5B4E89D}" type="presParOf" srcId="{8C7EF6C7-1E9A-4B71-BBB3-4E55FBDD25FF}" destId="{78400658-8DC9-421B-A19F-791836B91136}" srcOrd="0" destOrd="0" presId="urn:microsoft.com/office/officeart/2005/8/layout/hierarchy2"/>
    <dgm:cxn modelId="{A2F0F1CD-9F3A-410B-BA2E-1D68FBF192EF}" type="presParOf" srcId="{78400658-8DC9-421B-A19F-791836B91136}" destId="{B7DC0F6E-1642-4E6F-885A-C971FECE419C}" srcOrd="0" destOrd="0" presId="urn:microsoft.com/office/officeart/2005/8/layout/hierarchy2"/>
    <dgm:cxn modelId="{2C8A98A7-E38E-437A-9FF9-A63B4EDBF277}" type="presParOf" srcId="{8C7EF6C7-1E9A-4B71-BBB3-4E55FBDD25FF}" destId="{2EF3CE0B-0EDA-4920-957F-EF1165B5A31B}" srcOrd="1" destOrd="0" presId="urn:microsoft.com/office/officeart/2005/8/layout/hierarchy2"/>
    <dgm:cxn modelId="{4A261101-14ED-4437-9BD4-AD42D47F0487}" type="presParOf" srcId="{2EF3CE0B-0EDA-4920-957F-EF1165B5A31B}" destId="{D010E63B-A04E-40B0-99B0-49A0B95EC3D4}" srcOrd="0" destOrd="0" presId="urn:microsoft.com/office/officeart/2005/8/layout/hierarchy2"/>
    <dgm:cxn modelId="{09E3FF37-7C73-4E43-94D4-439ECD647482}" type="presParOf" srcId="{2EF3CE0B-0EDA-4920-957F-EF1165B5A31B}" destId="{B7D8D3CD-FC06-4365-ADAF-B620DB6B690D}" srcOrd="1" destOrd="0" presId="urn:microsoft.com/office/officeart/2005/8/layout/hierarchy2"/>
    <dgm:cxn modelId="{2F1D42B0-5160-4774-939C-FFA21A201809}" type="presParOf" srcId="{F221346D-EB51-4C41-B706-1C3014B5BA6B}" destId="{560A5323-1142-480A-9E02-6C4215905F1E}" srcOrd="6" destOrd="0" presId="urn:microsoft.com/office/officeart/2005/8/layout/hierarchy2"/>
    <dgm:cxn modelId="{A427379A-5294-4ABE-828A-61BE7668994B}" type="presParOf" srcId="{560A5323-1142-480A-9E02-6C4215905F1E}" destId="{90D0CEF5-4692-48F2-B5F4-7FA3DB90EE60}" srcOrd="0" destOrd="0" presId="urn:microsoft.com/office/officeart/2005/8/layout/hierarchy2"/>
    <dgm:cxn modelId="{DDA7E2F1-90B4-48F1-AA5B-56D91BF014BA}" type="presParOf" srcId="{F221346D-EB51-4C41-B706-1C3014B5BA6B}" destId="{9824435C-535D-4746-ADC0-1138C34E203D}" srcOrd="7" destOrd="0" presId="urn:microsoft.com/office/officeart/2005/8/layout/hierarchy2"/>
    <dgm:cxn modelId="{FB3E3D76-ACB7-4EC4-9574-0941D52AB5B3}" type="presParOf" srcId="{9824435C-535D-4746-ADC0-1138C34E203D}" destId="{DD4B6F6A-BA42-42BB-9318-423076E5824C}" srcOrd="0" destOrd="0" presId="urn:microsoft.com/office/officeart/2005/8/layout/hierarchy2"/>
    <dgm:cxn modelId="{0B94D9C2-F0F1-4FDA-B7CF-F07FEEED4158}" type="presParOf" srcId="{9824435C-535D-4746-ADC0-1138C34E203D}" destId="{0C69A71F-2333-4826-8AA3-B80B8DC7DD5B}" srcOrd="1" destOrd="0" presId="urn:microsoft.com/office/officeart/2005/8/layout/hierarchy2"/>
    <dgm:cxn modelId="{2DA2B381-5B36-4E03-9EFB-8C649E260ED5}" type="presParOf" srcId="{0C69A71F-2333-4826-8AA3-B80B8DC7DD5B}" destId="{8E67BCF4-7048-4DDC-81A2-13598C2FEFA3}" srcOrd="0" destOrd="0" presId="urn:microsoft.com/office/officeart/2005/8/layout/hierarchy2"/>
    <dgm:cxn modelId="{DEB1CA40-C8C5-4022-8E66-9CACA2EC260A}" type="presParOf" srcId="{8E67BCF4-7048-4DDC-81A2-13598C2FEFA3}" destId="{076282DD-DAD7-46E5-9504-9C5DF8544DBE}" srcOrd="0" destOrd="0" presId="urn:microsoft.com/office/officeart/2005/8/layout/hierarchy2"/>
    <dgm:cxn modelId="{5275B917-608E-4AA4-85A5-841477503579}" type="presParOf" srcId="{0C69A71F-2333-4826-8AA3-B80B8DC7DD5B}" destId="{23EC72FF-C3A4-4A36-9EA3-16E29711C241}" srcOrd="1" destOrd="0" presId="urn:microsoft.com/office/officeart/2005/8/layout/hierarchy2"/>
    <dgm:cxn modelId="{2DCCF196-5588-479B-B949-883818BEF076}" type="presParOf" srcId="{23EC72FF-C3A4-4A36-9EA3-16E29711C241}" destId="{983C20E6-9B5C-4084-BF18-3C0FDD1F0220}" srcOrd="0" destOrd="0" presId="urn:microsoft.com/office/officeart/2005/8/layout/hierarchy2"/>
    <dgm:cxn modelId="{7A30D1DF-8B91-42E1-AB78-4AFF0C3EF2B8}" type="presParOf" srcId="{23EC72FF-C3A4-4A36-9EA3-16E29711C241}" destId="{A74C3B02-E093-445C-8822-E7D9B9CB5B6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8A0581-B74F-4A68-9E4F-038AD49D7ABE}" type="doc">
      <dgm:prSet loTypeId="urn:microsoft.com/office/officeart/2005/8/layout/hList7" loCatId="list" qsTypeId="urn:microsoft.com/office/officeart/2005/8/quickstyle/simple1" qsCatId="simple" csTypeId="urn:microsoft.com/office/officeart/2005/8/colors/colorful4" csCatId="colorful" phldr="1"/>
      <dgm:spPr/>
      <dgm:t>
        <a:bodyPr/>
        <a:lstStyle/>
        <a:p>
          <a:endParaRPr lang="es-EC"/>
        </a:p>
      </dgm:t>
    </dgm:pt>
    <dgm:pt modelId="{772862EB-1F79-4449-B4E7-C17FB87D5813}">
      <dgm:prSet phldrT="[Texto]" custT="1"/>
      <dgm:spPr/>
      <dgm:t>
        <a:bodyPr/>
        <a:lstStyle/>
        <a:p>
          <a:pPr algn="ctr"/>
          <a:endParaRPr lang="es-EC" sz="1600" b="0" cap="none" spc="0" dirty="0" smtClean="0">
            <a:ln w="0"/>
            <a:effectLst>
              <a:outerShdw blurRad="38100" dist="19050" dir="2700000" algn="tl" rotWithShape="0">
                <a:schemeClr val="dk1">
                  <a:alpha val="40000"/>
                </a:schemeClr>
              </a:outerShdw>
            </a:effectLst>
          </a:endParaRPr>
        </a:p>
        <a:p>
          <a:pPr algn="ctr"/>
          <a:endParaRPr lang="es-EC" sz="1600" b="0" cap="none" spc="0" dirty="0" smtClean="0">
            <a:ln w="0"/>
            <a:effectLst>
              <a:outerShdw blurRad="38100" dist="19050" dir="2700000" algn="tl" rotWithShape="0">
                <a:schemeClr val="dk1">
                  <a:alpha val="40000"/>
                </a:schemeClr>
              </a:outerShdw>
            </a:effectLst>
          </a:endParaRPr>
        </a:p>
        <a:p>
          <a:pPr algn="ctr"/>
          <a:endParaRPr lang="es-EC" sz="1600" b="1" cap="none" spc="0" dirty="0" smtClean="0">
            <a:ln w="0"/>
            <a:effectLst>
              <a:outerShdw blurRad="38100" dist="19050" dir="2700000" algn="tl" rotWithShape="0">
                <a:schemeClr val="dk1">
                  <a:alpha val="40000"/>
                </a:schemeClr>
              </a:outerShdw>
            </a:effectLst>
          </a:endParaRPr>
        </a:p>
        <a:p>
          <a:pPr algn="just"/>
          <a:r>
            <a:rPr lang="es-EC" sz="1800" b="1" u="sng"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Escenario base</a:t>
          </a:r>
          <a:r>
            <a:rPr lang="es-EC" sz="1800" b="0" u="sng"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s-EC" sz="1800" b="0" u="none"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s-EC" sz="1800" b="0"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Número de habitantes /comunidad</a:t>
          </a:r>
        </a:p>
        <a:p>
          <a:pPr algn="just"/>
          <a:r>
            <a:rPr lang="es-EC" sz="1800" b="1" u="sng"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Escenario prospectivo:  </a:t>
          </a:r>
          <a:r>
            <a:rPr lang="es-EC" sz="1800" b="0"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Proyección demográfica del INEC</a:t>
          </a:r>
          <a:endParaRPr lang="es-EC" sz="1800" b="0" cap="none"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9EECED54-BBA8-45E5-9A6F-A6EB0A6AACD5}" type="parTrans" cxnId="{1F6FC879-FF7B-4975-9576-4FCCB95BCBE5}">
      <dgm:prSet/>
      <dgm:spPr/>
      <dgm:t>
        <a:bodyPr/>
        <a:lstStyle/>
        <a:p>
          <a:endParaRPr lang="es-EC"/>
        </a:p>
      </dgm:t>
    </dgm:pt>
    <dgm:pt modelId="{259190D2-7FAD-4DDA-B76D-3F3C0AEFBF11}" type="sibTrans" cxnId="{1F6FC879-FF7B-4975-9576-4FCCB95BCBE5}">
      <dgm:prSet/>
      <dgm:spPr/>
      <dgm:t>
        <a:bodyPr/>
        <a:lstStyle/>
        <a:p>
          <a:endParaRPr lang="es-EC"/>
        </a:p>
      </dgm:t>
    </dgm:pt>
    <dgm:pt modelId="{A234E676-4258-49FD-823B-6289E2CCA462}">
      <dgm:prSet phldrT="[Texto]" custT="1"/>
      <dgm:spPr/>
      <dgm:t>
        <a:bodyPr/>
        <a:lstStyle/>
        <a:p>
          <a:endParaRPr lang="es-EC" sz="1000" dirty="0" smtClean="0"/>
        </a:p>
        <a:p>
          <a:endParaRPr lang="es-EC" sz="1000" dirty="0" smtClean="0"/>
        </a:p>
        <a:p>
          <a:endParaRPr lang="es-EC" sz="1600" dirty="0" smtClean="0"/>
        </a:p>
        <a:p>
          <a:r>
            <a:rPr lang="es-EC" sz="1800" b="0" cap="none" spc="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Estimación de caudal ecológica para cada escenario</a:t>
          </a:r>
          <a:endParaRPr lang="es-EC" sz="1800" b="0" cap="none" spc="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D52B0FE5-1AA0-4E3D-916B-1D984FFDB9CC}" type="parTrans" cxnId="{C3A0AC1E-5283-4C89-A9CB-B6EC0858DE4D}">
      <dgm:prSet/>
      <dgm:spPr/>
      <dgm:t>
        <a:bodyPr/>
        <a:lstStyle/>
        <a:p>
          <a:endParaRPr lang="es-EC"/>
        </a:p>
      </dgm:t>
    </dgm:pt>
    <dgm:pt modelId="{30054523-45FB-4728-B435-CCA1F3EEEF55}" type="sibTrans" cxnId="{C3A0AC1E-5283-4C89-A9CB-B6EC0858DE4D}">
      <dgm:prSet/>
      <dgm:spPr/>
      <dgm:t>
        <a:bodyPr/>
        <a:lstStyle/>
        <a:p>
          <a:endParaRPr lang="es-EC"/>
        </a:p>
      </dgm:t>
    </dgm:pt>
    <dgm:pt modelId="{9005C570-6D58-46A4-B82C-7A71CBD0E815}" type="pres">
      <dgm:prSet presAssocID="{798A0581-B74F-4A68-9E4F-038AD49D7ABE}" presName="Name0" presStyleCnt="0">
        <dgm:presLayoutVars>
          <dgm:dir/>
          <dgm:resizeHandles val="exact"/>
        </dgm:presLayoutVars>
      </dgm:prSet>
      <dgm:spPr/>
      <dgm:t>
        <a:bodyPr/>
        <a:lstStyle/>
        <a:p>
          <a:endParaRPr lang="es-EC"/>
        </a:p>
      </dgm:t>
    </dgm:pt>
    <dgm:pt modelId="{15A8A0D6-FB92-4E28-9008-74970A589453}" type="pres">
      <dgm:prSet presAssocID="{798A0581-B74F-4A68-9E4F-038AD49D7ABE}" presName="fgShape" presStyleLbl="fgShp" presStyleIdx="0" presStyleCnt="1" custLinFactY="-207131" custLinFactNeighborX="-108" custLinFactNeighborY="-300000"/>
      <dgm:spPr>
        <a:prstGeom prst="rect">
          <a:avLst/>
        </a:prstGeom>
      </dgm:spPr>
    </dgm:pt>
    <dgm:pt modelId="{A4C24216-31BA-4BE1-90DD-A9939C668211}" type="pres">
      <dgm:prSet presAssocID="{798A0581-B74F-4A68-9E4F-038AD49D7ABE}" presName="linComp" presStyleCnt="0"/>
      <dgm:spPr/>
    </dgm:pt>
    <dgm:pt modelId="{53010C90-B0FA-44FD-A453-FE673064D06B}" type="pres">
      <dgm:prSet presAssocID="{772862EB-1F79-4449-B4E7-C17FB87D5813}" presName="compNode" presStyleCnt="0"/>
      <dgm:spPr/>
    </dgm:pt>
    <dgm:pt modelId="{6137BB0F-81E6-4436-8FB5-272F74E9D9F6}" type="pres">
      <dgm:prSet presAssocID="{772862EB-1F79-4449-B4E7-C17FB87D5813}" presName="bkgdShape" presStyleLbl="node1" presStyleIdx="0" presStyleCnt="2" custLinFactNeighborX="98505" custLinFactNeighborY="2930"/>
      <dgm:spPr/>
      <dgm:t>
        <a:bodyPr/>
        <a:lstStyle/>
        <a:p>
          <a:endParaRPr lang="es-EC"/>
        </a:p>
      </dgm:t>
    </dgm:pt>
    <dgm:pt modelId="{046BF347-83B9-4280-ACDE-5871560747FF}" type="pres">
      <dgm:prSet presAssocID="{772862EB-1F79-4449-B4E7-C17FB87D5813}" presName="nodeTx" presStyleLbl="node1" presStyleIdx="0" presStyleCnt="2">
        <dgm:presLayoutVars>
          <dgm:bulletEnabled val="1"/>
        </dgm:presLayoutVars>
      </dgm:prSet>
      <dgm:spPr/>
      <dgm:t>
        <a:bodyPr/>
        <a:lstStyle/>
        <a:p>
          <a:endParaRPr lang="es-EC"/>
        </a:p>
      </dgm:t>
    </dgm:pt>
    <dgm:pt modelId="{BB2907B4-3E46-41CF-9BB0-D44F20600589}" type="pres">
      <dgm:prSet presAssocID="{772862EB-1F79-4449-B4E7-C17FB87D5813}" presName="invisiNode" presStyleLbl="node1" presStyleIdx="0" presStyleCnt="2"/>
      <dgm:spPr/>
    </dgm:pt>
    <dgm:pt modelId="{F0B6A633-4483-4623-99E4-22300E46DFB6}" type="pres">
      <dgm:prSet presAssocID="{772862EB-1F79-4449-B4E7-C17FB87D5813}" presName="imagNode" presStyleLbl="fgImgPlace1" presStyleIdx="0" presStyleCnt="2" custLinFactX="100000" custLinFactNeighborX="160418" custLinFactNeighborY="45214"/>
      <dgm:spPr>
        <a:blipFill rotWithShape="1">
          <a:blip xmlns:r="http://schemas.openxmlformats.org/officeDocument/2006/relationships" r:embed="rId1"/>
          <a:stretch>
            <a:fillRect/>
          </a:stretch>
        </a:blipFill>
      </dgm:spPr>
    </dgm:pt>
    <dgm:pt modelId="{AA3779D8-975B-4661-A470-04EE415BE650}" type="pres">
      <dgm:prSet presAssocID="{259190D2-7FAD-4DDA-B76D-3F3C0AEFBF11}" presName="sibTrans" presStyleLbl="sibTrans2D1" presStyleIdx="0" presStyleCnt="0"/>
      <dgm:spPr/>
      <dgm:t>
        <a:bodyPr/>
        <a:lstStyle/>
        <a:p>
          <a:endParaRPr lang="es-EC"/>
        </a:p>
      </dgm:t>
    </dgm:pt>
    <dgm:pt modelId="{87D9F24D-E48D-4A96-89FB-A3ADA7EC45CD}" type="pres">
      <dgm:prSet presAssocID="{A234E676-4258-49FD-823B-6289E2CCA462}" presName="compNode" presStyleCnt="0"/>
      <dgm:spPr/>
    </dgm:pt>
    <dgm:pt modelId="{D4475A12-AA96-43D0-88DC-8B6F465F5CC3}" type="pres">
      <dgm:prSet presAssocID="{A234E676-4258-49FD-823B-6289E2CCA462}" presName="bkgdShape" presStyleLbl="node1" presStyleIdx="1" presStyleCnt="2" custLinFactX="-4495" custLinFactNeighborX="-100000" custLinFactNeighborY="194"/>
      <dgm:spPr/>
      <dgm:t>
        <a:bodyPr/>
        <a:lstStyle/>
        <a:p>
          <a:endParaRPr lang="es-EC"/>
        </a:p>
      </dgm:t>
    </dgm:pt>
    <dgm:pt modelId="{15F63E51-CFA1-46D7-AEEA-7324C4863750}" type="pres">
      <dgm:prSet presAssocID="{A234E676-4258-49FD-823B-6289E2CCA462}" presName="nodeTx" presStyleLbl="node1" presStyleIdx="1" presStyleCnt="2">
        <dgm:presLayoutVars>
          <dgm:bulletEnabled val="1"/>
        </dgm:presLayoutVars>
      </dgm:prSet>
      <dgm:spPr/>
      <dgm:t>
        <a:bodyPr/>
        <a:lstStyle/>
        <a:p>
          <a:endParaRPr lang="es-EC"/>
        </a:p>
      </dgm:t>
    </dgm:pt>
    <dgm:pt modelId="{B72FD7A4-722C-4E4A-85F6-8CD1BB49DDB3}" type="pres">
      <dgm:prSet presAssocID="{A234E676-4258-49FD-823B-6289E2CCA462}" presName="invisiNode" presStyleLbl="node1" presStyleIdx="1" presStyleCnt="2"/>
      <dgm:spPr/>
    </dgm:pt>
    <dgm:pt modelId="{ACA75BFD-499C-48F4-BF30-B53866BAFEB9}" type="pres">
      <dgm:prSet presAssocID="{A234E676-4258-49FD-823B-6289E2CCA462}" presName="imagNode" presStyleLbl="fgImgPlace1" presStyleIdx="1" presStyleCnt="2" custLinFactX="-100000" custLinFactNeighborX="-182987" custLinFactNeighborY="47647"/>
      <dgm:spPr>
        <a:blipFill rotWithShape="1">
          <a:blip xmlns:r="http://schemas.openxmlformats.org/officeDocument/2006/relationships" r:embed="rId2"/>
          <a:stretch>
            <a:fillRect/>
          </a:stretch>
        </a:blipFill>
      </dgm:spPr>
    </dgm:pt>
  </dgm:ptLst>
  <dgm:cxnLst>
    <dgm:cxn modelId="{1F6FC879-FF7B-4975-9576-4FCCB95BCBE5}" srcId="{798A0581-B74F-4A68-9E4F-038AD49D7ABE}" destId="{772862EB-1F79-4449-B4E7-C17FB87D5813}" srcOrd="0" destOrd="0" parTransId="{9EECED54-BBA8-45E5-9A6F-A6EB0A6AACD5}" sibTransId="{259190D2-7FAD-4DDA-B76D-3F3C0AEFBF11}"/>
    <dgm:cxn modelId="{7E1F52C3-18E6-47B1-A62D-FBF500EBC0C1}" type="presOf" srcId="{772862EB-1F79-4449-B4E7-C17FB87D5813}" destId="{046BF347-83B9-4280-ACDE-5871560747FF}" srcOrd="1" destOrd="0" presId="urn:microsoft.com/office/officeart/2005/8/layout/hList7"/>
    <dgm:cxn modelId="{2D3A56E2-1CCE-4582-9F73-7FE31BD36A1D}" type="presOf" srcId="{772862EB-1F79-4449-B4E7-C17FB87D5813}" destId="{6137BB0F-81E6-4436-8FB5-272F74E9D9F6}" srcOrd="0" destOrd="0" presId="urn:microsoft.com/office/officeart/2005/8/layout/hList7"/>
    <dgm:cxn modelId="{C3A0AC1E-5283-4C89-A9CB-B6EC0858DE4D}" srcId="{798A0581-B74F-4A68-9E4F-038AD49D7ABE}" destId="{A234E676-4258-49FD-823B-6289E2CCA462}" srcOrd="1" destOrd="0" parTransId="{D52B0FE5-1AA0-4E3D-916B-1D984FFDB9CC}" sibTransId="{30054523-45FB-4728-B435-CCA1F3EEEF55}"/>
    <dgm:cxn modelId="{AA8BF6C4-A602-4A66-B63E-0770E9797E5C}" type="presOf" srcId="{A234E676-4258-49FD-823B-6289E2CCA462}" destId="{D4475A12-AA96-43D0-88DC-8B6F465F5CC3}" srcOrd="0" destOrd="0" presId="urn:microsoft.com/office/officeart/2005/8/layout/hList7"/>
    <dgm:cxn modelId="{9DA9EBA6-5FC4-4706-819E-D0A833B758C9}" type="presOf" srcId="{259190D2-7FAD-4DDA-B76D-3F3C0AEFBF11}" destId="{AA3779D8-975B-4661-A470-04EE415BE650}" srcOrd="0" destOrd="0" presId="urn:microsoft.com/office/officeart/2005/8/layout/hList7"/>
    <dgm:cxn modelId="{7711B198-D65A-4ADA-9F66-6EABC2E25A02}" type="presOf" srcId="{A234E676-4258-49FD-823B-6289E2CCA462}" destId="{15F63E51-CFA1-46D7-AEEA-7324C4863750}" srcOrd="1" destOrd="0" presId="urn:microsoft.com/office/officeart/2005/8/layout/hList7"/>
    <dgm:cxn modelId="{CA4E88C1-18AF-424F-BF28-8738E3731B22}" type="presOf" srcId="{798A0581-B74F-4A68-9E4F-038AD49D7ABE}" destId="{9005C570-6D58-46A4-B82C-7A71CBD0E815}" srcOrd="0" destOrd="0" presId="urn:microsoft.com/office/officeart/2005/8/layout/hList7"/>
    <dgm:cxn modelId="{1EC7F789-8AFD-4CF6-86B0-4D62A9E24ABB}" type="presParOf" srcId="{9005C570-6D58-46A4-B82C-7A71CBD0E815}" destId="{15A8A0D6-FB92-4E28-9008-74970A589453}" srcOrd="0" destOrd="0" presId="urn:microsoft.com/office/officeart/2005/8/layout/hList7"/>
    <dgm:cxn modelId="{5CD9D1BC-DA50-4E78-B26D-EE4DAA966407}" type="presParOf" srcId="{9005C570-6D58-46A4-B82C-7A71CBD0E815}" destId="{A4C24216-31BA-4BE1-90DD-A9939C668211}" srcOrd="1" destOrd="0" presId="urn:microsoft.com/office/officeart/2005/8/layout/hList7"/>
    <dgm:cxn modelId="{083D8842-8C06-4DBE-941D-D61423E6FB59}" type="presParOf" srcId="{A4C24216-31BA-4BE1-90DD-A9939C668211}" destId="{53010C90-B0FA-44FD-A453-FE673064D06B}" srcOrd="0" destOrd="0" presId="urn:microsoft.com/office/officeart/2005/8/layout/hList7"/>
    <dgm:cxn modelId="{C9D10899-E018-41D2-B53C-64CA84547E39}" type="presParOf" srcId="{53010C90-B0FA-44FD-A453-FE673064D06B}" destId="{6137BB0F-81E6-4436-8FB5-272F74E9D9F6}" srcOrd="0" destOrd="0" presId="urn:microsoft.com/office/officeart/2005/8/layout/hList7"/>
    <dgm:cxn modelId="{6140644F-F15C-4310-A136-E74677F37790}" type="presParOf" srcId="{53010C90-B0FA-44FD-A453-FE673064D06B}" destId="{046BF347-83B9-4280-ACDE-5871560747FF}" srcOrd="1" destOrd="0" presId="urn:microsoft.com/office/officeart/2005/8/layout/hList7"/>
    <dgm:cxn modelId="{7076C4E8-CB10-445A-86CB-FD43F186C30F}" type="presParOf" srcId="{53010C90-B0FA-44FD-A453-FE673064D06B}" destId="{BB2907B4-3E46-41CF-9BB0-D44F20600589}" srcOrd="2" destOrd="0" presId="urn:microsoft.com/office/officeart/2005/8/layout/hList7"/>
    <dgm:cxn modelId="{A719EB36-C6B6-45F4-B965-12366FFCE5D2}" type="presParOf" srcId="{53010C90-B0FA-44FD-A453-FE673064D06B}" destId="{F0B6A633-4483-4623-99E4-22300E46DFB6}" srcOrd="3" destOrd="0" presId="urn:microsoft.com/office/officeart/2005/8/layout/hList7"/>
    <dgm:cxn modelId="{D8EC6EE1-9A37-4B7D-8140-F425028F98C5}" type="presParOf" srcId="{A4C24216-31BA-4BE1-90DD-A9939C668211}" destId="{AA3779D8-975B-4661-A470-04EE415BE650}" srcOrd="1" destOrd="0" presId="urn:microsoft.com/office/officeart/2005/8/layout/hList7"/>
    <dgm:cxn modelId="{EE14517D-9B3E-4C6B-A2AB-3962E6EC7A28}" type="presParOf" srcId="{A4C24216-31BA-4BE1-90DD-A9939C668211}" destId="{87D9F24D-E48D-4A96-89FB-A3ADA7EC45CD}" srcOrd="2" destOrd="0" presId="urn:microsoft.com/office/officeart/2005/8/layout/hList7"/>
    <dgm:cxn modelId="{EA9A7BC1-8502-4593-B207-5958B64D6160}" type="presParOf" srcId="{87D9F24D-E48D-4A96-89FB-A3ADA7EC45CD}" destId="{D4475A12-AA96-43D0-88DC-8B6F465F5CC3}" srcOrd="0" destOrd="0" presId="urn:microsoft.com/office/officeart/2005/8/layout/hList7"/>
    <dgm:cxn modelId="{42B96A66-8AE7-4D09-9A45-C6E3428D36D5}" type="presParOf" srcId="{87D9F24D-E48D-4A96-89FB-A3ADA7EC45CD}" destId="{15F63E51-CFA1-46D7-AEEA-7324C4863750}" srcOrd="1" destOrd="0" presId="urn:microsoft.com/office/officeart/2005/8/layout/hList7"/>
    <dgm:cxn modelId="{3C7607F1-DD46-4128-B5A6-EE5AF23A1D53}" type="presParOf" srcId="{87D9F24D-E48D-4A96-89FB-A3ADA7EC45CD}" destId="{B72FD7A4-722C-4E4A-85F6-8CD1BB49DDB3}" srcOrd="2" destOrd="0" presId="urn:microsoft.com/office/officeart/2005/8/layout/hList7"/>
    <dgm:cxn modelId="{3BEE20F1-0E18-4E15-A623-AB2F1FEC7BB5}" type="presParOf" srcId="{87D9F24D-E48D-4A96-89FB-A3ADA7EC45CD}" destId="{ACA75BFD-499C-48F4-BF30-B53866BAFEB9}"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A5D688-AB3F-4D71-9EF0-A5BC6377DF89}"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C45D8D02-01E2-49FF-A32A-5962C0B1D3AF}">
      <dgm:prSet phldrT="[Texto]" custT="1">
        <dgm:style>
          <a:lnRef idx="2">
            <a:schemeClr val="accent6"/>
          </a:lnRef>
          <a:fillRef idx="1">
            <a:schemeClr val="lt1"/>
          </a:fillRef>
          <a:effectRef idx="0">
            <a:schemeClr val="accent6"/>
          </a:effectRef>
          <a:fontRef idx="minor">
            <a:schemeClr val="dk1"/>
          </a:fontRef>
        </dgm:style>
      </dgm:prSet>
      <dgm:spPr>
        <a:ln w="28575"/>
      </dgm:spPr>
      <dgm:t>
        <a:bodyPr/>
        <a:lstStyle/>
        <a:p>
          <a:r>
            <a:rPr lang="es-EC" sz="2000" b="1" dirty="0" smtClean="0">
              <a:latin typeface="Times New Roman" panose="02020603050405020304" pitchFamily="18" charset="0"/>
              <a:cs typeface="Times New Roman" panose="02020603050405020304" pitchFamily="18" charset="0"/>
            </a:rPr>
            <a:t>PROYECTO 1: Recuperación de áreas intervenidas</a:t>
          </a:r>
          <a:endParaRPr lang="es-EC" sz="2000" b="1" dirty="0">
            <a:latin typeface="Times New Roman" panose="02020603050405020304" pitchFamily="18" charset="0"/>
            <a:cs typeface="Times New Roman" panose="02020603050405020304" pitchFamily="18" charset="0"/>
          </a:endParaRPr>
        </a:p>
      </dgm:t>
    </dgm:pt>
    <dgm:pt modelId="{A86FE5AF-7022-46AB-8E73-5A2B85F19AAF}" type="parTrans" cxnId="{5334B087-E29F-4A0C-968A-54414E4F1652}">
      <dgm:prSet/>
      <dgm:spPr/>
      <dgm:t>
        <a:bodyPr/>
        <a:lstStyle/>
        <a:p>
          <a:endParaRPr lang="es-EC" sz="1800">
            <a:latin typeface="Times New Roman" panose="02020603050405020304" pitchFamily="18" charset="0"/>
            <a:cs typeface="Times New Roman" panose="02020603050405020304" pitchFamily="18" charset="0"/>
          </a:endParaRPr>
        </a:p>
      </dgm:t>
    </dgm:pt>
    <dgm:pt modelId="{9806723C-C44A-4D95-81EA-A06CC84BB558}" type="sibTrans" cxnId="{5334B087-E29F-4A0C-968A-54414E4F1652}">
      <dgm:prSet/>
      <dgm:spPr/>
      <dgm:t>
        <a:bodyPr/>
        <a:lstStyle/>
        <a:p>
          <a:endParaRPr lang="es-EC" sz="1800">
            <a:latin typeface="Times New Roman" panose="02020603050405020304" pitchFamily="18" charset="0"/>
            <a:cs typeface="Times New Roman" panose="02020603050405020304" pitchFamily="18" charset="0"/>
          </a:endParaRPr>
        </a:p>
      </dgm:t>
    </dgm:pt>
    <dgm:pt modelId="{7548BF76-2B46-4D37-A1B6-BDEC1ECEC74D}">
      <dgm:prSet phldrT="[Texto]" custT="1">
        <dgm:style>
          <a:lnRef idx="2">
            <a:schemeClr val="accent5"/>
          </a:lnRef>
          <a:fillRef idx="1">
            <a:schemeClr val="lt1"/>
          </a:fillRef>
          <a:effectRef idx="0">
            <a:schemeClr val="accent5"/>
          </a:effectRef>
          <a:fontRef idx="minor">
            <a:schemeClr val="dk1"/>
          </a:fontRef>
        </dgm:style>
      </dgm:prSet>
      <dgm:spPr>
        <a:ln w="28575"/>
      </dgm:spPr>
      <dgm:t>
        <a:bodyPr/>
        <a:lstStyle/>
        <a:p>
          <a:r>
            <a:rPr lang="es-EC" sz="2000" b="1" i="0" dirty="0" smtClean="0">
              <a:latin typeface="Times New Roman" panose="02020603050405020304" pitchFamily="18" charset="0"/>
              <a:cs typeface="Times New Roman" panose="02020603050405020304" pitchFamily="18" charset="0"/>
            </a:rPr>
            <a:t>PROYECTO 2: Protección física de fuentes de abastecimiento hídrico.</a:t>
          </a:r>
        </a:p>
      </dgm:t>
    </dgm:pt>
    <dgm:pt modelId="{8D677840-80B2-428E-8B31-AAAC8354E3A7}" type="parTrans" cxnId="{F5E1292E-50D1-4403-B4FE-5D34DBE8AA4D}">
      <dgm:prSet/>
      <dgm:spPr/>
      <dgm:t>
        <a:bodyPr/>
        <a:lstStyle/>
        <a:p>
          <a:endParaRPr lang="es-EC" sz="1800">
            <a:latin typeface="Times New Roman" panose="02020603050405020304" pitchFamily="18" charset="0"/>
            <a:cs typeface="Times New Roman" panose="02020603050405020304" pitchFamily="18" charset="0"/>
          </a:endParaRPr>
        </a:p>
      </dgm:t>
    </dgm:pt>
    <dgm:pt modelId="{81B563C4-E8DC-4AF4-BC88-448DFBBB9597}" type="sibTrans" cxnId="{F5E1292E-50D1-4403-B4FE-5D34DBE8AA4D}">
      <dgm:prSet/>
      <dgm:spPr/>
      <dgm:t>
        <a:bodyPr/>
        <a:lstStyle/>
        <a:p>
          <a:endParaRPr lang="es-EC" sz="1800">
            <a:latin typeface="Times New Roman" panose="02020603050405020304" pitchFamily="18" charset="0"/>
            <a:cs typeface="Times New Roman" panose="02020603050405020304" pitchFamily="18" charset="0"/>
          </a:endParaRPr>
        </a:p>
      </dgm:t>
    </dgm:pt>
    <dgm:pt modelId="{9C81E031-B975-4A7E-A0E1-F014802EE65A}">
      <dgm:prSet custT="1"/>
      <dgm:spPr/>
      <dgm:t>
        <a:bodyPr/>
        <a:lstStyle/>
        <a:p>
          <a:r>
            <a:rPr lang="es-EC" sz="2000" b="1" dirty="0" smtClean="0">
              <a:latin typeface="Times New Roman" panose="02020603050405020304" pitchFamily="18" charset="0"/>
              <a:cs typeface="Times New Roman" panose="02020603050405020304" pitchFamily="18" charset="0"/>
            </a:rPr>
            <a:t>Actividad 1: </a:t>
          </a:r>
          <a:r>
            <a:rPr lang="es-EC" sz="2000" dirty="0" smtClean="0">
              <a:latin typeface="Times New Roman" panose="02020603050405020304" pitchFamily="18" charset="0"/>
              <a:cs typeface="Times New Roman" panose="02020603050405020304" pitchFamily="18" charset="0"/>
            </a:rPr>
            <a:t>Selección de especies nativas.</a:t>
          </a:r>
          <a:endParaRPr lang="es-EC" sz="2000" dirty="0">
            <a:latin typeface="Times New Roman" panose="02020603050405020304" pitchFamily="18" charset="0"/>
            <a:cs typeface="Times New Roman" panose="02020603050405020304" pitchFamily="18" charset="0"/>
          </a:endParaRPr>
        </a:p>
      </dgm:t>
    </dgm:pt>
    <dgm:pt modelId="{EC9FBA1E-67EA-470B-AFBE-FE2CC3863061}" type="parTrans" cxnId="{932F143A-986F-468C-A417-5C9AF2F42292}">
      <dgm:prSet/>
      <dgm:spPr/>
      <dgm:t>
        <a:bodyPr/>
        <a:lstStyle/>
        <a:p>
          <a:endParaRPr lang="es-EC" sz="1800">
            <a:latin typeface="Times New Roman" panose="02020603050405020304" pitchFamily="18" charset="0"/>
            <a:cs typeface="Times New Roman" panose="02020603050405020304" pitchFamily="18" charset="0"/>
          </a:endParaRPr>
        </a:p>
      </dgm:t>
    </dgm:pt>
    <dgm:pt modelId="{DEBD457C-397C-4C15-A8FF-89E14BA30050}" type="sibTrans" cxnId="{932F143A-986F-468C-A417-5C9AF2F42292}">
      <dgm:prSet/>
      <dgm:spPr/>
      <dgm:t>
        <a:bodyPr/>
        <a:lstStyle/>
        <a:p>
          <a:endParaRPr lang="es-EC" sz="1800">
            <a:latin typeface="Times New Roman" panose="02020603050405020304" pitchFamily="18" charset="0"/>
            <a:cs typeface="Times New Roman" panose="02020603050405020304" pitchFamily="18" charset="0"/>
          </a:endParaRPr>
        </a:p>
      </dgm:t>
    </dgm:pt>
    <dgm:pt modelId="{566311BC-DAB4-413D-853E-1C4190378E1C}">
      <dgm:prSet custT="1"/>
      <dgm:spPr/>
      <dgm:t>
        <a:bodyPr/>
        <a:lstStyle/>
        <a:p>
          <a:r>
            <a:rPr lang="es-EC" sz="2000" b="1" dirty="0" smtClean="0">
              <a:latin typeface="Times New Roman" panose="02020603050405020304" pitchFamily="18" charset="0"/>
              <a:cs typeface="Times New Roman" panose="02020603050405020304" pitchFamily="18" charset="0"/>
            </a:rPr>
            <a:t>Actividad 2:</a:t>
          </a:r>
          <a:r>
            <a:rPr lang="es-EC" sz="2000" dirty="0" smtClean="0">
              <a:latin typeface="Times New Roman" panose="02020603050405020304" pitchFamily="18" charset="0"/>
              <a:cs typeface="Times New Roman" panose="02020603050405020304" pitchFamily="18" charset="0"/>
            </a:rPr>
            <a:t> Creación de un vivero forestal.</a:t>
          </a:r>
          <a:endParaRPr lang="es-EC" sz="2000" dirty="0">
            <a:latin typeface="Times New Roman" panose="02020603050405020304" pitchFamily="18" charset="0"/>
            <a:cs typeface="Times New Roman" panose="02020603050405020304" pitchFamily="18" charset="0"/>
          </a:endParaRPr>
        </a:p>
      </dgm:t>
    </dgm:pt>
    <dgm:pt modelId="{FB79CCB9-A27C-4648-BF60-ECCD79B45E18}" type="parTrans" cxnId="{383A259C-3F70-432F-9B80-3FD4710AD374}">
      <dgm:prSet/>
      <dgm:spPr/>
      <dgm:t>
        <a:bodyPr/>
        <a:lstStyle/>
        <a:p>
          <a:endParaRPr lang="es-EC" sz="1800">
            <a:latin typeface="Times New Roman" panose="02020603050405020304" pitchFamily="18" charset="0"/>
            <a:cs typeface="Times New Roman" panose="02020603050405020304" pitchFamily="18" charset="0"/>
          </a:endParaRPr>
        </a:p>
      </dgm:t>
    </dgm:pt>
    <dgm:pt modelId="{5FB828CF-922B-4D59-AA86-18DABA96C74B}" type="sibTrans" cxnId="{383A259C-3F70-432F-9B80-3FD4710AD374}">
      <dgm:prSet/>
      <dgm:spPr/>
      <dgm:t>
        <a:bodyPr/>
        <a:lstStyle/>
        <a:p>
          <a:endParaRPr lang="es-EC" sz="1800">
            <a:latin typeface="Times New Roman" panose="02020603050405020304" pitchFamily="18" charset="0"/>
            <a:cs typeface="Times New Roman" panose="02020603050405020304" pitchFamily="18" charset="0"/>
          </a:endParaRPr>
        </a:p>
      </dgm:t>
    </dgm:pt>
    <dgm:pt modelId="{D92B2D2B-3DB8-4BC1-BCA5-4594DC45F4B7}">
      <dgm:prSet custT="1"/>
      <dgm:spPr/>
      <dgm:t>
        <a:bodyPr/>
        <a:lstStyle/>
        <a:p>
          <a:r>
            <a:rPr lang="es-EC" sz="2000" b="1" dirty="0" smtClean="0">
              <a:latin typeface="Times New Roman" panose="02020603050405020304" pitchFamily="18" charset="0"/>
              <a:cs typeface="Times New Roman" panose="02020603050405020304" pitchFamily="18" charset="0"/>
            </a:rPr>
            <a:t>Actividad 3:</a:t>
          </a:r>
          <a:r>
            <a:rPr lang="es-EC" sz="2000" dirty="0" smtClean="0">
              <a:latin typeface="Times New Roman" panose="02020603050405020304" pitchFamily="18" charset="0"/>
              <a:cs typeface="Times New Roman" panose="02020603050405020304" pitchFamily="18" charset="0"/>
            </a:rPr>
            <a:t> Identificación de áreas degradadas por las actividades antrópicas.</a:t>
          </a:r>
          <a:endParaRPr lang="es-EC" sz="2000" dirty="0">
            <a:latin typeface="Times New Roman" panose="02020603050405020304" pitchFamily="18" charset="0"/>
            <a:cs typeface="Times New Roman" panose="02020603050405020304" pitchFamily="18" charset="0"/>
          </a:endParaRPr>
        </a:p>
      </dgm:t>
    </dgm:pt>
    <dgm:pt modelId="{7DA28440-8E6A-4679-88F9-663E120FB99B}" type="parTrans" cxnId="{AB6D337B-C2BB-4769-9C29-CFBC26F10C39}">
      <dgm:prSet/>
      <dgm:spPr/>
      <dgm:t>
        <a:bodyPr/>
        <a:lstStyle/>
        <a:p>
          <a:endParaRPr lang="es-EC" sz="1800">
            <a:latin typeface="Times New Roman" panose="02020603050405020304" pitchFamily="18" charset="0"/>
            <a:cs typeface="Times New Roman" panose="02020603050405020304" pitchFamily="18" charset="0"/>
          </a:endParaRPr>
        </a:p>
      </dgm:t>
    </dgm:pt>
    <dgm:pt modelId="{59842491-F935-4B92-ACFE-B4A49DA56D43}" type="sibTrans" cxnId="{AB6D337B-C2BB-4769-9C29-CFBC26F10C39}">
      <dgm:prSet/>
      <dgm:spPr/>
      <dgm:t>
        <a:bodyPr/>
        <a:lstStyle/>
        <a:p>
          <a:endParaRPr lang="es-EC" sz="1800">
            <a:latin typeface="Times New Roman" panose="02020603050405020304" pitchFamily="18" charset="0"/>
            <a:cs typeface="Times New Roman" panose="02020603050405020304" pitchFamily="18" charset="0"/>
          </a:endParaRPr>
        </a:p>
      </dgm:t>
    </dgm:pt>
    <dgm:pt modelId="{BCEAD104-037E-4894-BC66-B0420ABE6BE7}">
      <dgm:prSet custT="1"/>
      <dgm:spPr/>
      <dgm:t>
        <a:bodyPr/>
        <a:lstStyle/>
        <a:p>
          <a:r>
            <a:rPr lang="es-EC" sz="2000" b="1" dirty="0" smtClean="0">
              <a:latin typeface="Times New Roman" panose="02020603050405020304" pitchFamily="18" charset="0"/>
              <a:cs typeface="Times New Roman" panose="02020603050405020304" pitchFamily="18" charset="0"/>
            </a:rPr>
            <a:t>Actividad 4:</a:t>
          </a:r>
          <a:r>
            <a:rPr lang="es-EC" sz="2000" dirty="0" smtClean="0">
              <a:latin typeface="Times New Roman" panose="02020603050405020304" pitchFamily="18" charset="0"/>
              <a:cs typeface="Times New Roman" panose="02020603050405020304" pitchFamily="18" charset="0"/>
            </a:rPr>
            <a:t> Reforestación de especies nativas.</a:t>
          </a:r>
          <a:endParaRPr lang="es-EC" sz="2000" dirty="0">
            <a:latin typeface="Times New Roman" panose="02020603050405020304" pitchFamily="18" charset="0"/>
            <a:cs typeface="Times New Roman" panose="02020603050405020304" pitchFamily="18" charset="0"/>
          </a:endParaRPr>
        </a:p>
      </dgm:t>
    </dgm:pt>
    <dgm:pt modelId="{DD215484-FAAF-4ACB-999D-1B44431D53B0}" type="parTrans" cxnId="{D9E51E14-7032-44E1-9336-ACAA116E6114}">
      <dgm:prSet/>
      <dgm:spPr/>
      <dgm:t>
        <a:bodyPr/>
        <a:lstStyle/>
        <a:p>
          <a:endParaRPr lang="es-EC" sz="1800">
            <a:latin typeface="Times New Roman" panose="02020603050405020304" pitchFamily="18" charset="0"/>
            <a:cs typeface="Times New Roman" panose="02020603050405020304" pitchFamily="18" charset="0"/>
          </a:endParaRPr>
        </a:p>
      </dgm:t>
    </dgm:pt>
    <dgm:pt modelId="{6006BE9E-90CB-4BFA-9A08-06C984DCDB75}" type="sibTrans" cxnId="{D9E51E14-7032-44E1-9336-ACAA116E6114}">
      <dgm:prSet/>
      <dgm:spPr/>
      <dgm:t>
        <a:bodyPr/>
        <a:lstStyle/>
        <a:p>
          <a:endParaRPr lang="es-EC" sz="1800">
            <a:latin typeface="Times New Roman" panose="02020603050405020304" pitchFamily="18" charset="0"/>
            <a:cs typeface="Times New Roman" panose="02020603050405020304" pitchFamily="18" charset="0"/>
          </a:endParaRPr>
        </a:p>
      </dgm:t>
    </dgm:pt>
    <dgm:pt modelId="{E0E968AB-061D-4C0F-ADE5-5B4CC0462196}">
      <dgm:prSet custT="1"/>
      <dgm:spPr/>
      <dgm:t>
        <a:bodyPr/>
        <a:lstStyle/>
        <a:p>
          <a:r>
            <a:rPr lang="es-EC" sz="2000" b="1" dirty="0" smtClean="0">
              <a:latin typeface="Times New Roman" panose="02020603050405020304" pitchFamily="18" charset="0"/>
              <a:cs typeface="Times New Roman" panose="02020603050405020304" pitchFamily="18" charset="0"/>
            </a:rPr>
            <a:t>Actividad 1:</a:t>
          </a:r>
          <a:r>
            <a:rPr lang="es-EC" sz="2000" dirty="0" smtClean="0">
              <a:latin typeface="Times New Roman" panose="02020603050405020304" pitchFamily="18" charset="0"/>
              <a:cs typeface="Times New Roman" panose="02020603050405020304" pitchFamily="18" charset="0"/>
            </a:rPr>
            <a:t> Identificación de las fuentes hídricas</a:t>
          </a:r>
          <a:endParaRPr lang="es-EC" sz="2000" dirty="0">
            <a:latin typeface="Times New Roman" panose="02020603050405020304" pitchFamily="18" charset="0"/>
            <a:cs typeface="Times New Roman" panose="02020603050405020304" pitchFamily="18" charset="0"/>
          </a:endParaRPr>
        </a:p>
      </dgm:t>
    </dgm:pt>
    <dgm:pt modelId="{7FB847F3-E05D-4E95-A65F-FF773E491A6A}" type="parTrans" cxnId="{919EA35D-6358-4C4A-A129-24E907430259}">
      <dgm:prSet/>
      <dgm:spPr/>
      <dgm:t>
        <a:bodyPr/>
        <a:lstStyle/>
        <a:p>
          <a:endParaRPr lang="es-EC" sz="1800">
            <a:latin typeface="Times New Roman" panose="02020603050405020304" pitchFamily="18" charset="0"/>
            <a:cs typeface="Times New Roman" panose="02020603050405020304" pitchFamily="18" charset="0"/>
          </a:endParaRPr>
        </a:p>
      </dgm:t>
    </dgm:pt>
    <dgm:pt modelId="{83603EDE-149A-4A63-AA1D-3DF0B469DCCB}" type="sibTrans" cxnId="{919EA35D-6358-4C4A-A129-24E907430259}">
      <dgm:prSet/>
      <dgm:spPr/>
      <dgm:t>
        <a:bodyPr/>
        <a:lstStyle/>
        <a:p>
          <a:endParaRPr lang="es-EC" sz="1800">
            <a:latin typeface="Times New Roman" panose="02020603050405020304" pitchFamily="18" charset="0"/>
            <a:cs typeface="Times New Roman" panose="02020603050405020304" pitchFamily="18" charset="0"/>
          </a:endParaRPr>
        </a:p>
      </dgm:t>
    </dgm:pt>
    <dgm:pt modelId="{D3B2073A-2AE1-4083-9AE0-29787932C247}">
      <dgm:prSet custT="1"/>
      <dgm:spPr/>
      <dgm:t>
        <a:bodyPr/>
        <a:lstStyle/>
        <a:p>
          <a:r>
            <a:rPr lang="es-EC" sz="2000" b="1" dirty="0" smtClean="0">
              <a:latin typeface="Times New Roman" panose="02020603050405020304" pitchFamily="18" charset="0"/>
              <a:cs typeface="Times New Roman" panose="02020603050405020304" pitchFamily="18" charset="0"/>
            </a:rPr>
            <a:t>Actividad 2:</a:t>
          </a:r>
          <a:r>
            <a:rPr lang="es-EC" sz="2000" dirty="0" smtClean="0">
              <a:latin typeface="Times New Roman" panose="02020603050405020304" pitchFamily="18" charset="0"/>
              <a:cs typeface="Times New Roman" panose="02020603050405020304" pitchFamily="18" charset="0"/>
            </a:rPr>
            <a:t> Implementación de cercado</a:t>
          </a:r>
          <a:endParaRPr lang="es-EC" sz="2000" dirty="0">
            <a:latin typeface="Times New Roman" panose="02020603050405020304" pitchFamily="18" charset="0"/>
            <a:cs typeface="Times New Roman" panose="02020603050405020304" pitchFamily="18" charset="0"/>
          </a:endParaRPr>
        </a:p>
      </dgm:t>
    </dgm:pt>
    <dgm:pt modelId="{95F5965B-E26E-469C-83C5-CAF75028B69B}" type="parTrans" cxnId="{19C27A74-E428-4129-8C99-7E0E1FC33FA5}">
      <dgm:prSet/>
      <dgm:spPr/>
      <dgm:t>
        <a:bodyPr/>
        <a:lstStyle/>
        <a:p>
          <a:endParaRPr lang="es-EC" sz="1800">
            <a:latin typeface="Times New Roman" panose="02020603050405020304" pitchFamily="18" charset="0"/>
            <a:cs typeface="Times New Roman" panose="02020603050405020304" pitchFamily="18" charset="0"/>
          </a:endParaRPr>
        </a:p>
      </dgm:t>
    </dgm:pt>
    <dgm:pt modelId="{AFFBD505-E74A-4859-8E65-C81E6EEE453F}" type="sibTrans" cxnId="{19C27A74-E428-4129-8C99-7E0E1FC33FA5}">
      <dgm:prSet/>
      <dgm:spPr/>
      <dgm:t>
        <a:bodyPr/>
        <a:lstStyle/>
        <a:p>
          <a:endParaRPr lang="es-EC" sz="1800">
            <a:latin typeface="Times New Roman" panose="02020603050405020304" pitchFamily="18" charset="0"/>
            <a:cs typeface="Times New Roman" panose="02020603050405020304" pitchFamily="18" charset="0"/>
          </a:endParaRPr>
        </a:p>
      </dgm:t>
    </dgm:pt>
    <dgm:pt modelId="{AF3A44B4-B583-4FF9-A0DE-7441214FC907}" type="pres">
      <dgm:prSet presAssocID="{5EA5D688-AB3F-4D71-9EF0-A5BC6377DF89}" presName="linear" presStyleCnt="0">
        <dgm:presLayoutVars>
          <dgm:dir/>
          <dgm:animLvl val="lvl"/>
          <dgm:resizeHandles val="exact"/>
        </dgm:presLayoutVars>
      </dgm:prSet>
      <dgm:spPr/>
      <dgm:t>
        <a:bodyPr/>
        <a:lstStyle/>
        <a:p>
          <a:endParaRPr lang="es-EC"/>
        </a:p>
      </dgm:t>
    </dgm:pt>
    <dgm:pt modelId="{DCE255B5-EE22-4C1D-A1A3-A60B41DB3E86}" type="pres">
      <dgm:prSet presAssocID="{C45D8D02-01E2-49FF-A32A-5962C0B1D3AF}" presName="parentLin" presStyleCnt="0"/>
      <dgm:spPr/>
    </dgm:pt>
    <dgm:pt modelId="{A4F16940-20E9-4098-98F1-4790142F2B9A}" type="pres">
      <dgm:prSet presAssocID="{C45D8D02-01E2-49FF-A32A-5962C0B1D3AF}" presName="parentLeftMargin" presStyleLbl="node1" presStyleIdx="0" presStyleCnt="2"/>
      <dgm:spPr/>
      <dgm:t>
        <a:bodyPr/>
        <a:lstStyle/>
        <a:p>
          <a:endParaRPr lang="es-EC"/>
        </a:p>
      </dgm:t>
    </dgm:pt>
    <dgm:pt modelId="{9F617C16-7E4F-4931-A57B-83CAB2212B5A}" type="pres">
      <dgm:prSet presAssocID="{C45D8D02-01E2-49FF-A32A-5962C0B1D3AF}" presName="parentText" presStyleLbl="node1" presStyleIdx="0" presStyleCnt="2">
        <dgm:presLayoutVars>
          <dgm:chMax val="0"/>
          <dgm:bulletEnabled val="1"/>
        </dgm:presLayoutVars>
      </dgm:prSet>
      <dgm:spPr/>
      <dgm:t>
        <a:bodyPr/>
        <a:lstStyle/>
        <a:p>
          <a:endParaRPr lang="es-EC"/>
        </a:p>
      </dgm:t>
    </dgm:pt>
    <dgm:pt modelId="{BBFFFE60-3FD5-40C8-94DA-A722F8B7E413}" type="pres">
      <dgm:prSet presAssocID="{C45D8D02-01E2-49FF-A32A-5962C0B1D3AF}" presName="negativeSpace" presStyleCnt="0"/>
      <dgm:spPr/>
    </dgm:pt>
    <dgm:pt modelId="{A53FDB3F-BA4F-4722-9F1A-72835D2E48E3}" type="pres">
      <dgm:prSet presAssocID="{C45D8D02-01E2-49FF-A32A-5962C0B1D3AF}" presName="childText" presStyleLbl="conFgAcc1" presStyleIdx="0" presStyleCnt="2" custScaleX="100000">
        <dgm:presLayoutVars>
          <dgm:bulletEnabled val="1"/>
        </dgm:presLayoutVars>
      </dgm:prSet>
      <dgm:spPr/>
      <dgm:t>
        <a:bodyPr/>
        <a:lstStyle/>
        <a:p>
          <a:endParaRPr lang="es-EC"/>
        </a:p>
      </dgm:t>
    </dgm:pt>
    <dgm:pt modelId="{89E153D1-7CD2-4A9D-A440-CA450FB594F8}" type="pres">
      <dgm:prSet presAssocID="{9806723C-C44A-4D95-81EA-A06CC84BB558}" presName="spaceBetweenRectangles" presStyleCnt="0"/>
      <dgm:spPr/>
    </dgm:pt>
    <dgm:pt modelId="{B9EF10D8-BAC9-42BF-8119-10F9E19013A0}" type="pres">
      <dgm:prSet presAssocID="{7548BF76-2B46-4D37-A1B6-BDEC1ECEC74D}" presName="parentLin" presStyleCnt="0"/>
      <dgm:spPr/>
    </dgm:pt>
    <dgm:pt modelId="{022CB4E0-FC38-4BA2-8F42-190CC414912A}" type="pres">
      <dgm:prSet presAssocID="{7548BF76-2B46-4D37-A1B6-BDEC1ECEC74D}" presName="parentLeftMargin" presStyleLbl="node1" presStyleIdx="0" presStyleCnt="2"/>
      <dgm:spPr/>
      <dgm:t>
        <a:bodyPr/>
        <a:lstStyle/>
        <a:p>
          <a:endParaRPr lang="es-EC"/>
        </a:p>
      </dgm:t>
    </dgm:pt>
    <dgm:pt modelId="{21A1530A-F58D-49EC-961F-BB0501F60CA9}" type="pres">
      <dgm:prSet presAssocID="{7548BF76-2B46-4D37-A1B6-BDEC1ECEC74D}" presName="parentText" presStyleLbl="node1" presStyleIdx="1" presStyleCnt="2">
        <dgm:presLayoutVars>
          <dgm:chMax val="0"/>
          <dgm:bulletEnabled val="1"/>
        </dgm:presLayoutVars>
      </dgm:prSet>
      <dgm:spPr/>
      <dgm:t>
        <a:bodyPr/>
        <a:lstStyle/>
        <a:p>
          <a:endParaRPr lang="es-EC"/>
        </a:p>
      </dgm:t>
    </dgm:pt>
    <dgm:pt modelId="{A6F86564-A498-4CF3-8219-A32AF468CEA4}" type="pres">
      <dgm:prSet presAssocID="{7548BF76-2B46-4D37-A1B6-BDEC1ECEC74D}" presName="negativeSpace" presStyleCnt="0"/>
      <dgm:spPr/>
    </dgm:pt>
    <dgm:pt modelId="{42797B2E-36CC-4498-997D-4D1C5ECE927C}" type="pres">
      <dgm:prSet presAssocID="{7548BF76-2B46-4D37-A1B6-BDEC1ECEC74D}" presName="childText" presStyleLbl="conFgAcc1" presStyleIdx="1" presStyleCnt="2">
        <dgm:presLayoutVars>
          <dgm:bulletEnabled val="1"/>
        </dgm:presLayoutVars>
      </dgm:prSet>
      <dgm:spPr/>
      <dgm:t>
        <a:bodyPr/>
        <a:lstStyle/>
        <a:p>
          <a:endParaRPr lang="es-EC"/>
        </a:p>
      </dgm:t>
    </dgm:pt>
  </dgm:ptLst>
  <dgm:cxnLst>
    <dgm:cxn modelId="{D9E51E14-7032-44E1-9336-ACAA116E6114}" srcId="{C45D8D02-01E2-49FF-A32A-5962C0B1D3AF}" destId="{BCEAD104-037E-4894-BC66-B0420ABE6BE7}" srcOrd="3" destOrd="0" parTransId="{DD215484-FAAF-4ACB-999D-1B44431D53B0}" sibTransId="{6006BE9E-90CB-4BFA-9A08-06C984DCDB75}"/>
    <dgm:cxn modelId="{AB9A395D-DF24-40DB-B619-14661E84712A}" type="presOf" srcId="{D3B2073A-2AE1-4083-9AE0-29787932C247}" destId="{42797B2E-36CC-4498-997D-4D1C5ECE927C}" srcOrd="0" destOrd="1" presId="urn:microsoft.com/office/officeart/2005/8/layout/list1"/>
    <dgm:cxn modelId="{820BFBA6-5E21-41D0-90D3-8167010ACD59}" type="presOf" srcId="{BCEAD104-037E-4894-BC66-B0420ABE6BE7}" destId="{A53FDB3F-BA4F-4722-9F1A-72835D2E48E3}" srcOrd="0" destOrd="3" presId="urn:microsoft.com/office/officeart/2005/8/layout/list1"/>
    <dgm:cxn modelId="{244326B9-63FC-4B10-8EC1-C5B780FABECE}" type="presOf" srcId="{5EA5D688-AB3F-4D71-9EF0-A5BC6377DF89}" destId="{AF3A44B4-B583-4FF9-A0DE-7441214FC907}" srcOrd="0" destOrd="0" presId="urn:microsoft.com/office/officeart/2005/8/layout/list1"/>
    <dgm:cxn modelId="{C2071C2C-67B1-44D7-9E53-32F78D140AAE}" type="presOf" srcId="{9C81E031-B975-4A7E-A0E1-F014802EE65A}" destId="{A53FDB3F-BA4F-4722-9F1A-72835D2E48E3}" srcOrd="0" destOrd="0" presId="urn:microsoft.com/office/officeart/2005/8/layout/list1"/>
    <dgm:cxn modelId="{919EA35D-6358-4C4A-A129-24E907430259}" srcId="{7548BF76-2B46-4D37-A1B6-BDEC1ECEC74D}" destId="{E0E968AB-061D-4C0F-ADE5-5B4CC0462196}" srcOrd="0" destOrd="0" parTransId="{7FB847F3-E05D-4E95-A65F-FF773E491A6A}" sibTransId="{83603EDE-149A-4A63-AA1D-3DF0B469DCCB}"/>
    <dgm:cxn modelId="{5334B087-E29F-4A0C-968A-54414E4F1652}" srcId="{5EA5D688-AB3F-4D71-9EF0-A5BC6377DF89}" destId="{C45D8D02-01E2-49FF-A32A-5962C0B1D3AF}" srcOrd="0" destOrd="0" parTransId="{A86FE5AF-7022-46AB-8E73-5A2B85F19AAF}" sibTransId="{9806723C-C44A-4D95-81EA-A06CC84BB558}"/>
    <dgm:cxn modelId="{19C27A74-E428-4129-8C99-7E0E1FC33FA5}" srcId="{7548BF76-2B46-4D37-A1B6-BDEC1ECEC74D}" destId="{D3B2073A-2AE1-4083-9AE0-29787932C247}" srcOrd="1" destOrd="0" parTransId="{95F5965B-E26E-469C-83C5-CAF75028B69B}" sibTransId="{AFFBD505-E74A-4859-8E65-C81E6EEE453F}"/>
    <dgm:cxn modelId="{932F143A-986F-468C-A417-5C9AF2F42292}" srcId="{C45D8D02-01E2-49FF-A32A-5962C0B1D3AF}" destId="{9C81E031-B975-4A7E-A0E1-F014802EE65A}" srcOrd="0" destOrd="0" parTransId="{EC9FBA1E-67EA-470B-AFBE-FE2CC3863061}" sibTransId="{DEBD457C-397C-4C15-A8FF-89E14BA30050}"/>
    <dgm:cxn modelId="{7F7896A7-8AC9-45A6-B845-8078BEC8285B}" type="presOf" srcId="{7548BF76-2B46-4D37-A1B6-BDEC1ECEC74D}" destId="{21A1530A-F58D-49EC-961F-BB0501F60CA9}" srcOrd="1" destOrd="0" presId="urn:microsoft.com/office/officeart/2005/8/layout/list1"/>
    <dgm:cxn modelId="{67AFB577-3D20-4BE0-B505-24D6E96C1D37}" type="presOf" srcId="{566311BC-DAB4-413D-853E-1C4190378E1C}" destId="{A53FDB3F-BA4F-4722-9F1A-72835D2E48E3}" srcOrd="0" destOrd="1" presId="urn:microsoft.com/office/officeart/2005/8/layout/list1"/>
    <dgm:cxn modelId="{F5E1292E-50D1-4403-B4FE-5D34DBE8AA4D}" srcId="{5EA5D688-AB3F-4D71-9EF0-A5BC6377DF89}" destId="{7548BF76-2B46-4D37-A1B6-BDEC1ECEC74D}" srcOrd="1" destOrd="0" parTransId="{8D677840-80B2-428E-8B31-AAAC8354E3A7}" sibTransId="{81B563C4-E8DC-4AF4-BC88-448DFBBB9597}"/>
    <dgm:cxn modelId="{38BBDBCC-3DA7-41F8-A06A-0279F2A23D48}" type="presOf" srcId="{C45D8D02-01E2-49FF-A32A-5962C0B1D3AF}" destId="{9F617C16-7E4F-4931-A57B-83CAB2212B5A}" srcOrd="1" destOrd="0" presId="urn:microsoft.com/office/officeart/2005/8/layout/list1"/>
    <dgm:cxn modelId="{A3B84B64-4251-49C4-A61D-56C3DF412279}" type="presOf" srcId="{E0E968AB-061D-4C0F-ADE5-5B4CC0462196}" destId="{42797B2E-36CC-4498-997D-4D1C5ECE927C}" srcOrd="0" destOrd="0" presId="urn:microsoft.com/office/officeart/2005/8/layout/list1"/>
    <dgm:cxn modelId="{68382DD4-1220-485A-A95B-DA6ED00FECF3}" type="presOf" srcId="{D92B2D2B-3DB8-4BC1-BCA5-4594DC45F4B7}" destId="{A53FDB3F-BA4F-4722-9F1A-72835D2E48E3}" srcOrd="0" destOrd="2" presId="urn:microsoft.com/office/officeart/2005/8/layout/list1"/>
    <dgm:cxn modelId="{350596DF-A5CF-4A8F-BBB6-EA4926C8105D}" type="presOf" srcId="{C45D8D02-01E2-49FF-A32A-5962C0B1D3AF}" destId="{A4F16940-20E9-4098-98F1-4790142F2B9A}" srcOrd="0" destOrd="0" presId="urn:microsoft.com/office/officeart/2005/8/layout/list1"/>
    <dgm:cxn modelId="{AB6D337B-C2BB-4769-9C29-CFBC26F10C39}" srcId="{C45D8D02-01E2-49FF-A32A-5962C0B1D3AF}" destId="{D92B2D2B-3DB8-4BC1-BCA5-4594DC45F4B7}" srcOrd="2" destOrd="0" parTransId="{7DA28440-8E6A-4679-88F9-663E120FB99B}" sibTransId="{59842491-F935-4B92-ACFE-B4A49DA56D43}"/>
    <dgm:cxn modelId="{627B0652-596C-4586-899D-51A9C5D069D4}" type="presOf" srcId="{7548BF76-2B46-4D37-A1B6-BDEC1ECEC74D}" destId="{022CB4E0-FC38-4BA2-8F42-190CC414912A}" srcOrd="0" destOrd="0" presId="urn:microsoft.com/office/officeart/2005/8/layout/list1"/>
    <dgm:cxn modelId="{383A259C-3F70-432F-9B80-3FD4710AD374}" srcId="{C45D8D02-01E2-49FF-A32A-5962C0B1D3AF}" destId="{566311BC-DAB4-413D-853E-1C4190378E1C}" srcOrd="1" destOrd="0" parTransId="{FB79CCB9-A27C-4648-BF60-ECCD79B45E18}" sibTransId="{5FB828CF-922B-4D59-AA86-18DABA96C74B}"/>
    <dgm:cxn modelId="{DF8D9B42-ECD9-43B3-B8F1-F02C368D4055}" type="presParOf" srcId="{AF3A44B4-B583-4FF9-A0DE-7441214FC907}" destId="{DCE255B5-EE22-4C1D-A1A3-A60B41DB3E86}" srcOrd="0" destOrd="0" presId="urn:microsoft.com/office/officeart/2005/8/layout/list1"/>
    <dgm:cxn modelId="{AE82A02F-D946-4AA2-9D86-115359752106}" type="presParOf" srcId="{DCE255B5-EE22-4C1D-A1A3-A60B41DB3E86}" destId="{A4F16940-20E9-4098-98F1-4790142F2B9A}" srcOrd="0" destOrd="0" presId="urn:microsoft.com/office/officeart/2005/8/layout/list1"/>
    <dgm:cxn modelId="{AB1535F2-F8F0-4983-BD24-F5BC3B9D8E52}" type="presParOf" srcId="{DCE255B5-EE22-4C1D-A1A3-A60B41DB3E86}" destId="{9F617C16-7E4F-4931-A57B-83CAB2212B5A}" srcOrd="1" destOrd="0" presId="urn:microsoft.com/office/officeart/2005/8/layout/list1"/>
    <dgm:cxn modelId="{44EE01B9-C355-4F60-B804-212A2C8D326F}" type="presParOf" srcId="{AF3A44B4-B583-4FF9-A0DE-7441214FC907}" destId="{BBFFFE60-3FD5-40C8-94DA-A722F8B7E413}" srcOrd="1" destOrd="0" presId="urn:microsoft.com/office/officeart/2005/8/layout/list1"/>
    <dgm:cxn modelId="{6CF9DEA3-2137-44C4-B8A7-46EEA8A89DEA}" type="presParOf" srcId="{AF3A44B4-B583-4FF9-A0DE-7441214FC907}" destId="{A53FDB3F-BA4F-4722-9F1A-72835D2E48E3}" srcOrd="2" destOrd="0" presId="urn:microsoft.com/office/officeart/2005/8/layout/list1"/>
    <dgm:cxn modelId="{0DC61550-1B3D-4902-9A85-E35AE936A64D}" type="presParOf" srcId="{AF3A44B4-B583-4FF9-A0DE-7441214FC907}" destId="{89E153D1-7CD2-4A9D-A440-CA450FB594F8}" srcOrd="3" destOrd="0" presId="urn:microsoft.com/office/officeart/2005/8/layout/list1"/>
    <dgm:cxn modelId="{7AB89847-49FA-4316-8716-572D479094C7}" type="presParOf" srcId="{AF3A44B4-B583-4FF9-A0DE-7441214FC907}" destId="{B9EF10D8-BAC9-42BF-8119-10F9E19013A0}" srcOrd="4" destOrd="0" presId="urn:microsoft.com/office/officeart/2005/8/layout/list1"/>
    <dgm:cxn modelId="{748877E9-56AC-4795-87CF-EF3D6128BE2A}" type="presParOf" srcId="{B9EF10D8-BAC9-42BF-8119-10F9E19013A0}" destId="{022CB4E0-FC38-4BA2-8F42-190CC414912A}" srcOrd="0" destOrd="0" presId="urn:microsoft.com/office/officeart/2005/8/layout/list1"/>
    <dgm:cxn modelId="{439D5C4D-CD4D-4F59-8861-8966338211A1}" type="presParOf" srcId="{B9EF10D8-BAC9-42BF-8119-10F9E19013A0}" destId="{21A1530A-F58D-49EC-961F-BB0501F60CA9}" srcOrd="1" destOrd="0" presId="urn:microsoft.com/office/officeart/2005/8/layout/list1"/>
    <dgm:cxn modelId="{695A8CC0-C7E6-4F70-AB07-3A18EE792F01}" type="presParOf" srcId="{AF3A44B4-B583-4FF9-A0DE-7441214FC907}" destId="{A6F86564-A498-4CF3-8219-A32AF468CEA4}" srcOrd="5" destOrd="0" presId="urn:microsoft.com/office/officeart/2005/8/layout/list1"/>
    <dgm:cxn modelId="{8937EDA1-5807-4F2D-99F7-43C52A86EB98}" type="presParOf" srcId="{AF3A44B4-B583-4FF9-A0DE-7441214FC907}" destId="{42797B2E-36CC-4498-997D-4D1C5ECE927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A5D688-AB3F-4D71-9EF0-A5BC6377DF89}"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C45D8D02-01E2-49FF-A32A-5962C0B1D3AF}">
      <dgm:prSet phldrT="[Texto]" custT="1">
        <dgm:style>
          <a:lnRef idx="2">
            <a:schemeClr val="accent6"/>
          </a:lnRef>
          <a:fillRef idx="1">
            <a:schemeClr val="lt1"/>
          </a:fillRef>
          <a:effectRef idx="0">
            <a:schemeClr val="accent6"/>
          </a:effectRef>
          <a:fontRef idx="minor">
            <a:schemeClr val="dk1"/>
          </a:fontRef>
        </dgm:style>
      </dgm:prSet>
      <dgm:spPr>
        <a:ln w="28575"/>
      </dgm:spPr>
      <dgm:t>
        <a:bodyPr/>
        <a:lstStyle/>
        <a:p>
          <a:r>
            <a:rPr lang="es-EC" sz="2000" b="1" dirty="0" smtClean="0">
              <a:latin typeface="Times New Roman" panose="02020603050405020304" pitchFamily="18" charset="0"/>
              <a:cs typeface="Times New Roman" panose="02020603050405020304" pitchFamily="18" charset="0"/>
            </a:rPr>
            <a:t>PROYECTO 1: </a:t>
          </a:r>
          <a:r>
            <a:rPr lang="es-EC" sz="2000" b="1" dirty="0" smtClean="0">
              <a:solidFill>
                <a:schemeClr val="accent5">
                  <a:lumMod val="75000"/>
                </a:schemeClr>
              </a:solidFill>
              <a:latin typeface="Times New Roman" panose="02020603050405020304" pitchFamily="18" charset="0"/>
              <a:cs typeface="Times New Roman" panose="02020603050405020304" pitchFamily="18" charset="0"/>
            </a:rPr>
            <a:t>Buenas prácticas ambientales.</a:t>
          </a:r>
          <a:endParaRPr lang="es-EC" sz="2000" b="1" dirty="0">
            <a:solidFill>
              <a:schemeClr val="accent5">
                <a:lumMod val="75000"/>
              </a:schemeClr>
            </a:solidFill>
            <a:latin typeface="Times New Roman" panose="02020603050405020304" pitchFamily="18" charset="0"/>
            <a:cs typeface="Times New Roman" panose="02020603050405020304" pitchFamily="18" charset="0"/>
          </a:endParaRPr>
        </a:p>
      </dgm:t>
    </dgm:pt>
    <dgm:pt modelId="{A86FE5AF-7022-46AB-8E73-5A2B85F19AAF}" type="parTrans" cxnId="{5334B087-E29F-4A0C-968A-54414E4F1652}">
      <dgm:prSet/>
      <dgm:spPr/>
      <dgm:t>
        <a:bodyPr/>
        <a:lstStyle/>
        <a:p>
          <a:endParaRPr lang="es-EC" sz="1800">
            <a:latin typeface="Times New Roman" panose="02020603050405020304" pitchFamily="18" charset="0"/>
            <a:cs typeface="Times New Roman" panose="02020603050405020304" pitchFamily="18" charset="0"/>
          </a:endParaRPr>
        </a:p>
      </dgm:t>
    </dgm:pt>
    <dgm:pt modelId="{9806723C-C44A-4D95-81EA-A06CC84BB558}" type="sibTrans" cxnId="{5334B087-E29F-4A0C-968A-54414E4F1652}">
      <dgm:prSet/>
      <dgm:spPr/>
      <dgm:t>
        <a:bodyPr/>
        <a:lstStyle/>
        <a:p>
          <a:endParaRPr lang="es-EC" sz="1800">
            <a:latin typeface="Times New Roman" panose="02020603050405020304" pitchFamily="18" charset="0"/>
            <a:cs typeface="Times New Roman" panose="02020603050405020304" pitchFamily="18" charset="0"/>
          </a:endParaRPr>
        </a:p>
      </dgm:t>
    </dgm:pt>
    <dgm:pt modelId="{7548BF76-2B46-4D37-A1B6-BDEC1ECEC74D}">
      <dgm:prSet phldrT="[Texto]" custT="1">
        <dgm:style>
          <a:lnRef idx="2">
            <a:schemeClr val="accent5"/>
          </a:lnRef>
          <a:fillRef idx="1">
            <a:schemeClr val="lt1"/>
          </a:fillRef>
          <a:effectRef idx="0">
            <a:schemeClr val="accent5"/>
          </a:effectRef>
          <a:fontRef idx="minor">
            <a:schemeClr val="dk1"/>
          </a:fontRef>
        </dgm:style>
      </dgm:prSet>
      <dgm:spPr>
        <a:ln w="28575"/>
      </dgm:spPr>
      <dgm:t>
        <a:bodyPr/>
        <a:lstStyle/>
        <a:p>
          <a:r>
            <a:rPr lang="es-EC" sz="2000" b="1" i="0" dirty="0" smtClean="0">
              <a:latin typeface="Times New Roman" panose="02020603050405020304" pitchFamily="18" charset="0"/>
              <a:cs typeface="Times New Roman" panose="02020603050405020304" pitchFamily="18" charset="0"/>
            </a:rPr>
            <a:t>PROYECTO 2: </a:t>
          </a:r>
          <a:r>
            <a:rPr lang="es-EC" sz="2000" b="1" dirty="0" smtClean="0">
              <a:solidFill>
                <a:schemeClr val="accent5">
                  <a:lumMod val="75000"/>
                </a:schemeClr>
              </a:solidFill>
              <a:latin typeface="Times New Roman" panose="02020603050405020304" pitchFamily="18" charset="0"/>
              <a:cs typeface="Times New Roman" panose="02020603050405020304" pitchFamily="18" charset="0"/>
            </a:rPr>
            <a:t>Proyecto de señalización de fuentes de captación.</a:t>
          </a:r>
          <a:endParaRPr lang="es-EC" sz="2000" b="1" i="0" dirty="0" smtClean="0">
            <a:solidFill>
              <a:schemeClr val="accent5">
                <a:lumMod val="75000"/>
              </a:schemeClr>
            </a:solidFill>
            <a:latin typeface="Times New Roman" panose="02020603050405020304" pitchFamily="18" charset="0"/>
            <a:cs typeface="Times New Roman" panose="02020603050405020304" pitchFamily="18" charset="0"/>
          </a:endParaRPr>
        </a:p>
      </dgm:t>
    </dgm:pt>
    <dgm:pt modelId="{8D677840-80B2-428E-8B31-AAAC8354E3A7}" type="parTrans" cxnId="{F5E1292E-50D1-4403-B4FE-5D34DBE8AA4D}">
      <dgm:prSet/>
      <dgm:spPr/>
      <dgm:t>
        <a:bodyPr/>
        <a:lstStyle/>
        <a:p>
          <a:endParaRPr lang="es-EC" sz="1800">
            <a:latin typeface="Times New Roman" panose="02020603050405020304" pitchFamily="18" charset="0"/>
            <a:cs typeface="Times New Roman" panose="02020603050405020304" pitchFamily="18" charset="0"/>
          </a:endParaRPr>
        </a:p>
      </dgm:t>
    </dgm:pt>
    <dgm:pt modelId="{81B563C4-E8DC-4AF4-BC88-448DFBBB9597}" type="sibTrans" cxnId="{F5E1292E-50D1-4403-B4FE-5D34DBE8AA4D}">
      <dgm:prSet/>
      <dgm:spPr/>
      <dgm:t>
        <a:bodyPr/>
        <a:lstStyle/>
        <a:p>
          <a:endParaRPr lang="es-EC" sz="1800">
            <a:latin typeface="Times New Roman" panose="02020603050405020304" pitchFamily="18" charset="0"/>
            <a:cs typeface="Times New Roman" panose="02020603050405020304" pitchFamily="18" charset="0"/>
          </a:endParaRPr>
        </a:p>
      </dgm:t>
    </dgm:pt>
    <dgm:pt modelId="{9C81E031-B975-4A7E-A0E1-F014802EE65A}">
      <dgm:prSet custT="1"/>
      <dgm:spPr/>
      <dgm:t>
        <a:bodyPr/>
        <a:lstStyle/>
        <a:p>
          <a:r>
            <a:rPr lang="es-EC" sz="2000" b="1" dirty="0" smtClean="0">
              <a:latin typeface="Times New Roman" panose="02020603050405020304" pitchFamily="18" charset="0"/>
              <a:cs typeface="Times New Roman" panose="02020603050405020304" pitchFamily="18" charset="0"/>
            </a:rPr>
            <a:t>Actividad 1: </a:t>
          </a:r>
          <a:r>
            <a:rPr lang="es-EC" sz="2000" b="0" dirty="0" smtClean="0">
              <a:latin typeface="Times New Roman" panose="02020603050405020304" pitchFamily="18" charset="0"/>
              <a:cs typeface="Times New Roman" panose="02020603050405020304" pitchFamily="18" charset="0"/>
            </a:rPr>
            <a:t>Taller de socialización de las estrategias de gestión hídrica.</a:t>
          </a:r>
          <a:endParaRPr lang="es-EC" sz="2000" b="0" dirty="0">
            <a:latin typeface="Times New Roman" panose="02020603050405020304" pitchFamily="18" charset="0"/>
            <a:cs typeface="Times New Roman" panose="02020603050405020304" pitchFamily="18" charset="0"/>
          </a:endParaRPr>
        </a:p>
      </dgm:t>
    </dgm:pt>
    <dgm:pt modelId="{EC9FBA1E-67EA-470B-AFBE-FE2CC3863061}" type="parTrans" cxnId="{932F143A-986F-468C-A417-5C9AF2F42292}">
      <dgm:prSet/>
      <dgm:spPr/>
      <dgm:t>
        <a:bodyPr/>
        <a:lstStyle/>
        <a:p>
          <a:endParaRPr lang="es-EC" sz="1800">
            <a:latin typeface="Times New Roman" panose="02020603050405020304" pitchFamily="18" charset="0"/>
            <a:cs typeface="Times New Roman" panose="02020603050405020304" pitchFamily="18" charset="0"/>
          </a:endParaRPr>
        </a:p>
      </dgm:t>
    </dgm:pt>
    <dgm:pt modelId="{DEBD457C-397C-4C15-A8FF-89E14BA30050}" type="sibTrans" cxnId="{932F143A-986F-468C-A417-5C9AF2F42292}">
      <dgm:prSet/>
      <dgm:spPr/>
      <dgm:t>
        <a:bodyPr/>
        <a:lstStyle/>
        <a:p>
          <a:endParaRPr lang="es-EC" sz="1800">
            <a:latin typeface="Times New Roman" panose="02020603050405020304" pitchFamily="18" charset="0"/>
            <a:cs typeface="Times New Roman" panose="02020603050405020304" pitchFamily="18" charset="0"/>
          </a:endParaRPr>
        </a:p>
      </dgm:t>
    </dgm:pt>
    <dgm:pt modelId="{566311BC-DAB4-413D-853E-1C4190378E1C}">
      <dgm:prSet custT="1"/>
      <dgm:spPr/>
      <dgm:t>
        <a:bodyPr/>
        <a:lstStyle/>
        <a:p>
          <a:r>
            <a:rPr lang="es-EC" sz="2000" b="1" dirty="0" smtClean="0">
              <a:latin typeface="Times New Roman" panose="02020603050405020304" pitchFamily="18" charset="0"/>
              <a:cs typeface="Times New Roman" panose="02020603050405020304" pitchFamily="18" charset="0"/>
            </a:rPr>
            <a:t>Actividad 2:</a:t>
          </a:r>
          <a:r>
            <a:rPr lang="es-EC" sz="2000" dirty="0" smtClean="0">
              <a:latin typeface="Times New Roman" panose="02020603050405020304" pitchFamily="18" charset="0"/>
              <a:cs typeface="Times New Roman" panose="02020603050405020304" pitchFamily="18" charset="0"/>
            </a:rPr>
            <a:t> </a:t>
          </a:r>
          <a:r>
            <a:rPr lang="es-EC" sz="2000" b="0" dirty="0" smtClean="0">
              <a:latin typeface="Times New Roman" panose="02020603050405020304" pitchFamily="18" charset="0"/>
              <a:cs typeface="Times New Roman" panose="02020603050405020304" pitchFamily="18" charset="0"/>
            </a:rPr>
            <a:t>Taller de manejo y conservación del recurso hídrico.</a:t>
          </a:r>
          <a:endParaRPr lang="es-EC" sz="2000" b="0" dirty="0">
            <a:latin typeface="Times New Roman" panose="02020603050405020304" pitchFamily="18" charset="0"/>
            <a:cs typeface="Times New Roman" panose="02020603050405020304" pitchFamily="18" charset="0"/>
          </a:endParaRPr>
        </a:p>
      </dgm:t>
    </dgm:pt>
    <dgm:pt modelId="{FB79CCB9-A27C-4648-BF60-ECCD79B45E18}" type="parTrans" cxnId="{383A259C-3F70-432F-9B80-3FD4710AD374}">
      <dgm:prSet/>
      <dgm:spPr/>
      <dgm:t>
        <a:bodyPr/>
        <a:lstStyle/>
        <a:p>
          <a:endParaRPr lang="es-EC" sz="1800">
            <a:latin typeface="Times New Roman" panose="02020603050405020304" pitchFamily="18" charset="0"/>
            <a:cs typeface="Times New Roman" panose="02020603050405020304" pitchFamily="18" charset="0"/>
          </a:endParaRPr>
        </a:p>
      </dgm:t>
    </dgm:pt>
    <dgm:pt modelId="{5FB828CF-922B-4D59-AA86-18DABA96C74B}" type="sibTrans" cxnId="{383A259C-3F70-432F-9B80-3FD4710AD374}">
      <dgm:prSet/>
      <dgm:spPr/>
      <dgm:t>
        <a:bodyPr/>
        <a:lstStyle/>
        <a:p>
          <a:endParaRPr lang="es-EC" sz="1800">
            <a:latin typeface="Times New Roman" panose="02020603050405020304" pitchFamily="18" charset="0"/>
            <a:cs typeface="Times New Roman" panose="02020603050405020304" pitchFamily="18" charset="0"/>
          </a:endParaRPr>
        </a:p>
      </dgm:t>
    </dgm:pt>
    <dgm:pt modelId="{D92B2D2B-3DB8-4BC1-BCA5-4594DC45F4B7}">
      <dgm:prSet custT="1"/>
      <dgm:spPr/>
      <dgm:t>
        <a:bodyPr/>
        <a:lstStyle/>
        <a:p>
          <a:r>
            <a:rPr lang="es-EC" sz="2000" b="1" dirty="0" smtClean="0">
              <a:latin typeface="Times New Roman" panose="02020603050405020304" pitchFamily="18" charset="0"/>
              <a:cs typeface="Times New Roman" panose="02020603050405020304" pitchFamily="18" charset="0"/>
            </a:rPr>
            <a:t>Actividad 3:</a:t>
          </a:r>
          <a:r>
            <a:rPr lang="es-EC" sz="2000" dirty="0" smtClean="0">
              <a:latin typeface="Times New Roman" panose="02020603050405020304" pitchFamily="18" charset="0"/>
              <a:cs typeface="Times New Roman" panose="02020603050405020304" pitchFamily="18" charset="0"/>
            </a:rPr>
            <a:t> </a:t>
          </a:r>
          <a:r>
            <a:rPr lang="es-EC" sz="2000" b="0" dirty="0" smtClean="0">
              <a:latin typeface="Times New Roman" panose="02020603050405020304" pitchFamily="18" charset="0"/>
              <a:cs typeface="Times New Roman" panose="02020603050405020304" pitchFamily="18" charset="0"/>
            </a:rPr>
            <a:t>Taller de buenas prácticas agrícolas</a:t>
          </a:r>
          <a:endParaRPr lang="es-EC" sz="2000" b="0" dirty="0">
            <a:latin typeface="Times New Roman" panose="02020603050405020304" pitchFamily="18" charset="0"/>
            <a:cs typeface="Times New Roman" panose="02020603050405020304" pitchFamily="18" charset="0"/>
          </a:endParaRPr>
        </a:p>
      </dgm:t>
    </dgm:pt>
    <dgm:pt modelId="{7DA28440-8E6A-4679-88F9-663E120FB99B}" type="parTrans" cxnId="{AB6D337B-C2BB-4769-9C29-CFBC26F10C39}">
      <dgm:prSet/>
      <dgm:spPr/>
      <dgm:t>
        <a:bodyPr/>
        <a:lstStyle/>
        <a:p>
          <a:endParaRPr lang="es-EC" sz="1800">
            <a:latin typeface="Times New Roman" panose="02020603050405020304" pitchFamily="18" charset="0"/>
            <a:cs typeface="Times New Roman" panose="02020603050405020304" pitchFamily="18" charset="0"/>
          </a:endParaRPr>
        </a:p>
      </dgm:t>
    </dgm:pt>
    <dgm:pt modelId="{59842491-F935-4B92-ACFE-B4A49DA56D43}" type="sibTrans" cxnId="{AB6D337B-C2BB-4769-9C29-CFBC26F10C39}">
      <dgm:prSet/>
      <dgm:spPr/>
      <dgm:t>
        <a:bodyPr/>
        <a:lstStyle/>
        <a:p>
          <a:endParaRPr lang="es-EC" sz="1800">
            <a:latin typeface="Times New Roman" panose="02020603050405020304" pitchFamily="18" charset="0"/>
            <a:cs typeface="Times New Roman" panose="02020603050405020304" pitchFamily="18" charset="0"/>
          </a:endParaRPr>
        </a:p>
      </dgm:t>
    </dgm:pt>
    <dgm:pt modelId="{E0E968AB-061D-4C0F-ADE5-5B4CC0462196}">
      <dgm:prSet custT="1"/>
      <dgm:spPr/>
      <dgm:t>
        <a:bodyPr/>
        <a:lstStyle/>
        <a:p>
          <a:r>
            <a:rPr lang="es-EC" sz="2000" b="1" dirty="0" smtClean="0">
              <a:latin typeface="Times New Roman" panose="02020603050405020304" pitchFamily="18" charset="0"/>
              <a:cs typeface="Times New Roman" panose="02020603050405020304" pitchFamily="18" charset="0"/>
            </a:rPr>
            <a:t>Actividad 1:</a:t>
          </a:r>
          <a:r>
            <a:rPr lang="es-EC" sz="2000" dirty="0" smtClean="0">
              <a:latin typeface="Times New Roman" panose="02020603050405020304" pitchFamily="18" charset="0"/>
              <a:cs typeface="Times New Roman" panose="02020603050405020304" pitchFamily="18" charset="0"/>
            </a:rPr>
            <a:t> Obtención de señalética</a:t>
          </a:r>
          <a:endParaRPr lang="es-EC" sz="2000" dirty="0">
            <a:latin typeface="Times New Roman" panose="02020603050405020304" pitchFamily="18" charset="0"/>
            <a:cs typeface="Times New Roman" panose="02020603050405020304" pitchFamily="18" charset="0"/>
          </a:endParaRPr>
        </a:p>
      </dgm:t>
    </dgm:pt>
    <dgm:pt modelId="{7FB847F3-E05D-4E95-A65F-FF773E491A6A}" type="parTrans" cxnId="{919EA35D-6358-4C4A-A129-24E907430259}">
      <dgm:prSet/>
      <dgm:spPr/>
      <dgm:t>
        <a:bodyPr/>
        <a:lstStyle/>
        <a:p>
          <a:endParaRPr lang="es-EC" sz="1800">
            <a:latin typeface="Times New Roman" panose="02020603050405020304" pitchFamily="18" charset="0"/>
            <a:cs typeface="Times New Roman" panose="02020603050405020304" pitchFamily="18" charset="0"/>
          </a:endParaRPr>
        </a:p>
      </dgm:t>
    </dgm:pt>
    <dgm:pt modelId="{83603EDE-149A-4A63-AA1D-3DF0B469DCCB}" type="sibTrans" cxnId="{919EA35D-6358-4C4A-A129-24E907430259}">
      <dgm:prSet/>
      <dgm:spPr/>
      <dgm:t>
        <a:bodyPr/>
        <a:lstStyle/>
        <a:p>
          <a:endParaRPr lang="es-EC" sz="1800">
            <a:latin typeface="Times New Roman" panose="02020603050405020304" pitchFamily="18" charset="0"/>
            <a:cs typeface="Times New Roman" panose="02020603050405020304" pitchFamily="18" charset="0"/>
          </a:endParaRPr>
        </a:p>
      </dgm:t>
    </dgm:pt>
    <dgm:pt modelId="{D3B2073A-2AE1-4083-9AE0-29787932C247}">
      <dgm:prSet custT="1"/>
      <dgm:spPr/>
      <dgm:t>
        <a:bodyPr/>
        <a:lstStyle/>
        <a:p>
          <a:r>
            <a:rPr lang="es-EC" sz="2000" b="1" dirty="0" smtClean="0">
              <a:latin typeface="Times New Roman" panose="02020603050405020304" pitchFamily="18" charset="0"/>
              <a:cs typeface="Times New Roman" panose="02020603050405020304" pitchFamily="18" charset="0"/>
            </a:rPr>
            <a:t>Actividad 2:</a:t>
          </a:r>
          <a:r>
            <a:rPr lang="es-EC" sz="2000" dirty="0" smtClean="0">
              <a:latin typeface="Times New Roman" panose="02020603050405020304" pitchFamily="18" charset="0"/>
              <a:cs typeface="Times New Roman" panose="02020603050405020304" pitchFamily="18" charset="0"/>
            </a:rPr>
            <a:t> Implementación de señalética.</a:t>
          </a:r>
          <a:endParaRPr lang="es-EC" sz="2000" dirty="0">
            <a:latin typeface="Times New Roman" panose="02020603050405020304" pitchFamily="18" charset="0"/>
            <a:cs typeface="Times New Roman" panose="02020603050405020304" pitchFamily="18" charset="0"/>
          </a:endParaRPr>
        </a:p>
      </dgm:t>
    </dgm:pt>
    <dgm:pt modelId="{95F5965B-E26E-469C-83C5-CAF75028B69B}" type="parTrans" cxnId="{19C27A74-E428-4129-8C99-7E0E1FC33FA5}">
      <dgm:prSet/>
      <dgm:spPr/>
      <dgm:t>
        <a:bodyPr/>
        <a:lstStyle/>
        <a:p>
          <a:endParaRPr lang="es-EC" sz="1800">
            <a:latin typeface="Times New Roman" panose="02020603050405020304" pitchFamily="18" charset="0"/>
            <a:cs typeface="Times New Roman" panose="02020603050405020304" pitchFamily="18" charset="0"/>
          </a:endParaRPr>
        </a:p>
      </dgm:t>
    </dgm:pt>
    <dgm:pt modelId="{AFFBD505-E74A-4859-8E65-C81E6EEE453F}" type="sibTrans" cxnId="{19C27A74-E428-4129-8C99-7E0E1FC33FA5}">
      <dgm:prSet/>
      <dgm:spPr/>
      <dgm:t>
        <a:bodyPr/>
        <a:lstStyle/>
        <a:p>
          <a:endParaRPr lang="es-EC" sz="1800">
            <a:latin typeface="Times New Roman" panose="02020603050405020304" pitchFamily="18" charset="0"/>
            <a:cs typeface="Times New Roman" panose="02020603050405020304" pitchFamily="18" charset="0"/>
          </a:endParaRPr>
        </a:p>
      </dgm:t>
    </dgm:pt>
    <dgm:pt modelId="{AF3A44B4-B583-4FF9-A0DE-7441214FC907}" type="pres">
      <dgm:prSet presAssocID="{5EA5D688-AB3F-4D71-9EF0-A5BC6377DF89}" presName="linear" presStyleCnt="0">
        <dgm:presLayoutVars>
          <dgm:dir/>
          <dgm:animLvl val="lvl"/>
          <dgm:resizeHandles val="exact"/>
        </dgm:presLayoutVars>
      </dgm:prSet>
      <dgm:spPr/>
      <dgm:t>
        <a:bodyPr/>
        <a:lstStyle/>
        <a:p>
          <a:endParaRPr lang="es-EC"/>
        </a:p>
      </dgm:t>
    </dgm:pt>
    <dgm:pt modelId="{DCE255B5-EE22-4C1D-A1A3-A60B41DB3E86}" type="pres">
      <dgm:prSet presAssocID="{C45D8D02-01E2-49FF-A32A-5962C0B1D3AF}" presName="parentLin" presStyleCnt="0"/>
      <dgm:spPr/>
    </dgm:pt>
    <dgm:pt modelId="{A4F16940-20E9-4098-98F1-4790142F2B9A}" type="pres">
      <dgm:prSet presAssocID="{C45D8D02-01E2-49FF-A32A-5962C0B1D3AF}" presName="parentLeftMargin" presStyleLbl="node1" presStyleIdx="0" presStyleCnt="2"/>
      <dgm:spPr/>
      <dgm:t>
        <a:bodyPr/>
        <a:lstStyle/>
        <a:p>
          <a:endParaRPr lang="es-EC"/>
        </a:p>
      </dgm:t>
    </dgm:pt>
    <dgm:pt modelId="{9F617C16-7E4F-4931-A57B-83CAB2212B5A}" type="pres">
      <dgm:prSet presAssocID="{C45D8D02-01E2-49FF-A32A-5962C0B1D3AF}" presName="parentText" presStyleLbl="node1" presStyleIdx="0" presStyleCnt="2" custScaleX="94489" custScaleY="59547" custLinFactNeighborX="-96897" custLinFactNeighborY="-1673">
        <dgm:presLayoutVars>
          <dgm:chMax val="0"/>
          <dgm:bulletEnabled val="1"/>
        </dgm:presLayoutVars>
      </dgm:prSet>
      <dgm:spPr/>
      <dgm:t>
        <a:bodyPr/>
        <a:lstStyle/>
        <a:p>
          <a:endParaRPr lang="es-EC"/>
        </a:p>
      </dgm:t>
    </dgm:pt>
    <dgm:pt modelId="{BBFFFE60-3FD5-40C8-94DA-A722F8B7E413}" type="pres">
      <dgm:prSet presAssocID="{C45D8D02-01E2-49FF-A32A-5962C0B1D3AF}" presName="negativeSpace" presStyleCnt="0"/>
      <dgm:spPr/>
    </dgm:pt>
    <dgm:pt modelId="{A53FDB3F-BA4F-4722-9F1A-72835D2E48E3}" type="pres">
      <dgm:prSet presAssocID="{C45D8D02-01E2-49FF-A32A-5962C0B1D3AF}" presName="childText" presStyleLbl="conFgAcc1" presStyleIdx="0" presStyleCnt="2">
        <dgm:presLayoutVars>
          <dgm:bulletEnabled val="1"/>
        </dgm:presLayoutVars>
      </dgm:prSet>
      <dgm:spPr/>
      <dgm:t>
        <a:bodyPr/>
        <a:lstStyle/>
        <a:p>
          <a:endParaRPr lang="es-EC"/>
        </a:p>
      </dgm:t>
    </dgm:pt>
    <dgm:pt modelId="{89E153D1-7CD2-4A9D-A440-CA450FB594F8}" type="pres">
      <dgm:prSet presAssocID="{9806723C-C44A-4D95-81EA-A06CC84BB558}" presName="spaceBetweenRectangles" presStyleCnt="0"/>
      <dgm:spPr/>
    </dgm:pt>
    <dgm:pt modelId="{B9EF10D8-BAC9-42BF-8119-10F9E19013A0}" type="pres">
      <dgm:prSet presAssocID="{7548BF76-2B46-4D37-A1B6-BDEC1ECEC74D}" presName="parentLin" presStyleCnt="0"/>
      <dgm:spPr/>
    </dgm:pt>
    <dgm:pt modelId="{022CB4E0-FC38-4BA2-8F42-190CC414912A}" type="pres">
      <dgm:prSet presAssocID="{7548BF76-2B46-4D37-A1B6-BDEC1ECEC74D}" presName="parentLeftMargin" presStyleLbl="node1" presStyleIdx="0" presStyleCnt="2"/>
      <dgm:spPr/>
      <dgm:t>
        <a:bodyPr/>
        <a:lstStyle/>
        <a:p>
          <a:endParaRPr lang="es-EC"/>
        </a:p>
      </dgm:t>
    </dgm:pt>
    <dgm:pt modelId="{21A1530A-F58D-49EC-961F-BB0501F60CA9}" type="pres">
      <dgm:prSet presAssocID="{7548BF76-2B46-4D37-A1B6-BDEC1ECEC74D}" presName="parentText" presStyleLbl="node1" presStyleIdx="1" presStyleCnt="2" custScaleX="110462" custScaleY="59294" custLinFactX="-133" custLinFactNeighborX="-100000" custLinFactNeighborY="-1360">
        <dgm:presLayoutVars>
          <dgm:chMax val="0"/>
          <dgm:bulletEnabled val="1"/>
        </dgm:presLayoutVars>
      </dgm:prSet>
      <dgm:spPr/>
      <dgm:t>
        <a:bodyPr/>
        <a:lstStyle/>
        <a:p>
          <a:endParaRPr lang="es-EC"/>
        </a:p>
      </dgm:t>
    </dgm:pt>
    <dgm:pt modelId="{A6F86564-A498-4CF3-8219-A32AF468CEA4}" type="pres">
      <dgm:prSet presAssocID="{7548BF76-2B46-4D37-A1B6-BDEC1ECEC74D}" presName="negativeSpace" presStyleCnt="0"/>
      <dgm:spPr/>
    </dgm:pt>
    <dgm:pt modelId="{42797B2E-36CC-4498-997D-4D1C5ECE927C}" type="pres">
      <dgm:prSet presAssocID="{7548BF76-2B46-4D37-A1B6-BDEC1ECEC74D}" presName="childText" presStyleLbl="conFgAcc1" presStyleIdx="1" presStyleCnt="2" custLinFactNeighborX="-597">
        <dgm:presLayoutVars>
          <dgm:bulletEnabled val="1"/>
        </dgm:presLayoutVars>
      </dgm:prSet>
      <dgm:spPr/>
      <dgm:t>
        <a:bodyPr/>
        <a:lstStyle/>
        <a:p>
          <a:endParaRPr lang="es-EC"/>
        </a:p>
      </dgm:t>
    </dgm:pt>
  </dgm:ptLst>
  <dgm:cxnLst>
    <dgm:cxn modelId="{5848D523-0FBC-4BA5-9DF0-A91410269797}" type="presOf" srcId="{E0E968AB-061D-4C0F-ADE5-5B4CC0462196}" destId="{42797B2E-36CC-4498-997D-4D1C5ECE927C}" srcOrd="0" destOrd="0" presId="urn:microsoft.com/office/officeart/2005/8/layout/list1"/>
    <dgm:cxn modelId="{C0035113-EEC5-4F41-88B3-CCFB755A206E}" type="presOf" srcId="{C45D8D02-01E2-49FF-A32A-5962C0B1D3AF}" destId="{9F617C16-7E4F-4931-A57B-83CAB2212B5A}" srcOrd="1" destOrd="0" presId="urn:microsoft.com/office/officeart/2005/8/layout/list1"/>
    <dgm:cxn modelId="{03224B05-D40F-4BCA-A4B9-8A9458770065}" type="presOf" srcId="{7548BF76-2B46-4D37-A1B6-BDEC1ECEC74D}" destId="{21A1530A-F58D-49EC-961F-BB0501F60CA9}" srcOrd="1" destOrd="0" presId="urn:microsoft.com/office/officeart/2005/8/layout/list1"/>
    <dgm:cxn modelId="{919EA35D-6358-4C4A-A129-24E907430259}" srcId="{7548BF76-2B46-4D37-A1B6-BDEC1ECEC74D}" destId="{E0E968AB-061D-4C0F-ADE5-5B4CC0462196}" srcOrd="0" destOrd="0" parTransId="{7FB847F3-E05D-4E95-A65F-FF773E491A6A}" sibTransId="{83603EDE-149A-4A63-AA1D-3DF0B469DCCB}"/>
    <dgm:cxn modelId="{5334B087-E29F-4A0C-968A-54414E4F1652}" srcId="{5EA5D688-AB3F-4D71-9EF0-A5BC6377DF89}" destId="{C45D8D02-01E2-49FF-A32A-5962C0B1D3AF}" srcOrd="0" destOrd="0" parTransId="{A86FE5AF-7022-46AB-8E73-5A2B85F19AAF}" sibTransId="{9806723C-C44A-4D95-81EA-A06CC84BB558}"/>
    <dgm:cxn modelId="{19C27A74-E428-4129-8C99-7E0E1FC33FA5}" srcId="{7548BF76-2B46-4D37-A1B6-BDEC1ECEC74D}" destId="{D3B2073A-2AE1-4083-9AE0-29787932C247}" srcOrd="1" destOrd="0" parTransId="{95F5965B-E26E-469C-83C5-CAF75028B69B}" sibTransId="{AFFBD505-E74A-4859-8E65-C81E6EEE453F}"/>
    <dgm:cxn modelId="{932F143A-986F-468C-A417-5C9AF2F42292}" srcId="{C45D8D02-01E2-49FF-A32A-5962C0B1D3AF}" destId="{9C81E031-B975-4A7E-A0E1-F014802EE65A}" srcOrd="0" destOrd="0" parTransId="{EC9FBA1E-67EA-470B-AFBE-FE2CC3863061}" sibTransId="{DEBD457C-397C-4C15-A8FF-89E14BA30050}"/>
    <dgm:cxn modelId="{DB953044-9557-42E8-8C42-5DE4A3839943}" type="presOf" srcId="{9C81E031-B975-4A7E-A0E1-F014802EE65A}" destId="{A53FDB3F-BA4F-4722-9F1A-72835D2E48E3}" srcOrd="0" destOrd="0" presId="urn:microsoft.com/office/officeart/2005/8/layout/list1"/>
    <dgm:cxn modelId="{F5E1292E-50D1-4403-B4FE-5D34DBE8AA4D}" srcId="{5EA5D688-AB3F-4D71-9EF0-A5BC6377DF89}" destId="{7548BF76-2B46-4D37-A1B6-BDEC1ECEC74D}" srcOrd="1" destOrd="0" parTransId="{8D677840-80B2-428E-8B31-AAAC8354E3A7}" sibTransId="{81B563C4-E8DC-4AF4-BC88-448DFBBB9597}"/>
    <dgm:cxn modelId="{D579AD85-7D90-4BE6-A47F-6A075AD884D6}" type="presOf" srcId="{7548BF76-2B46-4D37-A1B6-BDEC1ECEC74D}" destId="{022CB4E0-FC38-4BA2-8F42-190CC414912A}" srcOrd="0" destOrd="0" presId="urn:microsoft.com/office/officeart/2005/8/layout/list1"/>
    <dgm:cxn modelId="{CCEEED6F-0FF4-428D-B018-9B60441A70F0}" type="presOf" srcId="{D92B2D2B-3DB8-4BC1-BCA5-4594DC45F4B7}" destId="{A53FDB3F-BA4F-4722-9F1A-72835D2E48E3}" srcOrd="0" destOrd="2" presId="urn:microsoft.com/office/officeart/2005/8/layout/list1"/>
    <dgm:cxn modelId="{AB6D337B-C2BB-4769-9C29-CFBC26F10C39}" srcId="{C45D8D02-01E2-49FF-A32A-5962C0B1D3AF}" destId="{D92B2D2B-3DB8-4BC1-BCA5-4594DC45F4B7}" srcOrd="2" destOrd="0" parTransId="{7DA28440-8E6A-4679-88F9-663E120FB99B}" sibTransId="{59842491-F935-4B92-ACFE-B4A49DA56D43}"/>
    <dgm:cxn modelId="{804A085B-31C2-40D9-9CDA-2A0ECCD766F0}" type="presOf" srcId="{5EA5D688-AB3F-4D71-9EF0-A5BC6377DF89}" destId="{AF3A44B4-B583-4FF9-A0DE-7441214FC907}" srcOrd="0" destOrd="0" presId="urn:microsoft.com/office/officeart/2005/8/layout/list1"/>
    <dgm:cxn modelId="{6C532C0C-7AF1-4785-8C01-6B045324EC14}" type="presOf" srcId="{D3B2073A-2AE1-4083-9AE0-29787932C247}" destId="{42797B2E-36CC-4498-997D-4D1C5ECE927C}" srcOrd="0" destOrd="1" presId="urn:microsoft.com/office/officeart/2005/8/layout/list1"/>
    <dgm:cxn modelId="{874D45D9-C6EA-4B22-8D1C-3B705CC3EF5F}" type="presOf" srcId="{C45D8D02-01E2-49FF-A32A-5962C0B1D3AF}" destId="{A4F16940-20E9-4098-98F1-4790142F2B9A}" srcOrd="0" destOrd="0" presId="urn:microsoft.com/office/officeart/2005/8/layout/list1"/>
    <dgm:cxn modelId="{383A259C-3F70-432F-9B80-3FD4710AD374}" srcId="{C45D8D02-01E2-49FF-A32A-5962C0B1D3AF}" destId="{566311BC-DAB4-413D-853E-1C4190378E1C}" srcOrd="1" destOrd="0" parTransId="{FB79CCB9-A27C-4648-BF60-ECCD79B45E18}" sibTransId="{5FB828CF-922B-4D59-AA86-18DABA96C74B}"/>
    <dgm:cxn modelId="{11C34B92-4A5E-4203-AF7C-D26910FE9967}" type="presOf" srcId="{566311BC-DAB4-413D-853E-1C4190378E1C}" destId="{A53FDB3F-BA4F-4722-9F1A-72835D2E48E3}" srcOrd="0" destOrd="1" presId="urn:microsoft.com/office/officeart/2005/8/layout/list1"/>
    <dgm:cxn modelId="{015C2429-79BE-4CEB-A592-ABE5C3609675}" type="presParOf" srcId="{AF3A44B4-B583-4FF9-A0DE-7441214FC907}" destId="{DCE255B5-EE22-4C1D-A1A3-A60B41DB3E86}" srcOrd="0" destOrd="0" presId="urn:microsoft.com/office/officeart/2005/8/layout/list1"/>
    <dgm:cxn modelId="{CCF7CE7A-A86D-4F49-9FBF-5CCCEF1EE2B9}" type="presParOf" srcId="{DCE255B5-EE22-4C1D-A1A3-A60B41DB3E86}" destId="{A4F16940-20E9-4098-98F1-4790142F2B9A}" srcOrd="0" destOrd="0" presId="urn:microsoft.com/office/officeart/2005/8/layout/list1"/>
    <dgm:cxn modelId="{92BEE034-12C6-44C3-BC95-961C4C951421}" type="presParOf" srcId="{DCE255B5-EE22-4C1D-A1A3-A60B41DB3E86}" destId="{9F617C16-7E4F-4931-A57B-83CAB2212B5A}" srcOrd="1" destOrd="0" presId="urn:microsoft.com/office/officeart/2005/8/layout/list1"/>
    <dgm:cxn modelId="{24D4477B-1CA7-4C58-A19F-E1ED5ED27947}" type="presParOf" srcId="{AF3A44B4-B583-4FF9-A0DE-7441214FC907}" destId="{BBFFFE60-3FD5-40C8-94DA-A722F8B7E413}" srcOrd="1" destOrd="0" presId="urn:microsoft.com/office/officeart/2005/8/layout/list1"/>
    <dgm:cxn modelId="{E9C16D3C-0EC5-42FB-A38D-2552645D6B47}" type="presParOf" srcId="{AF3A44B4-B583-4FF9-A0DE-7441214FC907}" destId="{A53FDB3F-BA4F-4722-9F1A-72835D2E48E3}" srcOrd="2" destOrd="0" presId="urn:microsoft.com/office/officeart/2005/8/layout/list1"/>
    <dgm:cxn modelId="{860D6253-5DB8-47F6-95D1-8E2AABC86F9A}" type="presParOf" srcId="{AF3A44B4-B583-4FF9-A0DE-7441214FC907}" destId="{89E153D1-7CD2-4A9D-A440-CA450FB594F8}" srcOrd="3" destOrd="0" presId="urn:microsoft.com/office/officeart/2005/8/layout/list1"/>
    <dgm:cxn modelId="{5CFB4965-7D6A-46EF-B73B-9F17CF58C747}" type="presParOf" srcId="{AF3A44B4-B583-4FF9-A0DE-7441214FC907}" destId="{B9EF10D8-BAC9-42BF-8119-10F9E19013A0}" srcOrd="4" destOrd="0" presId="urn:microsoft.com/office/officeart/2005/8/layout/list1"/>
    <dgm:cxn modelId="{A1D73302-266F-4F70-A5CD-5D4FF0ACE5C4}" type="presParOf" srcId="{B9EF10D8-BAC9-42BF-8119-10F9E19013A0}" destId="{022CB4E0-FC38-4BA2-8F42-190CC414912A}" srcOrd="0" destOrd="0" presId="urn:microsoft.com/office/officeart/2005/8/layout/list1"/>
    <dgm:cxn modelId="{88E63BDA-F56D-4779-AF4F-8D10212E3195}" type="presParOf" srcId="{B9EF10D8-BAC9-42BF-8119-10F9E19013A0}" destId="{21A1530A-F58D-49EC-961F-BB0501F60CA9}" srcOrd="1" destOrd="0" presId="urn:microsoft.com/office/officeart/2005/8/layout/list1"/>
    <dgm:cxn modelId="{397EF79D-7184-4D8E-9EBD-543773897528}" type="presParOf" srcId="{AF3A44B4-B583-4FF9-A0DE-7441214FC907}" destId="{A6F86564-A498-4CF3-8219-A32AF468CEA4}" srcOrd="5" destOrd="0" presId="urn:microsoft.com/office/officeart/2005/8/layout/list1"/>
    <dgm:cxn modelId="{9D3960C0-902D-482C-8DF9-10A9BF2FCBDF}" type="presParOf" srcId="{AF3A44B4-B583-4FF9-A0DE-7441214FC907}" destId="{42797B2E-36CC-4498-997D-4D1C5ECE927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A5D688-AB3F-4D71-9EF0-A5BC6377DF89}"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C45D8D02-01E2-49FF-A32A-5962C0B1D3AF}">
      <dgm:prSet phldrT="[Texto]" custT="1">
        <dgm:style>
          <a:lnRef idx="2">
            <a:schemeClr val="accent6"/>
          </a:lnRef>
          <a:fillRef idx="1">
            <a:schemeClr val="lt1"/>
          </a:fillRef>
          <a:effectRef idx="0">
            <a:schemeClr val="accent6"/>
          </a:effectRef>
          <a:fontRef idx="minor">
            <a:schemeClr val="dk1"/>
          </a:fontRef>
        </dgm:style>
      </dgm:prSet>
      <dgm:spPr>
        <a:ln w="28575"/>
      </dgm:spPr>
      <dgm:t>
        <a:bodyPr/>
        <a:lstStyle/>
        <a:p>
          <a:r>
            <a:rPr lang="es-EC" sz="2000" b="1" dirty="0" smtClean="0">
              <a:latin typeface="Times New Roman" panose="02020603050405020304" pitchFamily="18" charset="0"/>
              <a:cs typeface="Times New Roman" panose="02020603050405020304" pitchFamily="18" charset="0"/>
            </a:rPr>
            <a:t>PROYECTO 1: Monitoreo sistemático de las fuentes de agua.</a:t>
          </a:r>
          <a:endParaRPr lang="es-EC" sz="2000" b="1" dirty="0">
            <a:solidFill>
              <a:schemeClr val="accent5">
                <a:lumMod val="75000"/>
              </a:schemeClr>
            </a:solidFill>
            <a:latin typeface="Times New Roman" panose="02020603050405020304" pitchFamily="18" charset="0"/>
            <a:cs typeface="Times New Roman" panose="02020603050405020304" pitchFamily="18" charset="0"/>
          </a:endParaRPr>
        </a:p>
      </dgm:t>
    </dgm:pt>
    <dgm:pt modelId="{A86FE5AF-7022-46AB-8E73-5A2B85F19AAF}" type="parTrans" cxnId="{5334B087-E29F-4A0C-968A-54414E4F1652}">
      <dgm:prSet/>
      <dgm:spPr/>
      <dgm:t>
        <a:bodyPr/>
        <a:lstStyle/>
        <a:p>
          <a:endParaRPr lang="es-EC" sz="1800">
            <a:latin typeface="Times New Roman" panose="02020603050405020304" pitchFamily="18" charset="0"/>
            <a:cs typeface="Times New Roman" panose="02020603050405020304" pitchFamily="18" charset="0"/>
          </a:endParaRPr>
        </a:p>
      </dgm:t>
    </dgm:pt>
    <dgm:pt modelId="{9806723C-C44A-4D95-81EA-A06CC84BB558}" type="sibTrans" cxnId="{5334B087-E29F-4A0C-968A-54414E4F1652}">
      <dgm:prSet/>
      <dgm:spPr/>
      <dgm:t>
        <a:bodyPr/>
        <a:lstStyle/>
        <a:p>
          <a:endParaRPr lang="es-EC" sz="1800">
            <a:latin typeface="Times New Roman" panose="02020603050405020304" pitchFamily="18" charset="0"/>
            <a:cs typeface="Times New Roman" panose="02020603050405020304" pitchFamily="18" charset="0"/>
          </a:endParaRPr>
        </a:p>
      </dgm:t>
    </dgm:pt>
    <dgm:pt modelId="{9C81E031-B975-4A7E-A0E1-F014802EE65A}">
      <dgm:prSet custT="1"/>
      <dgm:spPr/>
      <dgm:t>
        <a:bodyPr/>
        <a:lstStyle/>
        <a:p>
          <a:pPr algn="just"/>
          <a:r>
            <a:rPr lang="es-EC" sz="2000" b="1" dirty="0" smtClean="0">
              <a:latin typeface="Times New Roman" panose="02020603050405020304" pitchFamily="18" charset="0"/>
              <a:cs typeface="Times New Roman" panose="02020603050405020304" pitchFamily="18" charset="0"/>
            </a:rPr>
            <a:t>Actividad 1: </a:t>
          </a:r>
          <a:r>
            <a:rPr lang="es-EC" sz="2000" dirty="0" smtClean="0">
              <a:latin typeface="Times New Roman" panose="02020603050405020304" pitchFamily="18" charset="0"/>
              <a:cs typeface="Times New Roman" panose="02020603050405020304" pitchFamily="18" charset="0"/>
            </a:rPr>
            <a:t>Monitoreo sistemático de caudales.</a:t>
          </a:r>
          <a:endParaRPr lang="es-EC" sz="2000" b="0" dirty="0">
            <a:latin typeface="Times New Roman" panose="02020603050405020304" pitchFamily="18" charset="0"/>
            <a:cs typeface="Times New Roman" panose="02020603050405020304" pitchFamily="18" charset="0"/>
          </a:endParaRPr>
        </a:p>
      </dgm:t>
    </dgm:pt>
    <dgm:pt modelId="{EC9FBA1E-67EA-470B-AFBE-FE2CC3863061}" type="parTrans" cxnId="{932F143A-986F-468C-A417-5C9AF2F42292}">
      <dgm:prSet/>
      <dgm:spPr/>
      <dgm:t>
        <a:bodyPr/>
        <a:lstStyle/>
        <a:p>
          <a:endParaRPr lang="es-EC" sz="1800">
            <a:latin typeface="Times New Roman" panose="02020603050405020304" pitchFamily="18" charset="0"/>
            <a:cs typeface="Times New Roman" panose="02020603050405020304" pitchFamily="18" charset="0"/>
          </a:endParaRPr>
        </a:p>
      </dgm:t>
    </dgm:pt>
    <dgm:pt modelId="{DEBD457C-397C-4C15-A8FF-89E14BA30050}" type="sibTrans" cxnId="{932F143A-986F-468C-A417-5C9AF2F42292}">
      <dgm:prSet/>
      <dgm:spPr/>
      <dgm:t>
        <a:bodyPr/>
        <a:lstStyle/>
        <a:p>
          <a:endParaRPr lang="es-EC" sz="1800">
            <a:latin typeface="Times New Roman" panose="02020603050405020304" pitchFamily="18" charset="0"/>
            <a:cs typeface="Times New Roman" panose="02020603050405020304" pitchFamily="18" charset="0"/>
          </a:endParaRPr>
        </a:p>
      </dgm:t>
    </dgm:pt>
    <dgm:pt modelId="{566311BC-DAB4-413D-853E-1C4190378E1C}">
      <dgm:prSet custT="1"/>
      <dgm:spPr/>
      <dgm:t>
        <a:bodyPr/>
        <a:lstStyle/>
        <a:p>
          <a:pPr algn="just"/>
          <a:r>
            <a:rPr lang="es-EC" sz="2000" b="1" dirty="0" smtClean="0">
              <a:latin typeface="Times New Roman" panose="02020603050405020304" pitchFamily="18" charset="0"/>
              <a:cs typeface="Times New Roman" panose="02020603050405020304" pitchFamily="18" charset="0"/>
            </a:rPr>
            <a:t>Actividad 2:</a:t>
          </a:r>
          <a:r>
            <a:rPr lang="es-EC" sz="2000" dirty="0" smtClean="0">
              <a:latin typeface="Times New Roman" panose="02020603050405020304" pitchFamily="18" charset="0"/>
              <a:cs typeface="Times New Roman" panose="02020603050405020304" pitchFamily="18" charset="0"/>
            </a:rPr>
            <a:t> Monitoreo sistemático de áreas recuperadas.</a:t>
          </a:r>
          <a:endParaRPr lang="es-EC" sz="2000" b="0" dirty="0">
            <a:latin typeface="Times New Roman" panose="02020603050405020304" pitchFamily="18" charset="0"/>
            <a:cs typeface="Times New Roman" panose="02020603050405020304" pitchFamily="18" charset="0"/>
          </a:endParaRPr>
        </a:p>
      </dgm:t>
    </dgm:pt>
    <dgm:pt modelId="{FB79CCB9-A27C-4648-BF60-ECCD79B45E18}" type="parTrans" cxnId="{383A259C-3F70-432F-9B80-3FD4710AD374}">
      <dgm:prSet/>
      <dgm:spPr/>
      <dgm:t>
        <a:bodyPr/>
        <a:lstStyle/>
        <a:p>
          <a:endParaRPr lang="es-EC" sz="1800">
            <a:latin typeface="Times New Roman" panose="02020603050405020304" pitchFamily="18" charset="0"/>
            <a:cs typeface="Times New Roman" panose="02020603050405020304" pitchFamily="18" charset="0"/>
          </a:endParaRPr>
        </a:p>
      </dgm:t>
    </dgm:pt>
    <dgm:pt modelId="{5FB828CF-922B-4D59-AA86-18DABA96C74B}" type="sibTrans" cxnId="{383A259C-3F70-432F-9B80-3FD4710AD374}">
      <dgm:prSet/>
      <dgm:spPr/>
      <dgm:t>
        <a:bodyPr/>
        <a:lstStyle/>
        <a:p>
          <a:endParaRPr lang="es-EC" sz="1800">
            <a:latin typeface="Times New Roman" panose="02020603050405020304" pitchFamily="18" charset="0"/>
            <a:cs typeface="Times New Roman" panose="02020603050405020304" pitchFamily="18" charset="0"/>
          </a:endParaRPr>
        </a:p>
      </dgm:t>
    </dgm:pt>
    <dgm:pt modelId="{D92B2D2B-3DB8-4BC1-BCA5-4594DC45F4B7}">
      <dgm:prSet custT="1"/>
      <dgm:spPr/>
      <dgm:t>
        <a:bodyPr/>
        <a:lstStyle/>
        <a:p>
          <a:pPr algn="just"/>
          <a:r>
            <a:rPr lang="es-EC" sz="2000" b="1" dirty="0" smtClean="0">
              <a:latin typeface="Times New Roman" panose="02020603050405020304" pitchFamily="18" charset="0"/>
              <a:cs typeface="Times New Roman" panose="02020603050405020304" pitchFamily="18" charset="0"/>
            </a:rPr>
            <a:t>Actividad 3:</a:t>
          </a:r>
          <a:r>
            <a:rPr lang="es-EC" sz="2000" dirty="0" smtClean="0">
              <a:latin typeface="Times New Roman" panose="02020603050405020304" pitchFamily="18" charset="0"/>
              <a:cs typeface="Times New Roman" panose="02020603050405020304" pitchFamily="18" charset="0"/>
            </a:rPr>
            <a:t> Creación de la comisión de veeduría </a:t>
          </a:r>
          <a:endParaRPr lang="es-EC" sz="2000" b="0" dirty="0">
            <a:latin typeface="Times New Roman" panose="02020603050405020304" pitchFamily="18" charset="0"/>
            <a:cs typeface="Times New Roman" panose="02020603050405020304" pitchFamily="18" charset="0"/>
          </a:endParaRPr>
        </a:p>
      </dgm:t>
    </dgm:pt>
    <dgm:pt modelId="{7DA28440-8E6A-4679-88F9-663E120FB99B}" type="parTrans" cxnId="{AB6D337B-C2BB-4769-9C29-CFBC26F10C39}">
      <dgm:prSet/>
      <dgm:spPr/>
      <dgm:t>
        <a:bodyPr/>
        <a:lstStyle/>
        <a:p>
          <a:endParaRPr lang="es-EC" sz="1800">
            <a:latin typeface="Times New Roman" panose="02020603050405020304" pitchFamily="18" charset="0"/>
            <a:cs typeface="Times New Roman" panose="02020603050405020304" pitchFamily="18" charset="0"/>
          </a:endParaRPr>
        </a:p>
      </dgm:t>
    </dgm:pt>
    <dgm:pt modelId="{59842491-F935-4B92-ACFE-B4A49DA56D43}" type="sibTrans" cxnId="{AB6D337B-C2BB-4769-9C29-CFBC26F10C39}">
      <dgm:prSet/>
      <dgm:spPr/>
      <dgm:t>
        <a:bodyPr/>
        <a:lstStyle/>
        <a:p>
          <a:endParaRPr lang="es-EC" sz="1800">
            <a:latin typeface="Times New Roman" panose="02020603050405020304" pitchFamily="18" charset="0"/>
            <a:cs typeface="Times New Roman" panose="02020603050405020304" pitchFamily="18" charset="0"/>
          </a:endParaRPr>
        </a:p>
      </dgm:t>
    </dgm:pt>
    <dgm:pt modelId="{AF3A44B4-B583-4FF9-A0DE-7441214FC907}" type="pres">
      <dgm:prSet presAssocID="{5EA5D688-AB3F-4D71-9EF0-A5BC6377DF89}" presName="linear" presStyleCnt="0">
        <dgm:presLayoutVars>
          <dgm:dir/>
          <dgm:animLvl val="lvl"/>
          <dgm:resizeHandles val="exact"/>
        </dgm:presLayoutVars>
      </dgm:prSet>
      <dgm:spPr/>
      <dgm:t>
        <a:bodyPr/>
        <a:lstStyle/>
        <a:p>
          <a:endParaRPr lang="es-EC"/>
        </a:p>
      </dgm:t>
    </dgm:pt>
    <dgm:pt modelId="{DCE255B5-EE22-4C1D-A1A3-A60B41DB3E86}" type="pres">
      <dgm:prSet presAssocID="{C45D8D02-01E2-49FF-A32A-5962C0B1D3AF}" presName="parentLin" presStyleCnt="0"/>
      <dgm:spPr/>
    </dgm:pt>
    <dgm:pt modelId="{A4F16940-20E9-4098-98F1-4790142F2B9A}" type="pres">
      <dgm:prSet presAssocID="{C45D8D02-01E2-49FF-A32A-5962C0B1D3AF}" presName="parentLeftMargin" presStyleLbl="node1" presStyleIdx="0" presStyleCnt="1"/>
      <dgm:spPr/>
      <dgm:t>
        <a:bodyPr/>
        <a:lstStyle/>
        <a:p>
          <a:endParaRPr lang="es-EC"/>
        </a:p>
      </dgm:t>
    </dgm:pt>
    <dgm:pt modelId="{9F617C16-7E4F-4931-A57B-83CAB2212B5A}" type="pres">
      <dgm:prSet presAssocID="{C45D8D02-01E2-49FF-A32A-5962C0B1D3AF}" presName="parentText" presStyleLbl="node1" presStyleIdx="0" presStyleCnt="1" custScaleX="105137" custScaleY="59547" custLinFactNeighborX="-96897" custLinFactNeighborY="-1673">
        <dgm:presLayoutVars>
          <dgm:chMax val="0"/>
          <dgm:bulletEnabled val="1"/>
        </dgm:presLayoutVars>
      </dgm:prSet>
      <dgm:spPr/>
      <dgm:t>
        <a:bodyPr/>
        <a:lstStyle/>
        <a:p>
          <a:endParaRPr lang="es-EC"/>
        </a:p>
      </dgm:t>
    </dgm:pt>
    <dgm:pt modelId="{BBFFFE60-3FD5-40C8-94DA-A722F8B7E413}" type="pres">
      <dgm:prSet presAssocID="{C45D8D02-01E2-49FF-A32A-5962C0B1D3AF}" presName="negativeSpace" presStyleCnt="0"/>
      <dgm:spPr/>
    </dgm:pt>
    <dgm:pt modelId="{A53FDB3F-BA4F-4722-9F1A-72835D2E48E3}" type="pres">
      <dgm:prSet presAssocID="{C45D8D02-01E2-49FF-A32A-5962C0B1D3AF}" presName="childText" presStyleLbl="conFgAcc1" presStyleIdx="0" presStyleCnt="1" custScaleX="83105">
        <dgm:presLayoutVars>
          <dgm:bulletEnabled val="1"/>
        </dgm:presLayoutVars>
      </dgm:prSet>
      <dgm:spPr/>
      <dgm:t>
        <a:bodyPr/>
        <a:lstStyle/>
        <a:p>
          <a:endParaRPr lang="es-EC"/>
        </a:p>
      </dgm:t>
    </dgm:pt>
  </dgm:ptLst>
  <dgm:cxnLst>
    <dgm:cxn modelId="{87487EA6-DA74-448E-942C-84BBCDDB6209}" type="presOf" srcId="{C45D8D02-01E2-49FF-A32A-5962C0B1D3AF}" destId="{A4F16940-20E9-4098-98F1-4790142F2B9A}" srcOrd="0" destOrd="0" presId="urn:microsoft.com/office/officeart/2005/8/layout/list1"/>
    <dgm:cxn modelId="{FF7A15C6-BC12-435A-83AD-08ED725D4876}" type="presOf" srcId="{9C81E031-B975-4A7E-A0E1-F014802EE65A}" destId="{A53FDB3F-BA4F-4722-9F1A-72835D2E48E3}" srcOrd="0" destOrd="0" presId="urn:microsoft.com/office/officeart/2005/8/layout/list1"/>
    <dgm:cxn modelId="{AB6D337B-C2BB-4769-9C29-CFBC26F10C39}" srcId="{C45D8D02-01E2-49FF-A32A-5962C0B1D3AF}" destId="{D92B2D2B-3DB8-4BC1-BCA5-4594DC45F4B7}" srcOrd="2" destOrd="0" parTransId="{7DA28440-8E6A-4679-88F9-663E120FB99B}" sibTransId="{59842491-F935-4B92-ACFE-B4A49DA56D43}"/>
    <dgm:cxn modelId="{5334B087-E29F-4A0C-968A-54414E4F1652}" srcId="{5EA5D688-AB3F-4D71-9EF0-A5BC6377DF89}" destId="{C45D8D02-01E2-49FF-A32A-5962C0B1D3AF}" srcOrd="0" destOrd="0" parTransId="{A86FE5AF-7022-46AB-8E73-5A2B85F19AAF}" sibTransId="{9806723C-C44A-4D95-81EA-A06CC84BB558}"/>
    <dgm:cxn modelId="{932F143A-986F-468C-A417-5C9AF2F42292}" srcId="{C45D8D02-01E2-49FF-A32A-5962C0B1D3AF}" destId="{9C81E031-B975-4A7E-A0E1-F014802EE65A}" srcOrd="0" destOrd="0" parTransId="{EC9FBA1E-67EA-470B-AFBE-FE2CC3863061}" sibTransId="{DEBD457C-397C-4C15-A8FF-89E14BA30050}"/>
    <dgm:cxn modelId="{DC78AA86-017F-4253-B688-3082951CAE60}" type="presOf" srcId="{566311BC-DAB4-413D-853E-1C4190378E1C}" destId="{A53FDB3F-BA4F-4722-9F1A-72835D2E48E3}" srcOrd="0" destOrd="1" presId="urn:microsoft.com/office/officeart/2005/8/layout/list1"/>
    <dgm:cxn modelId="{383A259C-3F70-432F-9B80-3FD4710AD374}" srcId="{C45D8D02-01E2-49FF-A32A-5962C0B1D3AF}" destId="{566311BC-DAB4-413D-853E-1C4190378E1C}" srcOrd="1" destOrd="0" parTransId="{FB79CCB9-A27C-4648-BF60-ECCD79B45E18}" sibTransId="{5FB828CF-922B-4D59-AA86-18DABA96C74B}"/>
    <dgm:cxn modelId="{414C3258-7265-4E4E-B2DB-ED478567B098}" type="presOf" srcId="{5EA5D688-AB3F-4D71-9EF0-A5BC6377DF89}" destId="{AF3A44B4-B583-4FF9-A0DE-7441214FC907}" srcOrd="0" destOrd="0" presId="urn:microsoft.com/office/officeart/2005/8/layout/list1"/>
    <dgm:cxn modelId="{12CC8AF1-FF62-4140-9809-96BE15D91BD6}" type="presOf" srcId="{C45D8D02-01E2-49FF-A32A-5962C0B1D3AF}" destId="{9F617C16-7E4F-4931-A57B-83CAB2212B5A}" srcOrd="1" destOrd="0" presId="urn:microsoft.com/office/officeart/2005/8/layout/list1"/>
    <dgm:cxn modelId="{7BC1B5E7-7D09-4DBF-AA89-15D132374670}" type="presOf" srcId="{D92B2D2B-3DB8-4BC1-BCA5-4594DC45F4B7}" destId="{A53FDB3F-BA4F-4722-9F1A-72835D2E48E3}" srcOrd="0" destOrd="2" presId="urn:microsoft.com/office/officeart/2005/8/layout/list1"/>
    <dgm:cxn modelId="{BF6D9AA7-B1D3-471D-80A1-DA54D74356D1}" type="presParOf" srcId="{AF3A44B4-B583-4FF9-A0DE-7441214FC907}" destId="{DCE255B5-EE22-4C1D-A1A3-A60B41DB3E86}" srcOrd="0" destOrd="0" presId="urn:microsoft.com/office/officeart/2005/8/layout/list1"/>
    <dgm:cxn modelId="{F6A0D691-ACCE-4C59-A03F-43B4DC45E6C9}" type="presParOf" srcId="{DCE255B5-EE22-4C1D-A1A3-A60B41DB3E86}" destId="{A4F16940-20E9-4098-98F1-4790142F2B9A}" srcOrd="0" destOrd="0" presId="urn:microsoft.com/office/officeart/2005/8/layout/list1"/>
    <dgm:cxn modelId="{503AF95C-42D8-4F70-958C-58A40C58A33F}" type="presParOf" srcId="{DCE255B5-EE22-4C1D-A1A3-A60B41DB3E86}" destId="{9F617C16-7E4F-4931-A57B-83CAB2212B5A}" srcOrd="1" destOrd="0" presId="urn:microsoft.com/office/officeart/2005/8/layout/list1"/>
    <dgm:cxn modelId="{5D8CE32D-9C52-4642-9A84-A666BC9360D5}" type="presParOf" srcId="{AF3A44B4-B583-4FF9-A0DE-7441214FC907}" destId="{BBFFFE60-3FD5-40C8-94DA-A722F8B7E413}" srcOrd="1" destOrd="0" presId="urn:microsoft.com/office/officeart/2005/8/layout/list1"/>
    <dgm:cxn modelId="{8F94CBFE-0D29-4179-90F3-3210CC7D0932}" type="presParOf" srcId="{AF3A44B4-B583-4FF9-A0DE-7441214FC907}" destId="{A53FDB3F-BA4F-4722-9F1A-72835D2E48E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FDB3F-BA4F-4722-9F1A-72835D2E48E3}">
      <dsp:nvSpPr>
        <dsp:cNvPr id="0" name=""/>
        <dsp:cNvSpPr/>
      </dsp:nvSpPr>
      <dsp:spPr>
        <a:xfrm>
          <a:off x="0" y="462152"/>
          <a:ext cx="10986108" cy="2001825"/>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2644" tIns="645668" rIns="852644" bIns="142240" numCol="1" spcCol="1270" anchor="t" anchorCtr="0">
          <a:noAutofit/>
        </a:bodyPr>
        <a:lstStyle/>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1: </a:t>
          </a:r>
          <a:r>
            <a:rPr lang="es-EC" sz="2000" kern="1200" dirty="0" smtClean="0">
              <a:latin typeface="Times New Roman" panose="02020603050405020304" pitchFamily="18" charset="0"/>
              <a:cs typeface="Times New Roman" panose="02020603050405020304" pitchFamily="18" charset="0"/>
            </a:rPr>
            <a:t>Selección de especies nativas.</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2:</a:t>
          </a:r>
          <a:r>
            <a:rPr lang="es-EC" sz="2000" kern="1200" dirty="0" smtClean="0">
              <a:latin typeface="Times New Roman" panose="02020603050405020304" pitchFamily="18" charset="0"/>
              <a:cs typeface="Times New Roman" panose="02020603050405020304" pitchFamily="18" charset="0"/>
            </a:rPr>
            <a:t> Creación de un vivero forestal.</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3:</a:t>
          </a:r>
          <a:r>
            <a:rPr lang="es-EC" sz="2000" kern="1200" dirty="0" smtClean="0">
              <a:latin typeface="Times New Roman" panose="02020603050405020304" pitchFamily="18" charset="0"/>
              <a:cs typeface="Times New Roman" panose="02020603050405020304" pitchFamily="18" charset="0"/>
            </a:rPr>
            <a:t> Identificación de áreas degradadas por las actividades antrópicas.</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4:</a:t>
          </a:r>
          <a:r>
            <a:rPr lang="es-EC" sz="2000" kern="1200" dirty="0" smtClean="0">
              <a:latin typeface="Times New Roman" panose="02020603050405020304" pitchFamily="18" charset="0"/>
              <a:cs typeface="Times New Roman" panose="02020603050405020304" pitchFamily="18" charset="0"/>
            </a:rPr>
            <a:t> Reforestación de especies nativas.</a:t>
          </a:r>
          <a:endParaRPr lang="es-EC" sz="2000" kern="1200" dirty="0">
            <a:latin typeface="Times New Roman" panose="02020603050405020304" pitchFamily="18" charset="0"/>
            <a:cs typeface="Times New Roman" panose="02020603050405020304" pitchFamily="18" charset="0"/>
          </a:endParaRPr>
        </a:p>
      </dsp:txBody>
      <dsp:txXfrm>
        <a:off x="0" y="462152"/>
        <a:ext cx="10986108" cy="2001825"/>
      </dsp:txXfrm>
    </dsp:sp>
    <dsp:sp modelId="{9F617C16-7E4F-4931-A57B-83CAB2212B5A}">
      <dsp:nvSpPr>
        <dsp:cNvPr id="0" name=""/>
        <dsp:cNvSpPr/>
      </dsp:nvSpPr>
      <dsp:spPr>
        <a:xfrm>
          <a:off x="549305" y="4592"/>
          <a:ext cx="7690276" cy="915120"/>
        </a:xfrm>
        <a:prstGeom prst="roundRect">
          <a:avLst/>
        </a:prstGeom>
        <a:solidFill>
          <a:schemeClr val="lt1"/>
        </a:solidFill>
        <a:ln w="28575" cap="rnd"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90674" tIns="0" rIns="290674" bIns="0" numCol="1" spcCol="1270" anchor="ctr" anchorCtr="0">
          <a:noAutofit/>
        </a:bodyPr>
        <a:lstStyle/>
        <a:p>
          <a:pPr lvl="0" algn="l" defTabSz="889000">
            <a:lnSpc>
              <a:spcPct val="90000"/>
            </a:lnSpc>
            <a:spcBef>
              <a:spcPct val="0"/>
            </a:spcBef>
            <a:spcAft>
              <a:spcPct val="35000"/>
            </a:spcAft>
          </a:pPr>
          <a:r>
            <a:rPr lang="es-EC" sz="2000" b="1" kern="1200" dirty="0" smtClean="0">
              <a:latin typeface="Times New Roman" panose="02020603050405020304" pitchFamily="18" charset="0"/>
              <a:cs typeface="Times New Roman" panose="02020603050405020304" pitchFamily="18" charset="0"/>
            </a:rPr>
            <a:t>PROYECTO 1: Recuperación de áreas intervenidas</a:t>
          </a:r>
          <a:endParaRPr lang="es-EC" sz="2000" b="1" kern="1200" dirty="0">
            <a:latin typeface="Times New Roman" panose="02020603050405020304" pitchFamily="18" charset="0"/>
            <a:cs typeface="Times New Roman" panose="02020603050405020304" pitchFamily="18" charset="0"/>
          </a:endParaRPr>
        </a:p>
      </dsp:txBody>
      <dsp:txXfrm>
        <a:off x="593977" y="49264"/>
        <a:ext cx="7600932" cy="825776"/>
      </dsp:txXfrm>
    </dsp:sp>
    <dsp:sp modelId="{42797B2E-36CC-4498-997D-4D1C5ECE927C}">
      <dsp:nvSpPr>
        <dsp:cNvPr id="0" name=""/>
        <dsp:cNvSpPr/>
      </dsp:nvSpPr>
      <dsp:spPr>
        <a:xfrm>
          <a:off x="0" y="3088937"/>
          <a:ext cx="10986108" cy="1367100"/>
        </a:xfrm>
        <a:prstGeom prst="rect">
          <a:avLst/>
        </a:prstGeom>
        <a:solidFill>
          <a:schemeClr val="lt1">
            <a:alpha val="90000"/>
            <a:hueOff val="0"/>
            <a:satOff val="0"/>
            <a:lumOff val="0"/>
            <a:alphaOff val="0"/>
          </a:schemeClr>
        </a:solidFill>
        <a:ln w="15875" cap="rnd" cmpd="sng" algn="ctr">
          <a:solidFill>
            <a:schemeClr val="accent5">
              <a:hueOff val="4808133"/>
              <a:satOff val="-9764"/>
              <a:lumOff val="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2644" tIns="645668" rIns="852644" bIns="142240" numCol="1" spcCol="1270" anchor="t" anchorCtr="0">
          <a:noAutofit/>
        </a:bodyPr>
        <a:lstStyle/>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1:</a:t>
          </a:r>
          <a:r>
            <a:rPr lang="es-EC" sz="2000" kern="1200" dirty="0" smtClean="0">
              <a:latin typeface="Times New Roman" panose="02020603050405020304" pitchFamily="18" charset="0"/>
              <a:cs typeface="Times New Roman" panose="02020603050405020304" pitchFamily="18" charset="0"/>
            </a:rPr>
            <a:t> Identificación de las fuentes hídricas</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2:</a:t>
          </a:r>
          <a:r>
            <a:rPr lang="es-EC" sz="2000" kern="1200" dirty="0" smtClean="0">
              <a:latin typeface="Times New Roman" panose="02020603050405020304" pitchFamily="18" charset="0"/>
              <a:cs typeface="Times New Roman" panose="02020603050405020304" pitchFamily="18" charset="0"/>
            </a:rPr>
            <a:t> Implementación de cercado</a:t>
          </a:r>
          <a:endParaRPr lang="es-EC" sz="2000" kern="1200" dirty="0">
            <a:latin typeface="Times New Roman" panose="02020603050405020304" pitchFamily="18" charset="0"/>
            <a:cs typeface="Times New Roman" panose="02020603050405020304" pitchFamily="18" charset="0"/>
          </a:endParaRPr>
        </a:p>
      </dsp:txBody>
      <dsp:txXfrm>
        <a:off x="0" y="3088937"/>
        <a:ext cx="10986108" cy="1367100"/>
      </dsp:txXfrm>
    </dsp:sp>
    <dsp:sp modelId="{21A1530A-F58D-49EC-961F-BB0501F60CA9}">
      <dsp:nvSpPr>
        <dsp:cNvPr id="0" name=""/>
        <dsp:cNvSpPr/>
      </dsp:nvSpPr>
      <dsp:spPr>
        <a:xfrm>
          <a:off x="549305" y="2631377"/>
          <a:ext cx="7690276" cy="915120"/>
        </a:xfrm>
        <a:prstGeom prst="roundRect">
          <a:avLst/>
        </a:prstGeom>
        <a:solidFill>
          <a:schemeClr val="lt1"/>
        </a:solidFill>
        <a:ln w="28575" cap="rnd"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90674" tIns="0" rIns="290674" bIns="0" numCol="1" spcCol="1270" anchor="ctr" anchorCtr="0">
          <a:noAutofit/>
        </a:bodyPr>
        <a:lstStyle/>
        <a:p>
          <a:pPr lvl="0" algn="l" defTabSz="889000">
            <a:lnSpc>
              <a:spcPct val="90000"/>
            </a:lnSpc>
            <a:spcBef>
              <a:spcPct val="0"/>
            </a:spcBef>
            <a:spcAft>
              <a:spcPct val="35000"/>
            </a:spcAft>
          </a:pPr>
          <a:r>
            <a:rPr lang="es-EC" sz="2000" b="1" i="0" kern="1200" dirty="0" smtClean="0">
              <a:latin typeface="Times New Roman" panose="02020603050405020304" pitchFamily="18" charset="0"/>
              <a:cs typeface="Times New Roman" panose="02020603050405020304" pitchFamily="18" charset="0"/>
            </a:rPr>
            <a:t>PROYECTO 2: Protección física de fuentes de abastecimiento hídrico.</a:t>
          </a:r>
        </a:p>
      </dsp:txBody>
      <dsp:txXfrm>
        <a:off x="593977" y="2676049"/>
        <a:ext cx="7600932" cy="825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FDB3F-BA4F-4722-9F1A-72835D2E48E3}">
      <dsp:nvSpPr>
        <dsp:cNvPr id="0" name=""/>
        <dsp:cNvSpPr/>
      </dsp:nvSpPr>
      <dsp:spPr>
        <a:xfrm>
          <a:off x="0" y="146638"/>
          <a:ext cx="10986108" cy="208845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2644" tIns="1062228" rIns="852644" bIns="142240" numCol="1" spcCol="1270" anchor="t" anchorCtr="0">
          <a:noAutofit/>
        </a:bodyPr>
        <a:lstStyle/>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1: </a:t>
          </a:r>
          <a:r>
            <a:rPr lang="es-EC" sz="2000" b="0" kern="1200" dirty="0" smtClean="0">
              <a:latin typeface="Times New Roman" panose="02020603050405020304" pitchFamily="18" charset="0"/>
              <a:cs typeface="Times New Roman" panose="02020603050405020304" pitchFamily="18" charset="0"/>
            </a:rPr>
            <a:t>Taller de socialización de las estrategias de gestión hídrica.</a:t>
          </a:r>
          <a:endParaRPr lang="es-EC" sz="2000" b="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2:</a:t>
          </a:r>
          <a:r>
            <a:rPr lang="es-EC" sz="2000" kern="1200" dirty="0" smtClean="0">
              <a:latin typeface="Times New Roman" panose="02020603050405020304" pitchFamily="18" charset="0"/>
              <a:cs typeface="Times New Roman" panose="02020603050405020304" pitchFamily="18" charset="0"/>
            </a:rPr>
            <a:t> </a:t>
          </a:r>
          <a:r>
            <a:rPr lang="es-EC" sz="2000" b="0" kern="1200" dirty="0" smtClean="0">
              <a:latin typeface="Times New Roman" panose="02020603050405020304" pitchFamily="18" charset="0"/>
              <a:cs typeface="Times New Roman" panose="02020603050405020304" pitchFamily="18" charset="0"/>
            </a:rPr>
            <a:t>Taller de manejo y conservación del recurso hídrico.</a:t>
          </a:r>
          <a:endParaRPr lang="es-EC" sz="2000" b="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3:</a:t>
          </a:r>
          <a:r>
            <a:rPr lang="es-EC" sz="2000" kern="1200" dirty="0" smtClean="0">
              <a:latin typeface="Times New Roman" panose="02020603050405020304" pitchFamily="18" charset="0"/>
              <a:cs typeface="Times New Roman" panose="02020603050405020304" pitchFamily="18" charset="0"/>
            </a:rPr>
            <a:t> </a:t>
          </a:r>
          <a:r>
            <a:rPr lang="es-EC" sz="2000" b="0" kern="1200" dirty="0" smtClean="0">
              <a:latin typeface="Times New Roman" panose="02020603050405020304" pitchFamily="18" charset="0"/>
              <a:cs typeface="Times New Roman" panose="02020603050405020304" pitchFamily="18" charset="0"/>
            </a:rPr>
            <a:t>Taller de buenas prácticas agrícolas</a:t>
          </a:r>
          <a:endParaRPr lang="es-EC" sz="2000" b="0" kern="1200" dirty="0">
            <a:latin typeface="Times New Roman" panose="02020603050405020304" pitchFamily="18" charset="0"/>
            <a:cs typeface="Times New Roman" panose="02020603050405020304" pitchFamily="18" charset="0"/>
          </a:endParaRPr>
        </a:p>
      </dsp:txBody>
      <dsp:txXfrm>
        <a:off x="0" y="146638"/>
        <a:ext cx="10986108" cy="2088450"/>
      </dsp:txXfrm>
    </dsp:sp>
    <dsp:sp modelId="{9F617C16-7E4F-4931-A57B-83CAB2212B5A}">
      <dsp:nvSpPr>
        <dsp:cNvPr id="0" name=""/>
        <dsp:cNvSpPr/>
      </dsp:nvSpPr>
      <dsp:spPr>
        <a:xfrm>
          <a:off x="17044" y="0"/>
          <a:ext cx="7266465" cy="896491"/>
        </a:xfrm>
        <a:prstGeom prst="roundRect">
          <a:avLst/>
        </a:prstGeom>
        <a:solidFill>
          <a:schemeClr val="lt1"/>
        </a:solidFill>
        <a:ln w="28575" cap="rnd"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90674" tIns="0" rIns="290674" bIns="0" numCol="1" spcCol="1270" anchor="ctr" anchorCtr="0">
          <a:noAutofit/>
        </a:bodyPr>
        <a:lstStyle/>
        <a:p>
          <a:pPr lvl="0" algn="l" defTabSz="889000">
            <a:lnSpc>
              <a:spcPct val="90000"/>
            </a:lnSpc>
            <a:spcBef>
              <a:spcPct val="0"/>
            </a:spcBef>
            <a:spcAft>
              <a:spcPct val="35000"/>
            </a:spcAft>
          </a:pPr>
          <a:r>
            <a:rPr lang="es-EC" sz="2000" b="1" kern="1200" dirty="0" smtClean="0">
              <a:latin typeface="Times New Roman" panose="02020603050405020304" pitchFamily="18" charset="0"/>
              <a:cs typeface="Times New Roman" panose="02020603050405020304" pitchFamily="18" charset="0"/>
            </a:rPr>
            <a:t>PROYECTO 1: </a:t>
          </a:r>
          <a:r>
            <a:rPr lang="es-EC" sz="2000" b="1" kern="1200" dirty="0" smtClean="0">
              <a:solidFill>
                <a:schemeClr val="accent5">
                  <a:lumMod val="75000"/>
                </a:schemeClr>
              </a:solidFill>
              <a:latin typeface="Times New Roman" panose="02020603050405020304" pitchFamily="18" charset="0"/>
              <a:cs typeface="Times New Roman" panose="02020603050405020304" pitchFamily="18" charset="0"/>
            </a:rPr>
            <a:t>Buenas prácticas ambientales.</a:t>
          </a:r>
          <a:endParaRPr lang="es-EC" sz="2000" b="1" kern="1200" dirty="0">
            <a:solidFill>
              <a:schemeClr val="accent5">
                <a:lumMod val="75000"/>
              </a:schemeClr>
            </a:solidFill>
            <a:latin typeface="Times New Roman" panose="02020603050405020304" pitchFamily="18" charset="0"/>
            <a:cs typeface="Times New Roman" panose="02020603050405020304" pitchFamily="18" charset="0"/>
          </a:endParaRPr>
        </a:p>
      </dsp:txBody>
      <dsp:txXfrm>
        <a:off x="60807" y="43763"/>
        <a:ext cx="7178939" cy="808965"/>
      </dsp:txXfrm>
    </dsp:sp>
    <dsp:sp modelId="{42797B2E-36CC-4498-997D-4D1C5ECE927C}">
      <dsp:nvSpPr>
        <dsp:cNvPr id="0" name=""/>
        <dsp:cNvSpPr/>
      </dsp:nvSpPr>
      <dsp:spPr>
        <a:xfrm>
          <a:off x="0" y="2650411"/>
          <a:ext cx="10986108" cy="1807312"/>
        </a:xfrm>
        <a:prstGeom prst="rect">
          <a:avLst/>
        </a:prstGeom>
        <a:solidFill>
          <a:schemeClr val="lt1">
            <a:alpha val="90000"/>
            <a:hueOff val="0"/>
            <a:satOff val="0"/>
            <a:lumOff val="0"/>
            <a:alphaOff val="0"/>
          </a:schemeClr>
        </a:solidFill>
        <a:ln w="15875" cap="rnd" cmpd="sng" algn="ctr">
          <a:solidFill>
            <a:schemeClr val="accent5">
              <a:hueOff val="4808133"/>
              <a:satOff val="-9764"/>
              <a:lumOff val="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2644" tIns="1062228" rIns="852644" bIns="142240" numCol="1" spcCol="1270" anchor="t" anchorCtr="0">
          <a:noAutofit/>
        </a:bodyPr>
        <a:lstStyle/>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1:</a:t>
          </a:r>
          <a:r>
            <a:rPr lang="es-EC" sz="2000" kern="1200" dirty="0" smtClean="0">
              <a:latin typeface="Times New Roman" panose="02020603050405020304" pitchFamily="18" charset="0"/>
              <a:cs typeface="Times New Roman" panose="02020603050405020304" pitchFamily="18" charset="0"/>
            </a:rPr>
            <a:t> Obtención de señalética</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2:</a:t>
          </a:r>
          <a:r>
            <a:rPr lang="es-EC" sz="2000" kern="1200" dirty="0" smtClean="0">
              <a:latin typeface="Times New Roman" panose="02020603050405020304" pitchFamily="18" charset="0"/>
              <a:cs typeface="Times New Roman" panose="02020603050405020304" pitchFamily="18" charset="0"/>
            </a:rPr>
            <a:t> Implementación de señalética.</a:t>
          </a:r>
          <a:endParaRPr lang="es-EC" sz="2000" kern="1200" dirty="0">
            <a:latin typeface="Times New Roman" panose="02020603050405020304" pitchFamily="18" charset="0"/>
            <a:cs typeface="Times New Roman" panose="02020603050405020304" pitchFamily="18" charset="0"/>
          </a:endParaRPr>
        </a:p>
      </dsp:txBody>
      <dsp:txXfrm>
        <a:off x="0" y="2650411"/>
        <a:ext cx="10986108" cy="1807312"/>
      </dsp:txXfrm>
    </dsp:sp>
    <dsp:sp modelId="{21A1530A-F58D-49EC-961F-BB0501F60CA9}">
      <dsp:nvSpPr>
        <dsp:cNvPr id="0" name=""/>
        <dsp:cNvSpPr/>
      </dsp:nvSpPr>
      <dsp:spPr>
        <a:xfrm>
          <a:off x="0" y="2490013"/>
          <a:ext cx="8494833" cy="892683"/>
        </a:xfrm>
        <a:prstGeom prst="roundRect">
          <a:avLst/>
        </a:prstGeom>
        <a:solidFill>
          <a:schemeClr val="lt1"/>
        </a:solidFill>
        <a:ln w="28575" cap="rnd"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90674" tIns="0" rIns="290674" bIns="0" numCol="1" spcCol="1270" anchor="ctr" anchorCtr="0">
          <a:noAutofit/>
        </a:bodyPr>
        <a:lstStyle/>
        <a:p>
          <a:pPr lvl="0" algn="l" defTabSz="889000">
            <a:lnSpc>
              <a:spcPct val="90000"/>
            </a:lnSpc>
            <a:spcBef>
              <a:spcPct val="0"/>
            </a:spcBef>
            <a:spcAft>
              <a:spcPct val="35000"/>
            </a:spcAft>
          </a:pPr>
          <a:r>
            <a:rPr lang="es-EC" sz="2000" b="1" i="0" kern="1200" dirty="0" smtClean="0">
              <a:latin typeface="Times New Roman" panose="02020603050405020304" pitchFamily="18" charset="0"/>
              <a:cs typeface="Times New Roman" panose="02020603050405020304" pitchFamily="18" charset="0"/>
            </a:rPr>
            <a:t>PROYECTO 2: </a:t>
          </a:r>
          <a:r>
            <a:rPr lang="es-EC" sz="2000" b="1" kern="1200" dirty="0" smtClean="0">
              <a:solidFill>
                <a:schemeClr val="accent5">
                  <a:lumMod val="75000"/>
                </a:schemeClr>
              </a:solidFill>
              <a:latin typeface="Times New Roman" panose="02020603050405020304" pitchFamily="18" charset="0"/>
              <a:cs typeface="Times New Roman" panose="02020603050405020304" pitchFamily="18" charset="0"/>
            </a:rPr>
            <a:t>Proyecto de señalización de fuentes de captación.</a:t>
          </a:r>
          <a:endParaRPr lang="es-EC" sz="2000" b="1" i="0" kern="1200" dirty="0" smtClean="0">
            <a:solidFill>
              <a:schemeClr val="accent5">
                <a:lumMod val="75000"/>
              </a:schemeClr>
            </a:solidFill>
            <a:latin typeface="Times New Roman" panose="02020603050405020304" pitchFamily="18" charset="0"/>
            <a:cs typeface="Times New Roman" panose="02020603050405020304" pitchFamily="18" charset="0"/>
          </a:endParaRPr>
        </a:p>
      </dsp:txBody>
      <dsp:txXfrm>
        <a:off x="43577" y="2533590"/>
        <a:ext cx="8407679" cy="8055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FDB3F-BA4F-4722-9F1A-72835D2E48E3}">
      <dsp:nvSpPr>
        <dsp:cNvPr id="0" name=""/>
        <dsp:cNvSpPr/>
      </dsp:nvSpPr>
      <dsp:spPr>
        <a:xfrm>
          <a:off x="0" y="864278"/>
          <a:ext cx="9130005" cy="2405812"/>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2644" tIns="1353820" rIns="852644" bIns="142240" numCol="1" spcCol="1270" anchor="t" anchorCtr="0">
          <a:noAutofit/>
        </a:bodyPr>
        <a:lstStyle/>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1: </a:t>
          </a:r>
          <a:r>
            <a:rPr lang="es-EC" sz="2000" kern="1200" dirty="0" smtClean="0">
              <a:latin typeface="Times New Roman" panose="02020603050405020304" pitchFamily="18" charset="0"/>
              <a:cs typeface="Times New Roman" panose="02020603050405020304" pitchFamily="18" charset="0"/>
            </a:rPr>
            <a:t>Monitoreo sistemático de caudales.</a:t>
          </a:r>
          <a:endParaRPr lang="es-EC" sz="2000" b="0" kern="1200" dirty="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2:</a:t>
          </a:r>
          <a:r>
            <a:rPr lang="es-EC" sz="2000" kern="1200" dirty="0" smtClean="0">
              <a:latin typeface="Times New Roman" panose="02020603050405020304" pitchFamily="18" charset="0"/>
              <a:cs typeface="Times New Roman" panose="02020603050405020304" pitchFamily="18" charset="0"/>
            </a:rPr>
            <a:t> Monitoreo sistemático de áreas recuperadas.</a:t>
          </a:r>
          <a:endParaRPr lang="es-EC" sz="2000" b="0" kern="1200" dirty="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Actividad 3:</a:t>
          </a:r>
          <a:r>
            <a:rPr lang="es-EC" sz="2000" kern="1200" dirty="0" smtClean="0">
              <a:latin typeface="Times New Roman" panose="02020603050405020304" pitchFamily="18" charset="0"/>
              <a:cs typeface="Times New Roman" panose="02020603050405020304" pitchFamily="18" charset="0"/>
            </a:rPr>
            <a:t> Creación de la comisión de veeduría </a:t>
          </a:r>
          <a:endParaRPr lang="es-EC" sz="2000" b="0" kern="1200" dirty="0">
            <a:latin typeface="Times New Roman" panose="02020603050405020304" pitchFamily="18" charset="0"/>
            <a:cs typeface="Times New Roman" panose="02020603050405020304" pitchFamily="18" charset="0"/>
          </a:endParaRPr>
        </a:p>
      </dsp:txBody>
      <dsp:txXfrm>
        <a:off x="0" y="864278"/>
        <a:ext cx="9130005" cy="2405812"/>
      </dsp:txXfrm>
    </dsp:sp>
    <dsp:sp modelId="{9F617C16-7E4F-4931-A57B-83CAB2212B5A}">
      <dsp:nvSpPr>
        <dsp:cNvPr id="0" name=""/>
        <dsp:cNvSpPr/>
      </dsp:nvSpPr>
      <dsp:spPr>
        <a:xfrm>
          <a:off x="17044" y="648989"/>
          <a:ext cx="8085325" cy="1142587"/>
        </a:xfrm>
        <a:prstGeom prst="roundRect">
          <a:avLst/>
        </a:prstGeom>
        <a:solidFill>
          <a:schemeClr val="lt1"/>
        </a:solidFill>
        <a:ln w="28575" cap="rnd"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90674" tIns="0" rIns="290674" bIns="0" numCol="1" spcCol="1270" anchor="ctr" anchorCtr="0">
          <a:noAutofit/>
        </a:bodyPr>
        <a:lstStyle/>
        <a:p>
          <a:pPr lvl="0" algn="l" defTabSz="889000">
            <a:lnSpc>
              <a:spcPct val="90000"/>
            </a:lnSpc>
            <a:spcBef>
              <a:spcPct val="0"/>
            </a:spcBef>
            <a:spcAft>
              <a:spcPct val="35000"/>
            </a:spcAft>
          </a:pPr>
          <a:r>
            <a:rPr lang="es-EC" sz="2000" b="1" kern="1200" dirty="0" smtClean="0">
              <a:latin typeface="Times New Roman" panose="02020603050405020304" pitchFamily="18" charset="0"/>
              <a:cs typeface="Times New Roman" panose="02020603050405020304" pitchFamily="18" charset="0"/>
            </a:rPr>
            <a:t>PROYECTO 1: Monitoreo sistemático de las fuentes de agua.</a:t>
          </a:r>
          <a:endParaRPr lang="es-EC" sz="2000" b="1" kern="1200" dirty="0">
            <a:solidFill>
              <a:schemeClr val="accent5">
                <a:lumMod val="75000"/>
              </a:schemeClr>
            </a:solidFill>
            <a:latin typeface="Times New Roman" panose="02020603050405020304" pitchFamily="18" charset="0"/>
            <a:cs typeface="Times New Roman" panose="02020603050405020304" pitchFamily="18" charset="0"/>
          </a:endParaRPr>
        </a:p>
      </dsp:txBody>
      <dsp:txXfrm>
        <a:off x="72820" y="704765"/>
        <a:ext cx="7973773" cy="103103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5B7E8-E5C8-44C9-A43F-8DBF7C3FD0C4}" type="datetimeFigureOut">
              <a:rPr lang="es-EC" smtClean="0"/>
              <a:t>23/10/2017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B718C-C013-444D-8A92-9E153AC74312}" type="slidenum">
              <a:rPr lang="es-EC" smtClean="0"/>
              <a:t>‹Nº›</a:t>
            </a:fld>
            <a:endParaRPr lang="es-EC"/>
          </a:p>
        </p:txBody>
      </p:sp>
    </p:spTree>
    <p:extLst>
      <p:ext uri="{BB962C8B-B14F-4D97-AF65-F5344CB8AC3E}">
        <p14:creationId xmlns:p14="http://schemas.microsoft.com/office/powerpoint/2010/main" val="111532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D7B718C-C013-444D-8A92-9E153AC74312}" type="slidenum">
              <a:rPr lang="es-EC" smtClean="0"/>
              <a:t>2</a:t>
            </a:fld>
            <a:endParaRPr lang="es-EC"/>
          </a:p>
        </p:txBody>
      </p:sp>
    </p:spTree>
    <p:extLst>
      <p:ext uri="{BB962C8B-B14F-4D97-AF65-F5344CB8AC3E}">
        <p14:creationId xmlns:p14="http://schemas.microsoft.com/office/powerpoint/2010/main" val="1928935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Modelo SWAT: </a:t>
            </a:r>
            <a:r>
              <a:rPr lang="es-EC" dirty="0" err="1" smtClean="0"/>
              <a:t>Herram</a:t>
            </a:r>
            <a:r>
              <a:rPr lang="es-EC" baseline="0" dirty="0" smtClean="0"/>
              <a:t> </a:t>
            </a:r>
            <a:r>
              <a:rPr lang="es-EC" baseline="0" dirty="0" err="1" smtClean="0"/>
              <a:t>diseñ</a:t>
            </a:r>
            <a:r>
              <a:rPr lang="es-EC" baseline="0" dirty="0" smtClean="0"/>
              <a:t> evaluar manejo de suelo incidencia </a:t>
            </a:r>
            <a:r>
              <a:rPr lang="es-EC" baseline="0" dirty="0" err="1" smtClean="0"/>
              <a:t>rh</a:t>
            </a:r>
            <a:r>
              <a:rPr lang="es-EC" baseline="0" dirty="0" smtClean="0"/>
              <a:t>. </a:t>
            </a:r>
          </a:p>
          <a:p>
            <a:r>
              <a:rPr lang="es-EC" baseline="0" dirty="0" err="1" smtClean="0"/>
              <a:t>Calib</a:t>
            </a:r>
            <a:r>
              <a:rPr lang="es-EC" baseline="0" dirty="0" smtClean="0"/>
              <a:t>: ajuste </a:t>
            </a:r>
            <a:r>
              <a:rPr lang="es-EC" baseline="0" dirty="0" err="1" smtClean="0"/>
              <a:t>param</a:t>
            </a:r>
            <a:r>
              <a:rPr lang="es-EC" baseline="0" dirty="0" smtClean="0"/>
              <a:t> satisfactorio acorde a la realidad de la cuenca.</a:t>
            </a:r>
            <a:endParaRPr lang="es-EC" dirty="0"/>
          </a:p>
        </p:txBody>
      </p:sp>
      <p:sp>
        <p:nvSpPr>
          <p:cNvPr id="4" name="Marcador de número de diapositiva 3"/>
          <p:cNvSpPr>
            <a:spLocks noGrp="1"/>
          </p:cNvSpPr>
          <p:nvPr>
            <p:ph type="sldNum" sz="quarter" idx="10"/>
          </p:nvPr>
        </p:nvSpPr>
        <p:spPr/>
        <p:txBody>
          <a:bodyPr/>
          <a:lstStyle/>
          <a:p>
            <a:fld id="{3D7B718C-C013-444D-8A92-9E153AC74312}" type="slidenum">
              <a:rPr lang="es-EC" smtClean="0"/>
              <a:t>7</a:t>
            </a:fld>
            <a:endParaRPr lang="es-EC"/>
          </a:p>
        </p:txBody>
      </p:sp>
    </p:spTree>
    <p:extLst>
      <p:ext uri="{BB962C8B-B14F-4D97-AF65-F5344CB8AC3E}">
        <p14:creationId xmlns:p14="http://schemas.microsoft.com/office/powerpoint/2010/main" val="837411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Proyect</a:t>
            </a:r>
            <a:r>
              <a:rPr lang="es-EC" dirty="0" smtClean="0"/>
              <a:t> </a:t>
            </a:r>
            <a:r>
              <a:rPr lang="es-EC" dirty="0" err="1" smtClean="0"/>
              <a:t>us</a:t>
            </a:r>
            <a:r>
              <a:rPr lang="es-EC" dirty="0" smtClean="0"/>
              <a:t> . </a:t>
            </a:r>
            <a:r>
              <a:rPr lang="es-EC" dirty="0" err="1" smtClean="0"/>
              <a:t>Area</a:t>
            </a:r>
            <a:r>
              <a:rPr lang="es-EC" dirty="0" smtClean="0"/>
              <a:t> </a:t>
            </a:r>
            <a:r>
              <a:rPr lang="es-EC" dirty="0" err="1" smtClean="0"/>
              <a:t>reemplazda</a:t>
            </a:r>
            <a:r>
              <a:rPr lang="es-EC" dirty="0" smtClean="0"/>
              <a:t>. Una vez </a:t>
            </a:r>
            <a:r>
              <a:rPr lang="es-EC" dirty="0" err="1" smtClean="0"/>
              <a:t>proy</a:t>
            </a:r>
            <a:r>
              <a:rPr lang="es-EC" dirty="0" smtClean="0"/>
              <a:t>/simulación. Ajuste a las categorías del modelo con las de tipo </a:t>
            </a:r>
            <a:r>
              <a:rPr lang="es-EC" dirty="0" err="1" smtClean="0"/>
              <a:t>barr</a:t>
            </a:r>
            <a:r>
              <a:rPr lang="es-EC" dirty="0" smtClean="0"/>
              <a:t> y </a:t>
            </a:r>
            <a:r>
              <a:rPr lang="es-EC" dirty="0" err="1" smtClean="0"/>
              <a:t>zi</a:t>
            </a:r>
            <a:r>
              <a:rPr lang="es-EC" dirty="0" smtClean="0"/>
              <a:t>.</a:t>
            </a:r>
            <a:endParaRPr lang="es-EC" dirty="0"/>
          </a:p>
        </p:txBody>
      </p:sp>
      <p:sp>
        <p:nvSpPr>
          <p:cNvPr id="4" name="Marcador de número de diapositiva 3"/>
          <p:cNvSpPr>
            <a:spLocks noGrp="1"/>
          </p:cNvSpPr>
          <p:nvPr>
            <p:ph type="sldNum" sz="quarter" idx="10"/>
          </p:nvPr>
        </p:nvSpPr>
        <p:spPr/>
        <p:txBody>
          <a:bodyPr/>
          <a:lstStyle/>
          <a:p>
            <a:fld id="{3D7B718C-C013-444D-8A92-9E153AC74312}" type="slidenum">
              <a:rPr lang="es-EC" smtClean="0"/>
              <a:t>8</a:t>
            </a:fld>
            <a:endParaRPr lang="es-EC"/>
          </a:p>
        </p:txBody>
      </p:sp>
    </p:spTree>
    <p:extLst>
      <p:ext uri="{BB962C8B-B14F-4D97-AF65-F5344CB8AC3E}">
        <p14:creationId xmlns:p14="http://schemas.microsoft.com/office/powerpoint/2010/main" val="38572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3D7B718C-C013-444D-8A92-9E153AC74312}" type="slidenum">
              <a:rPr lang="es-EC" smtClean="0"/>
              <a:t>9</a:t>
            </a:fld>
            <a:endParaRPr lang="es-EC"/>
          </a:p>
        </p:txBody>
      </p:sp>
    </p:spTree>
    <p:extLst>
      <p:ext uri="{BB962C8B-B14F-4D97-AF65-F5344CB8AC3E}">
        <p14:creationId xmlns:p14="http://schemas.microsoft.com/office/powerpoint/2010/main" val="187777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P1: detener </a:t>
            </a:r>
            <a:r>
              <a:rPr lang="es-EC" dirty="0" err="1" smtClean="0"/>
              <a:t>proces</a:t>
            </a:r>
            <a:r>
              <a:rPr lang="es-EC" dirty="0" smtClean="0"/>
              <a:t> </a:t>
            </a:r>
            <a:r>
              <a:rPr lang="es-EC" dirty="0" err="1" smtClean="0"/>
              <a:t>degradadción</a:t>
            </a:r>
            <a:r>
              <a:rPr lang="es-EC" dirty="0" smtClean="0"/>
              <a:t> áreas deterioradas antrópicos.</a:t>
            </a:r>
            <a:endParaRPr lang="es-EC" dirty="0"/>
          </a:p>
        </p:txBody>
      </p:sp>
      <p:sp>
        <p:nvSpPr>
          <p:cNvPr id="4" name="Marcador de número de diapositiva 3"/>
          <p:cNvSpPr>
            <a:spLocks noGrp="1"/>
          </p:cNvSpPr>
          <p:nvPr>
            <p:ph type="sldNum" sz="quarter" idx="10"/>
          </p:nvPr>
        </p:nvSpPr>
        <p:spPr/>
        <p:txBody>
          <a:bodyPr/>
          <a:lstStyle/>
          <a:p>
            <a:fld id="{3D7B718C-C013-444D-8A92-9E153AC74312}" type="slidenum">
              <a:rPr lang="es-EC" smtClean="0"/>
              <a:t>23</a:t>
            </a:fld>
            <a:endParaRPr lang="es-EC"/>
          </a:p>
        </p:txBody>
      </p:sp>
    </p:spTree>
    <p:extLst>
      <p:ext uri="{BB962C8B-B14F-4D97-AF65-F5344CB8AC3E}">
        <p14:creationId xmlns:p14="http://schemas.microsoft.com/office/powerpoint/2010/main" val="155895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falencias en gestión Monitorear el</a:t>
            </a:r>
            <a:r>
              <a:rPr lang="es-EC" baseline="0" dirty="0" smtClean="0"/>
              <a:t> estado de las </a:t>
            </a:r>
            <a:r>
              <a:rPr lang="es-EC" baseline="0" dirty="0" err="1" smtClean="0"/>
              <a:t>fh</a:t>
            </a:r>
            <a:r>
              <a:rPr lang="es-EC" baseline="0" dirty="0" smtClean="0"/>
              <a:t> conforme art70 y 78. parte activa en plan de mejoras art 51 </a:t>
            </a:r>
            <a:endParaRPr lang="es-EC" dirty="0"/>
          </a:p>
        </p:txBody>
      </p:sp>
      <p:sp>
        <p:nvSpPr>
          <p:cNvPr id="4" name="Marcador de número de diapositiva 3"/>
          <p:cNvSpPr>
            <a:spLocks noGrp="1"/>
          </p:cNvSpPr>
          <p:nvPr>
            <p:ph type="sldNum" sz="quarter" idx="10"/>
          </p:nvPr>
        </p:nvSpPr>
        <p:spPr/>
        <p:txBody>
          <a:bodyPr/>
          <a:lstStyle/>
          <a:p>
            <a:fld id="{3D7B718C-C013-444D-8A92-9E153AC74312}" type="slidenum">
              <a:rPr lang="es-EC" smtClean="0"/>
              <a:t>25</a:t>
            </a:fld>
            <a:endParaRPr lang="es-EC"/>
          </a:p>
        </p:txBody>
      </p:sp>
    </p:spTree>
    <p:extLst>
      <p:ext uri="{BB962C8B-B14F-4D97-AF65-F5344CB8AC3E}">
        <p14:creationId xmlns:p14="http://schemas.microsoft.com/office/powerpoint/2010/main" val="428427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3D7B718C-C013-444D-8A92-9E153AC74312}" type="slidenum">
              <a:rPr lang="es-EC" smtClean="0"/>
              <a:t>30</a:t>
            </a:fld>
            <a:endParaRPr lang="es-EC"/>
          </a:p>
        </p:txBody>
      </p:sp>
    </p:spTree>
    <p:extLst>
      <p:ext uri="{BB962C8B-B14F-4D97-AF65-F5344CB8AC3E}">
        <p14:creationId xmlns:p14="http://schemas.microsoft.com/office/powerpoint/2010/main" val="336614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55540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505316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F7313BD-8714-4C60-BE63-09A3EBA4EBEB}" type="slidenum">
              <a:rPr lang="es-EC" smtClean="0"/>
              <a:pPr/>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86137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180526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F7313BD-8714-4C60-BE63-09A3EBA4EBEB}" type="slidenum">
              <a:rPr lang="es-EC" smtClean="0"/>
              <a:pPr/>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75220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24369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2255755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412463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98829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384888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260300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21842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239006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882648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301655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B9C0560-1A82-47F8-A455-AFB47A563DB8}" type="datetimeFigureOut">
              <a:rPr lang="es-EC" smtClean="0"/>
              <a:pPr/>
              <a:t>23/10/2017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F7313BD-8714-4C60-BE63-09A3EBA4EBEB}" type="slidenum">
              <a:rPr lang="es-EC" smtClean="0"/>
              <a:pPr/>
              <a:t>‹Nº›</a:t>
            </a:fld>
            <a:endParaRPr lang="es-EC"/>
          </a:p>
        </p:txBody>
      </p:sp>
    </p:spTree>
    <p:extLst>
      <p:ext uri="{BB962C8B-B14F-4D97-AF65-F5344CB8AC3E}">
        <p14:creationId xmlns:p14="http://schemas.microsoft.com/office/powerpoint/2010/main" val="257890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B9C0560-1A82-47F8-A455-AFB47A563DB8}" type="datetimeFigureOut">
              <a:rPr lang="es-EC" smtClean="0"/>
              <a:pPr/>
              <a:t>23/10/2017</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F7313BD-8714-4C60-BE63-09A3EBA4EBEB}" type="slidenum">
              <a:rPr lang="es-EC" smtClean="0"/>
              <a:pPr/>
              <a:t>‹Nº›</a:t>
            </a:fld>
            <a:endParaRPr lang="es-EC"/>
          </a:p>
        </p:txBody>
      </p:sp>
    </p:spTree>
    <p:extLst>
      <p:ext uri="{BB962C8B-B14F-4D97-AF65-F5344CB8AC3E}">
        <p14:creationId xmlns:p14="http://schemas.microsoft.com/office/powerpoint/2010/main" val="1719037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16.png"/><Relationship Id="rId5" Type="http://schemas.openxmlformats.org/officeDocument/2006/relationships/diagramLayout" Target="../diagrams/layout3.xml"/><Relationship Id="rId10" Type="http://schemas.openxmlformats.org/officeDocument/2006/relationships/image" Target="../media/image15.png"/><Relationship Id="rId4" Type="http://schemas.openxmlformats.org/officeDocument/2006/relationships/diagramData" Target="../diagrams/data3.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20214" y="542815"/>
            <a:ext cx="9144000" cy="1758349"/>
          </a:xfrm>
        </p:spPr>
        <p:txBody>
          <a:bodyPr>
            <a:normAutofit fontScale="90000"/>
          </a:bodyPr>
          <a:lstStyle/>
          <a:p>
            <a:pPr algn="ctr"/>
            <a:r>
              <a:rPr lang="es-EC" sz="3200" b="1" dirty="0" smtClean="0">
                <a:solidFill>
                  <a:schemeClr val="accent1">
                    <a:lumMod val="75000"/>
                  </a:schemeClr>
                </a:solidFill>
                <a:latin typeface="Times New Roman" panose="02020603050405020304" pitchFamily="18" charset="0"/>
                <a:cs typeface="Times New Roman" panose="02020603050405020304" pitchFamily="18" charset="0"/>
              </a:rPr>
              <a:t>UNIVERSIDAD TÉCNICA DEL NORTE.</a:t>
            </a:r>
            <a:r>
              <a:rPr lang="es-EC" sz="3200" b="1" dirty="0" smtClean="0">
                <a:latin typeface="Times New Roman" panose="02020603050405020304" pitchFamily="18" charset="0"/>
                <a:cs typeface="Times New Roman" panose="02020603050405020304" pitchFamily="18" charset="0"/>
              </a:rPr>
              <a:t/>
            </a:r>
            <a:br>
              <a:rPr lang="es-EC" sz="3200" b="1" dirty="0" smtClean="0">
                <a:latin typeface="Times New Roman" panose="02020603050405020304" pitchFamily="18" charset="0"/>
                <a:cs typeface="Times New Roman" panose="02020603050405020304" pitchFamily="18" charset="0"/>
              </a:rPr>
            </a:br>
            <a:r>
              <a:rPr lang="es-EC" sz="3200" b="1" dirty="0" smtClean="0">
                <a:solidFill>
                  <a:schemeClr val="tx1"/>
                </a:solidFill>
                <a:latin typeface="Times New Roman" panose="02020603050405020304" pitchFamily="18" charset="0"/>
                <a:cs typeface="Times New Roman" panose="02020603050405020304" pitchFamily="18" charset="0"/>
              </a:rPr>
              <a:t>F</a:t>
            </a:r>
            <a:r>
              <a:rPr lang="es-EC" sz="2700" b="1" dirty="0" smtClean="0">
                <a:solidFill>
                  <a:schemeClr val="tx1"/>
                </a:solidFill>
                <a:latin typeface="Times New Roman" panose="02020603050405020304" pitchFamily="18" charset="0"/>
                <a:cs typeface="Times New Roman" panose="02020603050405020304" pitchFamily="18" charset="0"/>
              </a:rPr>
              <a:t>acultad De Ingeniería En Ciencias Agropecuarias Y Ambientales</a:t>
            </a:r>
            <a:r>
              <a:rPr lang="es-EC" sz="2700" b="1" i="1" dirty="0" smtClean="0">
                <a:solidFill>
                  <a:schemeClr val="tx1"/>
                </a:solidFill>
                <a:latin typeface="Times New Roman" panose="02020603050405020304" pitchFamily="18" charset="0"/>
                <a:cs typeface="Times New Roman" panose="02020603050405020304" pitchFamily="18" charset="0"/>
              </a:rPr>
              <a:t/>
            </a:r>
            <a:br>
              <a:rPr lang="es-EC" sz="2700" b="1" i="1" dirty="0" smtClean="0">
                <a:solidFill>
                  <a:schemeClr val="tx1"/>
                </a:solidFill>
                <a:latin typeface="Times New Roman" panose="02020603050405020304" pitchFamily="18" charset="0"/>
                <a:cs typeface="Times New Roman" panose="02020603050405020304" pitchFamily="18" charset="0"/>
              </a:rPr>
            </a:br>
            <a:r>
              <a:rPr lang="es-EC" sz="2700" b="1" i="1" dirty="0" smtClean="0">
                <a:solidFill>
                  <a:schemeClr val="tx1"/>
                </a:solidFill>
                <a:latin typeface="Times New Roman" panose="02020603050405020304" pitchFamily="18" charset="0"/>
                <a:cs typeface="Times New Roman" panose="02020603050405020304" pitchFamily="18" charset="0"/>
              </a:rPr>
              <a:t>Escuela de Ingeniería en Recursos Naturales Renovables</a:t>
            </a:r>
            <a:r>
              <a:rPr lang="es-EC" sz="3200" b="1" dirty="0" smtClean="0">
                <a:solidFill>
                  <a:schemeClr val="tx1"/>
                </a:solidFill>
                <a:latin typeface="Times New Roman" panose="02020603050405020304" pitchFamily="18" charset="0"/>
                <a:cs typeface="Times New Roman" panose="02020603050405020304" pitchFamily="18" charset="0"/>
              </a:rPr>
              <a:t/>
            </a:r>
            <a:br>
              <a:rPr lang="es-EC" sz="3200" b="1" dirty="0" smtClean="0">
                <a:solidFill>
                  <a:schemeClr val="tx1"/>
                </a:solidFill>
                <a:latin typeface="Times New Roman" panose="02020603050405020304" pitchFamily="18" charset="0"/>
                <a:cs typeface="Times New Roman" panose="02020603050405020304" pitchFamily="18" charset="0"/>
              </a:rPr>
            </a:br>
            <a:endParaRPr lang="es-EC" sz="3200" b="1" dirty="0">
              <a:solidFill>
                <a:schemeClr val="tx1"/>
              </a:solidFill>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2048815" y="3343701"/>
            <a:ext cx="8896689" cy="1460311"/>
          </a:xfrm>
        </p:spPr>
        <p:txBody>
          <a:bodyPr>
            <a:normAutofit fontScale="85000" lnSpcReduction="20000"/>
          </a:bodyPr>
          <a:lstStyle/>
          <a:p>
            <a:pPr algn="just"/>
            <a:r>
              <a:rPr lang="es-EC" sz="2200" b="1" dirty="0">
                <a:latin typeface="Times New Roman" panose="02020603050405020304" pitchFamily="18" charset="0"/>
                <a:cs typeface="Times New Roman" panose="02020603050405020304" pitchFamily="18" charset="0"/>
              </a:rPr>
              <a:t>MODELAMIENTO DEL SERVICIO ECOSISTÉMICO DE SUMINISTRO HÍDRICO ANTE UN ESCENARIO PROSPECTIVO DE MINERÍA EN LA MICROCUENCA DEL RÍO CHALGUAYACU, COTACACHI-IMBABURA</a:t>
            </a:r>
          </a:p>
          <a:p>
            <a:pPr algn="ctr"/>
            <a:endParaRPr lang="es-EC" b="1" dirty="0" smtClean="0">
              <a:solidFill>
                <a:schemeClr val="tx1"/>
              </a:solidFill>
              <a:latin typeface="Times New Roman" panose="02020603050405020304" pitchFamily="18" charset="0"/>
              <a:cs typeface="Times New Roman" panose="02020603050405020304" pitchFamily="18" charset="0"/>
            </a:endParaRPr>
          </a:p>
          <a:p>
            <a:pPr algn="r"/>
            <a:r>
              <a:rPr lang="es-EC" b="1" dirty="0" smtClean="0">
                <a:solidFill>
                  <a:schemeClr val="tx1"/>
                </a:solidFill>
                <a:latin typeface="Times New Roman" panose="02020603050405020304" pitchFamily="18" charset="0"/>
                <a:cs typeface="Times New Roman" panose="02020603050405020304" pitchFamily="18" charset="0"/>
              </a:rPr>
              <a:t>Autor: </a:t>
            </a:r>
            <a:r>
              <a:rPr lang="es-EC" dirty="0">
                <a:solidFill>
                  <a:schemeClr val="tx1"/>
                </a:solidFill>
                <a:latin typeface="Times New Roman" panose="02020603050405020304" pitchFamily="18" charset="0"/>
                <a:cs typeface="Times New Roman" panose="02020603050405020304" pitchFamily="18" charset="0"/>
              </a:rPr>
              <a:t>M</a:t>
            </a:r>
            <a:r>
              <a:rPr lang="es-EC" dirty="0" smtClean="0">
                <a:solidFill>
                  <a:schemeClr val="tx1"/>
                </a:solidFill>
                <a:latin typeface="Times New Roman" panose="02020603050405020304" pitchFamily="18" charset="0"/>
                <a:cs typeface="Times New Roman" panose="02020603050405020304" pitchFamily="18" charset="0"/>
              </a:rPr>
              <a:t>eneses Yépez Gabriel Andrés.</a:t>
            </a:r>
          </a:p>
          <a:p>
            <a:endParaRPr lang="es-EC" dirty="0"/>
          </a:p>
        </p:txBody>
      </p:sp>
      <p:sp>
        <p:nvSpPr>
          <p:cNvPr id="4" name="CuadroTexto 3"/>
          <p:cNvSpPr txBox="1"/>
          <p:nvPr/>
        </p:nvSpPr>
        <p:spPr>
          <a:xfrm>
            <a:off x="2213557" y="2153398"/>
            <a:ext cx="835731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a:latin typeface="Times New Roman" panose="02020603050405020304" pitchFamily="18" charset="0"/>
                <a:cs typeface="Times New Roman" panose="02020603050405020304" pitchFamily="18" charset="0"/>
              </a:rPr>
              <a:t>“Valoración Ecológico-Económica de los servicios Ecosistémicos hídricos en condiciones de cambio climático en los Ecosistemas sub-tropicales y andinos del Ecuador (V5E)” </a:t>
            </a:r>
          </a:p>
        </p:txBody>
      </p:sp>
      <p:pic>
        <p:nvPicPr>
          <p:cNvPr id="5" name="Imagen 4"/>
          <p:cNvPicPr>
            <a:picLocks noChangeAspect="1"/>
          </p:cNvPicPr>
          <p:nvPr/>
        </p:nvPicPr>
        <p:blipFill>
          <a:blip r:embed="rId2"/>
          <a:stretch>
            <a:fillRect/>
          </a:stretch>
        </p:blipFill>
        <p:spPr>
          <a:xfrm>
            <a:off x="0" y="4974608"/>
            <a:ext cx="12192000" cy="1883392"/>
          </a:xfrm>
          <a:prstGeom prst="rect">
            <a:avLst/>
          </a:prstGeom>
        </p:spPr>
      </p:pic>
    </p:spTree>
    <p:extLst>
      <p:ext uri="{BB962C8B-B14F-4D97-AF65-F5344CB8AC3E}">
        <p14:creationId xmlns:p14="http://schemas.microsoft.com/office/powerpoint/2010/main" val="3021850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85431" y="3030426"/>
            <a:ext cx="3519116" cy="859186"/>
          </a:xfrm>
          <a:ln>
            <a:noFill/>
          </a:ln>
        </p:spPr>
        <p:style>
          <a:lnRef idx="2">
            <a:schemeClr val="accent2"/>
          </a:lnRef>
          <a:fillRef idx="1">
            <a:schemeClr val="lt1"/>
          </a:fillRef>
          <a:effectRef idx="0">
            <a:schemeClr val="accent2"/>
          </a:effectRef>
          <a:fontRef idx="minor">
            <a:schemeClr val="dk1"/>
          </a:fontRef>
        </p:style>
        <p:txBody>
          <a:bodyPr/>
          <a:lstStyle/>
          <a:p>
            <a:r>
              <a:rPr lang="es-EC"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RESULTADOS </a:t>
            </a:r>
            <a:endParaRPr lang="es-EC"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177632" y="4443080"/>
            <a:ext cx="12014368" cy="2414920"/>
          </a:xfrm>
          <a:prstGeom prst="rect">
            <a:avLst/>
          </a:prstGeom>
        </p:spPr>
      </p:pic>
    </p:spTree>
    <p:extLst>
      <p:ext uri="{BB962C8B-B14F-4D97-AF65-F5344CB8AC3E}">
        <p14:creationId xmlns:p14="http://schemas.microsoft.com/office/powerpoint/2010/main" val="1506527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7126" y="407541"/>
            <a:ext cx="9397561" cy="793463"/>
          </a:xfrm>
          <a:ln>
            <a:no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s-EC" sz="28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Simulación </a:t>
            </a:r>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inicial de la microcuenca del río Chalguayacu</a:t>
            </a:r>
          </a:p>
        </p:txBody>
      </p:sp>
      <p:sp>
        <p:nvSpPr>
          <p:cNvPr id="3" name="Marcador de contenido 2"/>
          <p:cNvSpPr>
            <a:spLocks noGrp="1"/>
          </p:cNvSpPr>
          <p:nvPr>
            <p:ph idx="1"/>
          </p:nvPr>
        </p:nvSpPr>
        <p:spPr>
          <a:xfrm>
            <a:off x="745958" y="1201004"/>
            <a:ext cx="10758654" cy="4710218"/>
          </a:xfrm>
        </p:spPr>
        <p:txBody>
          <a:bodyPr/>
          <a:lstStyle/>
          <a:p>
            <a:pPr marL="0" indent="0" algn="just">
              <a:buNone/>
            </a:pPr>
            <a:r>
              <a:rPr lang="es-EC" dirty="0" smtClean="0">
                <a:latin typeface="Times New Roman" panose="02020603050405020304" pitchFamily="18" charset="0"/>
                <a:cs typeface="Times New Roman" panose="02020603050405020304" pitchFamily="18" charset="0"/>
              </a:rPr>
              <a:t>La simulación mostró datos mensuales de , precipitación </a:t>
            </a:r>
            <a:r>
              <a:rPr lang="es-EC" dirty="0">
                <a:latin typeface="Times New Roman" panose="02020603050405020304" pitchFamily="18" charset="0"/>
                <a:cs typeface="Times New Roman" panose="02020603050405020304" pitchFamily="18" charset="0"/>
              </a:rPr>
              <a:t>(PREC), caudal superficial (SURQ), caudal lateral (LATQ), caudal subterráneo (GWQ), percolación (PERCOLATE), contenido inicial de agua en el suelo (SW), evapotranspiración real (ET), evapotranspiración potencial (ETP), y caudal total mensual (WATER YIELD</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519197723"/>
              </p:ext>
            </p:extLst>
          </p:nvPr>
        </p:nvGraphicFramePr>
        <p:xfrm>
          <a:off x="859809" y="2352463"/>
          <a:ext cx="10432546" cy="4402455"/>
        </p:xfrm>
        <a:graphic>
          <a:graphicData uri="http://schemas.openxmlformats.org/drawingml/2006/table">
            <a:tbl>
              <a:tblPr firstRow="1" firstCol="1" bandRow="1">
                <a:tableStyleId>{74C1A8A3-306A-4EB7-A6B1-4F7E0EB9C5D6}</a:tableStyleId>
              </a:tblPr>
              <a:tblGrid>
                <a:gridCol w="1856095"/>
                <a:gridCol w="1064525"/>
                <a:gridCol w="982639"/>
                <a:gridCol w="941696"/>
                <a:gridCol w="766143"/>
                <a:gridCol w="1526681"/>
                <a:gridCol w="691470"/>
                <a:gridCol w="709666"/>
                <a:gridCol w="866577"/>
                <a:gridCol w="1027054"/>
              </a:tblGrid>
              <a:tr h="337777">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MES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PREC</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SURQ</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LATQ</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GWQ</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PERCOLATE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SW</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ET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PET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WATER</a:t>
                      </a:r>
                    </a:p>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YIELD</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(mm)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ENERO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239.75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4.98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97.16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63.69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98.8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70.65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43.68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80.4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167.62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FEBRERO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218.78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25.15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79.6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69.86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66.95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70.21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46.63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102.72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176.82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MARZO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287.68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23.81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107.76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79.05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103.29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65.8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56.25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106.07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213.51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ABRIL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266.06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18.57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96.23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79.94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83.98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70.26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59.12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100.42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197.91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MAYO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161.88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5.51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63.3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79.03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44.09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70.72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52.78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97.13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151.36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JUNIO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78.43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32.03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59.98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15.35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68.37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38.17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82.45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96.35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8088">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JULIO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26.66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0.08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9.66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37.53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4.19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50.63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31.39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123.89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50.26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AGOSTO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32.19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0.28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11.05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10.66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3.52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46.94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20.92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100.57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24.41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SEPTIEMBRE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64.2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20.94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4.99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6.89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56.52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26.11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99.38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28.16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OCTUBRE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30.45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0.95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12.62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4.89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5.47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41.13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27.25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140.8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19.96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NOVIEMBRE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153.59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13.44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45.38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4.82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31.65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70.68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28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112.95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64.8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r h="160084">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DICIEMBRE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149.21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3.56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53.8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19.73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51.98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66.75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43.89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106.88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78.3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30" marR="57630" marT="0" marB="0" anchor="ctr"/>
                </a:tc>
              </a:tr>
            </a:tbl>
          </a:graphicData>
        </a:graphic>
      </p:graphicFrame>
    </p:spTree>
    <p:extLst>
      <p:ext uri="{BB962C8B-B14F-4D97-AF65-F5344CB8AC3E}">
        <p14:creationId xmlns:p14="http://schemas.microsoft.com/office/powerpoint/2010/main" val="2071986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2449" y="392098"/>
            <a:ext cx="9634868" cy="1280890"/>
          </a:xfrm>
          <a:ln>
            <a:no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s-EC" sz="31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CALIBRACIÓN DE DATOS </a:t>
            </a:r>
            <a:r>
              <a:rPr lang="es-EC" sz="3200" dirty="0" smtClean="0">
                <a:latin typeface="Times New Roman" panose="02020603050405020304" pitchFamily="18" charset="0"/>
                <a:cs typeface="Times New Roman" panose="02020603050405020304" pitchFamily="18" charset="0"/>
              </a:rPr>
              <a:t/>
            </a:r>
            <a:br>
              <a:rPr lang="es-EC" sz="3200" dirty="0" smtClean="0">
                <a:latin typeface="Times New Roman" panose="02020603050405020304" pitchFamily="18" charset="0"/>
                <a:cs typeface="Times New Roman" panose="02020603050405020304" pitchFamily="18" charset="0"/>
              </a:rPr>
            </a:br>
            <a:r>
              <a:rPr lang="es-EC" sz="3200" dirty="0" smtClean="0">
                <a:solidFill>
                  <a:srgbClr val="002060"/>
                </a:solidFill>
                <a:latin typeface="Times New Roman" panose="02020603050405020304" pitchFamily="18" charset="0"/>
                <a:cs typeface="Times New Roman" panose="02020603050405020304" pitchFamily="18" charset="0"/>
              </a:rPr>
              <a:t>Calibración de datos en la subcuenca del río Guayllabamba</a:t>
            </a:r>
            <a:endParaRPr lang="es-EC" sz="3200" dirty="0">
              <a:solidFill>
                <a:srgbClr val="002060"/>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3165338" y="1853092"/>
            <a:ext cx="3788916" cy="4898895"/>
          </a:xfrm>
          <a:prstGeom prst="rect">
            <a:avLst/>
          </a:prstGeom>
        </p:spPr>
      </p:pic>
      <p:sp>
        <p:nvSpPr>
          <p:cNvPr id="5" name="CuadroTexto 4"/>
          <p:cNvSpPr txBox="1"/>
          <p:nvPr/>
        </p:nvSpPr>
        <p:spPr>
          <a:xfrm>
            <a:off x="313898" y="2064434"/>
            <a:ext cx="2852382"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24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Interface </a:t>
            </a:r>
            <a:r>
              <a:rPr lang="es-EC" sz="240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Swat</a:t>
            </a:r>
            <a:r>
              <a:rPr lang="es-EC" sz="24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-Cup</a:t>
            </a:r>
            <a:endParaRPr lang="es-EC"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CuadroTexto 6"/>
          <p:cNvSpPr txBox="1"/>
          <p:nvPr/>
        </p:nvSpPr>
        <p:spPr>
          <a:xfrm>
            <a:off x="686018" y="3840875"/>
            <a:ext cx="2316489" cy="923330"/>
          </a:xfrm>
          <a:prstGeom prst="wedgeRectCallout">
            <a:avLst>
              <a:gd name="adj1" fmla="val 71076"/>
              <a:gd name="adj2" fmla="val -119307"/>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s-EC" dirty="0">
                <a:latin typeface="Times New Roman" panose="02020603050405020304" pitchFamily="18" charset="0"/>
                <a:cs typeface="Times New Roman" panose="02020603050405020304" pitchFamily="18" charset="0"/>
              </a:rPr>
              <a:t>E</a:t>
            </a:r>
            <a:r>
              <a:rPr lang="es-EC" dirty="0" smtClean="0">
                <a:latin typeface="Times New Roman" panose="02020603050405020304" pitchFamily="18" charset="0"/>
                <a:cs typeface="Times New Roman" panose="02020603050405020304" pitchFamily="18" charset="0"/>
              </a:rPr>
              <a:t>stación </a:t>
            </a:r>
            <a:r>
              <a:rPr lang="es-EC" dirty="0">
                <a:latin typeface="Times New Roman" panose="02020603050405020304" pitchFamily="18" charset="0"/>
                <a:cs typeface="Times New Roman" panose="02020603050405020304" pitchFamily="18" charset="0"/>
              </a:rPr>
              <a:t>hidrométrica Guayllabamba DJ </a:t>
            </a:r>
            <a:r>
              <a:rPr lang="es-EC" dirty="0" err="1" smtClean="0">
                <a:latin typeface="Times New Roman" panose="02020603050405020304" pitchFamily="18" charset="0"/>
                <a:cs typeface="Times New Roman" panose="02020603050405020304" pitchFamily="18" charset="0"/>
              </a:rPr>
              <a:t>Alambí</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699152228"/>
              </p:ext>
            </p:extLst>
          </p:nvPr>
        </p:nvGraphicFramePr>
        <p:xfrm>
          <a:off x="6954255" y="1987581"/>
          <a:ext cx="5142212" cy="4557596"/>
        </p:xfrm>
        <a:graphic>
          <a:graphicData uri="http://schemas.openxmlformats.org/drawingml/2006/table">
            <a:tbl>
              <a:tblPr firstRow="1" firstCol="1" bandRow="1">
                <a:tableStyleId>{7DF18680-E054-41AD-8BC1-D1AEF772440D}</a:tableStyleId>
              </a:tblPr>
              <a:tblGrid>
                <a:gridCol w="1900987"/>
                <a:gridCol w="1657941"/>
                <a:gridCol w="1583284"/>
              </a:tblGrid>
              <a:tr h="594039">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NOMBRE DEL PARÁMETRO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SIMULACIÓN INICIAL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CALIBRADO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CN2.mgt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78</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0.16</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ALPHA_BF.gw</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0.048</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0.1</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GW_DELAY.gw</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31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55.199997</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GWQMN.gw</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1000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1.96</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GW_REVAP.gw</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0.02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0.052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err="1">
                          <a:effectLst/>
                          <a:latin typeface="Times New Roman" panose="02020603050405020304" pitchFamily="18" charset="0"/>
                          <a:cs typeface="Times New Roman" panose="02020603050405020304" pitchFamily="18" charset="0"/>
                        </a:rPr>
                        <a:t>ESCO.hru</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0.95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0.988</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CH_N2.rte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0.014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0.018</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CH_K2.rte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72.5</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err="1">
                          <a:effectLst/>
                          <a:latin typeface="Times New Roman" panose="02020603050405020304" pitchFamily="18" charset="0"/>
                          <a:cs typeface="Times New Roman" panose="02020603050405020304" pitchFamily="18" charset="0"/>
                        </a:rPr>
                        <a:t>ALPHA_BNK.rte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0.98</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err="1">
                          <a:effectLst/>
                          <a:latin typeface="Times New Roman" panose="02020603050405020304" pitchFamily="18" charset="0"/>
                          <a:cs typeface="Times New Roman" panose="02020603050405020304" pitchFamily="18" charset="0"/>
                        </a:rPr>
                        <a:t>SOL_AWC.sol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0.141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-0.14</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0050">
                <a:tc>
                  <a:txBody>
                    <a:bodyPr/>
                    <a:lstStyle/>
                    <a:p>
                      <a:pPr marL="0" marR="0" algn="ctr">
                        <a:lnSpc>
                          <a:spcPct val="107000"/>
                        </a:lnSpc>
                        <a:spcBef>
                          <a:spcPts val="0"/>
                        </a:spcBef>
                        <a:spcAft>
                          <a:spcPts val="0"/>
                        </a:spcAft>
                      </a:pPr>
                      <a:r>
                        <a:rPr lang="es-EC" sz="1800" dirty="0" err="1">
                          <a:effectLst/>
                          <a:latin typeface="Times New Roman" panose="02020603050405020304" pitchFamily="18" charset="0"/>
                          <a:cs typeface="Times New Roman" panose="02020603050405020304" pitchFamily="18" charset="0"/>
                        </a:rPr>
                        <a:t>SOL_K.sol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18.6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-0.704</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3007">
                <a:tc>
                  <a:txBody>
                    <a:bodyPr/>
                    <a:lstStyle/>
                    <a:p>
                      <a:pPr marL="0" marR="0" algn="ctr">
                        <a:lnSpc>
                          <a:spcPct val="107000"/>
                        </a:lnSpc>
                        <a:spcBef>
                          <a:spcPts val="0"/>
                        </a:spcBef>
                        <a:spcAft>
                          <a:spcPts val="0"/>
                        </a:spcAft>
                      </a:pPr>
                      <a:r>
                        <a:rPr lang="es-EC" sz="1800" dirty="0" err="1">
                          <a:effectLst/>
                          <a:latin typeface="Times New Roman" panose="02020603050405020304" pitchFamily="18" charset="0"/>
                          <a:cs typeface="Times New Roman" panose="02020603050405020304" pitchFamily="18" charset="0"/>
                        </a:rPr>
                        <a:t>SOL_BD.sol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a:effectLst/>
                          <a:latin typeface="Times New Roman" panose="02020603050405020304" pitchFamily="18" charset="0"/>
                          <a:cs typeface="Times New Roman" panose="02020603050405020304" pitchFamily="18" charset="0"/>
                        </a:rPr>
                        <a:t>1.44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2000" dirty="0">
                          <a:effectLst/>
                          <a:latin typeface="Times New Roman" panose="02020603050405020304" pitchFamily="18" charset="0"/>
                          <a:cs typeface="Times New Roman" panose="02020603050405020304" pitchFamily="18" charset="0"/>
                        </a:rPr>
                        <a:t>-0.17</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829884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9529" y="251337"/>
            <a:ext cx="9892380" cy="1280890"/>
          </a:xfrm>
          <a:ln>
            <a:no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s-EC" sz="31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CALIBRACIÓN DE DATOS </a:t>
            </a:r>
            <a:r>
              <a:rPr lang="es-EC" dirty="0">
                <a:latin typeface="Times New Roman" panose="02020603050405020304" pitchFamily="18" charset="0"/>
                <a:cs typeface="Times New Roman" panose="02020603050405020304" pitchFamily="18" charset="0"/>
              </a:rPr>
              <a:t/>
            </a:r>
            <a:br>
              <a:rPr lang="es-EC" dirty="0">
                <a:latin typeface="Times New Roman" panose="02020603050405020304" pitchFamily="18" charset="0"/>
                <a:cs typeface="Times New Roman" panose="02020603050405020304" pitchFamily="18" charset="0"/>
              </a:rPr>
            </a:br>
            <a:r>
              <a:rPr lang="es-EC" dirty="0">
                <a:solidFill>
                  <a:srgbClr val="002060"/>
                </a:solidFill>
                <a:latin typeface="Times New Roman" panose="02020603050405020304" pitchFamily="18" charset="0"/>
                <a:cs typeface="Times New Roman" panose="02020603050405020304" pitchFamily="18" charset="0"/>
              </a:rPr>
              <a:t>Calibración de datos en la subcuenca del río Guayllabamba</a:t>
            </a:r>
            <a:endParaRPr lang="es-EC" dirty="0">
              <a:solidFill>
                <a:srgbClr val="002060"/>
              </a:solidFill>
            </a:endParaRPr>
          </a:p>
        </p:txBody>
      </p:sp>
      <p:pic>
        <p:nvPicPr>
          <p:cNvPr id="4" name="Marcador de contenido 3"/>
          <p:cNvPicPr>
            <a:picLocks noGrp="1" noChangeAspect="1"/>
          </p:cNvPicPr>
          <p:nvPr>
            <p:ph idx="1"/>
          </p:nvPr>
        </p:nvPicPr>
        <p:blipFill>
          <a:blip r:embed="rId2"/>
          <a:stretch>
            <a:fillRect/>
          </a:stretch>
        </p:blipFill>
        <p:spPr>
          <a:xfrm>
            <a:off x="8073132" y="1678674"/>
            <a:ext cx="3843779" cy="4376477"/>
          </a:xfrm>
          <a:prstGeom prst="rect">
            <a:avLst/>
          </a:prstGeom>
        </p:spPr>
      </p:pic>
      <p:pic>
        <p:nvPicPr>
          <p:cNvPr id="5" name="Imagen 4"/>
          <p:cNvPicPr>
            <a:picLocks noChangeAspect="1"/>
          </p:cNvPicPr>
          <p:nvPr/>
        </p:nvPicPr>
        <p:blipFill>
          <a:blip r:embed="rId3"/>
          <a:stretch>
            <a:fillRect/>
          </a:stretch>
        </p:blipFill>
        <p:spPr>
          <a:xfrm>
            <a:off x="329645" y="4231502"/>
            <a:ext cx="3665128" cy="2202976"/>
          </a:xfrm>
          <a:prstGeom prst="rect">
            <a:avLst/>
          </a:prstGeom>
        </p:spPr>
      </p:pic>
      <p:pic>
        <p:nvPicPr>
          <p:cNvPr id="6" name="Imagen 5"/>
          <p:cNvPicPr>
            <a:picLocks noChangeAspect="1"/>
          </p:cNvPicPr>
          <p:nvPr/>
        </p:nvPicPr>
        <p:blipFill>
          <a:blip r:embed="rId4"/>
          <a:stretch>
            <a:fillRect/>
          </a:stretch>
        </p:blipFill>
        <p:spPr>
          <a:xfrm>
            <a:off x="4203704" y="4234286"/>
            <a:ext cx="3660496" cy="2200192"/>
          </a:xfrm>
          <a:prstGeom prst="rect">
            <a:avLst/>
          </a:prstGeom>
        </p:spPr>
      </p:pic>
      <p:pic>
        <p:nvPicPr>
          <p:cNvPr id="7" name="Imagen 6"/>
          <p:cNvPicPr>
            <a:picLocks noChangeAspect="1"/>
          </p:cNvPicPr>
          <p:nvPr/>
        </p:nvPicPr>
        <p:blipFill>
          <a:blip r:embed="rId5"/>
          <a:stretch>
            <a:fillRect/>
          </a:stretch>
        </p:blipFill>
        <p:spPr>
          <a:xfrm>
            <a:off x="1429783" y="1532227"/>
            <a:ext cx="5547841" cy="2676376"/>
          </a:xfrm>
          <a:prstGeom prst="rect">
            <a:avLst/>
          </a:prstGeom>
        </p:spPr>
      </p:pic>
    </p:spTree>
    <p:extLst>
      <p:ext uri="{BB962C8B-B14F-4D97-AF65-F5344CB8AC3E}">
        <p14:creationId xmlns:p14="http://schemas.microsoft.com/office/powerpoint/2010/main" val="13481376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36427" y="364803"/>
            <a:ext cx="4674058" cy="781610"/>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es-EC" sz="28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Validación de resultados</a:t>
            </a:r>
            <a:endParaRPr lang="es-EC"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306322" y="1396621"/>
            <a:ext cx="8915400" cy="3777622"/>
          </a:xfrm>
        </p:spPr>
        <p:txBody>
          <a:bodyPr/>
          <a:lstStyle/>
          <a:p>
            <a:pPr algn="just"/>
            <a:r>
              <a:rPr lang="es-EC" dirty="0" smtClean="0">
                <a:latin typeface="Times New Roman" panose="02020603050405020304" pitchFamily="18" charset="0"/>
                <a:cs typeface="Times New Roman" panose="02020603050405020304" pitchFamily="18" charset="0"/>
              </a:rPr>
              <a:t>Según el criterio de Nash-Sutcliffe </a:t>
            </a:r>
            <a:r>
              <a:rPr lang="es-EC" dirty="0">
                <a:latin typeface="Times New Roman" panose="02020603050405020304" pitchFamily="18" charset="0"/>
                <a:cs typeface="Times New Roman" panose="02020603050405020304" pitchFamily="18" charset="0"/>
              </a:rPr>
              <a:t>mientras los valores se acerquen a 1 la simulación se considera excelente o </a:t>
            </a:r>
            <a:r>
              <a:rPr lang="es-EC" dirty="0" smtClean="0">
                <a:latin typeface="Times New Roman" panose="02020603050405020304" pitchFamily="18" charset="0"/>
                <a:cs typeface="Times New Roman" panose="02020603050405020304" pitchFamily="18" charset="0"/>
              </a:rPr>
              <a:t>perfecta. En el estudio se consiguió un índice de 0.96</a:t>
            </a:r>
            <a:endParaRPr lang="es-EC" dirty="0">
              <a:latin typeface="Times New Roman" panose="02020603050405020304" pitchFamily="18"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819582278"/>
              </p:ext>
            </p:extLst>
          </p:nvPr>
        </p:nvGraphicFramePr>
        <p:xfrm>
          <a:off x="736979" y="2311615"/>
          <a:ext cx="6311789" cy="4023360"/>
        </p:xfrm>
        <a:graphic>
          <a:graphicData uri="http://schemas.openxmlformats.org/drawingml/2006/table">
            <a:tbl>
              <a:tblPr firstRow="1" firstCol="1" bandRow="1">
                <a:tableStyleId>{7DF18680-E054-41AD-8BC1-D1AEF772440D}</a:tableStyleId>
              </a:tblPr>
              <a:tblGrid>
                <a:gridCol w="1172812"/>
                <a:gridCol w="1172812"/>
                <a:gridCol w="1141115"/>
                <a:gridCol w="1410544"/>
                <a:gridCol w="1414506"/>
              </a:tblGrid>
              <a:tr h="333375">
                <a:tc rowSpan="2">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MES</a:t>
                      </a:r>
                      <a:endParaRPr lang="es-EC"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CAUDAL SIMULADO</a:t>
                      </a:r>
                      <a:endParaRPr lang="es-EC"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s-EC"/>
                    </a:p>
                  </a:txBody>
                  <a:tcPr/>
                </a:tc>
                <a:tc gridSpan="2">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CAUDAL CALIBRADO</a:t>
                      </a:r>
                      <a:endParaRPr lang="es-EC"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s-EC"/>
                    </a:p>
                  </a:txBody>
                  <a:tcPr/>
                </a:tc>
              </a:tr>
              <a:tr h="209550">
                <a:tc vMerge="1">
                  <a:txBody>
                    <a:bodyPr/>
                    <a:lstStyle/>
                    <a:p>
                      <a:endParaRPr lang="es-EC"/>
                    </a:p>
                  </a:txBody>
                  <a:tcP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mm</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m</a:t>
                      </a:r>
                      <a:r>
                        <a:rPr lang="es-EC" sz="1800" u="none" strike="noStrike" baseline="30000">
                          <a:effectLst/>
                          <a:latin typeface="Times New Roman" panose="02020603050405020304" pitchFamily="18" charset="0"/>
                          <a:cs typeface="Times New Roman" panose="02020603050405020304" pitchFamily="18" charset="0"/>
                        </a:rPr>
                        <a:t>3</a:t>
                      </a:r>
                      <a:r>
                        <a:rPr lang="es-EC" sz="1800" u="none" strike="noStrike">
                          <a:effectLst/>
                          <a:latin typeface="Times New Roman" panose="02020603050405020304" pitchFamily="18" charset="0"/>
                          <a:cs typeface="Times New Roman" panose="02020603050405020304" pitchFamily="18" charset="0"/>
                        </a:rPr>
                        <a:t>/s</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mm</a:t>
                      </a:r>
                      <a:endParaRPr lang="es-EC"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m</a:t>
                      </a:r>
                      <a:r>
                        <a:rPr lang="es-EC" sz="1800" u="none" strike="noStrike" baseline="30000">
                          <a:effectLst/>
                          <a:latin typeface="Times New Roman" panose="02020603050405020304" pitchFamily="18" charset="0"/>
                          <a:cs typeface="Times New Roman" panose="02020603050405020304" pitchFamily="18" charset="0"/>
                        </a:rPr>
                        <a:t>3</a:t>
                      </a:r>
                      <a:r>
                        <a:rPr lang="es-EC" sz="1800" u="none" strike="noStrike">
                          <a:effectLst/>
                          <a:latin typeface="Times New Roman" panose="02020603050405020304" pitchFamily="18" charset="0"/>
                          <a:cs typeface="Times New Roman" panose="02020603050405020304" pitchFamily="18" charset="0"/>
                        </a:rPr>
                        <a:t>/s</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Enero</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167.62</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5.77</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a:effectLst/>
                          <a:latin typeface="Times New Roman" panose="02020603050405020304" pitchFamily="18" charset="0"/>
                          <a:cs typeface="Times New Roman" panose="02020603050405020304" pitchFamily="18" charset="0"/>
                        </a:rPr>
                        <a:t>112.91</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3.89</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9550">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Febrero</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176.82</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6.09</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dirty="0">
                          <a:effectLst/>
                          <a:latin typeface="Times New Roman" panose="02020603050405020304" pitchFamily="18" charset="0"/>
                          <a:cs typeface="Times New Roman" panose="02020603050405020304" pitchFamily="18" charset="0"/>
                        </a:rPr>
                        <a:t>143.15</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4.93</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Marzo</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213.51</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7.35</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dirty="0">
                          <a:effectLst/>
                          <a:latin typeface="Times New Roman" panose="02020603050405020304" pitchFamily="18" charset="0"/>
                          <a:cs typeface="Times New Roman" panose="02020603050405020304" pitchFamily="18" charset="0"/>
                        </a:rPr>
                        <a:t>193.01</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6.64</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Abril</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197.91</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6.81</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dirty="0">
                          <a:effectLst/>
                          <a:latin typeface="Times New Roman" panose="02020603050405020304" pitchFamily="18" charset="0"/>
                          <a:cs typeface="Times New Roman" panose="02020603050405020304" pitchFamily="18" charset="0"/>
                        </a:rPr>
                        <a:t>173.31</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5.96</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Mayo</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151.36</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5.21</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dirty="0">
                          <a:effectLst/>
                          <a:latin typeface="Times New Roman" panose="02020603050405020304" pitchFamily="18" charset="0"/>
                          <a:cs typeface="Times New Roman" panose="02020603050405020304" pitchFamily="18" charset="0"/>
                        </a:rPr>
                        <a:t>147.92</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5.09</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Junio</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96.35</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3.32</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a:effectLst/>
                          <a:latin typeface="Times New Roman" panose="02020603050405020304" pitchFamily="18" charset="0"/>
                          <a:cs typeface="Times New Roman" panose="02020603050405020304" pitchFamily="18" charset="0"/>
                        </a:rPr>
                        <a:t>113.01</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3.89</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Julio</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50.26</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1.73</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a:effectLst/>
                          <a:latin typeface="Times New Roman" panose="02020603050405020304" pitchFamily="18" charset="0"/>
                          <a:cs typeface="Times New Roman" panose="02020603050405020304" pitchFamily="18" charset="0"/>
                        </a:rPr>
                        <a:t>85.65</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2.95</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Agosto</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24.41</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0.84</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a:effectLst/>
                          <a:latin typeface="Times New Roman" panose="02020603050405020304" pitchFamily="18" charset="0"/>
                          <a:cs typeface="Times New Roman" panose="02020603050405020304" pitchFamily="18" charset="0"/>
                        </a:rPr>
                        <a:t>55.57</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1.91</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Septiembre</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28.16</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0.97</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a:effectLst/>
                          <a:latin typeface="Times New Roman" panose="02020603050405020304" pitchFamily="18" charset="0"/>
                          <a:cs typeface="Times New Roman" panose="02020603050405020304" pitchFamily="18" charset="0"/>
                        </a:rPr>
                        <a:t>37.66</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1.3</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Octubre</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19.96</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0.69</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a:effectLst/>
                          <a:latin typeface="Times New Roman" panose="02020603050405020304" pitchFamily="18" charset="0"/>
                          <a:cs typeface="Times New Roman" panose="02020603050405020304" pitchFamily="18" charset="0"/>
                        </a:rPr>
                        <a:t>31.8</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1.09</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Noviembre</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64.8</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2.23</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a:effectLst/>
                          <a:latin typeface="Times New Roman" panose="02020603050405020304" pitchFamily="18" charset="0"/>
                          <a:cs typeface="Times New Roman" panose="02020603050405020304" pitchFamily="18" charset="0"/>
                        </a:rPr>
                        <a:t>47.46</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1.63</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00025">
                <a:tc>
                  <a:txBody>
                    <a:bodyPr/>
                    <a:lstStyle/>
                    <a:p>
                      <a:pPr algn="l" rtl="0" fontAlgn="ctr"/>
                      <a:r>
                        <a:rPr lang="es-EC" sz="1800" u="none" strike="noStrike">
                          <a:effectLst/>
                          <a:latin typeface="Times New Roman" panose="02020603050405020304" pitchFamily="18" charset="0"/>
                          <a:cs typeface="Times New Roman" panose="02020603050405020304" pitchFamily="18" charset="0"/>
                        </a:rPr>
                        <a:t>Diciembre</a:t>
                      </a:r>
                      <a:endParaRPr lang="es-EC"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78.3</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a:effectLst/>
                          <a:latin typeface="Times New Roman" panose="02020603050405020304" pitchFamily="18" charset="0"/>
                          <a:cs typeface="Times New Roman" panose="02020603050405020304" pitchFamily="18" charset="0"/>
                        </a:rPr>
                        <a:t>2.7</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rtl="0" fontAlgn="ctr"/>
                      <a:r>
                        <a:rPr lang="es-EC" sz="1800" u="none" strike="noStrike">
                          <a:effectLst/>
                          <a:latin typeface="Times New Roman" panose="02020603050405020304" pitchFamily="18" charset="0"/>
                          <a:cs typeface="Times New Roman" panose="02020603050405020304" pitchFamily="18" charset="0"/>
                        </a:rPr>
                        <a:t>50.92</a:t>
                      </a:r>
                      <a:endParaRPr lang="es-EC"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s-EC" sz="1800" u="none" strike="noStrike" dirty="0">
                          <a:effectLst/>
                          <a:latin typeface="Times New Roman" panose="02020603050405020304" pitchFamily="18" charset="0"/>
                          <a:cs typeface="Times New Roman" panose="02020603050405020304" pitchFamily="18" charset="0"/>
                        </a:rPr>
                        <a:t>1.75</a:t>
                      </a:r>
                      <a:endParaRPr lang="es-EC"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871847396"/>
              </p:ext>
            </p:extLst>
          </p:nvPr>
        </p:nvGraphicFramePr>
        <p:xfrm>
          <a:off x="7410735" y="2888243"/>
          <a:ext cx="4544704" cy="2286000"/>
        </p:xfrm>
        <a:graphic>
          <a:graphicData uri="http://schemas.openxmlformats.org/drawingml/2006/table">
            <a:tbl>
              <a:tblPr firstRow="1" firstCol="1" bandRow="1">
                <a:tableStyleId>{7DF18680-E054-41AD-8BC1-D1AEF772440D}</a:tableStyleId>
              </a:tblPr>
              <a:tblGrid>
                <a:gridCol w="2158995"/>
                <a:gridCol w="2385709"/>
              </a:tblGrid>
              <a:tr h="0">
                <a:tc>
                  <a:txBody>
                    <a:bodyPr/>
                    <a:lstStyle/>
                    <a:p>
                      <a:pPr marL="0" marR="0" algn="ctr" fontAlgn="base">
                        <a:lnSpc>
                          <a:spcPct val="150000"/>
                        </a:lnSpc>
                        <a:spcBef>
                          <a:spcPts val="0"/>
                        </a:spcBef>
                        <a:spcAft>
                          <a:spcPts val="800"/>
                        </a:spcAft>
                      </a:pPr>
                      <a:r>
                        <a:rPr lang="es-EC" sz="2000" dirty="0">
                          <a:effectLst/>
                          <a:latin typeface="Times New Roman" panose="02020603050405020304" pitchFamily="18" charset="0"/>
                          <a:cs typeface="Times New Roman" panose="02020603050405020304" pitchFamily="18" charset="0"/>
                        </a:rPr>
                        <a:t>Rango </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fontAlgn="base">
                        <a:lnSpc>
                          <a:spcPct val="150000"/>
                        </a:lnSpc>
                        <a:spcBef>
                          <a:spcPts val="0"/>
                        </a:spcBef>
                        <a:spcAft>
                          <a:spcPts val="800"/>
                        </a:spcAft>
                      </a:pPr>
                      <a:r>
                        <a:rPr lang="es-EC" sz="2000" dirty="0">
                          <a:effectLst/>
                          <a:latin typeface="Times New Roman" panose="02020603050405020304" pitchFamily="18" charset="0"/>
                          <a:cs typeface="Times New Roman" panose="02020603050405020304" pitchFamily="18" charset="0"/>
                        </a:rPr>
                        <a:t>Eficiencia del ajuste </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fontAlgn="base">
                        <a:lnSpc>
                          <a:spcPct val="150000"/>
                        </a:lnSpc>
                        <a:spcBef>
                          <a:spcPts val="0"/>
                        </a:spcBef>
                        <a:spcAft>
                          <a:spcPts val="800"/>
                        </a:spcAft>
                      </a:pPr>
                      <a:r>
                        <a:rPr lang="es-EC" sz="2000" dirty="0">
                          <a:effectLst/>
                          <a:latin typeface="Times New Roman" panose="02020603050405020304" pitchFamily="18" charset="0"/>
                          <a:cs typeface="Times New Roman" panose="02020603050405020304" pitchFamily="18" charset="0"/>
                        </a:rPr>
                        <a:t>&lt;0.75</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fontAlgn="base">
                        <a:lnSpc>
                          <a:spcPct val="150000"/>
                        </a:lnSpc>
                        <a:spcBef>
                          <a:spcPts val="0"/>
                        </a:spcBef>
                        <a:spcAft>
                          <a:spcPts val="800"/>
                        </a:spcAft>
                      </a:pPr>
                      <a:r>
                        <a:rPr lang="es-EC" sz="2000" dirty="0">
                          <a:effectLst/>
                          <a:latin typeface="Times New Roman" panose="02020603050405020304" pitchFamily="18" charset="0"/>
                          <a:cs typeface="Times New Roman" panose="02020603050405020304" pitchFamily="18" charset="0"/>
                        </a:rPr>
                        <a:t>No aceptable</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fontAlgn="base">
                        <a:lnSpc>
                          <a:spcPct val="150000"/>
                        </a:lnSpc>
                        <a:spcBef>
                          <a:spcPts val="0"/>
                        </a:spcBef>
                        <a:spcAft>
                          <a:spcPts val="800"/>
                        </a:spcAft>
                      </a:pPr>
                      <a:r>
                        <a:rPr lang="es-EC" sz="2000">
                          <a:effectLst/>
                          <a:latin typeface="Times New Roman" panose="02020603050405020304" pitchFamily="18" charset="0"/>
                          <a:cs typeface="Times New Roman" panose="02020603050405020304" pitchFamily="18" charset="0"/>
                        </a:rPr>
                        <a:t>0.75-0.84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fontAlgn="base">
                        <a:lnSpc>
                          <a:spcPct val="150000"/>
                        </a:lnSpc>
                        <a:spcBef>
                          <a:spcPts val="0"/>
                        </a:spcBef>
                        <a:spcAft>
                          <a:spcPts val="800"/>
                        </a:spcAft>
                      </a:pPr>
                      <a:r>
                        <a:rPr lang="es-EC" sz="2000" dirty="0">
                          <a:effectLst/>
                          <a:latin typeface="Times New Roman" panose="02020603050405020304" pitchFamily="18" charset="0"/>
                          <a:cs typeface="Times New Roman" panose="02020603050405020304" pitchFamily="18" charset="0"/>
                        </a:rPr>
                        <a:t>Aceptable</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fontAlgn="base">
                        <a:lnSpc>
                          <a:spcPct val="150000"/>
                        </a:lnSpc>
                        <a:spcBef>
                          <a:spcPts val="0"/>
                        </a:spcBef>
                        <a:spcAft>
                          <a:spcPts val="800"/>
                        </a:spcAft>
                      </a:pPr>
                      <a:r>
                        <a:rPr lang="es-EC" sz="2000">
                          <a:effectLst/>
                          <a:latin typeface="Times New Roman" panose="02020603050405020304" pitchFamily="18" charset="0"/>
                          <a:cs typeface="Times New Roman" panose="02020603050405020304" pitchFamily="18" charset="0"/>
                        </a:rPr>
                        <a:t>0.84-0.91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fontAlgn="base">
                        <a:lnSpc>
                          <a:spcPct val="150000"/>
                        </a:lnSpc>
                        <a:spcBef>
                          <a:spcPts val="0"/>
                        </a:spcBef>
                        <a:spcAft>
                          <a:spcPts val="800"/>
                        </a:spcAft>
                      </a:pPr>
                      <a:r>
                        <a:rPr lang="es-EC" sz="2000" dirty="0">
                          <a:effectLst/>
                          <a:latin typeface="Times New Roman" panose="02020603050405020304" pitchFamily="18" charset="0"/>
                          <a:cs typeface="Times New Roman" panose="02020603050405020304" pitchFamily="18" charset="0"/>
                        </a:rPr>
                        <a:t>Bueno </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ctr" fontAlgn="base">
                        <a:lnSpc>
                          <a:spcPct val="150000"/>
                        </a:lnSpc>
                        <a:spcBef>
                          <a:spcPts val="0"/>
                        </a:spcBef>
                        <a:spcAft>
                          <a:spcPts val="800"/>
                        </a:spcAft>
                      </a:pPr>
                      <a:r>
                        <a:rPr lang="es-EC" sz="2000">
                          <a:effectLst/>
                          <a:latin typeface="Times New Roman" panose="02020603050405020304" pitchFamily="18" charset="0"/>
                          <a:cs typeface="Times New Roman" panose="02020603050405020304" pitchFamily="18" charset="0"/>
                        </a:rPr>
                        <a:t>&gt;0.91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fontAlgn="base">
                        <a:lnSpc>
                          <a:spcPct val="150000"/>
                        </a:lnSpc>
                        <a:spcBef>
                          <a:spcPts val="0"/>
                        </a:spcBef>
                        <a:spcAft>
                          <a:spcPts val="800"/>
                        </a:spcAft>
                      </a:pPr>
                      <a:r>
                        <a:rPr lang="es-EC" sz="2000" dirty="0">
                          <a:effectLst/>
                          <a:latin typeface="Times New Roman" panose="02020603050405020304" pitchFamily="18" charset="0"/>
                          <a:cs typeface="Times New Roman" panose="02020603050405020304" pitchFamily="18" charset="0"/>
                        </a:rPr>
                        <a:t>Muy bueno</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CuadroTexto 9"/>
          <p:cNvSpPr txBox="1"/>
          <p:nvPr/>
        </p:nvSpPr>
        <p:spPr>
          <a:xfrm>
            <a:off x="10331355" y="6488668"/>
            <a:ext cx="2033516" cy="369332"/>
          </a:xfrm>
          <a:prstGeom prst="rect">
            <a:avLst/>
          </a:prstGeom>
          <a:noFill/>
        </p:spPr>
        <p:txBody>
          <a:bodyPr wrap="square" rtlCol="0">
            <a:spAutoFit/>
          </a:bodyPr>
          <a:lstStyle/>
          <a:p>
            <a:r>
              <a:rPr lang="es-EC" dirty="0" err="1">
                <a:latin typeface="Times New Roman" panose="02020603050405020304" pitchFamily="18" charset="0"/>
                <a:cs typeface="Times New Roman" panose="02020603050405020304" pitchFamily="18" charset="0"/>
              </a:rPr>
              <a:t>Sign</a:t>
            </a:r>
            <a:r>
              <a:rPr lang="es-EC" dirty="0">
                <a:latin typeface="Times New Roman" panose="02020603050405020304" pitchFamily="18" charset="0"/>
                <a:cs typeface="Times New Roman" panose="02020603050405020304" pitchFamily="18" charset="0"/>
              </a:rPr>
              <a:t> et. al, (</a:t>
            </a:r>
            <a:r>
              <a:rPr lang="es-EC" dirty="0" smtClean="0">
                <a:latin typeface="Times New Roman" panose="02020603050405020304" pitchFamily="18" charset="0"/>
                <a:cs typeface="Times New Roman" panose="02020603050405020304" pitchFamily="18" charset="0"/>
              </a:rPr>
              <a:t>2004)</a:t>
            </a:r>
            <a:endParaRPr lang="es-EC" dirty="0"/>
          </a:p>
        </p:txBody>
      </p:sp>
      <p:sp>
        <p:nvSpPr>
          <p:cNvPr id="11" name="Elipse 10"/>
          <p:cNvSpPr/>
          <p:nvPr/>
        </p:nvSpPr>
        <p:spPr>
          <a:xfrm>
            <a:off x="7478973" y="4674000"/>
            <a:ext cx="2088108" cy="559558"/>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878081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0042" y="239100"/>
            <a:ext cx="9940507" cy="855933"/>
          </a:xfrm>
          <a:ln>
            <a:noFill/>
          </a:ln>
        </p:spPr>
        <p:style>
          <a:lnRef idx="2">
            <a:schemeClr val="accent2"/>
          </a:lnRef>
          <a:fillRef idx="1">
            <a:schemeClr val="lt1"/>
          </a:fillRef>
          <a:effectRef idx="0">
            <a:schemeClr val="accent2"/>
          </a:effectRef>
          <a:fontRef idx="minor">
            <a:schemeClr val="dk1"/>
          </a:fontRef>
        </p:style>
        <p:txBody>
          <a:bodyPr>
            <a:normAutofit fontScale="90000"/>
          </a:bodyPr>
          <a:lstStyle/>
          <a:p>
            <a:pPr lvl="1"/>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Balance hídrico de la microcuenca del río Chalguayacu para el año 2014.</a:t>
            </a:r>
          </a:p>
        </p:txBody>
      </p:sp>
      <p:sp>
        <p:nvSpPr>
          <p:cNvPr id="3" name="Marcador de contenido 2"/>
          <p:cNvSpPr>
            <a:spLocks noGrp="1"/>
          </p:cNvSpPr>
          <p:nvPr>
            <p:ph idx="1"/>
          </p:nvPr>
        </p:nvSpPr>
        <p:spPr>
          <a:xfrm>
            <a:off x="1001043" y="1355559"/>
            <a:ext cx="8915400" cy="3777622"/>
          </a:xfrm>
        </p:spPr>
        <p:txBody>
          <a:bodyPr/>
          <a:lstStyle/>
          <a:p>
            <a:pPr marL="0" indent="0">
              <a:buNone/>
            </a:pPr>
            <a:r>
              <a:rPr lang="es-EC" b="1" dirty="0" smtClean="0">
                <a:solidFill>
                  <a:srgbClr val="FF0000"/>
                </a:solidFill>
                <a:latin typeface="Times New Roman" panose="02020603050405020304" pitchFamily="18" charset="0"/>
                <a:cs typeface="Times New Roman" panose="02020603050405020304" pitchFamily="18" charset="0"/>
              </a:rPr>
              <a:t>Fórmula de Balance de masas</a:t>
            </a:r>
            <a:endParaRPr lang="es-EC" b="1" dirty="0">
              <a:solidFill>
                <a:srgbClr val="FF0000"/>
              </a:solidFill>
              <a:latin typeface="Times New Roman" panose="02020603050405020304" pitchFamily="18" charset="0"/>
              <a:cs typeface="Times New Roman" panose="02020603050405020304" pitchFamily="18" charset="0"/>
            </a:endParaRPr>
          </a:p>
          <a:p>
            <a:pPr marL="0" indent="0">
              <a:buNone/>
            </a:pPr>
            <a:endParaRPr lang="es-EC" dirty="0"/>
          </a:p>
        </p:txBody>
      </p:sp>
      <p:pic>
        <p:nvPicPr>
          <p:cNvPr id="6" name="Imagen 5"/>
          <p:cNvPicPr>
            <a:picLocks noChangeAspect="1"/>
          </p:cNvPicPr>
          <p:nvPr/>
        </p:nvPicPr>
        <p:blipFill rotWithShape="1">
          <a:blip r:embed="rId2"/>
          <a:srcRect l="45571" t="25554" r="23438" b="59941"/>
          <a:stretch/>
        </p:blipFill>
        <p:spPr>
          <a:xfrm>
            <a:off x="1333782" y="1780516"/>
            <a:ext cx="2033517" cy="532263"/>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6141492" y="1095033"/>
                <a:ext cx="4786235" cy="12475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0" lvl="1" algn="just">
                  <a:lnSpc>
                    <a:spcPct val="115000"/>
                  </a:lnSpc>
                  <a:spcBef>
                    <a:spcPts val="2400"/>
                  </a:spcBef>
                  <a:spcAft>
                    <a:spcPts val="0"/>
                  </a:spcAft>
                </a:pPr>
                <a:r>
                  <a:rPr lang="es-EC" b="1" dirty="0" smtClean="0">
                    <a:solidFill>
                      <a:srgbClr val="FF0000"/>
                    </a:solidFill>
                    <a:latin typeface="Times New Roman" panose="02020603050405020304" pitchFamily="18" charset="0"/>
                    <a:ea typeface="Times New Roman" panose="02020603050405020304" pitchFamily="18" charset="0"/>
                  </a:rPr>
                  <a:t>Excedente </a:t>
                </a:r>
                <a:r>
                  <a:rPr lang="es-EC" b="1" dirty="0">
                    <a:solidFill>
                      <a:srgbClr val="FF0000"/>
                    </a:solidFill>
                    <a:latin typeface="Times New Roman" panose="02020603050405020304" pitchFamily="18" charset="0"/>
                    <a:ea typeface="Times New Roman" panose="02020603050405020304" pitchFamily="18" charset="0"/>
                  </a:rPr>
                  <a:t>o déficit de agua en la microcuenca del río Chalguayacu.</a:t>
                </a: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𝑒𝑓</m:t>
                          </m:r>
                        </m:e>
                      </m:d>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𝐸𝑇𝑃</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𝑆</m:t>
                      </m:r>
                      <m:d>
                        <m:dPr>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𝑎</m:t>
                          </m:r>
                        </m:e>
                      </m:d>
                      <m:r>
                        <a:rPr lang="es-EC" i="1">
                          <a:effectLst/>
                          <a:latin typeface="Cambria Math" panose="02040503050406030204" pitchFamily="18" charset="0"/>
                          <a:ea typeface="Calibri" panose="020F0502020204030204" pitchFamily="34" charset="0"/>
                          <a:cs typeface="Times New Roman" panose="02020603050405020304" pitchFamily="18" charset="0"/>
                        </a:rPr>
                        <m:t>𝑚𝑒𝑠</m:t>
                      </m:r>
                      <m:r>
                        <a:rPr lang="es-EC"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6141492" y="1095033"/>
                <a:ext cx="4786235" cy="1247521"/>
              </a:xfrm>
              <a:prstGeom prst="rect">
                <a:avLst/>
              </a:prstGeom>
              <a:blipFill rotWithShape="0">
                <a:blip r:embed="rId3"/>
                <a:stretch>
                  <a:fillRect t="-966" r="-760"/>
                </a:stretch>
              </a:blipFill>
            </p:spPr>
            <p:txBody>
              <a:bodyPr/>
              <a:lstStyle/>
              <a:p>
                <a:r>
                  <a:rPr lang="es-EC">
                    <a:noFill/>
                  </a:rPr>
                  <a:t> </a:t>
                </a:r>
              </a:p>
            </p:txBody>
          </p:sp>
        </mc:Fallback>
      </mc:AlternateContent>
      <p:graphicFrame>
        <p:nvGraphicFramePr>
          <p:cNvPr id="8" name="Gráfico 7"/>
          <p:cNvGraphicFramePr>
            <a:graphicFrameLocks/>
          </p:cNvGraphicFramePr>
          <p:nvPr>
            <p:extLst>
              <p:ext uri="{D42A27DB-BD31-4B8C-83A1-F6EECF244321}">
                <p14:modId xmlns:p14="http://schemas.microsoft.com/office/powerpoint/2010/main" val="3645963867"/>
              </p:ext>
            </p:extLst>
          </p:nvPr>
        </p:nvGraphicFramePr>
        <p:xfrm>
          <a:off x="2598442" y="2802045"/>
          <a:ext cx="6592287" cy="34965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1358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8830" y="197315"/>
            <a:ext cx="9820191" cy="921801"/>
          </a:xfrm>
          <a:ln>
            <a:noFill/>
          </a:ln>
        </p:spPr>
        <p:style>
          <a:lnRef idx="2">
            <a:schemeClr val="accent2"/>
          </a:lnRef>
          <a:fillRef idx="1">
            <a:schemeClr val="lt1"/>
          </a:fillRef>
          <a:effectRef idx="0">
            <a:schemeClr val="accent2"/>
          </a:effectRef>
          <a:fontRef idx="minor">
            <a:schemeClr val="dk1"/>
          </a:fontRef>
        </p:style>
        <p:txBody>
          <a:bodyPr>
            <a:normAutofit fontScale="90000"/>
          </a:bodyPr>
          <a:lstStyle/>
          <a:p>
            <a:pPr lvl="1"/>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Simulación de un escenario prospectivo de explotación minera para el año 2030.</a:t>
            </a:r>
          </a:p>
        </p:txBody>
      </p:sp>
      <p:sp>
        <p:nvSpPr>
          <p:cNvPr id="3" name="Marcador de contenido 2"/>
          <p:cNvSpPr>
            <a:spLocks noGrp="1"/>
          </p:cNvSpPr>
          <p:nvPr>
            <p:ph idx="1"/>
          </p:nvPr>
        </p:nvSpPr>
        <p:spPr>
          <a:xfrm>
            <a:off x="808538" y="2142278"/>
            <a:ext cx="5640388" cy="3777622"/>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es-EC" sz="24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Proyección del uso de suelo.</a:t>
            </a:r>
          </a:p>
          <a:p>
            <a:pPr marL="0" indent="0" algn="just">
              <a:buNone/>
            </a:pPr>
            <a:endParaRPr lang="es-EC" sz="2000" dirty="0" smtClean="0">
              <a:latin typeface="Times New Roman" panose="02020603050405020304" pitchFamily="18" charset="0"/>
              <a:cs typeface="Times New Roman" panose="02020603050405020304" pitchFamily="18" charset="0"/>
            </a:endParaRPr>
          </a:p>
          <a:p>
            <a:pPr algn="just"/>
            <a:r>
              <a:rPr lang="es-EC" sz="24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Para </a:t>
            </a:r>
            <a:r>
              <a:rPr lang="es-EC"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 estudio se reemplazó un 14.69% de la cobertura vegetal original por suelo desnudo y un 0.46% por la categoría de zona industrial, dando un total de 15.15% de cobertura vegetal reemplazada.</a:t>
            </a:r>
          </a:p>
        </p:txBody>
      </p:sp>
      <p:pic>
        <p:nvPicPr>
          <p:cNvPr id="5" name="Imagen 4"/>
          <p:cNvPicPr>
            <a:picLocks noChangeAspect="1"/>
          </p:cNvPicPr>
          <p:nvPr/>
        </p:nvPicPr>
        <p:blipFill>
          <a:blip r:embed="rId2"/>
          <a:stretch>
            <a:fillRect/>
          </a:stretch>
        </p:blipFill>
        <p:spPr>
          <a:xfrm>
            <a:off x="7267073" y="859809"/>
            <a:ext cx="4442705" cy="6024640"/>
          </a:xfrm>
          <a:prstGeom prst="rect">
            <a:avLst/>
          </a:prstGeom>
        </p:spPr>
      </p:pic>
    </p:spTree>
    <p:extLst>
      <p:ext uri="{BB962C8B-B14F-4D97-AF65-F5344CB8AC3E}">
        <p14:creationId xmlns:p14="http://schemas.microsoft.com/office/powerpoint/2010/main" val="4110608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7731" y="644581"/>
            <a:ext cx="7042245" cy="679251"/>
          </a:xfrm>
          <a:ln>
            <a:noFill/>
          </a:ln>
        </p:spPr>
        <p:style>
          <a:lnRef idx="2">
            <a:schemeClr val="accent2"/>
          </a:lnRef>
          <a:fillRef idx="1">
            <a:schemeClr val="lt1"/>
          </a:fillRef>
          <a:effectRef idx="0">
            <a:schemeClr val="accent2"/>
          </a:effectRef>
          <a:fontRef idx="minor">
            <a:schemeClr val="dk1"/>
          </a:fontRef>
        </p:style>
        <p:txBody>
          <a:bodyPr>
            <a:noAutofit/>
          </a:bodyPr>
          <a:lstStyle/>
          <a:p>
            <a:pPr lvl="1" algn="l" defTabSz="457200" rtl="0">
              <a:spcBef>
                <a:spcPct val="0"/>
              </a:spcBef>
            </a:pPr>
            <a:r>
              <a:rPr lang="es-EC" sz="28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ANÁLISIS DE VARIACIÓN DE CAUDAL.</a:t>
            </a:r>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r>
            <a:b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endPar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928719823"/>
              </p:ext>
            </p:extLst>
          </p:nvPr>
        </p:nvGraphicFramePr>
        <p:xfrm>
          <a:off x="395788" y="1461700"/>
          <a:ext cx="5704763" cy="4989449"/>
        </p:xfrm>
        <a:graphic>
          <a:graphicData uri="http://schemas.openxmlformats.org/drawingml/2006/table">
            <a:tbl>
              <a:tblPr firstRow="1" firstCol="1" bandRow="1">
                <a:tableStyleId>{7DF18680-E054-41AD-8BC1-D1AEF772440D}</a:tableStyleId>
              </a:tblPr>
              <a:tblGrid>
                <a:gridCol w="1249389"/>
                <a:gridCol w="1354827"/>
                <a:gridCol w="1733289"/>
                <a:gridCol w="1367258"/>
              </a:tblGrid>
              <a:tr h="190500">
                <a:tc gridSpan="4">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VARIACIÓN DE CAUDAL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200025">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MES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Caudal base (m</a:t>
                      </a:r>
                      <a:r>
                        <a:rPr lang="es-EC" sz="1800" baseline="30000">
                          <a:effectLst/>
                          <a:latin typeface="Times New Roman" panose="02020603050405020304" pitchFamily="18" charset="0"/>
                          <a:cs typeface="Times New Roman" panose="02020603050405020304" pitchFamily="18" charset="0"/>
                        </a:rPr>
                        <a:t>3</a:t>
                      </a:r>
                      <a:r>
                        <a:rPr lang="es-EC" sz="1800">
                          <a:effectLst/>
                          <a:latin typeface="Times New Roman" panose="02020603050405020304" pitchFamily="18" charset="0"/>
                          <a:cs typeface="Times New Roman" panose="02020603050405020304" pitchFamily="18" charset="0"/>
                        </a:rPr>
                        <a:t>/s)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Caudal Prospectivo (m</a:t>
                      </a:r>
                      <a:r>
                        <a:rPr lang="es-EC" sz="1800" baseline="30000" dirty="0">
                          <a:effectLst/>
                          <a:latin typeface="Times New Roman" panose="02020603050405020304" pitchFamily="18" charset="0"/>
                          <a:cs typeface="Times New Roman" panose="02020603050405020304" pitchFamily="18" charset="0"/>
                        </a:rPr>
                        <a:t>3</a:t>
                      </a:r>
                      <a:r>
                        <a:rPr lang="es-EC" sz="1800" dirty="0">
                          <a:effectLst/>
                          <a:latin typeface="Times New Roman" panose="02020603050405020304" pitchFamily="18" charset="0"/>
                          <a:cs typeface="Times New Roman" panose="02020603050405020304" pitchFamily="18" charset="0"/>
                        </a:rPr>
                        <a:t>/s)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Porcentaje de variación </a:t>
                      </a:r>
                      <a:r>
                        <a:rPr lang="es-EC" sz="1800" dirty="0" smtClean="0">
                          <a:effectLst/>
                          <a:latin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Enero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3.89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4.48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15.17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Febrero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4.93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6.56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33.06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Marzo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6.64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7.45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12.20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Abril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5.96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22.48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Mayo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5.09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98.43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Junio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3.89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3.79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-2.57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Julio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2.95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2.82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-4.41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Agosto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1.91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0.98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-48.69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Septiembre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0.47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-63.85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Octubre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0.74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-32.11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Noviembre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1.63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2.24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37.42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Diciembre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1.75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2.35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34.29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TOTAL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41.03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49.28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20.11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7" name="Imagen 6"/>
          <p:cNvPicPr>
            <a:picLocks noChangeAspect="1"/>
          </p:cNvPicPr>
          <p:nvPr/>
        </p:nvPicPr>
        <p:blipFill>
          <a:blip r:embed="rId2"/>
          <a:stretch>
            <a:fillRect/>
          </a:stretch>
        </p:blipFill>
        <p:spPr>
          <a:xfrm>
            <a:off x="6728346" y="1996798"/>
            <a:ext cx="5349923" cy="2820862"/>
          </a:xfrm>
          <a:prstGeom prst="rect">
            <a:avLst/>
          </a:prstGeom>
        </p:spPr>
      </p:pic>
    </p:spTree>
    <p:extLst>
      <p:ext uri="{BB962C8B-B14F-4D97-AF65-F5344CB8AC3E}">
        <p14:creationId xmlns:p14="http://schemas.microsoft.com/office/powerpoint/2010/main" val="1136429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3140" y="187382"/>
            <a:ext cx="10331355" cy="1280890"/>
          </a:xfrm>
        </p:spPr>
        <p:txBody>
          <a:bodyPr/>
          <a:lstStyle/>
          <a:p>
            <a:r>
              <a:rPr lang="es-EC"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ANÁLISIS DE VARIACIÓN DE </a:t>
            </a:r>
            <a:r>
              <a:rPr lang="es-EC"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PERCOLACIÓN.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91552867"/>
              </p:ext>
            </p:extLst>
          </p:nvPr>
        </p:nvGraphicFramePr>
        <p:xfrm>
          <a:off x="290206" y="1056729"/>
          <a:ext cx="6048877" cy="5031243"/>
        </p:xfrm>
        <a:graphic>
          <a:graphicData uri="http://schemas.openxmlformats.org/drawingml/2006/table">
            <a:tbl>
              <a:tblPr firstRow="1" firstCol="1" bandRow="1">
                <a:tableStyleId>{7DF18680-E054-41AD-8BC1-D1AEF772440D}</a:tableStyleId>
              </a:tblPr>
              <a:tblGrid>
                <a:gridCol w="1756958"/>
                <a:gridCol w="1555845"/>
                <a:gridCol w="1416740"/>
                <a:gridCol w="1319334"/>
              </a:tblGrid>
              <a:tr h="314394">
                <a:tc gridSpan="4">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VARIACIÓN DE LA PERCOLACIÓN MEDIA MENSUAL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476735">
                <a:tc rowSpan="2">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MES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Escenario base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Escenario Prospectivo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Porcentaje de variación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14394">
                <a:tc vMerge="1">
                  <a:txBody>
                    <a:bodyPr/>
                    <a:lstStyle/>
                    <a:p>
                      <a:endParaRPr lang="es-EC"/>
                    </a:p>
                  </a:txBody>
                  <a:tcP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(mm)</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961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ENERO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156.84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123.36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-21.3466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208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FEBRERO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109.47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120.68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10.240248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208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MARZO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134.09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98.06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-26.87001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208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ABRIL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132.09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110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-16.72345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208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MAYO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90.01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93.82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4.232863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184">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JUNIO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48.78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14.17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-70.95121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1035">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JULIO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10.27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11.21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9.1528724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1035">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AGOSTO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8.85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208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SEPTIEMBRE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17.12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0.04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-99.76636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208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OCTUBRE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10.43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13.51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29.530201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208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NOVIEMBRE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42.38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56.96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34.40302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961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DICIEMBRE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83.29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47.19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-43.34254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2080">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TOTAL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843.62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689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-18.33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5" name="Imagen 4"/>
          <p:cNvPicPr>
            <a:picLocks noChangeAspect="1"/>
          </p:cNvPicPr>
          <p:nvPr/>
        </p:nvPicPr>
        <p:blipFill>
          <a:blip r:embed="rId2"/>
          <a:stretch>
            <a:fillRect/>
          </a:stretch>
        </p:blipFill>
        <p:spPr>
          <a:xfrm>
            <a:off x="7048768" y="2312323"/>
            <a:ext cx="4974767" cy="2804403"/>
          </a:xfrm>
          <a:prstGeom prst="rect">
            <a:avLst/>
          </a:prstGeom>
        </p:spPr>
      </p:pic>
    </p:spTree>
    <p:extLst>
      <p:ext uri="{BB962C8B-B14F-4D97-AF65-F5344CB8AC3E}">
        <p14:creationId xmlns:p14="http://schemas.microsoft.com/office/powerpoint/2010/main" val="561127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1356" y="187381"/>
            <a:ext cx="8762370" cy="781610"/>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es-EC" sz="28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Tasa anual </a:t>
            </a:r>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 </a:t>
            </a:r>
            <a:r>
              <a:rPr lang="es-EC" sz="28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variación </a:t>
            </a:r>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 </a:t>
            </a:r>
            <a:r>
              <a:rPr lang="es-EC" sz="28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cobertura vegetal </a:t>
            </a:r>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y caudal.</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10212976"/>
              </p:ext>
            </p:extLst>
          </p:nvPr>
        </p:nvGraphicFramePr>
        <p:xfrm>
          <a:off x="218366" y="1089219"/>
          <a:ext cx="6864823" cy="1347144"/>
        </p:xfrm>
        <a:graphic>
          <a:graphicData uri="http://schemas.openxmlformats.org/drawingml/2006/table">
            <a:tbl>
              <a:tblPr firstRow="1" firstCol="1" bandRow="1">
                <a:tableStyleId>{912C8C85-51F0-491E-9774-3900AFEF0FD7}</a:tableStyleId>
              </a:tblPr>
              <a:tblGrid>
                <a:gridCol w="1210503"/>
                <a:gridCol w="1274213"/>
                <a:gridCol w="1353851"/>
                <a:gridCol w="1433490"/>
                <a:gridCol w="1592766"/>
              </a:tblGrid>
              <a:tr h="362556">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AÑO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BOSQUE</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PASTIZAL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CULTIVO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CAUDAL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8196">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2014-2015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t>
                      </a:r>
                      <a:r>
                        <a:rPr lang="es-EC" sz="1800" dirty="0" smtClean="0">
                          <a:effectLst/>
                          <a:latin typeface="Times New Roman" panose="02020603050405020304" pitchFamily="18" charset="0"/>
                          <a:cs typeface="Times New Roman" panose="02020603050405020304" pitchFamily="18" charset="0"/>
                        </a:rPr>
                        <a:t>0.079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t>
                      </a:r>
                      <a:r>
                        <a:rPr lang="es-EC" sz="1800" dirty="0" smtClean="0">
                          <a:effectLst/>
                          <a:latin typeface="Times New Roman" panose="02020603050405020304" pitchFamily="18" charset="0"/>
                          <a:cs typeface="Times New Roman" panose="02020603050405020304" pitchFamily="18" charset="0"/>
                        </a:rPr>
                        <a:t>0.28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8196">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2020-2021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-10.5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t>
                      </a:r>
                      <a:r>
                        <a:rPr lang="es-EC" sz="1800" dirty="0" smtClean="0">
                          <a:effectLst/>
                          <a:latin typeface="Times New Roman" panose="02020603050405020304" pitchFamily="18" charset="0"/>
                          <a:cs typeface="Times New Roman" panose="02020603050405020304" pitchFamily="18" charset="0"/>
                        </a:rPr>
                        <a:t>0.55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t>
                      </a:r>
                      <a:r>
                        <a:rPr lang="es-EC" sz="1800" dirty="0" smtClean="0">
                          <a:effectLst/>
                          <a:latin typeface="Times New Roman" panose="02020603050405020304" pitchFamily="18" charset="0"/>
                          <a:cs typeface="Times New Roman" panose="02020603050405020304" pitchFamily="18" charset="0"/>
                        </a:rPr>
                        <a:t>1.96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7.7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8196">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2029-2030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-24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t>
                      </a:r>
                      <a:r>
                        <a:rPr lang="es-EC" sz="1800" dirty="0" smtClean="0">
                          <a:effectLst/>
                          <a:latin typeface="Times New Roman" panose="02020603050405020304" pitchFamily="18" charset="0"/>
                          <a:cs typeface="Times New Roman" panose="02020603050405020304" pitchFamily="18" charset="0"/>
                        </a:rPr>
                        <a:t>1.19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a:t>
                      </a:r>
                      <a:r>
                        <a:rPr lang="es-EC" sz="1800" dirty="0" smtClean="0">
                          <a:effectLst/>
                          <a:latin typeface="Times New Roman" panose="02020603050405020304" pitchFamily="18" charset="0"/>
                          <a:cs typeface="Times New Roman" panose="02020603050405020304" pitchFamily="18" charset="0"/>
                        </a:rPr>
                        <a:t>4.48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17.6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5" name="Imagen 4"/>
          <p:cNvPicPr>
            <a:picLocks noChangeAspect="1"/>
          </p:cNvPicPr>
          <p:nvPr/>
        </p:nvPicPr>
        <p:blipFill>
          <a:blip r:embed="rId2"/>
          <a:stretch>
            <a:fillRect/>
          </a:stretch>
        </p:blipFill>
        <p:spPr>
          <a:xfrm>
            <a:off x="3193576" y="2524836"/>
            <a:ext cx="8875594" cy="4155743"/>
          </a:xfrm>
          <a:prstGeom prst="rect">
            <a:avLst/>
          </a:prstGeom>
        </p:spPr>
      </p:pic>
    </p:spTree>
    <p:extLst>
      <p:ext uri="{BB962C8B-B14F-4D97-AF65-F5344CB8AC3E}">
        <p14:creationId xmlns:p14="http://schemas.microsoft.com/office/powerpoint/2010/main" val="3744626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021615" y="184958"/>
            <a:ext cx="4117312" cy="879567"/>
          </a:xfrm>
          <a:ln>
            <a:noFill/>
          </a:ln>
        </p:spPr>
        <p:style>
          <a:lnRef idx="2">
            <a:schemeClr val="accent2"/>
          </a:lnRef>
          <a:fillRef idx="1">
            <a:schemeClr val="lt1"/>
          </a:fillRef>
          <a:effectRef idx="0">
            <a:schemeClr val="accent2"/>
          </a:effectRef>
          <a:fontRef idx="minor">
            <a:schemeClr val="dk1"/>
          </a:fontRef>
        </p:style>
        <p:txBody>
          <a:bodyPr/>
          <a:lstStyle/>
          <a:p>
            <a:pPr algn="ctr"/>
            <a:r>
              <a:rPr lang="es-EC" sz="3200" b="1" dirty="0" smtClean="0">
                <a:ln w="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INTRODUCCIÓN</a:t>
            </a:r>
            <a:endParaRPr lang="es-EC" b="1" dirty="0">
              <a:ln w="0"/>
              <a:solidFill>
                <a:schemeClr val="accent1"/>
              </a:solidFill>
              <a:effectLst>
                <a:outerShdw blurRad="38100" dist="25400" dir="5400000" algn="ctr" rotWithShape="0">
                  <a:srgbClr val="6E747A">
                    <a:alpha val="43000"/>
                  </a:srgbClr>
                </a:outerShdw>
              </a:effectLst>
            </a:endParaRPr>
          </a:p>
        </p:txBody>
      </p:sp>
      <p:graphicFrame>
        <p:nvGraphicFramePr>
          <p:cNvPr id="3" name="Diagrama 2"/>
          <p:cNvGraphicFramePr/>
          <p:nvPr>
            <p:extLst>
              <p:ext uri="{D42A27DB-BD31-4B8C-83A1-F6EECF244321}">
                <p14:modId xmlns:p14="http://schemas.microsoft.com/office/powerpoint/2010/main" val="2473528526"/>
              </p:ext>
            </p:extLst>
          </p:nvPr>
        </p:nvGraphicFramePr>
        <p:xfrm>
          <a:off x="-784225" y="126444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6017828" y="6488668"/>
            <a:ext cx="5865773"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(BID, 2009</a:t>
            </a:r>
            <a:r>
              <a:rPr lang="es-EC" dirty="0" smtClean="0">
                <a:latin typeface="Times New Roman" panose="02020603050405020304" pitchFamily="18" charset="0"/>
                <a:ea typeface="Calibri" panose="020F0502020204030204" pitchFamily="34" charset="0"/>
              </a:rPr>
              <a:t>); </a:t>
            </a:r>
            <a:r>
              <a:rPr lang="es-EC" dirty="0" smtClean="0">
                <a:latin typeface="Times New Roman" panose="02020603050405020304" pitchFamily="18" charset="0"/>
                <a:ea typeface="Calibri" panose="020F0502020204030204" pitchFamily="34" charset="0"/>
                <a:cs typeface="Times New Roman" panose="02020603050405020304" pitchFamily="18" charset="0"/>
              </a:rPr>
              <a:t>(</a:t>
            </a:r>
            <a:r>
              <a:rPr lang="es-EC" dirty="0" smtClean="0">
                <a:latin typeface="Times New Roman" panose="02020603050405020304" pitchFamily="18" charset="0"/>
                <a:cs typeface="Times New Roman" panose="02020603050405020304" pitchFamily="18" charset="0"/>
              </a:rPr>
              <a:t>Campos</a:t>
            </a:r>
            <a:r>
              <a:rPr lang="es-EC" dirty="0">
                <a:latin typeface="Times New Roman" panose="02020603050405020304" pitchFamily="18" charset="0"/>
                <a:cs typeface="Times New Roman" panose="02020603050405020304" pitchFamily="18" charset="0"/>
              </a:rPr>
              <a:t>, et. al, </a:t>
            </a:r>
            <a:r>
              <a:rPr lang="es-EC" dirty="0" smtClean="0">
                <a:latin typeface="Times New Roman" panose="02020603050405020304" pitchFamily="18" charset="0"/>
                <a:cs typeface="Times New Roman" panose="02020603050405020304" pitchFamily="18" charset="0"/>
              </a:rPr>
              <a:t>2014); </a:t>
            </a:r>
            <a:r>
              <a:rPr lang="es-EC" dirty="0">
                <a:latin typeface="Times New Roman" panose="02020603050405020304" pitchFamily="18" charset="0"/>
                <a:cs typeface="Times New Roman" panose="02020603050405020304" pitchFamily="18" charset="0"/>
              </a:rPr>
              <a:t>(Machado Aráoz, 2010</a:t>
            </a: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8"/>
          <a:srcRect r="22430"/>
          <a:stretch/>
        </p:blipFill>
        <p:spPr>
          <a:xfrm>
            <a:off x="7994947" y="352304"/>
            <a:ext cx="3742729" cy="2364011"/>
          </a:xfrm>
          <a:prstGeom prst="rect">
            <a:avLst/>
          </a:prstGeom>
        </p:spPr>
      </p:pic>
      <p:sp>
        <p:nvSpPr>
          <p:cNvPr id="10" name="Rectángulo 9"/>
          <p:cNvSpPr/>
          <p:nvPr/>
        </p:nvSpPr>
        <p:spPr>
          <a:xfrm>
            <a:off x="7589670" y="3848672"/>
            <a:ext cx="455328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285750" indent="-28575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Alteración </a:t>
            </a:r>
            <a:r>
              <a:rPr lang="es-EC" sz="2400" dirty="0" smtClean="0">
                <a:latin typeface="Times New Roman" panose="02020603050405020304" pitchFamily="18" charset="0"/>
                <a:cs typeface="Times New Roman" panose="02020603050405020304" pitchFamily="18" charset="0"/>
              </a:rPr>
              <a:t>en el balance hídrico.</a:t>
            </a:r>
          </a:p>
          <a:p>
            <a:pPr marL="285750" indent="-285750" algn="just">
              <a:buFont typeface="Arial" panose="020B0604020202020204" pitchFamily="34" charset="0"/>
              <a:buChar char="•"/>
            </a:pPr>
            <a:r>
              <a:rPr lang="es-EC" sz="2400" dirty="0" smtClean="0">
                <a:latin typeface="Times New Roman" panose="02020603050405020304" pitchFamily="18" charset="0"/>
                <a:cs typeface="Times New Roman" panose="02020603050405020304" pitchFamily="18" charset="0"/>
              </a:rPr>
              <a:t>Alteración a la capacidad de  almacenamiento de agua</a:t>
            </a:r>
          </a:p>
          <a:p>
            <a:pPr marL="285750" indent="-28575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D</a:t>
            </a:r>
            <a:r>
              <a:rPr lang="es-EC" sz="2400" dirty="0" smtClean="0">
                <a:latin typeface="Times New Roman" panose="02020603050405020304" pitchFamily="18" charset="0"/>
                <a:cs typeface="Times New Roman" panose="02020603050405020304" pitchFamily="18" charset="0"/>
              </a:rPr>
              <a:t>isminución </a:t>
            </a:r>
            <a:r>
              <a:rPr lang="es-EC" sz="2400" dirty="0">
                <a:latin typeface="Times New Roman" panose="02020603050405020304" pitchFamily="18" charset="0"/>
                <a:cs typeface="Times New Roman" panose="02020603050405020304" pitchFamily="18" charset="0"/>
              </a:rPr>
              <a:t>de los </a:t>
            </a:r>
            <a:r>
              <a:rPr lang="es-EC" sz="2400" dirty="0" smtClean="0">
                <a:latin typeface="Times New Roman" panose="02020603050405020304" pitchFamily="18" charset="0"/>
                <a:cs typeface="Times New Roman" panose="02020603050405020304" pitchFamily="18" charset="0"/>
              </a:rPr>
              <a:t>caudales.</a:t>
            </a:r>
          </a:p>
          <a:p>
            <a:pPr marL="285750" indent="-28575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P</a:t>
            </a:r>
            <a:r>
              <a:rPr lang="es-EC" sz="2400" dirty="0" smtClean="0">
                <a:latin typeface="Times New Roman" panose="02020603050405020304" pitchFamily="18" charset="0"/>
                <a:cs typeface="Times New Roman" panose="02020603050405020304" pitchFamily="18" charset="0"/>
              </a:rPr>
              <a:t>osibles conflictos de usos.</a:t>
            </a:r>
            <a:endParaRPr lang="es-ES" sz="2400" dirty="0">
              <a:latin typeface="Times New Roman" panose="02020603050405020304" pitchFamily="18" charset="0"/>
              <a:cs typeface="Times New Roman" panose="02020603050405020304" pitchFamily="18" charset="0"/>
            </a:endParaRPr>
          </a:p>
        </p:txBody>
      </p:sp>
      <p:sp>
        <p:nvSpPr>
          <p:cNvPr id="12" name="Rectángulo 11"/>
          <p:cNvSpPr/>
          <p:nvPr/>
        </p:nvSpPr>
        <p:spPr>
          <a:xfrm>
            <a:off x="2199036" y="5602998"/>
            <a:ext cx="4577944"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dirty="0" smtClean="0">
                <a:latin typeface="Times New Roman" panose="02020603050405020304" pitchFamily="18" charset="0"/>
                <a:cs typeface="Times New Roman" panose="02020603050405020304" pitchFamily="18" charset="0"/>
              </a:rPr>
              <a:t>Posible explotación de una mina a cielo abierto.</a:t>
            </a:r>
            <a:endParaRPr lang="es-EC" dirty="0">
              <a:latin typeface="Times New Roman" panose="02020603050405020304" pitchFamily="18" charset="0"/>
              <a:cs typeface="Times New Roman" panose="02020603050405020304" pitchFamily="18" charset="0"/>
            </a:endParaRPr>
          </a:p>
        </p:txBody>
      </p:sp>
      <p:sp>
        <p:nvSpPr>
          <p:cNvPr id="13" name="Rectángulo 12"/>
          <p:cNvSpPr/>
          <p:nvPr/>
        </p:nvSpPr>
        <p:spPr>
          <a:xfrm>
            <a:off x="7763919" y="3027741"/>
            <a:ext cx="420478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85750" indent="-285750" algn="ctr">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POSIBLES IMPACTOS AL RECURSO HÍDRICO</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89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5753" y="147262"/>
            <a:ext cx="8911687" cy="1280890"/>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es-EC" sz="2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Oferta y demanda del recurso hídrico</a:t>
            </a:r>
          </a:p>
        </p:txBody>
      </p:sp>
      <p:sp>
        <p:nvSpPr>
          <p:cNvPr id="3" name="Marcador de contenido 2"/>
          <p:cNvSpPr>
            <a:spLocks noGrp="1"/>
          </p:cNvSpPr>
          <p:nvPr>
            <p:ph sz="half" idx="1"/>
          </p:nvPr>
        </p:nvSpPr>
        <p:spPr>
          <a:xfrm>
            <a:off x="272956" y="720099"/>
            <a:ext cx="11818960" cy="6059606"/>
          </a:xfrm>
        </p:spPr>
        <p:style>
          <a:lnRef idx="2">
            <a:schemeClr val="accent1"/>
          </a:lnRef>
          <a:fillRef idx="1">
            <a:schemeClr val="lt1"/>
          </a:fillRef>
          <a:effectRef idx="0">
            <a:schemeClr val="accent1"/>
          </a:effectRef>
          <a:fontRef idx="minor">
            <a:schemeClr val="dk1"/>
          </a:fontRef>
        </p:style>
        <p:txBody>
          <a:bodyPr/>
          <a:lstStyle/>
          <a:p>
            <a:pPr marL="0" indent="0" algn="just">
              <a:buNone/>
            </a:pPr>
            <a:r>
              <a:rPr lang="es-EC" b="1" u="sng" dirty="0" smtClean="0">
                <a:solidFill>
                  <a:schemeClr val="accent1"/>
                </a:solidFill>
                <a:latin typeface="Times New Roman" panose="02020603050405020304" pitchFamily="18" charset="0"/>
                <a:cs typeface="Times New Roman" panose="02020603050405020304" pitchFamily="18" charset="0"/>
              </a:rPr>
              <a:t>Escenario Base: </a:t>
            </a:r>
          </a:p>
          <a:p>
            <a:pPr marL="0" indent="0" algn="just">
              <a:buNone/>
            </a:pPr>
            <a:endParaRPr lang="es-EC" dirty="0" smtClean="0">
              <a:latin typeface="Times New Roman" panose="02020603050405020304" pitchFamily="18" charset="0"/>
              <a:cs typeface="Times New Roman" panose="02020603050405020304" pitchFamily="18" charset="0"/>
            </a:endParaRPr>
          </a:p>
          <a:p>
            <a:pPr marL="0" indent="0" algn="just">
              <a:buNone/>
            </a:pPr>
            <a:endParaRPr lang="es-EC" dirty="0" smtClean="0">
              <a:latin typeface="Times New Roman" panose="02020603050405020304" pitchFamily="18" charset="0"/>
              <a:cs typeface="Times New Roman" panose="02020603050405020304" pitchFamily="18" charset="0"/>
            </a:endParaRPr>
          </a:p>
          <a:p>
            <a:pPr marL="0" indent="0" algn="just">
              <a:buNone/>
            </a:pPr>
            <a:endParaRPr lang="es-EC" dirty="0" smtClean="0">
              <a:latin typeface="Times New Roman" panose="02020603050405020304" pitchFamily="18" charset="0"/>
              <a:cs typeface="Times New Roman" panose="02020603050405020304" pitchFamily="18" charset="0"/>
            </a:endParaRPr>
          </a:p>
          <a:p>
            <a:pPr marL="0" indent="0" algn="just">
              <a:buNone/>
            </a:pPr>
            <a:endParaRPr lang="es-EC" dirty="0" smtClean="0">
              <a:latin typeface="Times New Roman" panose="02020603050405020304" pitchFamily="18" charset="0"/>
              <a:cs typeface="Times New Roman" panose="02020603050405020304" pitchFamily="18" charset="0"/>
            </a:endParaRPr>
          </a:p>
          <a:p>
            <a:pPr marL="0" indent="0" algn="just">
              <a:buNone/>
            </a:pPr>
            <a:endParaRPr lang="es-EC" dirty="0">
              <a:latin typeface="Times New Roman" panose="02020603050405020304" pitchFamily="18" charset="0"/>
              <a:cs typeface="Times New Roman" panose="02020603050405020304" pitchFamily="18" charset="0"/>
            </a:endParaRPr>
          </a:p>
          <a:p>
            <a:pPr marL="0" indent="0" algn="just">
              <a:buNone/>
            </a:pPr>
            <a:endParaRPr lang="es-EC" dirty="0" smtClean="0">
              <a:latin typeface="Times New Roman" panose="02020603050405020304" pitchFamily="18" charset="0"/>
              <a:cs typeface="Times New Roman" panose="02020603050405020304" pitchFamily="18" charset="0"/>
            </a:endParaRPr>
          </a:p>
          <a:p>
            <a:pPr marL="0" indent="0" algn="just">
              <a:buNone/>
            </a:pPr>
            <a:endParaRPr lang="es-EC" dirty="0">
              <a:latin typeface="Times New Roman" panose="02020603050405020304" pitchFamily="18" charset="0"/>
              <a:cs typeface="Times New Roman" panose="02020603050405020304" pitchFamily="18" charset="0"/>
            </a:endParaRPr>
          </a:p>
          <a:p>
            <a:pPr marL="0" indent="0" algn="just">
              <a:buNone/>
            </a:pPr>
            <a:r>
              <a:rPr lang="es-EC" b="1" u="sng" dirty="0" smtClean="0">
                <a:solidFill>
                  <a:schemeClr val="accent1"/>
                </a:solidFill>
                <a:latin typeface="Times New Roman" panose="02020603050405020304" pitchFamily="18" charset="0"/>
                <a:cs typeface="Times New Roman" panose="02020603050405020304" pitchFamily="18" charset="0"/>
              </a:rPr>
              <a:t>Escenario Prospectivo:</a:t>
            </a:r>
          </a:p>
          <a:p>
            <a:pPr marL="0" indent="0" algn="just">
              <a:buNone/>
            </a:pPr>
            <a:r>
              <a:rPr lang="es-EC" dirty="0" smtClean="0">
                <a:latin typeface="Times New Roman" panose="02020603050405020304" pitchFamily="18" charset="0"/>
                <a:cs typeface="Times New Roman" panose="02020603050405020304" pitchFamily="18" charset="0"/>
              </a:rPr>
              <a:t>Población aproximada de 973 personas según las proyecciones demográficas.</a:t>
            </a:r>
          </a:p>
          <a:p>
            <a:pPr marL="0" indent="0" algn="just">
              <a:buNone/>
            </a:pPr>
            <a:r>
              <a:rPr lang="es-EC" dirty="0" smtClean="0">
                <a:latin typeface="Times New Roman" panose="02020603050405020304" pitchFamily="18" charset="0"/>
                <a:cs typeface="Times New Roman" panose="02020603050405020304" pitchFamily="18" charset="0"/>
              </a:rPr>
              <a:t>Se mantuvo el mismo caudal ecológico</a:t>
            </a:r>
            <a:endParaRPr lang="es-EC"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569168370"/>
              </p:ext>
            </p:extLst>
          </p:nvPr>
        </p:nvGraphicFramePr>
        <p:xfrm>
          <a:off x="327092" y="2080615"/>
          <a:ext cx="10317710" cy="1467485"/>
        </p:xfrm>
        <a:graphic>
          <a:graphicData uri="http://schemas.openxmlformats.org/drawingml/2006/table">
            <a:tbl>
              <a:tblPr firstRow="1" firstCol="1" bandRow="1">
                <a:tableStyleId>{BDBED569-4797-4DF1-A0F4-6AAB3CD982D8}</a:tableStyleId>
              </a:tblPr>
              <a:tblGrid>
                <a:gridCol w="1023583"/>
                <a:gridCol w="1924335"/>
                <a:gridCol w="2456597"/>
                <a:gridCol w="2306471"/>
                <a:gridCol w="1310638"/>
                <a:gridCol w="1296086"/>
              </a:tblGrid>
              <a:tr h="368490">
                <a:tc row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Época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row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Caudal Estimado</a:t>
                      </a:r>
                    </a:p>
                    <a:p>
                      <a:pPr marL="0" marR="0" indent="0" algn="ctr" defTabSz="457200" rtl="0" eaLnBrk="1" fontAlgn="auto" latinLnBrk="0" hangingPunct="1">
                        <a:lnSpc>
                          <a:spcPct val="107000"/>
                        </a:lnSpc>
                        <a:spcBef>
                          <a:spcPts val="0"/>
                        </a:spcBef>
                        <a:spcAft>
                          <a:spcPts val="0"/>
                        </a:spcAft>
                        <a:buClrTx/>
                        <a:buSzTx/>
                        <a:buFontTx/>
                        <a:buNone/>
                        <a:tabLst/>
                        <a:defRPr/>
                      </a:pPr>
                      <a:r>
                        <a:rPr lang="es-EC" sz="1800" dirty="0" smtClean="0">
                          <a:effectLst/>
                          <a:latin typeface="Times New Roman" panose="02020603050405020304" pitchFamily="18" charset="0"/>
                          <a:cs typeface="Times New Roman" panose="02020603050405020304" pitchFamily="18" charset="0"/>
                        </a:rPr>
                        <a:t>(m</a:t>
                      </a:r>
                      <a:r>
                        <a:rPr lang="es-EC" sz="1800" baseline="30000" dirty="0" smtClean="0">
                          <a:effectLst/>
                          <a:latin typeface="Times New Roman" panose="02020603050405020304" pitchFamily="18" charset="0"/>
                          <a:cs typeface="Times New Roman" panose="02020603050405020304" pitchFamily="18" charset="0"/>
                        </a:rPr>
                        <a:t>3</a:t>
                      </a:r>
                      <a:r>
                        <a:rPr lang="es-EC" sz="1800" dirty="0" smtClean="0">
                          <a:effectLst/>
                          <a:latin typeface="Times New Roman" panose="02020603050405020304" pitchFamily="18" charset="0"/>
                          <a:cs typeface="Times New Roman" panose="02020603050405020304" pitchFamily="18" charset="0"/>
                        </a:rPr>
                        <a:t>/s)</a:t>
                      </a:r>
                      <a:endParaRPr lang="es-EC"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rowSpan="2">
                  <a:txBody>
                    <a:bodyPr/>
                    <a:lstStyle/>
                    <a:p>
                      <a:pPr marL="0" marR="0" indent="0" algn="ctr" defTabSz="457200" rtl="0" eaLnBrk="1" fontAlgn="auto" latinLnBrk="0" hangingPunct="1">
                        <a:lnSpc>
                          <a:spcPct val="107000"/>
                        </a:lnSpc>
                        <a:spcBef>
                          <a:spcPts val="0"/>
                        </a:spcBef>
                        <a:spcAft>
                          <a:spcPts val="0"/>
                        </a:spcAft>
                        <a:buClrTx/>
                        <a:buSzTx/>
                        <a:buFontTx/>
                        <a:buNone/>
                        <a:tabLst/>
                        <a:defRPr/>
                      </a:pPr>
                      <a:r>
                        <a:rPr lang="es-EC" sz="1800" dirty="0" smtClean="0">
                          <a:effectLst/>
                          <a:latin typeface="Times New Roman" panose="02020603050405020304" pitchFamily="18" charset="0"/>
                          <a:cs typeface="Times New Roman" panose="02020603050405020304" pitchFamily="18" charset="0"/>
                        </a:rPr>
                        <a:t>Caudal Aprovechable (m</a:t>
                      </a:r>
                      <a:r>
                        <a:rPr lang="es-EC" sz="1800" baseline="30000" dirty="0" smtClean="0">
                          <a:effectLst/>
                          <a:latin typeface="Times New Roman" panose="02020603050405020304" pitchFamily="18" charset="0"/>
                          <a:cs typeface="Times New Roman" panose="02020603050405020304" pitchFamily="18" charset="0"/>
                        </a:rPr>
                        <a:t>3</a:t>
                      </a:r>
                      <a:r>
                        <a:rPr lang="es-EC" sz="1800" dirty="0" smtClean="0">
                          <a:effectLst/>
                          <a:latin typeface="Times New Roman" panose="02020603050405020304" pitchFamily="18" charset="0"/>
                          <a:cs typeface="Times New Roman" panose="02020603050405020304" pitchFamily="18" charset="0"/>
                        </a:rPr>
                        <a:t>/s)</a:t>
                      </a:r>
                      <a:endParaRPr lang="es-EC"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row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Población Estimada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grid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Demanda Del Recurso Hídrico Per Cápita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hMerge="1">
                  <a:txBody>
                    <a:bodyPr/>
                    <a:lstStyle/>
                    <a:p>
                      <a:endParaRPr lang="es-EC"/>
                    </a:p>
                  </a:txBody>
                  <a:tcPr/>
                </a:tc>
              </a:tr>
              <a:tr h="241355">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(m</a:t>
                      </a:r>
                      <a:r>
                        <a:rPr lang="es-EC" sz="1800" baseline="30000" dirty="0">
                          <a:effectLst/>
                          <a:latin typeface="Times New Roman" panose="02020603050405020304" pitchFamily="18" charset="0"/>
                          <a:cs typeface="Times New Roman" panose="02020603050405020304" pitchFamily="18" charset="0"/>
                        </a:rPr>
                        <a:t>3</a:t>
                      </a:r>
                      <a:r>
                        <a:rPr lang="es-EC" sz="1800" dirty="0">
                          <a:effectLst/>
                          <a:latin typeface="Times New Roman" panose="02020603050405020304" pitchFamily="18" charset="0"/>
                          <a:cs typeface="Times New Roman" panose="02020603050405020304" pitchFamily="18" charset="0"/>
                        </a:rPr>
                        <a:t>/s)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(L/s)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r>
              <a:tr h="192248">
                <a:tc>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Lluviosa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5.067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4.63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rowSpan="2">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772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0.0060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6.00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r>
              <a:tr h="220020">
                <a:tc>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Seca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1.77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1.33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vMerge="1">
                  <a:txBody>
                    <a:bodyPr/>
                    <a:lstStyle/>
                    <a:p>
                      <a:endParaRPr lang="es-EC"/>
                    </a:p>
                  </a:txBody>
                  <a:tcP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0.0017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1.72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7" marR="62917"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784758100"/>
              </p:ext>
            </p:extLst>
          </p:nvPr>
        </p:nvGraphicFramePr>
        <p:xfrm>
          <a:off x="392151" y="5102695"/>
          <a:ext cx="10268576" cy="1467485"/>
        </p:xfrm>
        <a:graphic>
          <a:graphicData uri="http://schemas.openxmlformats.org/drawingml/2006/table">
            <a:tbl>
              <a:tblPr firstRow="1" firstCol="1" bandRow="1">
                <a:tableStyleId>{BDBED569-4797-4DF1-A0F4-6AAB3CD982D8}</a:tableStyleId>
              </a:tblPr>
              <a:tblGrid>
                <a:gridCol w="1070436"/>
                <a:gridCol w="1883391"/>
                <a:gridCol w="2306471"/>
                <a:gridCol w="2210938"/>
                <a:gridCol w="1514901"/>
                <a:gridCol w="1282439"/>
              </a:tblGrid>
              <a:tr h="253075">
                <a:tc row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Época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Caudal Estimado</a:t>
                      </a:r>
                    </a:p>
                    <a:p>
                      <a:pPr marL="0" marR="0" indent="0" algn="ctr" defTabSz="457200" rtl="0" eaLnBrk="1" fontAlgn="auto" latinLnBrk="0" hangingPunct="1">
                        <a:lnSpc>
                          <a:spcPct val="107000"/>
                        </a:lnSpc>
                        <a:spcBef>
                          <a:spcPts val="0"/>
                        </a:spcBef>
                        <a:spcAft>
                          <a:spcPts val="0"/>
                        </a:spcAft>
                        <a:buClrTx/>
                        <a:buSzTx/>
                        <a:buFontTx/>
                        <a:buNone/>
                        <a:tabLst/>
                        <a:defRPr/>
                      </a:pPr>
                      <a:r>
                        <a:rPr lang="es-EC" sz="1800" dirty="0" smtClean="0">
                          <a:effectLst/>
                          <a:latin typeface="Times New Roman" panose="02020603050405020304" pitchFamily="18" charset="0"/>
                          <a:cs typeface="Times New Roman" panose="02020603050405020304" pitchFamily="18" charset="0"/>
                        </a:rPr>
                        <a:t>(m</a:t>
                      </a:r>
                      <a:r>
                        <a:rPr lang="es-EC" sz="1800" baseline="30000" dirty="0" smtClean="0">
                          <a:effectLst/>
                          <a:latin typeface="Times New Roman" panose="02020603050405020304" pitchFamily="18" charset="0"/>
                          <a:cs typeface="Times New Roman" panose="02020603050405020304" pitchFamily="18" charset="0"/>
                        </a:rPr>
                        <a:t>3</a:t>
                      </a:r>
                      <a:r>
                        <a:rPr lang="es-EC" sz="1800" dirty="0" smtClean="0">
                          <a:effectLst/>
                          <a:latin typeface="Times New Roman" panose="02020603050405020304" pitchFamily="18" charset="0"/>
                          <a:cs typeface="Times New Roman" panose="02020603050405020304" pitchFamily="18" charset="0"/>
                        </a:rPr>
                        <a:t>/s)</a:t>
                      </a:r>
                      <a:endParaRPr lang="es-EC"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Caudal Aprovechable</a:t>
                      </a:r>
                    </a:p>
                    <a:p>
                      <a:pPr marL="0" marR="0" indent="0" algn="ctr" defTabSz="457200" rtl="0" eaLnBrk="1" fontAlgn="auto" latinLnBrk="0" hangingPunct="1">
                        <a:lnSpc>
                          <a:spcPct val="107000"/>
                        </a:lnSpc>
                        <a:spcBef>
                          <a:spcPts val="0"/>
                        </a:spcBef>
                        <a:spcAft>
                          <a:spcPts val="0"/>
                        </a:spcAft>
                        <a:buClrTx/>
                        <a:buSzTx/>
                        <a:buFontTx/>
                        <a:buNone/>
                        <a:tabLst/>
                        <a:defRPr/>
                      </a:pPr>
                      <a:r>
                        <a:rPr lang="es-EC" sz="1800" dirty="0" smtClean="0">
                          <a:effectLst/>
                          <a:latin typeface="Times New Roman" panose="02020603050405020304" pitchFamily="18" charset="0"/>
                          <a:cs typeface="Times New Roman" panose="02020603050405020304" pitchFamily="18" charset="0"/>
                        </a:rPr>
                        <a:t>(m</a:t>
                      </a:r>
                      <a:r>
                        <a:rPr lang="es-EC" sz="1800" baseline="30000" dirty="0" smtClean="0">
                          <a:effectLst/>
                          <a:latin typeface="Times New Roman" panose="02020603050405020304" pitchFamily="18" charset="0"/>
                          <a:cs typeface="Times New Roman" panose="02020603050405020304" pitchFamily="18" charset="0"/>
                        </a:rPr>
                        <a:t>3</a:t>
                      </a:r>
                      <a:r>
                        <a:rPr lang="es-EC" sz="1800" dirty="0" smtClean="0">
                          <a:effectLst/>
                          <a:latin typeface="Times New Roman" panose="02020603050405020304" pitchFamily="18" charset="0"/>
                          <a:cs typeface="Times New Roman" panose="02020603050405020304" pitchFamily="18" charset="0"/>
                        </a:rPr>
                        <a:t>/s)</a:t>
                      </a:r>
                      <a:endParaRPr lang="es-EC"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Población Estimada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Demanda Del Recurso Hídrico Per Cápita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16672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(m</a:t>
                      </a:r>
                      <a:r>
                        <a:rPr lang="es-EC" sz="1800" baseline="30000" dirty="0">
                          <a:effectLst/>
                          <a:latin typeface="Times New Roman" panose="02020603050405020304" pitchFamily="18" charset="0"/>
                          <a:cs typeface="Times New Roman" panose="02020603050405020304" pitchFamily="18" charset="0"/>
                        </a:rPr>
                        <a:t>3</a:t>
                      </a:r>
                      <a:r>
                        <a:rPr lang="es-EC" sz="1800" dirty="0">
                          <a:effectLst/>
                          <a:latin typeface="Times New Roman" panose="02020603050405020304" pitchFamily="18" charset="0"/>
                          <a:cs typeface="Times New Roman" panose="02020603050405020304" pitchFamily="18" charset="0"/>
                        </a:rPr>
                        <a:t>/s)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L/s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66729">
                <a:tc>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Lluviosa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6.61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6.17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973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0.0063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6.34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66729">
                <a:tc>
                  <a:txBody>
                    <a:bodyPr/>
                    <a:lstStyle/>
                    <a:p>
                      <a:pPr marL="0" marR="0" algn="ctr">
                        <a:lnSpc>
                          <a:spcPct val="107000"/>
                        </a:lnSpc>
                        <a:spcBef>
                          <a:spcPts val="0"/>
                        </a:spcBef>
                        <a:spcAft>
                          <a:spcPts val="0"/>
                        </a:spcAft>
                      </a:pPr>
                      <a:r>
                        <a:rPr lang="es-EC" sz="1800" dirty="0" smtClean="0">
                          <a:effectLst/>
                          <a:latin typeface="Times New Roman" panose="02020603050405020304" pitchFamily="18" charset="0"/>
                          <a:cs typeface="Times New Roman" panose="02020603050405020304" pitchFamily="18" charset="0"/>
                        </a:rPr>
                        <a:t>Seca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1.6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1.16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marL="0" marR="0" algn="ctr">
                        <a:lnSpc>
                          <a:spcPct val="107000"/>
                        </a:lnSpc>
                        <a:spcBef>
                          <a:spcPts val="0"/>
                        </a:spcBef>
                        <a:spcAft>
                          <a:spcPts val="0"/>
                        </a:spcAft>
                      </a:pPr>
                      <a:r>
                        <a:rPr lang="es-EC" sz="1800">
                          <a:effectLst/>
                          <a:latin typeface="Times New Roman" panose="02020603050405020304" pitchFamily="18" charset="0"/>
                          <a:cs typeface="Times New Roman" panose="02020603050405020304" pitchFamily="18" charset="0"/>
                        </a:rPr>
                        <a:t>0.0012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800" dirty="0">
                          <a:effectLst/>
                          <a:latin typeface="Times New Roman" panose="02020603050405020304" pitchFamily="18" charset="0"/>
                          <a:cs typeface="Times New Roman" panose="02020603050405020304" pitchFamily="18" charset="0"/>
                        </a:rPr>
                        <a:t>1.20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CuadroTexto 7"/>
          <p:cNvSpPr txBox="1"/>
          <p:nvPr/>
        </p:nvSpPr>
        <p:spPr>
          <a:xfrm>
            <a:off x="6618711" y="961263"/>
            <a:ext cx="4026091" cy="1015663"/>
          </a:xfrm>
          <a:prstGeom prst="rect">
            <a:avLst/>
          </a:prstGeom>
          <a:solidFill>
            <a:schemeClr val="bg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s-EC" sz="2000" b="1" dirty="0">
                <a:ln/>
                <a:solidFill>
                  <a:schemeClr val="accent3"/>
                </a:solidFill>
                <a:latin typeface="Times New Roman" panose="02020603050405020304" pitchFamily="18" charset="0"/>
                <a:cs typeface="Times New Roman" panose="02020603050405020304" pitchFamily="18" charset="0"/>
              </a:rPr>
              <a:t>Estos valores se restaron del caudal ecológico (0.44 m</a:t>
            </a:r>
            <a:r>
              <a:rPr lang="es-EC" sz="2000" b="1" baseline="30000" dirty="0">
                <a:ln/>
                <a:solidFill>
                  <a:schemeClr val="accent3"/>
                </a:solidFill>
                <a:latin typeface="Times New Roman" panose="02020603050405020304" pitchFamily="18" charset="0"/>
                <a:cs typeface="Times New Roman" panose="02020603050405020304" pitchFamily="18" charset="0"/>
              </a:rPr>
              <a:t>3</a:t>
            </a:r>
            <a:r>
              <a:rPr lang="es-EC" sz="2000" b="1" dirty="0">
                <a:ln/>
                <a:solidFill>
                  <a:schemeClr val="accent3"/>
                </a:solidFill>
                <a:latin typeface="Times New Roman" panose="02020603050405020304" pitchFamily="18" charset="0"/>
                <a:cs typeface="Times New Roman" panose="02020603050405020304" pitchFamily="18" charset="0"/>
              </a:rPr>
              <a:t>/s), estimado para la microcuenca</a:t>
            </a:r>
            <a:endParaRPr lang="es-EC" sz="2000" b="1" dirty="0">
              <a:ln/>
              <a:solidFill>
                <a:schemeClr val="accent3"/>
              </a:solidFill>
            </a:endParaRPr>
          </a:p>
        </p:txBody>
      </p:sp>
      <p:sp>
        <p:nvSpPr>
          <p:cNvPr id="9" name="CuadroTexto 8"/>
          <p:cNvSpPr txBox="1"/>
          <p:nvPr/>
        </p:nvSpPr>
        <p:spPr>
          <a:xfrm>
            <a:off x="376226" y="1193460"/>
            <a:ext cx="5150213" cy="646331"/>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 typeface="Wingdings" panose="05000000000000000000" pitchFamily="2" charset="2"/>
              <a:buChar char="q"/>
            </a:pPr>
            <a:r>
              <a:rPr lang="es-EC" dirty="0">
                <a:latin typeface="Times New Roman" panose="02020603050405020304" pitchFamily="18" charset="0"/>
                <a:cs typeface="Times New Roman" panose="02020603050405020304" pitchFamily="18" charset="0"/>
              </a:rPr>
              <a:t>Época seca se determinó un caudal de 1.77 m</a:t>
            </a:r>
            <a:r>
              <a:rPr lang="es-EC" baseline="30000" dirty="0">
                <a:latin typeface="Times New Roman" panose="02020603050405020304" pitchFamily="18" charset="0"/>
                <a:cs typeface="Times New Roman" panose="02020603050405020304" pitchFamily="18" charset="0"/>
              </a:rPr>
              <a:t>3</a:t>
            </a:r>
            <a:r>
              <a:rPr lang="es-EC" dirty="0">
                <a:latin typeface="Times New Roman" panose="02020603050405020304" pitchFamily="18" charset="0"/>
                <a:cs typeface="Times New Roman" panose="02020603050405020304" pitchFamily="18" charset="0"/>
              </a:rPr>
              <a:t>/s.</a:t>
            </a:r>
          </a:p>
          <a:p>
            <a:pPr marL="285750" indent="-285750" algn="just">
              <a:buFont typeface="Wingdings" panose="05000000000000000000" pitchFamily="2" charset="2"/>
              <a:buChar char="q"/>
            </a:pPr>
            <a:r>
              <a:rPr lang="es-EC" dirty="0">
                <a:latin typeface="Times New Roman" panose="02020603050405020304" pitchFamily="18" charset="0"/>
                <a:cs typeface="Times New Roman" panose="02020603050405020304" pitchFamily="18" charset="0"/>
              </a:rPr>
              <a:t>Época lluviosa se determinó un caudal 5.067 m</a:t>
            </a:r>
            <a:r>
              <a:rPr lang="es-EC" baseline="30000" dirty="0">
                <a:latin typeface="Times New Roman" panose="02020603050405020304" pitchFamily="18" charset="0"/>
                <a:cs typeface="Times New Roman" panose="02020603050405020304" pitchFamily="18" charset="0"/>
              </a:rPr>
              <a:t>3</a:t>
            </a:r>
            <a:r>
              <a:rPr lang="es-EC" dirty="0">
                <a:latin typeface="Times New Roman" panose="02020603050405020304" pitchFamily="18" charset="0"/>
                <a:cs typeface="Times New Roman" panose="02020603050405020304" pitchFamily="18" charset="0"/>
              </a:rPr>
              <a:t>/s.</a:t>
            </a:r>
          </a:p>
        </p:txBody>
      </p:sp>
      <p:cxnSp>
        <p:nvCxnSpPr>
          <p:cNvPr id="11" name="Conector recto de flecha 10"/>
          <p:cNvCxnSpPr>
            <a:endCxn id="8" idx="1"/>
          </p:cNvCxnSpPr>
          <p:nvPr/>
        </p:nvCxnSpPr>
        <p:spPr>
          <a:xfrm>
            <a:off x="5560667" y="1469094"/>
            <a:ext cx="1058044" cy="1"/>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72210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491916" y="190972"/>
            <a:ext cx="10700083" cy="1474055"/>
          </a:xfrm>
          <a:ln>
            <a:noFill/>
          </a:ln>
        </p:spPr>
        <p:style>
          <a:lnRef idx="2">
            <a:schemeClr val="accent2"/>
          </a:lnRef>
          <a:fillRef idx="1">
            <a:schemeClr val="lt1"/>
          </a:fillRef>
          <a:effectRef idx="0">
            <a:schemeClr val="accent2"/>
          </a:effectRef>
          <a:fontRef idx="minor">
            <a:schemeClr val="dk1"/>
          </a:fontRef>
        </p:style>
        <p:txBody>
          <a:bodyPr>
            <a:normAutofit fontScale="90000"/>
          </a:bodyPr>
          <a:lstStyle/>
          <a:p>
            <a:pPr lvl="1" algn="just"/>
            <a:r>
              <a:rPr lang="es-EC" sz="31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Estrategias encaminadas a prevenir, mitigar y conservar el recurso hídrico de la microcuenca del río Chalguayacu ante un escenario prospectivo de explotación minera.</a:t>
            </a:r>
            <a:r>
              <a:rPr lang="es-EC" sz="31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s-EC" sz="3200" b="1" dirty="0" smtClean="0">
                <a:latin typeface="Times New Roman" panose="02020603050405020304" pitchFamily="18" charset="0"/>
                <a:cs typeface="Times New Roman" panose="02020603050405020304" pitchFamily="18" charset="0"/>
              </a:rPr>
              <a:t/>
            </a:r>
            <a:br>
              <a:rPr lang="es-EC" sz="3200" b="1" dirty="0" smtClean="0">
                <a:latin typeface="Times New Roman" panose="02020603050405020304" pitchFamily="18" charset="0"/>
                <a:cs typeface="Times New Roman" panose="02020603050405020304" pitchFamily="18" charset="0"/>
              </a:rPr>
            </a:br>
            <a:r>
              <a:rPr lang="es-EC" b="1" dirty="0"/>
              <a:t/>
            </a:r>
            <a:br>
              <a:rPr lang="es-EC" b="1" dirty="0"/>
            </a:br>
            <a:endParaRPr lang="es-EC" b="1" dirty="0"/>
          </a:p>
        </p:txBody>
      </p:sp>
      <p:sp>
        <p:nvSpPr>
          <p:cNvPr id="6" name="Marcador de contenido 5"/>
          <p:cNvSpPr>
            <a:spLocks noGrp="1"/>
          </p:cNvSpPr>
          <p:nvPr>
            <p:ph idx="1"/>
          </p:nvPr>
        </p:nvSpPr>
        <p:spPr>
          <a:xfrm>
            <a:off x="494999" y="2092656"/>
            <a:ext cx="6492655" cy="4212610"/>
          </a:xfrm>
        </p:spPr>
        <p:style>
          <a:lnRef idx="2">
            <a:schemeClr val="accent5"/>
          </a:lnRef>
          <a:fillRef idx="1">
            <a:schemeClr val="lt1"/>
          </a:fillRef>
          <a:effectRef idx="0">
            <a:schemeClr val="accent5"/>
          </a:effectRef>
          <a:fontRef idx="minor">
            <a:schemeClr val="dk1"/>
          </a:fontRef>
        </p:style>
        <p:txBody>
          <a:bodyPr>
            <a:normAutofit lnSpcReduction="10000"/>
          </a:bodyPr>
          <a:lstStyle/>
          <a:p>
            <a:pPr marL="0" lvl="3" indent="0">
              <a:buNone/>
            </a:pPr>
            <a:r>
              <a:rPr lang="es-EC" sz="2000" b="1" dirty="0">
                <a:solidFill>
                  <a:schemeClr val="accent1"/>
                </a:solidFill>
                <a:latin typeface="Times New Roman" panose="02020603050405020304" pitchFamily="18" charset="0"/>
                <a:cs typeface="Times New Roman" panose="02020603050405020304" pitchFamily="18" charset="0"/>
              </a:rPr>
              <a:t>Descripción de la situación actual de la microcuenca</a:t>
            </a:r>
          </a:p>
          <a:p>
            <a:pPr algn="just"/>
            <a:r>
              <a:rPr lang="es-EC" dirty="0">
                <a:latin typeface="Times New Roman" panose="02020603050405020304" pitchFamily="18" charset="0"/>
                <a:cs typeface="Times New Roman" panose="02020603050405020304" pitchFamily="18" charset="0"/>
              </a:rPr>
              <a:t>R</a:t>
            </a:r>
            <a:r>
              <a:rPr lang="es-EC" dirty="0" smtClean="0">
                <a:latin typeface="Times New Roman" panose="02020603050405020304" pitchFamily="18" charset="0"/>
                <a:cs typeface="Times New Roman" panose="02020603050405020304" pitchFamily="18" charset="0"/>
              </a:rPr>
              <a:t>iesgo </a:t>
            </a:r>
            <a:r>
              <a:rPr lang="es-EC" dirty="0">
                <a:latin typeface="Times New Roman" panose="02020603050405020304" pitchFamily="18" charset="0"/>
                <a:cs typeface="Times New Roman" panose="02020603050405020304" pitchFamily="18" charset="0"/>
              </a:rPr>
              <a:t>de pérdida de cobertura vegetal causada por la posible explotación de una mina a cielo </a:t>
            </a:r>
            <a:r>
              <a:rPr lang="es-EC" dirty="0" smtClean="0">
                <a:latin typeface="Times New Roman" panose="02020603050405020304" pitchFamily="18" charset="0"/>
                <a:cs typeface="Times New Roman" panose="02020603050405020304" pitchFamily="18" charset="0"/>
              </a:rPr>
              <a:t>abierto</a:t>
            </a:r>
          </a:p>
          <a:p>
            <a:pPr algn="just"/>
            <a:r>
              <a:rPr lang="es-EC" dirty="0" smtClean="0">
                <a:latin typeface="Times New Roman" panose="02020603050405020304" pitchFamily="18" charset="0"/>
                <a:cs typeface="Times New Roman" panose="02020603050405020304" pitchFamily="18" charset="0"/>
              </a:rPr>
              <a:t>Riesgo en la disponibilidad hídrica de la microcuenca.</a:t>
            </a:r>
          </a:p>
          <a:p>
            <a:pPr lvl="0" algn="just"/>
            <a:r>
              <a:rPr lang="es-EC" dirty="0" smtClean="0">
                <a:latin typeface="Times New Roman" panose="02020603050405020304" pitchFamily="18" charset="0"/>
                <a:cs typeface="Times New Roman" panose="02020603050405020304" pitchFamily="18" charset="0"/>
              </a:rPr>
              <a:t>Limitaciones </a:t>
            </a:r>
            <a:r>
              <a:rPr lang="es-EC" dirty="0">
                <a:latin typeface="Times New Roman" panose="02020603050405020304" pitchFamily="18" charset="0"/>
                <a:cs typeface="Times New Roman" panose="02020603050405020304" pitchFamily="18" charset="0"/>
              </a:rPr>
              <a:t>institucionales, las cuales dificultan el desarrollo de proyectos.</a:t>
            </a:r>
          </a:p>
          <a:p>
            <a:pPr lvl="0" algn="just"/>
            <a:r>
              <a:rPr lang="es-EC" dirty="0">
                <a:latin typeface="Times New Roman" panose="02020603050405020304" pitchFamily="18" charset="0"/>
                <a:cs typeface="Times New Roman" panose="02020603050405020304" pitchFamily="18" charset="0"/>
              </a:rPr>
              <a:t>Contaminación de afluentes con aceites y agroquímicos en fuentes hídricas.</a:t>
            </a:r>
          </a:p>
          <a:p>
            <a:pPr lvl="0" algn="just"/>
            <a:r>
              <a:rPr lang="es-EC" dirty="0">
                <a:latin typeface="Times New Roman" panose="02020603050405020304" pitchFamily="18" charset="0"/>
                <a:cs typeface="Times New Roman" panose="02020603050405020304" pitchFamily="18" charset="0"/>
              </a:rPr>
              <a:t>Deforestación en la parte alta de la microcuenca.</a:t>
            </a:r>
          </a:p>
          <a:p>
            <a:pPr lvl="0" algn="just"/>
            <a:r>
              <a:rPr lang="es-EC" dirty="0">
                <a:latin typeface="Times New Roman" panose="02020603050405020304" pitchFamily="18" charset="0"/>
                <a:cs typeface="Times New Roman" panose="02020603050405020304" pitchFamily="18" charset="0"/>
              </a:rPr>
              <a:t>Avance de la frontera agrícola.</a:t>
            </a:r>
          </a:p>
          <a:p>
            <a:pPr lvl="0" algn="just"/>
            <a:r>
              <a:rPr lang="es-EC" dirty="0">
                <a:latin typeface="Times New Roman" panose="02020603050405020304" pitchFamily="18" charset="0"/>
                <a:cs typeface="Times New Roman" panose="02020603050405020304" pitchFamily="18" charset="0"/>
              </a:rPr>
              <a:t>Carencia de estrategias estatales para el desarrollo y conservación de ríos.</a:t>
            </a:r>
          </a:p>
          <a:p>
            <a:endParaRPr lang="es-EC" b="1" dirty="0" smtClean="0">
              <a:latin typeface="Times New Roman" panose="02020603050405020304" pitchFamily="18" charset="0"/>
              <a:cs typeface="Times New Roman" panose="02020603050405020304" pitchFamily="18" charset="0"/>
            </a:endParaRPr>
          </a:p>
          <a:p>
            <a:endParaRPr lang="es-EC" dirty="0"/>
          </a:p>
        </p:txBody>
      </p:sp>
      <p:pic>
        <p:nvPicPr>
          <p:cNvPr id="2" name="Imagen 1"/>
          <p:cNvPicPr>
            <a:picLocks noChangeAspect="1"/>
          </p:cNvPicPr>
          <p:nvPr/>
        </p:nvPicPr>
        <p:blipFill>
          <a:blip r:embed="rId2"/>
          <a:stretch>
            <a:fillRect/>
          </a:stretch>
        </p:blipFill>
        <p:spPr>
          <a:xfrm>
            <a:off x="7615451" y="2586608"/>
            <a:ext cx="4576549" cy="2975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2764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2101905" cy="781609"/>
          </a:xfrm>
          <a:ln>
            <a:noFill/>
          </a:ln>
        </p:spPr>
        <p:style>
          <a:lnRef idx="2">
            <a:schemeClr val="accent1"/>
          </a:lnRef>
          <a:fillRef idx="1">
            <a:schemeClr val="lt1"/>
          </a:fillRef>
          <a:effectRef idx="0">
            <a:schemeClr val="accent1"/>
          </a:effectRef>
          <a:fontRef idx="minor">
            <a:schemeClr val="dk1"/>
          </a:fontRef>
        </p:style>
        <p:txBody>
          <a:bodyPr>
            <a:normAutofit/>
          </a:bodyPr>
          <a:lstStyle/>
          <a:p>
            <a:pPr lvl="2"/>
            <a:r>
              <a:rPr lang="es-EC" sz="28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Objetivos.</a:t>
            </a:r>
            <a:endPar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610286" y="1683224"/>
            <a:ext cx="5940639" cy="4949588"/>
          </a:xfrm>
        </p:spPr>
        <p:style>
          <a:lnRef idx="2">
            <a:schemeClr val="accent2"/>
          </a:lnRef>
          <a:fillRef idx="1">
            <a:schemeClr val="lt1"/>
          </a:fillRef>
          <a:effectRef idx="0">
            <a:schemeClr val="accent2"/>
          </a:effectRef>
          <a:fontRef idx="minor">
            <a:schemeClr val="dk1"/>
          </a:fontRef>
        </p:style>
        <p:txBody>
          <a:bodyPr>
            <a:noAutofit/>
          </a:bodyPr>
          <a:lstStyle/>
          <a:p>
            <a:pPr lvl="3"/>
            <a:r>
              <a:rPr lang="es-EC" sz="1800" b="1" i="1" dirty="0">
                <a:latin typeface="Times New Roman" panose="02020603050405020304" pitchFamily="18" charset="0"/>
                <a:cs typeface="Times New Roman" panose="02020603050405020304" pitchFamily="18" charset="0"/>
              </a:rPr>
              <a:t>Objetivo general</a:t>
            </a:r>
            <a:r>
              <a:rPr lang="es-EC" sz="1800" b="1" i="1"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Elaborar estrategias </a:t>
            </a:r>
            <a:r>
              <a:rPr lang="es-EC" dirty="0" smtClean="0">
                <a:latin typeface="Times New Roman" panose="02020603050405020304" pitchFamily="18" charset="0"/>
                <a:cs typeface="Times New Roman" panose="02020603050405020304" pitchFamily="18" charset="0"/>
              </a:rPr>
              <a:t>de gestión </a:t>
            </a:r>
            <a:r>
              <a:rPr lang="es-EC" dirty="0">
                <a:latin typeface="Times New Roman" panose="02020603050405020304" pitchFamily="18" charset="0"/>
                <a:cs typeface="Times New Roman" panose="02020603050405020304" pitchFamily="18" charset="0"/>
              </a:rPr>
              <a:t>hídrica, encaminadas a prevenir, mitigar y conservar el recurso hídrico de la microcuenca del río Chalguayacu.</a:t>
            </a:r>
          </a:p>
          <a:p>
            <a:pPr marL="0" indent="0" algn="just">
              <a:buNone/>
            </a:pPr>
            <a:r>
              <a:rPr lang="es-EC" b="1" i="1" dirty="0">
                <a:latin typeface="Times New Roman" panose="02020603050405020304" pitchFamily="18" charset="0"/>
                <a:cs typeface="Times New Roman" panose="02020603050405020304" pitchFamily="18" charset="0"/>
              </a:rPr>
              <a:t> </a:t>
            </a:r>
          </a:p>
          <a:p>
            <a:pPr lvl="3" algn="just"/>
            <a:r>
              <a:rPr lang="es-EC" sz="1800" b="1" i="1" dirty="0">
                <a:latin typeface="Times New Roman" panose="02020603050405020304" pitchFamily="18" charset="0"/>
                <a:cs typeface="Times New Roman" panose="02020603050405020304" pitchFamily="18" charset="0"/>
              </a:rPr>
              <a:t>Objetivos específicos</a:t>
            </a:r>
            <a:r>
              <a:rPr lang="es-EC" sz="1800" b="1" i="1"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Establecer proyectos de conservación y recuperación de fuentes </a:t>
            </a:r>
            <a:r>
              <a:rPr lang="es-EC" dirty="0" smtClean="0">
                <a:latin typeface="Times New Roman" panose="02020603050405020304" pitchFamily="18" charset="0"/>
                <a:cs typeface="Times New Roman" panose="02020603050405020304" pitchFamily="18" charset="0"/>
              </a:rPr>
              <a:t>hídricas</a:t>
            </a:r>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Impartir talleres de capacitaciones constantes en temáticas ambientales.</a:t>
            </a:r>
          </a:p>
          <a:p>
            <a:pPr algn="just"/>
            <a:r>
              <a:rPr lang="es-EC" dirty="0">
                <a:latin typeface="Times New Roman" panose="02020603050405020304" pitchFamily="18" charset="0"/>
                <a:cs typeface="Times New Roman" panose="02020603050405020304" pitchFamily="18" charset="0"/>
              </a:rPr>
              <a:t>Conseguir un manejo adecuado de suelos de la microcuenca, con el fin de detener y prevenir procesos de </a:t>
            </a:r>
            <a:r>
              <a:rPr lang="es-EC" dirty="0" smtClean="0">
                <a:latin typeface="Times New Roman" panose="02020603050405020304" pitchFamily="18" charset="0"/>
                <a:cs typeface="Times New Roman" panose="02020603050405020304" pitchFamily="18" charset="0"/>
              </a:rPr>
              <a:t>degradación. </a:t>
            </a:r>
            <a:endParaRPr lang="es-EC"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7042454" y="1683224"/>
            <a:ext cx="4934928" cy="3421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73377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9768" y="27296"/>
            <a:ext cx="6207369" cy="531263"/>
          </a:xfrm>
          <a:ln>
            <a:noFill/>
          </a:ln>
        </p:spPr>
        <p:style>
          <a:lnRef idx="2">
            <a:schemeClr val="accent2"/>
          </a:lnRef>
          <a:fillRef idx="1">
            <a:schemeClr val="lt1"/>
          </a:fillRef>
          <a:effectRef idx="0">
            <a:schemeClr val="accent2"/>
          </a:effectRef>
          <a:fontRef idx="minor">
            <a:schemeClr val="dk1"/>
          </a:fontRef>
        </p:style>
        <p:txBody>
          <a:bodyPr>
            <a:normAutofit/>
          </a:bodyPr>
          <a:lstStyle/>
          <a:p>
            <a:pPr lvl="1"/>
            <a:r>
              <a:rPr lang="es-EC" sz="28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ESTRATEGIAS DE EJECUCIÓN.</a:t>
            </a:r>
            <a:endPar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075711323"/>
              </p:ext>
            </p:extLst>
          </p:nvPr>
        </p:nvGraphicFramePr>
        <p:xfrm>
          <a:off x="338382" y="1570893"/>
          <a:ext cx="10986109" cy="4460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p:cNvSpPr txBox="1"/>
          <p:nvPr/>
        </p:nvSpPr>
        <p:spPr>
          <a:xfrm>
            <a:off x="3050930" y="708684"/>
            <a:ext cx="5205046" cy="67710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lvl="2" algn="ctr"/>
            <a:r>
              <a:rPr lang="es-EC" sz="2000" b="1" dirty="0" smtClean="0">
                <a:solidFill>
                  <a:srgbClr val="002060"/>
                </a:solidFill>
                <a:latin typeface="Times New Roman" panose="02020603050405020304" pitchFamily="18" charset="0"/>
                <a:cs typeface="Times New Roman" panose="02020603050405020304" pitchFamily="18" charset="0"/>
              </a:rPr>
              <a:t>Estrategia 1: Prevención y Mitigación.</a:t>
            </a:r>
            <a:endParaRPr lang="es-EC" sz="2000" b="1" dirty="0">
              <a:solidFill>
                <a:srgbClr val="002060"/>
              </a:solidFill>
              <a:latin typeface="Times New Roman" panose="02020603050405020304" pitchFamily="18" charset="0"/>
              <a:cs typeface="Times New Roman" panose="02020603050405020304" pitchFamily="18" charset="0"/>
            </a:endParaRPr>
          </a:p>
          <a:p>
            <a:endParaRPr lang="es-EC" dirty="0"/>
          </a:p>
        </p:txBody>
      </p:sp>
      <p:pic>
        <p:nvPicPr>
          <p:cNvPr id="6" name="Imagen 5"/>
          <p:cNvPicPr>
            <a:picLocks noChangeAspect="1"/>
          </p:cNvPicPr>
          <p:nvPr/>
        </p:nvPicPr>
        <p:blipFill>
          <a:blip r:embed="rId8"/>
          <a:stretch>
            <a:fillRect/>
          </a:stretch>
        </p:blipFill>
        <p:spPr>
          <a:xfrm>
            <a:off x="7407239" y="4653887"/>
            <a:ext cx="4784761" cy="2079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16616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7265" y="155115"/>
            <a:ext cx="6892269" cy="731420"/>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ESTRATEGIAS DE EJECUCIÓN.</a:t>
            </a:r>
          </a:p>
        </p:txBody>
      </p:sp>
      <p:sp>
        <p:nvSpPr>
          <p:cNvPr id="3" name="Marcador de contenido 2"/>
          <p:cNvSpPr>
            <a:spLocks noGrp="1"/>
          </p:cNvSpPr>
          <p:nvPr>
            <p:ph idx="1"/>
          </p:nvPr>
        </p:nvSpPr>
        <p:spPr/>
        <p:txBody>
          <a:bodyPr/>
          <a:lstStyle/>
          <a:p>
            <a:endParaRPr lang="es-EC"/>
          </a:p>
        </p:txBody>
      </p:sp>
      <p:sp>
        <p:nvSpPr>
          <p:cNvPr id="4" name="CuadroTexto 3"/>
          <p:cNvSpPr txBox="1"/>
          <p:nvPr/>
        </p:nvSpPr>
        <p:spPr>
          <a:xfrm>
            <a:off x="3003219" y="1131263"/>
            <a:ext cx="5580359" cy="67710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lvl="2" algn="ctr"/>
            <a:r>
              <a:rPr lang="es-EC" sz="2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Estrategia 2: Educación Ambiental</a:t>
            </a:r>
            <a:r>
              <a:rPr lang="es-EC" sz="2000" b="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s-EC" sz="2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es-EC" dirty="0"/>
          </a:p>
        </p:txBody>
      </p:sp>
      <p:graphicFrame>
        <p:nvGraphicFramePr>
          <p:cNvPr id="8" name="Marcador de contenido 3"/>
          <p:cNvGraphicFramePr>
            <a:graphicFrameLocks/>
          </p:cNvGraphicFramePr>
          <p:nvPr>
            <p:extLst>
              <p:ext uri="{D42A27DB-BD31-4B8C-83A1-F6EECF244321}">
                <p14:modId xmlns:p14="http://schemas.microsoft.com/office/powerpoint/2010/main" val="409113234"/>
              </p:ext>
            </p:extLst>
          </p:nvPr>
        </p:nvGraphicFramePr>
        <p:xfrm>
          <a:off x="338382" y="2133600"/>
          <a:ext cx="10986109" cy="4460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8583578" y="3777197"/>
            <a:ext cx="3589361" cy="261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0435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95785" y="147075"/>
            <a:ext cx="6240889" cy="753677"/>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ESTRATEGIAS DE EJECUCIÓN.</a:t>
            </a:r>
          </a:p>
        </p:txBody>
      </p:sp>
      <p:sp>
        <p:nvSpPr>
          <p:cNvPr id="4" name="CuadroTexto 3"/>
          <p:cNvSpPr txBox="1"/>
          <p:nvPr/>
        </p:nvSpPr>
        <p:spPr>
          <a:xfrm>
            <a:off x="2589212" y="1095435"/>
            <a:ext cx="5654036" cy="67710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2"/>
            <a:r>
              <a:rPr lang="es-EC" sz="2000" b="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Estrategia 3: Monitoreo y seguimiento.</a:t>
            </a:r>
          </a:p>
          <a:p>
            <a:endParaRPr lang="es-EC" dirty="0"/>
          </a:p>
        </p:txBody>
      </p:sp>
      <p:graphicFrame>
        <p:nvGraphicFramePr>
          <p:cNvPr id="5" name="Marcador de contenido 3"/>
          <p:cNvGraphicFramePr>
            <a:graphicFrameLocks/>
          </p:cNvGraphicFramePr>
          <p:nvPr>
            <p:extLst>
              <p:ext uri="{D42A27DB-BD31-4B8C-83A1-F6EECF244321}">
                <p14:modId xmlns:p14="http://schemas.microsoft.com/office/powerpoint/2010/main" val="1180135689"/>
              </p:ext>
            </p:extLst>
          </p:nvPr>
        </p:nvGraphicFramePr>
        <p:xfrm>
          <a:off x="346082" y="1525341"/>
          <a:ext cx="10986109" cy="3951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a:stretch>
            <a:fillRect/>
          </a:stretch>
        </p:blipFill>
        <p:spPr>
          <a:xfrm>
            <a:off x="7866441" y="3531722"/>
            <a:ext cx="4039996" cy="2664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507087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3671397" cy="849848"/>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CONCLUSIONES.</a:t>
            </a:r>
          </a:p>
        </p:txBody>
      </p:sp>
      <p:sp>
        <p:nvSpPr>
          <p:cNvPr id="3" name="Marcador de contenido 2"/>
          <p:cNvSpPr>
            <a:spLocks noGrp="1"/>
          </p:cNvSpPr>
          <p:nvPr>
            <p:ph idx="1"/>
          </p:nvPr>
        </p:nvSpPr>
        <p:spPr>
          <a:xfrm>
            <a:off x="1060661" y="1915236"/>
            <a:ext cx="10089559" cy="4021540"/>
          </a:xfrm>
        </p:spPr>
        <p:style>
          <a:lnRef idx="2">
            <a:schemeClr val="accent6"/>
          </a:lnRef>
          <a:fillRef idx="1">
            <a:schemeClr val="lt1"/>
          </a:fillRef>
          <a:effectRef idx="0">
            <a:schemeClr val="accent6"/>
          </a:effectRef>
          <a:fontRef idx="minor">
            <a:schemeClr val="dk1"/>
          </a:fontRef>
        </p:style>
        <p:txBody>
          <a:bodyPr>
            <a:normAutofit/>
          </a:bodyPr>
          <a:lstStyle/>
          <a:p>
            <a:pPr lvl="0" algn="just"/>
            <a:r>
              <a:rPr lang="es-EC" dirty="0">
                <a:latin typeface="Times New Roman" panose="02020603050405020304" pitchFamily="18" charset="0"/>
                <a:cs typeface="Times New Roman" panose="02020603050405020304" pitchFamily="18" charset="0"/>
              </a:rPr>
              <a:t>El análisis de balance hídrico aplicado a la microcuenca del río Chalguayacu para el año </a:t>
            </a:r>
            <a:r>
              <a:rPr lang="es-EC" dirty="0" smtClean="0">
                <a:latin typeface="Times New Roman" panose="02020603050405020304" pitchFamily="18" charset="0"/>
                <a:cs typeface="Times New Roman" panose="02020603050405020304" pitchFamily="18" charset="0"/>
              </a:rPr>
              <a:t>2014, </a:t>
            </a:r>
            <a:r>
              <a:rPr lang="es-EC" dirty="0">
                <a:latin typeface="Times New Roman" panose="02020603050405020304" pitchFamily="18" charset="0"/>
                <a:cs typeface="Times New Roman" panose="02020603050405020304" pitchFamily="18" charset="0"/>
              </a:rPr>
              <a:t>mostró un excedente de agua para los meses de Febrero, Marzo, Abril y </a:t>
            </a:r>
            <a:r>
              <a:rPr lang="es-EC" dirty="0" smtClean="0">
                <a:latin typeface="Times New Roman" panose="02020603050405020304" pitchFamily="18" charset="0"/>
                <a:cs typeface="Times New Roman" panose="02020603050405020304" pitchFamily="18" charset="0"/>
              </a:rPr>
              <a:t>Diciembre; </a:t>
            </a:r>
            <a:r>
              <a:rPr lang="es-EC" dirty="0">
                <a:latin typeface="Times New Roman" panose="02020603050405020304" pitchFamily="18" charset="0"/>
                <a:cs typeface="Times New Roman" panose="02020603050405020304" pitchFamily="18" charset="0"/>
              </a:rPr>
              <a:t>mientras que para el resto de meses se evidencia déficit del recurso hídrico.</a:t>
            </a:r>
          </a:p>
          <a:p>
            <a:pPr lvl="0" algn="just"/>
            <a:r>
              <a:rPr lang="es-EC" dirty="0">
                <a:latin typeface="Times New Roman" panose="02020603050405020304" pitchFamily="18" charset="0"/>
                <a:cs typeface="Times New Roman" panose="02020603050405020304" pitchFamily="18" charset="0"/>
              </a:rPr>
              <a:t>Para el escenario base se determinó un caudal aprovechable de 4.63 m</a:t>
            </a:r>
            <a:r>
              <a:rPr lang="es-EC" baseline="30000" dirty="0">
                <a:latin typeface="Times New Roman" panose="02020603050405020304" pitchFamily="18" charset="0"/>
                <a:cs typeface="Times New Roman" panose="02020603050405020304" pitchFamily="18" charset="0"/>
              </a:rPr>
              <a:t>3</a:t>
            </a:r>
            <a:r>
              <a:rPr lang="es-EC" dirty="0">
                <a:latin typeface="Times New Roman" panose="02020603050405020304" pitchFamily="18" charset="0"/>
                <a:cs typeface="Times New Roman" panose="02020603050405020304" pitchFamily="18" charset="0"/>
              </a:rPr>
              <a:t>/s en época lluviosa y de 1.33 m</a:t>
            </a:r>
            <a:r>
              <a:rPr lang="es-EC" baseline="30000" dirty="0">
                <a:latin typeface="Times New Roman" panose="02020603050405020304" pitchFamily="18" charset="0"/>
                <a:cs typeface="Times New Roman" panose="02020603050405020304" pitchFamily="18" charset="0"/>
              </a:rPr>
              <a:t>3</a:t>
            </a:r>
            <a:r>
              <a:rPr lang="es-EC" dirty="0">
                <a:latin typeface="Times New Roman" panose="02020603050405020304" pitchFamily="18" charset="0"/>
                <a:cs typeface="Times New Roman" panose="02020603050405020304" pitchFamily="18" charset="0"/>
              </a:rPr>
              <a:t>/s en época seca. Relacionando estos valores con el número total de habitantes de la microcuenca se obtuvo una demanda del recurso hídrico per cápita de 6 L/s y 1.72 L/s para época lluviosa y época seca respectivamente.</a:t>
            </a:r>
          </a:p>
          <a:p>
            <a:pPr lvl="0" algn="just"/>
            <a:r>
              <a:rPr lang="es-EC" dirty="0">
                <a:latin typeface="Times New Roman" panose="02020603050405020304" pitchFamily="18" charset="0"/>
                <a:cs typeface="Times New Roman" panose="02020603050405020304" pitchFamily="18" charset="0"/>
              </a:rPr>
              <a:t>Una vez culminado el proceso de calibración, los resultados de la simulación mostraron un coeficiente de regresión y correlación de R</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 = 0.876, y de 0.96 según los criterios de Nash-Sutcliffe. Estos valores indican que el modelo representó de manera precisa el comportamiento hidrológico de la subcuenca del río Guayllabamba, y posteriormente </a:t>
            </a:r>
            <a:r>
              <a:rPr lang="es-EC" dirty="0" smtClean="0">
                <a:latin typeface="Times New Roman" panose="02020603050405020304" pitchFamily="18" charset="0"/>
                <a:cs typeface="Times New Roman" panose="02020603050405020304" pitchFamily="18" charset="0"/>
              </a:rPr>
              <a:t>de </a:t>
            </a:r>
            <a:r>
              <a:rPr lang="es-EC" dirty="0">
                <a:latin typeface="Times New Roman" panose="02020603050405020304" pitchFamily="18" charset="0"/>
                <a:cs typeface="Times New Roman" panose="02020603050405020304" pitchFamily="18" charset="0"/>
              </a:rPr>
              <a:t>la microcuenca en estudio. </a:t>
            </a:r>
          </a:p>
        </p:txBody>
      </p:sp>
    </p:spTree>
    <p:extLst>
      <p:ext uri="{BB962C8B-B14F-4D97-AF65-F5344CB8AC3E}">
        <p14:creationId xmlns:p14="http://schemas.microsoft.com/office/powerpoint/2010/main" val="1118771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9845" y="146439"/>
            <a:ext cx="3889762" cy="849848"/>
          </a:xfr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CONCLUSIONES.</a:t>
            </a:r>
          </a:p>
        </p:txBody>
      </p:sp>
      <p:sp>
        <p:nvSpPr>
          <p:cNvPr id="3" name="Marcador de contenido 2"/>
          <p:cNvSpPr>
            <a:spLocks noGrp="1"/>
          </p:cNvSpPr>
          <p:nvPr>
            <p:ph idx="1"/>
          </p:nvPr>
        </p:nvSpPr>
        <p:spPr>
          <a:xfrm>
            <a:off x="272955" y="1228299"/>
            <a:ext cx="11791665" cy="5308979"/>
          </a:xfr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p>
            <a:pPr lvl="0" algn="just"/>
            <a:r>
              <a:rPr lang="es-EC" dirty="0">
                <a:latin typeface="Times New Roman" panose="02020603050405020304" pitchFamily="18" charset="0"/>
                <a:cs typeface="Times New Roman" panose="02020603050405020304" pitchFamily="18" charset="0"/>
              </a:rPr>
              <a:t>Ba</a:t>
            </a:r>
            <a:r>
              <a:rPr lang="es-EC" sz="2000" dirty="0">
                <a:latin typeface="Times New Roman" panose="02020603050405020304" pitchFamily="18" charset="0"/>
                <a:cs typeface="Times New Roman" panose="02020603050405020304" pitchFamily="18" charset="0"/>
              </a:rPr>
              <a:t>jo un escenario prospectivo de explotación minera en el área de estudio, se determinó </a:t>
            </a:r>
            <a:r>
              <a:rPr lang="es-EC" sz="2000" dirty="0" smtClean="0">
                <a:latin typeface="Times New Roman" panose="02020603050405020304" pitchFamily="18" charset="0"/>
                <a:cs typeface="Times New Roman" panose="02020603050405020304" pitchFamily="18" charset="0"/>
              </a:rPr>
              <a:t>que un 15.15</a:t>
            </a:r>
            <a:r>
              <a:rPr lang="es-EC" sz="2000"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de la cobertura </a:t>
            </a:r>
            <a:r>
              <a:rPr lang="es-EC" sz="2000" dirty="0" smtClean="0">
                <a:latin typeface="Times New Roman" panose="02020603050405020304" pitchFamily="18" charset="0"/>
                <a:cs typeface="Times New Roman" panose="02020603050405020304" pitchFamily="18" charset="0"/>
              </a:rPr>
              <a:t>vegetal </a:t>
            </a:r>
            <a:r>
              <a:rPr lang="es-EC" sz="2000" dirty="0">
                <a:latin typeface="Times New Roman" panose="02020603050405020304" pitchFamily="18" charset="0"/>
                <a:cs typeface="Times New Roman" panose="02020603050405020304" pitchFamily="18" charset="0"/>
              </a:rPr>
              <a:t>original sería </a:t>
            </a:r>
            <a:r>
              <a:rPr lang="es-EC" sz="2000" dirty="0" smtClean="0">
                <a:latin typeface="Times New Roman" panose="02020603050405020304" pitchFamily="18" charset="0"/>
                <a:cs typeface="Times New Roman" panose="02020603050405020304" pitchFamily="18" charset="0"/>
              </a:rPr>
              <a:t>sustituida. lo </a:t>
            </a:r>
            <a:r>
              <a:rPr lang="es-EC" sz="2000" dirty="0">
                <a:latin typeface="Times New Roman" panose="02020603050405020304" pitchFamily="18" charset="0"/>
                <a:cs typeface="Times New Roman" panose="02020603050405020304" pitchFamily="18" charset="0"/>
              </a:rPr>
              <a:t>cual ocasionaría que la producción anual de caudales aumente en un 20.11%, y que la percolación disminuya en un 18.33% para este año. Esto se debe a que al remover la cobertura original de la microcuenca se elimina la capacidad de retención del agua del ecosistéma, reduciendo el flujo de retorno en época de baja precipitación</a:t>
            </a:r>
            <a:r>
              <a:rPr lang="es-EC" sz="2000" dirty="0" smtClean="0">
                <a:latin typeface="Times New Roman" panose="02020603050405020304" pitchFamily="18" charset="0"/>
                <a:cs typeface="Times New Roman" panose="02020603050405020304" pitchFamily="18" charset="0"/>
              </a:rPr>
              <a:t>.</a:t>
            </a:r>
          </a:p>
          <a:p>
            <a:pPr lvl="0" algn="just"/>
            <a:endParaRPr lang="es-EC" sz="2000" dirty="0">
              <a:latin typeface="Times New Roman" panose="02020603050405020304" pitchFamily="18" charset="0"/>
              <a:cs typeface="Times New Roman" panose="02020603050405020304" pitchFamily="18" charset="0"/>
            </a:endParaRPr>
          </a:p>
          <a:p>
            <a:pPr algn="just"/>
            <a:r>
              <a:rPr lang="es-EC" sz="2000" dirty="0" smtClean="0">
                <a:solidFill>
                  <a:schemeClr val="dk1"/>
                </a:solidFill>
                <a:latin typeface="Times New Roman" panose="02020603050405020304" pitchFamily="18" charset="0"/>
                <a:cs typeface="Times New Roman" panose="02020603050405020304" pitchFamily="18" charset="0"/>
              </a:rPr>
              <a:t>La </a:t>
            </a:r>
            <a:r>
              <a:rPr lang="es-EC" sz="2000" dirty="0" smtClean="0">
                <a:solidFill>
                  <a:schemeClr val="dk1"/>
                </a:solidFill>
                <a:latin typeface="Times New Roman" panose="02020603050405020304" pitchFamily="18" charset="0"/>
                <a:cs typeface="Times New Roman" panose="02020603050405020304" pitchFamily="18" charset="0"/>
              </a:rPr>
              <a:t>demanda hídrica per cápita para el escenario prospectivo sería de 6.34 L/s para época lluviosa y de 1.20 L/s para época seca. Estos valores exponen la variación de caudal con respecto al escenario base. Evidenciándose un incremento en época de mayor precipitación y por el contrario disminución en época de estiaje.</a:t>
            </a:r>
          </a:p>
          <a:p>
            <a:pPr lvl="0" algn="just"/>
            <a:endParaRPr lang="es-EC" dirty="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854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06369" y="2061410"/>
            <a:ext cx="8915400" cy="1548064"/>
          </a:xfrm>
        </p:spPr>
        <p:txBody>
          <a:bodyPr>
            <a:normAutofit/>
          </a:bodyPr>
          <a:lstStyle/>
          <a:p>
            <a:pPr lvl="0" algn="just"/>
            <a:endParaRPr lang="es-EC" dirty="0"/>
          </a:p>
        </p:txBody>
      </p:sp>
      <p:sp>
        <p:nvSpPr>
          <p:cNvPr id="4" name="Título 1"/>
          <p:cNvSpPr>
            <a:spLocks noGrp="1"/>
          </p:cNvSpPr>
          <p:nvPr>
            <p:ph type="title"/>
          </p:nvPr>
        </p:nvSpPr>
        <p:spPr>
          <a:xfrm>
            <a:off x="1702588" y="483742"/>
            <a:ext cx="3687559" cy="723427"/>
          </a:xfr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CONCLUSIONES.</a:t>
            </a:r>
          </a:p>
        </p:txBody>
      </p:sp>
      <p:sp>
        <p:nvSpPr>
          <p:cNvPr id="5" name="Marcador de contenido 2"/>
          <p:cNvSpPr txBox="1">
            <a:spLocks/>
          </p:cNvSpPr>
          <p:nvPr/>
        </p:nvSpPr>
        <p:spPr>
          <a:xfrm>
            <a:off x="272955" y="1491916"/>
            <a:ext cx="11791665" cy="5045362"/>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lvl="0" algn="just"/>
            <a:r>
              <a:rPr lang="es-EC" sz="2000" dirty="0">
                <a:latin typeface="Times New Roman" panose="02020603050405020304" pitchFamily="18" charset="0"/>
                <a:cs typeface="Times New Roman" panose="02020603050405020304" pitchFamily="18" charset="0"/>
              </a:rPr>
              <a:t>Se determinó una relación inversamente proporcional entre la tasa de cambio de cobertura vegetal y producción de caudales para los períodos 2014-2015, 2020-2021, 2029-2030; detallado en el análisis de correlación lineal de Pearson, ya que la disminución en la cobertura vegetal genera un aumento de escorrentía, pero decrecimiento en la capacidad de retención del ecosistema, detallado en el análisis de variación de la percolación. Por lo que se rechaza la hipótesis nula (Ho) en donde no se denota afectación al caudal de la microcuenca del río Chalguayacu para el año 2030, y se acepta la hipótesis alternativa (Ha) que menciona que el cambio de uso del suelo proyectado para el año 2030 modifica la producción de agua de la microcuenca del río Chalguayacu</a:t>
            </a:r>
            <a:r>
              <a:rPr lang="es-EC" sz="2000" dirty="0" smtClean="0">
                <a:latin typeface="Times New Roman" panose="02020603050405020304" pitchFamily="18" charset="0"/>
                <a:cs typeface="Times New Roman" panose="02020603050405020304" pitchFamily="18" charset="0"/>
              </a:rPr>
              <a:t>.</a:t>
            </a:r>
          </a:p>
          <a:p>
            <a:pPr lvl="0" algn="just"/>
            <a:endParaRPr lang="es-EC" sz="2000" dirty="0">
              <a:latin typeface="Times New Roman" panose="02020603050405020304" pitchFamily="18" charset="0"/>
              <a:cs typeface="Times New Roman" panose="02020603050405020304" pitchFamily="18" charset="0"/>
            </a:endParaRPr>
          </a:p>
          <a:p>
            <a:pPr algn="just"/>
            <a:r>
              <a:rPr lang="es-EC" sz="2000" dirty="0">
                <a:latin typeface="Times New Roman" panose="02020603050405020304" pitchFamily="18" charset="0"/>
                <a:cs typeface="Times New Roman" panose="02020603050405020304" pitchFamily="18" charset="0"/>
              </a:rPr>
              <a:t>Se plantearon tres estrategias enfocadas en preservar el recurso hídrico de la microcuenca ante un escenario de explotación minera a gran escala. Las estrategias propuestas en la investigación pueden ser ejecutadas de manera conjunta por las instituciones públicas y privadas interesadas en el manejo y conservación del recurso hídrico y los ecosistémas, considerando además a las comunidades inmersas en el área de estudio como beneficiarios y actores importantes en el proceso de ejecución, monitoreo y control.</a:t>
            </a:r>
            <a:endParaRPr lang="es-EC" sz="2000" dirty="0"/>
          </a:p>
        </p:txBody>
      </p:sp>
    </p:spTree>
    <p:extLst>
      <p:ext uri="{BB962C8B-B14F-4D97-AF65-F5344CB8AC3E}">
        <p14:creationId xmlns:p14="http://schemas.microsoft.com/office/powerpoint/2010/main" val="895724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7386" y="296564"/>
            <a:ext cx="4299194" cy="836200"/>
          </a:xfr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RECOMENDACIONES.</a:t>
            </a:r>
          </a:p>
        </p:txBody>
      </p:sp>
      <p:sp>
        <p:nvSpPr>
          <p:cNvPr id="3" name="Marcador de contenido 2"/>
          <p:cNvSpPr>
            <a:spLocks noGrp="1"/>
          </p:cNvSpPr>
          <p:nvPr>
            <p:ph idx="1"/>
          </p:nvPr>
        </p:nvSpPr>
        <p:spPr>
          <a:xfrm>
            <a:off x="436729" y="1705971"/>
            <a:ext cx="11546006" cy="4430133"/>
          </a:xfr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p>
            <a:pPr algn="just"/>
            <a:r>
              <a:rPr lang="es-EC" sz="2000" dirty="0" smtClean="0">
                <a:latin typeface="Times New Roman" panose="02020603050405020304" pitchFamily="18" charset="0"/>
                <a:cs typeface="Times New Roman" panose="02020603050405020304" pitchFamily="18" charset="0"/>
              </a:rPr>
              <a:t>Debido a </a:t>
            </a:r>
            <a:r>
              <a:rPr lang="es-EC" sz="2000" dirty="0" smtClean="0">
                <a:solidFill>
                  <a:schemeClr val="dk1"/>
                </a:solidFill>
                <a:latin typeface="Times New Roman" panose="02020603050405020304" pitchFamily="18" charset="0"/>
                <a:cs typeface="Times New Roman" panose="02020603050405020304" pitchFamily="18" charset="0"/>
              </a:rPr>
              <a:t>que </a:t>
            </a:r>
            <a:r>
              <a:rPr lang="es-EC" sz="2000" dirty="0">
                <a:solidFill>
                  <a:schemeClr val="dk1"/>
                </a:solidFill>
                <a:latin typeface="Times New Roman" panose="02020603050405020304" pitchFamily="18" charset="0"/>
                <a:cs typeface="Times New Roman" panose="02020603050405020304" pitchFamily="18" charset="0"/>
              </a:rPr>
              <a:t>el presente estudio se enfocó en analizar la cantidad de recurso hídrico para cada </a:t>
            </a:r>
            <a:r>
              <a:rPr lang="es-EC" sz="2000" dirty="0" smtClean="0">
                <a:solidFill>
                  <a:schemeClr val="dk1"/>
                </a:solidFill>
                <a:latin typeface="Times New Roman" panose="02020603050405020304" pitchFamily="18" charset="0"/>
                <a:cs typeface="Times New Roman" panose="02020603050405020304" pitchFamily="18" charset="0"/>
              </a:rPr>
              <a:t>escenario, se </a:t>
            </a:r>
            <a:r>
              <a:rPr lang="es-EC" sz="2000" dirty="0">
                <a:solidFill>
                  <a:schemeClr val="dk1"/>
                </a:solidFill>
                <a:latin typeface="Times New Roman" panose="02020603050405020304" pitchFamily="18" charset="0"/>
                <a:cs typeface="Times New Roman" panose="02020603050405020304" pitchFamily="18" charset="0"/>
              </a:rPr>
              <a:t>recomienda profundizar más en el análisis de producción de sedimentos obtenidos por el modelo, para </a:t>
            </a:r>
            <a:r>
              <a:rPr lang="es-EC" sz="2000" dirty="0" smtClean="0">
                <a:latin typeface="Times New Roman" panose="02020603050405020304" pitchFamily="18" charset="0"/>
                <a:cs typeface="Times New Roman" panose="02020603050405020304" pitchFamily="18" charset="0"/>
              </a:rPr>
              <a:t>cada período propuesto</a:t>
            </a:r>
            <a:r>
              <a:rPr lang="es-EC" sz="2000" dirty="0" smtClean="0">
                <a:solidFill>
                  <a:schemeClr val="dk1"/>
                </a:solidFill>
                <a:latin typeface="Times New Roman" panose="02020603050405020304" pitchFamily="18" charset="0"/>
                <a:cs typeface="Times New Roman" panose="02020603050405020304" pitchFamily="18" charset="0"/>
              </a:rPr>
              <a:t>.</a:t>
            </a:r>
            <a:endParaRPr lang="es-EC" sz="2000" dirty="0">
              <a:solidFill>
                <a:schemeClr val="dk1"/>
              </a:solidFill>
              <a:latin typeface="Times New Roman" panose="02020603050405020304" pitchFamily="18" charset="0"/>
              <a:cs typeface="Times New Roman" panose="02020603050405020304" pitchFamily="18" charset="0"/>
            </a:endParaRPr>
          </a:p>
          <a:p>
            <a:pPr algn="just"/>
            <a:endParaRPr lang="es-EC" sz="2000" dirty="0">
              <a:solidFill>
                <a:schemeClr val="dk1"/>
              </a:solidFill>
              <a:latin typeface="Times New Roman" panose="02020603050405020304" pitchFamily="18" charset="0"/>
              <a:cs typeface="Times New Roman" panose="02020603050405020304" pitchFamily="18" charset="0"/>
            </a:endParaRPr>
          </a:p>
          <a:p>
            <a:pPr lvl="0" algn="just"/>
            <a:r>
              <a:rPr lang="es-EC" sz="2000" dirty="0">
                <a:latin typeface="Times New Roman" panose="02020603050405020304" pitchFamily="18" charset="0"/>
                <a:cs typeface="Times New Roman" panose="02020603050405020304" pitchFamily="18" charset="0"/>
              </a:rPr>
              <a:t>Se recomienda considerar la presente investigación como aporte en la actualización del Plan de Ordenamiento Territorial del Cantón de Santa Ana de Cotacachi, a fin de que sea integrado en un modelo estratégico aplicable a procesos de toma de decisiones enfocados en conservación del recurso hídrico.</a:t>
            </a:r>
          </a:p>
          <a:p>
            <a:pPr algn="just"/>
            <a:endParaRPr lang="es-EC" sz="2000" dirty="0">
              <a:solidFill>
                <a:schemeClr val="dk1"/>
              </a:solidFill>
              <a:latin typeface="Times New Roman" panose="02020603050405020304" pitchFamily="18" charset="0"/>
              <a:cs typeface="Times New Roman" panose="02020603050405020304" pitchFamily="18" charset="0"/>
            </a:endParaRPr>
          </a:p>
          <a:p>
            <a:pPr algn="just"/>
            <a:r>
              <a:rPr lang="es-EC" sz="2000" dirty="0">
                <a:solidFill>
                  <a:schemeClr val="dk1"/>
                </a:solidFill>
                <a:latin typeface="Times New Roman" panose="02020603050405020304" pitchFamily="18" charset="0"/>
                <a:cs typeface="Times New Roman" panose="02020603050405020304" pitchFamily="18" charset="0"/>
              </a:rPr>
              <a:t>Se recomienda replicar la presente investigación en otras cuencas afectadas por posibles cambios de uso de suelo en el país, con la finalidad de obtener estudios comparativos, que sirvan como aporte para el desarrollo local.</a:t>
            </a:r>
          </a:p>
        </p:txBody>
      </p:sp>
    </p:spTree>
    <p:extLst>
      <p:ext uri="{BB962C8B-B14F-4D97-AF65-F5344CB8AC3E}">
        <p14:creationId xmlns:p14="http://schemas.microsoft.com/office/powerpoint/2010/main" val="3046135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2905" y="401736"/>
            <a:ext cx="2953812" cy="676437"/>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es-EC" sz="32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OBJETIVOS</a:t>
            </a:r>
            <a:endParaRPr lang="es-EC" sz="2800"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206959" y="1403911"/>
            <a:ext cx="7854199" cy="4098758"/>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indent="0">
              <a:buNone/>
            </a:pPr>
            <a:endParaRPr lang="es-EC" sz="2200" dirty="0">
              <a:latin typeface="Times New Roman" panose="02020603050405020304" pitchFamily="18" charset="0"/>
              <a:cs typeface="Times New Roman" panose="02020603050405020304" pitchFamily="18" charset="0"/>
            </a:endParaRPr>
          </a:p>
          <a:p>
            <a:pPr marL="0" indent="0">
              <a:buNone/>
            </a:pPr>
            <a:r>
              <a:rPr lang="es-ES" sz="2200" b="1" dirty="0" smtClean="0">
                <a:latin typeface="Times New Roman" panose="02020603050405020304" pitchFamily="18" charset="0"/>
                <a:cs typeface="Times New Roman" panose="02020603050405020304" pitchFamily="18" charset="0"/>
              </a:rPr>
              <a:t> </a:t>
            </a:r>
            <a:r>
              <a:rPr lang="es-ES" sz="2200" b="1" dirty="0">
                <a:latin typeface="Times New Roman" panose="02020603050405020304" pitchFamily="18" charset="0"/>
                <a:cs typeface="Times New Roman" panose="02020603050405020304" pitchFamily="18" charset="0"/>
              </a:rPr>
              <a:t>Objetivo </a:t>
            </a:r>
            <a:r>
              <a:rPr lang="es-ES" sz="2200" b="1" dirty="0" smtClean="0">
                <a:latin typeface="Times New Roman" panose="02020603050405020304" pitchFamily="18" charset="0"/>
                <a:cs typeface="Times New Roman" panose="02020603050405020304" pitchFamily="18" charset="0"/>
              </a:rPr>
              <a:t>General.</a:t>
            </a:r>
            <a:r>
              <a:rPr lang="es-EC" sz="2200" dirty="0">
                <a:latin typeface="Times New Roman" panose="02020603050405020304" pitchFamily="18" charset="0"/>
                <a:cs typeface="Times New Roman" panose="02020603050405020304" pitchFamily="18" charset="0"/>
              </a:rPr>
              <a:t> </a:t>
            </a:r>
          </a:p>
          <a:p>
            <a:pPr algn="just"/>
            <a:r>
              <a:rPr lang="es-EC" sz="2400" dirty="0">
                <a:latin typeface="Times New Roman" panose="02020603050405020304" pitchFamily="18" charset="0"/>
                <a:cs typeface="Times New Roman" panose="02020603050405020304" pitchFamily="18" charset="0"/>
              </a:rPr>
              <a:t>Analizar las posibles afecciones en el servicio ecosistémico de suministro hídrico de la microcuenca del río </a:t>
            </a:r>
            <a:r>
              <a:rPr lang="es-EC" sz="2400" dirty="0" smtClean="0">
                <a:latin typeface="Times New Roman" panose="02020603050405020304" pitchFamily="18" charset="0"/>
                <a:cs typeface="Times New Roman" panose="02020603050405020304" pitchFamily="18" charset="0"/>
              </a:rPr>
              <a:t>Chalguayacu, </a:t>
            </a:r>
            <a:r>
              <a:rPr lang="es-EC" sz="2400" dirty="0">
                <a:latin typeface="Times New Roman" panose="02020603050405020304" pitchFamily="18" charset="0"/>
                <a:cs typeface="Times New Roman" panose="02020603050405020304" pitchFamily="18" charset="0"/>
              </a:rPr>
              <a:t>ante un escenario prospectivo de minería para el </a:t>
            </a:r>
            <a:r>
              <a:rPr lang="es-EC" sz="2400" dirty="0" smtClean="0">
                <a:latin typeface="Times New Roman" panose="02020603050405020304" pitchFamily="18" charset="0"/>
                <a:cs typeface="Times New Roman" panose="02020603050405020304" pitchFamily="18" charset="0"/>
              </a:rPr>
              <a:t>año 2030</a:t>
            </a:r>
            <a:r>
              <a:rPr lang="es-EC" sz="2400" dirty="0">
                <a:latin typeface="Times New Roman" panose="02020603050405020304" pitchFamily="18" charset="0"/>
                <a:cs typeface="Times New Roman" panose="02020603050405020304" pitchFamily="18" charset="0"/>
              </a:rPr>
              <a:t>.</a:t>
            </a:r>
          </a:p>
          <a:p>
            <a:pPr algn="just"/>
            <a:endParaRPr lang="es-ES" sz="2400" b="1" dirty="0" smtClean="0">
              <a:latin typeface="Times New Roman" panose="02020603050405020304" pitchFamily="18" charset="0"/>
              <a:cs typeface="Times New Roman" panose="02020603050405020304" pitchFamily="18" charset="0"/>
            </a:endParaRPr>
          </a:p>
          <a:p>
            <a:pPr marL="0" indent="0" algn="just">
              <a:buNone/>
            </a:pPr>
            <a:r>
              <a:rPr lang="es-ES" sz="2400" b="1" dirty="0" smtClean="0">
                <a:latin typeface="Times New Roman" panose="02020603050405020304" pitchFamily="18" charset="0"/>
                <a:cs typeface="Times New Roman" panose="02020603050405020304" pitchFamily="18" charset="0"/>
              </a:rPr>
              <a:t>Objetivos </a:t>
            </a:r>
            <a:r>
              <a:rPr lang="es-ES" sz="2400" b="1" dirty="0">
                <a:latin typeface="Times New Roman" panose="02020603050405020304" pitchFamily="18" charset="0"/>
                <a:cs typeface="Times New Roman" panose="02020603050405020304" pitchFamily="18" charset="0"/>
              </a:rPr>
              <a:t>Específicos.</a:t>
            </a:r>
            <a:endParaRPr lang="es-EC" sz="2400" dirty="0">
              <a:latin typeface="Times New Roman" panose="02020603050405020304" pitchFamily="18" charset="0"/>
              <a:cs typeface="Times New Roman" panose="02020603050405020304" pitchFamily="18" charset="0"/>
            </a:endParaRPr>
          </a:p>
          <a:p>
            <a:pPr lvl="0" algn="just"/>
            <a:r>
              <a:rPr lang="es-EC" sz="2400" dirty="0">
                <a:latin typeface="Times New Roman" panose="02020603050405020304" pitchFamily="18" charset="0"/>
                <a:cs typeface="Times New Roman" panose="02020603050405020304" pitchFamily="18" charset="0"/>
              </a:rPr>
              <a:t>Determinar el balance hídrico de la microcuenca del río Chalguayacu</a:t>
            </a:r>
            <a:r>
              <a:rPr lang="es-EC" sz="2400" dirty="0" smtClean="0">
                <a:latin typeface="Times New Roman" panose="02020603050405020304" pitchFamily="18" charset="0"/>
                <a:cs typeface="Times New Roman" panose="02020603050405020304" pitchFamily="18" charset="0"/>
              </a:rPr>
              <a:t>.</a:t>
            </a:r>
            <a:endParaRPr lang="es-EC" sz="2400" dirty="0">
              <a:latin typeface="Times New Roman" panose="02020603050405020304" pitchFamily="18" charset="0"/>
              <a:cs typeface="Times New Roman" panose="02020603050405020304" pitchFamily="18" charset="0"/>
            </a:endParaRPr>
          </a:p>
          <a:p>
            <a:pPr lvl="0" algn="just"/>
            <a:r>
              <a:rPr lang="es-EC" sz="2400" dirty="0" smtClean="0">
                <a:latin typeface="Times New Roman" panose="02020603050405020304" pitchFamily="18" charset="0"/>
                <a:cs typeface="Times New Roman" panose="02020603050405020304" pitchFamily="18" charset="0"/>
              </a:rPr>
              <a:t>Proyectar </a:t>
            </a:r>
            <a:r>
              <a:rPr lang="es-EC" sz="2400" dirty="0">
                <a:latin typeface="Times New Roman" panose="02020603050405020304" pitchFamily="18" charset="0"/>
                <a:cs typeface="Times New Roman" panose="02020603050405020304" pitchFamily="18" charset="0"/>
              </a:rPr>
              <a:t>un escenario prospectivo de explotación minera y </a:t>
            </a:r>
            <a:r>
              <a:rPr lang="es-EC" sz="2400" dirty="0" smtClean="0">
                <a:latin typeface="Times New Roman" panose="02020603050405020304" pitchFamily="18" charset="0"/>
                <a:cs typeface="Times New Roman" panose="02020603050405020304" pitchFamily="18" charset="0"/>
              </a:rPr>
              <a:t>suministro hídrico  </a:t>
            </a:r>
            <a:r>
              <a:rPr lang="es-EC" sz="2400" dirty="0">
                <a:latin typeface="Times New Roman" panose="02020603050405020304" pitchFamily="18" charset="0"/>
                <a:cs typeface="Times New Roman" panose="02020603050405020304" pitchFamily="18" charset="0"/>
              </a:rPr>
              <a:t>de la microcuenca </a:t>
            </a:r>
            <a:r>
              <a:rPr lang="es-EC" sz="2400" dirty="0" smtClean="0">
                <a:latin typeface="Times New Roman" panose="02020603050405020304" pitchFamily="18" charset="0"/>
                <a:cs typeface="Times New Roman" panose="02020603050405020304" pitchFamily="18" charset="0"/>
              </a:rPr>
              <a:t>del río Chalguayacu </a:t>
            </a:r>
            <a:r>
              <a:rPr lang="es-EC" sz="2400" dirty="0">
                <a:latin typeface="Times New Roman" panose="02020603050405020304" pitchFamily="18" charset="0"/>
                <a:cs typeface="Times New Roman" panose="02020603050405020304" pitchFamily="18" charset="0"/>
              </a:rPr>
              <a:t>para el año 2030.</a:t>
            </a:r>
          </a:p>
          <a:p>
            <a:pPr lvl="0" algn="just"/>
            <a:r>
              <a:rPr lang="es-EC" sz="2400" dirty="0">
                <a:latin typeface="Times New Roman" panose="02020603050405020304" pitchFamily="18" charset="0"/>
                <a:cs typeface="Times New Roman" panose="02020603050405020304" pitchFamily="18" charset="0"/>
              </a:rPr>
              <a:t>Elaborar estrategias de gestión hídrica ante un escenario prospectivo de explotación minera.</a:t>
            </a:r>
          </a:p>
          <a:p>
            <a:pPr marL="0" indent="0">
              <a:buNone/>
            </a:pPr>
            <a:endParaRPr lang="es-EC" dirty="0"/>
          </a:p>
        </p:txBody>
      </p:sp>
      <p:pic>
        <p:nvPicPr>
          <p:cNvPr id="4" name="Imagen 3"/>
          <p:cNvPicPr>
            <a:picLocks noChangeAspect="1"/>
          </p:cNvPicPr>
          <p:nvPr/>
        </p:nvPicPr>
        <p:blipFill>
          <a:blip r:embed="rId2"/>
          <a:stretch>
            <a:fillRect/>
          </a:stretch>
        </p:blipFill>
        <p:spPr>
          <a:xfrm>
            <a:off x="8175009" y="1528549"/>
            <a:ext cx="3861597" cy="3470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2231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 y="0"/>
            <a:ext cx="12192000" cy="6858000"/>
          </a:xfrm>
          <a:prstGeom prst="rect">
            <a:avLst/>
          </a:prstGeom>
        </p:spPr>
      </p:pic>
      <p:sp>
        <p:nvSpPr>
          <p:cNvPr id="4" name="3 Título"/>
          <p:cNvSpPr>
            <a:spLocks noGrp="1"/>
          </p:cNvSpPr>
          <p:nvPr>
            <p:ph type="ctrTitle"/>
          </p:nvPr>
        </p:nvSpPr>
        <p:spPr>
          <a:xfrm>
            <a:off x="6733346" y="4367285"/>
            <a:ext cx="5458654" cy="996286"/>
          </a:xfrm>
          <a:noFill/>
          <a:ln>
            <a:noFill/>
          </a:ln>
        </p:spPr>
        <p:style>
          <a:lnRef idx="1">
            <a:schemeClr val="accent6"/>
          </a:lnRef>
          <a:fillRef idx="1001">
            <a:schemeClr val="lt2"/>
          </a:fillRef>
          <a:effectRef idx="2">
            <a:schemeClr val="accent6"/>
          </a:effectRef>
          <a:fontRef idx="minor">
            <a:schemeClr val="lt1"/>
          </a:fontRef>
        </p:style>
        <p:txBody>
          <a:bodyPr>
            <a:normAutofit/>
          </a:bodyPr>
          <a:lstStyle/>
          <a:p>
            <a:pPr algn="ctr"/>
            <a:r>
              <a:rPr lang="es-E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rPr>
              <a:t>Gracias</a:t>
            </a:r>
            <a:endParaRPr lang="es-E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56150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5821" y="583167"/>
            <a:ext cx="3644101" cy="754313"/>
          </a:xfrm>
          <a:ln>
            <a:noFill/>
          </a:ln>
        </p:spPr>
        <p:style>
          <a:lnRef idx="2">
            <a:schemeClr val="accent5"/>
          </a:lnRef>
          <a:fillRef idx="1">
            <a:schemeClr val="lt1"/>
          </a:fillRef>
          <a:effectRef idx="0">
            <a:schemeClr val="accent5"/>
          </a:effectRef>
          <a:fontRef idx="minor">
            <a:schemeClr val="dk1"/>
          </a:fontRef>
        </p:style>
        <p:txBody>
          <a:bodyPr>
            <a:normAutofit/>
          </a:bodyPr>
          <a:lstStyle/>
          <a:p>
            <a:pPr lvl="1" algn="ctr"/>
            <a:r>
              <a:rPr lang="es-EC" sz="32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HIPÓTESIS</a:t>
            </a:r>
            <a:r>
              <a:rPr lang="es-EC" sz="36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s-EC" sz="36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348465" y="1664726"/>
            <a:ext cx="7048622" cy="3777622"/>
          </a:xfrm>
        </p:spPr>
        <p:style>
          <a:lnRef idx="2">
            <a:schemeClr val="accent2"/>
          </a:lnRef>
          <a:fillRef idx="1">
            <a:schemeClr val="lt1"/>
          </a:fillRef>
          <a:effectRef idx="0">
            <a:schemeClr val="accent2"/>
          </a:effectRef>
          <a:fontRef idx="minor">
            <a:schemeClr val="dk1"/>
          </a:fontRef>
        </p:style>
        <p:txBody>
          <a:bodyPr>
            <a:normAutofit/>
          </a:bodyPr>
          <a:lstStyle/>
          <a:p>
            <a:pPr lvl="2"/>
            <a:r>
              <a:rPr lang="es-EC" sz="2000" b="1" dirty="0">
                <a:latin typeface="Times New Roman" panose="02020603050405020304" pitchFamily="18" charset="0"/>
                <a:cs typeface="Times New Roman" panose="02020603050405020304" pitchFamily="18" charset="0"/>
              </a:rPr>
              <a:t>Hipótesis nula</a:t>
            </a:r>
            <a:r>
              <a:rPr lang="es-EC" sz="2000" b="1" dirty="0" smtClean="0">
                <a:latin typeface="Times New Roman" panose="02020603050405020304" pitchFamily="18" charset="0"/>
                <a:cs typeface="Times New Roman" panose="02020603050405020304" pitchFamily="18" charset="0"/>
              </a:rPr>
              <a:t>.</a:t>
            </a:r>
            <a:endParaRPr lang="es-EC" sz="2000" b="1" dirty="0">
              <a:latin typeface="Times New Roman" panose="02020603050405020304" pitchFamily="18" charset="0"/>
              <a:cs typeface="Times New Roman" panose="02020603050405020304" pitchFamily="18" charset="0"/>
            </a:endParaRPr>
          </a:p>
          <a:p>
            <a:pPr algn="just"/>
            <a:r>
              <a:rPr lang="es-EC" sz="2000" dirty="0">
                <a:latin typeface="Times New Roman" panose="02020603050405020304" pitchFamily="18" charset="0"/>
                <a:cs typeface="Times New Roman" panose="02020603050405020304" pitchFamily="18" charset="0"/>
              </a:rPr>
              <a:t>El cambio de uso del suelo proyectado bajo un escenario de minería para el año </a:t>
            </a:r>
            <a:r>
              <a:rPr lang="es-EC" sz="2000" dirty="0" smtClean="0">
                <a:latin typeface="Times New Roman" panose="02020603050405020304" pitchFamily="18" charset="0"/>
                <a:cs typeface="Times New Roman" panose="02020603050405020304" pitchFamily="18" charset="0"/>
              </a:rPr>
              <a:t>2030, </a:t>
            </a:r>
            <a:r>
              <a:rPr lang="es-EC" sz="2000" dirty="0">
                <a:latin typeface="Times New Roman" panose="02020603050405020304" pitchFamily="18" charset="0"/>
                <a:cs typeface="Times New Roman" panose="02020603050405020304" pitchFamily="18" charset="0"/>
              </a:rPr>
              <a:t>no modifica la producción de agua de la microcuenca del río Chalguayacu</a:t>
            </a:r>
            <a:r>
              <a:rPr lang="es-EC" sz="2000" dirty="0" smtClean="0">
                <a:latin typeface="Times New Roman" panose="02020603050405020304" pitchFamily="18" charset="0"/>
                <a:cs typeface="Times New Roman" panose="02020603050405020304" pitchFamily="18" charset="0"/>
              </a:rPr>
              <a:t>.</a:t>
            </a:r>
          </a:p>
          <a:p>
            <a:pPr lvl="2" algn="just"/>
            <a:endParaRPr lang="es-EC" sz="2000" b="1" dirty="0">
              <a:latin typeface="Times New Roman" panose="02020603050405020304" pitchFamily="18" charset="0"/>
              <a:cs typeface="Times New Roman" panose="02020603050405020304" pitchFamily="18" charset="0"/>
            </a:endParaRPr>
          </a:p>
          <a:p>
            <a:pPr lvl="2" algn="just"/>
            <a:r>
              <a:rPr lang="es-EC" sz="2000" b="1" dirty="0" smtClean="0">
                <a:latin typeface="Times New Roman" panose="02020603050405020304" pitchFamily="18" charset="0"/>
                <a:cs typeface="Times New Roman" panose="02020603050405020304" pitchFamily="18" charset="0"/>
              </a:rPr>
              <a:t>Hipótesis </a:t>
            </a:r>
            <a:r>
              <a:rPr lang="es-EC" sz="2000" b="1" dirty="0">
                <a:latin typeface="Times New Roman" panose="02020603050405020304" pitchFamily="18" charset="0"/>
                <a:cs typeface="Times New Roman" panose="02020603050405020304" pitchFamily="18" charset="0"/>
              </a:rPr>
              <a:t>alternativa.</a:t>
            </a:r>
          </a:p>
          <a:p>
            <a:pPr algn="just"/>
            <a:r>
              <a:rPr lang="es-EC" sz="2000" dirty="0">
                <a:latin typeface="Times New Roman" panose="02020603050405020304" pitchFamily="18" charset="0"/>
                <a:cs typeface="Times New Roman" panose="02020603050405020304" pitchFamily="18" charset="0"/>
              </a:rPr>
              <a:t>El cambio de uso del suelo proyectado bajo un escenario de minería para el año </a:t>
            </a:r>
            <a:r>
              <a:rPr lang="es-EC" sz="2000" dirty="0" smtClean="0">
                <a:latin typeface="Times New Roman" panose="02020603050405020304" pitchFamily="18" charset="0"/>
                <a:cs typeface="Times New Roman" panose="02020603050405020304" pitchFamily="18" charset="0"/>
              </a:rPr>
              <a:t>2030, </a:t>
            </a:r>
            <a:r>
              <a:rPr lang="es-EC" sz="2000" dirty="0">
                <a:latin typeface="Times New Roman" panose="02020603050405020304" pitchFamily="18" charset="0"/>
                <a:cs typeface="Times New Roman" panose="02020603050405020304" pitchFamily="18" charset="0"/>
              </a:rPr>
              <a:t>modifica la producción de agua de la microcuenca del río Chalguayacu.</a:t>
            </a:r>
          </a:p>
        </p:txBody>
      </p:sp>
      <p:pic>
        <p:nvPicPr>
          <p:cNvPr id="4" name="Imagen 3"/>
          <p:cNvPicPr>
            <a:picLocks noChangeAspect="1"/>
          </p:cNvPicPr>
          <p:nvPr/>
        </p:nvPicPr>
        <p:blipFill>
          <a:blip r:embed="rId2"/>
          <a:stretch>
            <a:fillRect/>
          </a:stretch>
        </p:blipFill>
        <p:spPr>
          <a:xfrm>
            <a:off x="7547212" y="1591102"/>
            <a:ext cx="4338579" cy="3513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3570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111540" y="2814018"/>
            <a:ext cx="8915399" cy="716111"/>
          </a:xfrm>
          <a:ln>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s-EC" sz="32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MATERIALES Y MÉTODOS.</a:t>
            </a:r>
            <a:endParaRPr lang="es-EC"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Marcador de texto 4"/>
          <p:cNvSpPr>
            <a:spLocks noGrp="1"/>
          </p:cNvSpPr>
          <p:nvPr>
            <p:ph type="body" idx="1"/>
          </p:nvPr>
        </p:nvSpPr>
        <p:spPr/>
        <p:txBody>
          <a:bodyPr/>
          <a:lstStyle/>
          <a:p>
            <a:endParaRPr lang="es-EC" dirty="0"/>
          </a:p>
        </p:txBody>
      </p:sp>
      <p:pic>
        <p:nvPicPr>
          <p:cNvPr id="2" name="Imagen 1"/>
          <p:cNvPicPr>
            <a:picLocks noChangeAspect="1"/>
          </p:cNvPicPr>
          <p:nvPr/>
        </p:nvPicPr>
        <p:blipFill rotWithShape="1">
          <a:blip r:embed="rId2"/>
          <a:srcRect r="8507"/>
          <a:stretch/>
        </p:blipFill>
        <p:spPr>
          <a:xfrm>
            <a:off x="163772" y="3978880"/>
            <a:ext cx="12028227" cy="2255520"/>
          </a:xfrm>
          <a:prstGeom prst="rect">
            <a:avLst/>
          </a:prstGeom>
        </p:spPr>
      </p:pic>
    </p:spTree>
    <p:extLst>
      <p:ext uri="{BB962C8B-B14F-4D97-AF65-F5344CB8AC3E}">
        <p14:creationId xmlns:p14="http://schemas.microsoft.com/office/powerpoint/2010/main" val="2193792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8522" y="446087"/>
            <a:ext cx="4177121" cy="976312"/>
          </a:xfrm>
          <a:ln>
            <a:noFill/>
          </a:ln>
        </p:spPr>
        <p:style>
          <a:lnRef idx="2">
            <a:schemeClr val="accent2"/>
          </a:lnRef>
          <a:fillRef idx="1">
            <a:schemeClr val="lt1"/>
          </a:fillRef>
          <a:effectRef idx="0">
            <a:schemeClr val="accent2"/>
          </a:effectRef>
          <a:fontRef idx="minor">
            <a:schemeClr val="dk1"/>
          </a:fontRef>
        </p:style>
        <p:txBody>
          <a:bodyPr>
            <a:noAutofit/>
          </a:bodyPr>
          <a:lstStyle/>
          <a:p>
            <a:r>
              <a:rPr lang="es-ES" sz="3200" b="1" dirty="0" smtClean="0">
                <a:ln w="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DESCRIPCIÓN DEL ÁREA DE ESTUDIO.</a:t>
            </a:r>
            <a:endParaRPr lang="es-EC" sz="3200" b="1" dirty="0">
              <a:ln w="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4" name="Marcador de texto 3"/>
          <p:cNvSpPr>
            <a:spLocks noGrp="1"/>
          </p:cNvSpPr>
          <p:nvPr>
            <p:ph type="body" sz="half" idx="2"/>
          </p:nvPr>
        </p:nvSpPr>
        <p:spPr>
          <a:xfrm>
            <a:off x="942799" y="1614378"/>
            <a:ext cx="4338884" cy="4714052"/>
          </a:xfrm>
          <a:ln>
            <a:no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s-ES" sz="2000" b="1" dirty="0" smtClean="0">
                <a:latin typeface="Times New Roman" panose="02020603050405020304" pitchFamily="18" charset="0"/>
                <a:cs typeface="Times New Roman" panose="02020603050405020304" pitchFamily="18" charset="0"/>
              </a:rPr>
              <a:t>Provincia: </a:t>
            </a:r>
            <a:r>
              <a:rPr lang="es-ES" sz="2000" dirty="0" smtClean="0">
                <a:latin typeface="Times New Roman" panose="02020603050405020304" pitchFamily="18" charset="0"/>
                <a:cs typeface="Times New Roman" panose="02020603050405020304" pitchFamily="18" charset="0"/>
              </a:rPr>
              <a:t>Imbabura.</a:t>
            </a:r>
          </a:p>
          <a:p>
            <a:pPr algn="just"/>
            <a:r>
              <a:rPr lang="es-ES" sz="2000" b="1" dirty="0" smtClean="0">
                <a:latin typeface="Times New Roman" panose="02020603050405020304" pitchFamily="18" charset="0"/>
                <a:cs typeface="Times New Roman" panose="02020603050405020304" pitchFamily="18" charset="0"/>
              </a:rPr>
              <a:t>Cantón</a:t>
            </a:r>
            <a:r>
              <a:rPr lang="es-ES" sz="2000" dirty="0" smtClean="0">
                <a:latin typeface="Times New Roman" panose="02020603050405020304" pitchFamily="18" charset="0"/>
                <a:cs typeface="Times New Roman" panose="02020603050405020304" pitchFamily="18" charset="0"/>
              </a:rPr>
              <a:t>:     </a:t>
            </a:r>
            <a:r>
              <a:rPr lang="es-ES" sz="2000" dirty="0" err="1" smtClean="0">
                <a:latin typeface="Times New Roman" panose="02020603050405020304" pitchFamily="18" charset="0"/>
                <a:cs typeface="Times New Roman" panose="02020603050405020304" pitchFamily="18" charset="0"/>
              </a:rPr>
              <a:t>Cotacachi</a:t>
            </a:r>
            <a:r>
              <a:rPr lang="es-ES" sz="2000" dirty="0" smtClean="0">
                <a:latin typeface="Times New Roman" panose="02020603050405020304" pitchFamily="18" charset="0"/>
                <a:cs typeface="Times New Roman" panose="02020603050405020304" pitchFamily="18" charset="0"/>
              </a:rPr>
              <a:t>.</a:t>
            </a:r>
          </a:p>
          <a:p>
            <a:pPr algn="just"/>
            <a:r>
              <a:rPr lang="es-ES" sz="2000" b="1" dirty="0" smtClean="0">
                <a:latin typeface="Times New Roman" panose="02020603050405020304" pitchFamily="18" charset="0"/>
                <a:cs typeface="Times New Roman" panose="02020603050405020304" pitchFamily="18" charset="0"/>
              </a:rPr>
              <a:t>Parroquia</a:t>
            </a:r>
            <a:r>
              <a:rPr lang="es-ES" sz="2000" dirty="0" smtClean="0">
                <a:latin typeface="Times New Roman" panose="02020603050405020304" pitchFamily="18" charset="0"/>
                <a:cs typeface="Times New Roman" panose="02020603050405020304" pitchFamily="18" charset="0"/>
              </a:rPr>
              <a:t>: </a:t>
            </a:r>
            <a:r>
              <a:rPr lang="es-ES" sz="2000" dirty="0">
                <a:latin typeface="Times New Roman" panose="02020603050405020304" pitchFamily="18" charset="0"/>
                <a:cs typeface="Times New Roman" panose="02020603050405020304" pitchFamily="18" charset="0"/>
              </a:rPr>
              <a:t>García </a:t>
            </a:r>
            <a:r>
              <a:rPr lang="es-ES" sz="2000" dirty="0" smtClean="0">
                <a:latin typeface="Times New Roman" panose="02020603050405020304" pitchFamily="18" charset="0"/>
                <a:cs typeface="Times New Roman" panose="02020603050405020304" pitchFamily="18" charset="0"/>
              </a:rPr>
              <a:t>Moreno.</a:t>
            </a:r>
          </a:p>
          <a:p>
            <a:pPr algn="just"/>
            <a:r>
              <a:rPr lang="es-ES" sz="2000" b="1" dirty="0" smtClean="0">
                <a:latin typeface="Times New Roman" panose="02020603050405020304" pitchFamily="18" charset="0"/>
                <a:cs typeface="Times New Roman" panose="02020603050405020304" pitchFamily="18" charset="0"/>
              </a:rPr>
              <a:t>Altitud: </a:t>
            </a:r>
            <a:r>
              <a:rPr lang="es-ES" sz="2000" dirty="0" smtClean="0">
                <a:latin typeface="Times New Roman" panose="02020603050405020304" pitchFamily="18" charset="0"/>
                <a:cs typeface="Times New Roman" panose="02020603050405020304" pitchFamily="18" charset="0"/>
              </a:rPr>
              <a:t>720 m.s.n.m. a 3160 m.s.n.m.</a:t>
            </a:r>
          </a:p>
          <a:p>
            <a:pPr algn="just"/>
            <a:r>
              <a:rPr lang="es-ES_tradnl" sz="2000" b="1" dirty="0" smtClean="0">
                <a:latin typeface="Times New Roman" pitchFamily="18" charset="0"/>
                <a:cs typeface="Times New Roman" pitchFamily="18" charset="0"/>
              </a:rPr>
              <a:t>Temperatura:</a:t>
            </a:r>
            <a:r>
              <a:rPr lang="es-ES_tradnl" sz="2000" b="1" dirty="0">
                <a:latin typeface="Times New Roman" pitchFamily="18" charset="0"/>
                <a:cs typeface="Times New Roman" pitchFamily="18" charset="0"/>
              </a:rPr>
              <a:t> </a:t>
            </a:r>
            <a:r>
              <a:rPr lang="es-ES_tradnl" sz="2000" dirty="0" smtClean="0">
                <a:latin typeface="Times New Roman" pitchFamily="18" charset="0"/>
                <a:cs typeface="Times New Roman" pitchFamily="18" charset="0"/>
              </a:rPr>
              <a:t>20 a 23 °C</a:t>
            </a:r>
          </a:p>
          <a:p>
            <a:pPr algn="just"/>
            <a:r>
              <a:rPr lang="es-ES_tradnl" sz="2000" b="1" dirty="0">
                <a:latin typeface="Times New Roman" pitchFamily="18" charset="0"/>
                <a:cs typeface="Times New Roman" pitchFamily="18" charset="0"/>
              </a:rPr>
              <a:t>P</a:t>
            </a:r>
            <a:r>
              <a:rPr lang="es-ES_tradnl" sz="2000" b="1" dirty="0" smtClean="0">
                <a:latin typeface="Times New Roman" pitchFamily="18" charset="0"/>
                <a:cs typeface="Times New Roman" pitchFamily="18" charset="0"/>
              </a:rPr>
              <a:t>recipitación: </a:t>
            </a:r>
            <a:r>
              <a:rPr lang="es-ES" sz="2000" dirty="0">
                <a:latin typeface="Times New Roman" pitchFamily="18" charset="0"/>
                <a:cs typeface="Times New Roman" pitchFamily="18" charset="0"/>
              </a:rPr>
              <a:t>1414,2 mm a 1730,2 </a:t>
            </a:r>
            <a:r>
              <a:rPr lang="es-ES" sz="2000" dirty="0" err="1">
                <a:latin typeface="Times New Roman" pitchFamily="18" charset="0"/>
                <a:cs typeface="Times New Roman" pitchFamily="18" charset="0"/>
              </a:rPr>
              <a:t>mm.</a:t>
            </a:r>
            <a:endParaRPr lang="es-ES_tradnl" sz="2000" dirty="0" smtClean="0">
              <a:latin typeface="Times New Roman" pitchFamily="18" charset="0"/>
              <a:cs typeface="Times New Roman" pitchFamily="18" charset="0"/>
            </a:endParaRPr>
          </a:p>
          <a:p>
            <a:pPr algn="just"/>
            <a:r>
              <a:rPr lang="es-ES_tradnl" sz="2000" b="1" dirty="0" smtClean="0">
                <a:latin typeface="Times New Roman" pitchFamily="18" charset="0"/>
                <a:cs typeface="Times New Roman" pitchFamily="18" charset="0"/>
              </a:rPr>
              <a:t>Formación ecológicas</a:t>
            </a:r>
            <a:r>
              <a:rPr lang="es-ES_tradnl" sz="2000" dirty="0" smtClean="0">
                <a:latin typeface="Times New Roman" pitchFamily="18" charset="0"/>
                <a:cs typeface="Times New Roman" pitchFamily="18" charset="0"/>
              </a:rPr>
              <a:t>: bosque </a:t>
            </a:r>
            <a:r>
              <a:rPr lang="es-EC" sz="2000" dirty="0" smtClean="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húmedo </a:t>
            </a:r>
            <a:r>
              <a:rPr lang="es-EC" sz="2000" dirty="0" err="1" smtClean="0">
                <a:latin typeface="Times New Roman" panose="02020603050405020304" pitchFamily="18" charset="0"/>
                <a:cs typeface="Times New Roman" panose="02020603050405020304" pitchFamily="18" charset="0"/>
              </a:rPr>
              <a:t>premontano</a:t>
            </a:r>
            <a:r>
              <a:rPr lang="es-EC" sz="2000" dirty="0" smtClean="0">
                <a:latin typeface="Times New Roman" panose="02020603050405020304" pitchFamily="18" charset="0"/>
                <a:cs typeface="Times New Roman" panose="02020603050405020304" pitchFamily="18" charset="0"/>
              </a:rPr>
              <a:t> (</a:t>
            </a:r>
            <a:r>
              <a:rPr lang="es-EC" sz="2000" dirty="0" err="1" smtClean="0">
                <a:latin typeface="Times New Roman" panose="02020603050405020304" pitchFamily="18" charset="0"/>
                <a:cs typeface="Times New Roman" panose="02020603050405020304" pitchFamily="18" charset="0"/>
              </a:rPr>
              <a:t>bmhPM</a:t>
            </a:r>
            <a:r>
              <a:rPr lang="es-EC" sz="2000" dirty="0">
                <a:latin typeface="Times New Roman" panose="02020603050405020304" pitchFamily="18" charset="0"/>
                <a:cs typeface="Times New Roman" panose="02020603050405020304" pitchFamily="18" charset="0"/>
              </a:rPr>
              <a:t>).</a:t>
            </a:r>
          </a:p>
          <a:p>
            <a:pPr algn="just"/>
            <a:r>
              <a:rPr lang="es-EC" sz="2000" dirty="0" smtClean="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y </a:t>
            </a:r>
            <a:r>
              <a:rPr lang="es-EC" sz="2000" dirty="0" smtClean="0">
                <a:latin typeface="Times New Roman" panose="02020603050405020304" pitchFamily="18" charset="0"/>
                <a:cs typeface="Times New Roman" panose="02020603050405020304" pitchFamily="18" charset="0"/>
              </a:rPr>
              <a:t>bosque muy húmedo </a:t>
            </a:r>
            <a:r>
              <a:rPr lang="es-EC" sz="2000" dirty="0" err="1" smtClean="0">
                <a:latin typeface="Times New Roman" panose="02020603050405020304" pitchFamily="18" charset="0"/>
                <a:cs typeface="Times New Roman" panose="02020603050405020304" pitchFamily="18" charset="0"/>
              </a:rPr>
              <a:t>premontano</a:t>
            </a:r>
            <a:r>
              <a:rPr lang="es-EC" sz="2000" dirty="0" smtClean="0">
                <a:latin typeface="Times New Roman" panose="02020603050405020304" pitchFamily="18" charset="0"/>
                <a:cs typeface="Times New Roman" panose="02020603050405020304" pitchFamily="18" charset="0"/>
              </a:rPr>
              <a:t> (</a:t>
            </a:r>
            <a:r>
              <a:rPr lang="es-EC" sz="2000" dirty="0" err="1" smtClean="0">
                <a:latin typeface="Times New Roman" panose="02020603050405020304" pitchFamily="18" charset="0"/>
                <a:cs typeface="Times New Roman" panose="02020603050405020304" pitchFamily="18" charset="0"/>
              </a:rPr>
              <a:t>bmhPM</a:t>
            </a:r>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p>
            <a:pPr algn="just"/>
            <a:endParaRPr lang="es-ES" sz="1800" dirty="0" smtClean="0">
              <a:latin typeface="Times New Roman" panose="02020603050405020304" pitchFamily="18" charset="0"/>
              <a:cs typeface="Times New Roman" panose="02020603050405020304" pitchFamily="18" charset="0"/>
            </a:endParaRPr>
          </a:p>
          <a:p>
            <a:pPr algn="just"/>
            <a:endParaRPr lang="es-ES" sz="1800" dirty="0" smtClean="0">
              <a:latin typeface="Times New Roman" panose="02020603050405020304" pitchFamily="18" charset="0"/>
              <a:cs typeface="Times New Roman" panose="02020603050405020304" pitchFamily="18" charset="0"/>
            </a:endParaRPr>
          </a:p>
          <a:p>
            <a:endParaRPr lang="es-EC" dirty="0"/>
          </a:p>
        </p:txBody>
      </p:sp>
      <p:sp>
        <p:nvSpPr>
          <p:cNvPr id="3" name="Marcador de contenido 2"/>
          <p:cNvSpPr>
            <a:spLocks noGrp="1"/>
          </p:cNvSpPr>
          <p:nvPr>
            <p:ph idx="1"/>
          </p:nvPr>
        </p:nvSpPr>
        <p:spPr/>
        <p:txBody>
          <a:bodyPr/>
          <a:lstStyle/>
          <a:p>
            <a:endParaRPr lang="es-EC"/>
          </a:p>
        </p:txBody>
      </p:sp>
      <p:pic>
        <p:nvPicPr>
          <p:cNvPr id="6" name="Imagen 5" descr="C:\Users\GEOVANNY MENESES\Desktop\Gabriel_UTN\mapas\MAPAS_JPEG\MAPA UBICACIÓN_F.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790" y="446087"/>
            <a:ext cx="6112043" cy="5882343"/>
          </a:xfrm>
          <a:prstGeom prst="rect">
            <a:avLst/>
          </a:prstGeom>
          <a:noFill/>
          <a:ln>
            <a:noFill/>
          </a:ln>
        </p:spPr>
      </p:pic>
      <p:sp>
        <p:nvSpPr>
          <p:cNvPr id="5" name="Rectángulo 4"/>
          <p:cNvSpPr/>
          <p:nvPr/>
        </p:nvSpPr>
        <p:spPr>
          <a:xfrm>
            <a:off x="9246944" y="6377453"/>
            <a:ext cx="1909497" cy="369332"/>
          </a:xfrm>
          <a:prstGeom prst="rect">
            <a:avLst/>
          </a:prstGeom>
        </p:spPr>
        <p:txBody>
          <a:bodyPr wrap="none">
            <a:spAutoFit/>
          </a:bodyPr>
          <a:lstStyle/>
          <a:p>
            <a:pPr algn="just"/>
            <a:r>
              <a:rPr lang="es-EC" dirty="0">
                <a:latin typeface="Times New Roman" panose="02020603050405020304" pitchFamily="18" charset="0"/>
                <a:cs typeface="Times New Roman" panose="02020603050405020304" pitchFamily="18" charset="0"/>
              </a:rPr>
              <a:t> </a:t>
            </a:r>
            <a:r>
              <a:rPr lang="es-ES_tradnl" dirty="0" smtClean="0">
                <a:latin typeface="Times New Roman" pitchFamily="18" charset="0"/>
                <a:cs typeface="Times New Roman" pitchFamily="18" charset="0"/>
              </a:rPr>
              <a:t>(</a:t>
            </a:r>
            <a:r>
              <a:rPr lang="es-ES_tradnl" dirty="0" err="1" smtClean="0">
                <a:latin typeface="Times New Roman" pitchFamily="18" charset="0"/>
                <a:cs typeface="Times New Roman" pitchFamily="18" charset="0"/>
              </a:rPr>
              <a:t>Holdridge</a:t>
            </a:r>
            <a:r>
              <a:rPr lang="es-ES_tradnl" dirty="0">
                <a:latin typeface="Times New Roman" pitchFamily="18" charset="0"/>
                <a:cs typeface="Times New Roman" pitchFamily="18" charset="0"/>
              </a:rPr>
              <a:t>, 1995)</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19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92424" y="173733"/>
            <a:ext cx="8911687" cy="938429"/>
          </a:xfrm>
          <a:ln>
            <a:no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s-E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ETAPA 1: </a:t>
            </a:r>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Determinar el balance hídrico de la microcuenca del río Chalguayacu.</a:t>
            </a:r>
            <a:endParaRPr lang="es-EC" sz="2800" b="1" dirty="0">
              <a:ln w="0"/>
              <a:solidFill>
                <a:schemeClr val="accent1"/>
              </a:solidFill>
              <a:effectLst>
                <a:outerShdw blurRad="38100" dist="25400" dir="5400000" algn="ctr" rotWithShape="0">
                  <a:srgbClr val="6E747A">
                    <a:alpha val="43000"/>
                  </a:srgb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28572242"/>
              </p:ext>
            </p:extLst>
          </p:nvPr>
        </p:nvGraphicFramePr>
        <p:xfrm>
          <a:off x="-866183" y="1513716"/>
          <a:ext cx="11136123" cy="4724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rotWithShape="1">
          <a:blip r:embed="rId8"/>
          <a:srcRect l="35078" t="29293" r="27508" b="25441"/>
          <a:stretch/>
        </p:blipFill>
        <p:spPr>
          <a:xfrm>
            <a:off x="9130353" y="1298769"/>
            <a:ext cx="2947914" cy="2577195"/>
          </a:xfrm>
          <a:prstGeom prst="rect">
            <a:avLst/>
          </a:prstGeom>
          <a:ln>
            <a:noFill/>
          </a:ln>
          <a:effectLst>
            <a:softEdge rad="112500"/>
          </a:effectLst>
        </p:spPr>
      </p:pic>
      <p:sp>
        <p:nvSpPr>
          <p:cNvPr id="6" name="CuadroTexto 5"/>
          <p:cNvSpPr txBox="1"/>
          <p:nvPr/>
        </p:nvSpPr>
        <p:spPr>
          <a:xfrm>
            <a:off x="9594374" y="4915553"/>
            <a:ext cx="2306472"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sz="2400" dirty="0" smtClean="0">
                <a:latin typeface="Times New Roman" panose="02020603050405020304" pitchFamily="18" charset="0"/>
                <a:cs typeface="Times New Roman" panose="02020603050405020304" pitchFamily="18" charset="0"/>
              </a:rPr>
              <a:t>Unidades de Respuesta Hidrológica</a:t>
            </a:r>
          </a:p>
          <a:p>
            <a:pPr algn="ctr"/>
            <a:r>
              <a:rPr lang="es-EC" sz="2400" dirty="0" smtClean="0">
                <a:latin typeface="Times New Roman" panose="02020603050405020304" pitchFamily="18" charset="0"/>
                <a:cs typeface="Times New Roman" panose="02020603050405020304" pitchFamily="18" charset="0"/>
              </a:rPr>
              <a:t>(HRU)</a:t>
            </a:r>
            <a:endParaRPr lang="es-EC" sz="2400" dirty="0">
              <a:latin typeface="Times New Roman" panose="02020603050405020304" pitchFamily="18" charset="0"/>
              <a:cs typeface="Times New Roman" panose="02020603050405020304" pitchFamily="18" charset="0"/>
            </a:endParaRPr>
          </a:p>
        </p:txBody>
      </p:sp>
      <p:sp>
        <p:nvSpPr>
          <p:cNvPr id="8" name="Flecha derecha 7"/>
          <p:cNvSpPr/>
          <p:nvPr/>
        </p:nvSpPr>
        <p:spPr>
          <a:xfrm rot="5400000">
            <a:off x="10362061" y="4160997"/>
            <a:ext cx="771098" cy="36480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9" name="Flecha derecha 8"/>
          <p:cNvSpPr/>
          <p:nvPr/>
        </p:nvSpPr>
        <p:spPr>
          <a:xfrm>
            <a:off x="8570795" y="1698285"/>
            <a:ext cx="559558" cy="36480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960019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64105" y="223999"/>
            <a:ext cx="10627895" cy="984831"/>
          </a:xfrm>
          <a:ln>
            <a:noFill/>
          </a:ln>
        </p:spPr>
        <p:style>
          <a:lnRef idx="2">
            <a:schemeClr val="accent2"/>
          </a:lnRef>
          <a:fillRef idx="1">
            <a:schemeClr val="lt1"/>
          </a:fillRef>
          <a:effectRef idx="0">
            <a:schemeClr val="accent2"/>
          </a:effectRef>
          <a:fontRef idx="minor">
            <a:schemeClr val="dk1"/>
          </a:fontRef>
        </p:style>
        <p:txBody>
          <a:bodyPr>
            <a:noAutofit/>
          </a:bodyPr>
          <a:lstStyle/>
          <a:p>
            <a:pPr lvl="2" algn="just" defTabSz="457200" rtl="0">
              <a:spcBef>
                <a:spcPct val="0"/>
              </a:spcBef>
            </a:pPr>
            <a:r>
              <a:rPr lang="es-EC" sz="24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Etapa 2: </a:t>
            </a:r>
            <a:r>
              <a:rPr lang="es-EC" sz="24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Cálculo del balance hídrico en un escenario prospectivo proyectado de explotación minera en la microcuenca del rio Chalguayacu</a:t>
            </a:r>
            <a:r>
              <a:rPr lang="es-EC" sz="24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es-EC" sz="2400" b="1" dirty="0">
                <a:latin typeface="Times New Roman" panose="02020603050405020304" pitchFamily="18" charset="0"/>
                <a:cs typeface="Times New Roman" panose="02020603050405020304" pitchFamily="18" charset="0"/>
              </a:rPr>
              <a:t/>
            </a:r>
            <a:br>
              <a:rPr lang="es-EC" sz="2400" b="1" dirty="0">
                <a:latin typeface="Times New Roman" panose="02020603050405020304" pitchFamily="18" charset="0"/>
                <a:cs typeface="Times New Roman" panose="02020603050405020304" pitchFamily="18" charset="0"/>
              </a:rPr>
            </a:br>
            <a:r>
              <a:rPr lang="es-EC" sz="2400" b="1" i="1" dirty="0">
                <a:latin typeface="Times New Roman" panose="02020603050405020304" pitchFamily="18" charset="0"/>
                <a:cs typeface="Times New Roman" panose="02020603050405020304" pitchFamily="18" charset="0"/>
              </a:rPr>
              <a:t/>
            </a:r>
            <a:br>
              <a:rPr lang="es-EC" sz="2400" b="1" i="1" dirty="0">
                <a:latin typeface="Times New Roman" panose="02020603050405020304" pitchFamily="18" charset="0"/>
                <a:cs typeface="Times New Roman" panose="02020603050405020304" pitchFamily="18" charset="0"/>
              </a:rPr>
            </a:br>
            <a:endParaRPr lang="es-ES" sz="24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0781036" y="6218477"/>
            <a:ext cx="1261884"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Arias, 2015</a:t>
            </a:r>
            <a:endParaRPr lang="es-EC" dirty="0">
              <a:latin typeface="Times New Roman" panose="02020603050405020304" pitchFamily="18" charset="0"/>
              <a:cs typeface="Times New Roman" panose="02020603050405020304" pitchFamily="18" charset="0"/>
            </a:endParaRPr>
          </a:p>
        </p:txBody>
      </p:sp>
      <p:sp>
        <p:nvSpPr>
          <p:cNvPr id="4" name="Rectángulo 3"/>
          <p:cNvSpPr/>
          <p:nvPr/>
        </p:nvSpPr>
        <p:spPr>
          <a:xfrm>
            <a:off x="9171428" y="6457890"/>
            <a:ext cx="2871492"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Latorre, Walter, Larrea, 2015</a:t>
            </a:r>
          </a:p>
        </p:txBody>
      </p:sp>
      <p:pic>
        <p:nvPicPr>
          <p:cNvPr id="8" name="Imagen 7"/>
          <p:cNvPicPr>
            <a:picLocks noChangeAspect="1"/>
          </p:cNvPicPr>
          <p:nvPr/>
        </p:nvPicPr>
        <p:blipFill rotWithShape="1">
          <a:blip r:embed="rId3"/>
          <a:srcRect l="10425" t="29036" r="10037" b="44124"/>
          <a:stretch/>
        </p:blipFill>
        <p:spPr>
          <a:xfrm>
            <a:off x="336837" y="6157614"/>
            <a:ext cx="4373379" cy="669608"/>
          </a:xfrm>
          <a:prstGeom prst="rect">
            <a:avLst/>
          </a:prstGeom>
        </p:spPr>
      </p:pic>
      <p:sp>
        <p:nvSpPr>
          <p:cNvPr id="9" name="CuadroTexto 8"/>
          <p:cNvSpPr txBox="1"/>
          <p:nvPr/>
        </p:nvSpPr>
        <p:spPr>
          <a:xfrm>
            <a:off x="276795" y="5719226"/>
            <a:ext cx="4811696"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Análisis de variación de caudales entre escenarios</a:t>
            </a:r>
            <a:endParaRPr lang="es-EC"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aphicFrame>
        <p:nvGraphicFramePr>
          <p:cNvPr id="11" name="Diagrama 10"/>
          <p:cNvGraphicFramePr/>
          <p:nvPr>
            <p:extLst>
              <p:ext uri="{D42A27DB-BD31-4B8C-83A1-F6EECF244321}">
                <p14:modId xmlns:p14="http://schemas.microsoft.com/office/powerpoint/2010/main" val="3242339802"/>
              </p:ext>
            </p:extLst>
          </p:nvPr>
        </p:nvGraphicFramePr>
        <p:xfrm>
          <a:off x="6407756" y="3160693"/>
          <a:ext cx="5527344" cy="3081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p:cNvSpPr txBox="1"/>
          <p:nvPr/>
        </p:nvSpPr>
        <p:spPr>
          <a:xfrm>
            <a:off x="7619806" y="3344321"/>
            <a:ext cx="3491649" cy="36933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C" b="1" dirty="0" smtClean="0">
                <a:ln/>
                <a:solidFill>
                  <a:schemeClr val="accent3"/>
                </a:solidFill>
                <a:latin typeface="Times New Roman" panose="02020603050405020304" pitchFamily="18" charset="0"/>
                <a:cs typeface="Times New Roman" panose="02020603050405020304" pitchFamily="18" charset="0"/>
              </a:rPr>
              <a:t>Análisis de oferta y demanda</a:t>
            </a:r>
            <a:endParaRPr lang="es-EC" b="1" dirty="0">
              <a:ln/>
              <a:solidFill>
                <a:schemeClr val="accent3"/>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7023949" y="1491745"/>
            <a:ext cx="478136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2"/>
            <a:r>
              <a:rPr lang="es-EC"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Tasa de deforestación anual</a:t>
            </a:r>
            <a:r>
              <a:rPr lang="es-EC"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pPr lvl="2"/>
            <a:endParaRPr lang="es-EC"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lvl="2"/>
            <a:endParaRPr lang="es-EC"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lvl="2"/>
            <a:endParaRPr lang="es-EC" b="1" dirty="0"/>
          </a:p>
        </p:txBody>
      </p:sp>
      <p:pic>
        <p:nvPicPr>
          <p:cNvPr id="13" name="Imagen 12"/>
          <p:cNvPicPr>
            <a:picLocks noChangeAspect="1"/>
          </p:cNvPicPr>
          <p:nvPr/>
        </p:nvPicPr>
        <p:blipFill rotWithShape="1">
          <a:blip r:embed="rId9"/>
          <a:srcRect l="38287" t="52378" r="40420" b="29151"/>
          <a:stretch/>
        </p:blipFill>
        <p:spPr>
          <a:xfrm>
            <a:off x="7237124" y="1944318"/>
            <a:ext cx="1305413" cy="636630"/>
          </a:xfrm>
          <a:prstGeom prst="rect">
            <a:avLst/>
          </a:prstGeom>
        </p:spPr>
      </p:pic>
      <p:pic>
        <p:nvPicPr>
          <p:cNvPr id="12" name="Imagen 11"/>
          <p:cNvPicPr>
            <a:picLocks noChangeAspect="1"/>
          </p:cNvPicPr>
          <p:nvPr/>
        </p:nvPicPr>
        <p:blipFill rotWithShape="1">
          <a:blip r:embed="rId10"/>
          <a:srcRect l="40385" t="50886" r="32762" b="32323"/>
          <a:stretch/>
        </p:blipFill>
        <p:spPr>
          <a:xfrm>
            <a:off x="9365630" y="1861077"/>
            <a:ext cx="2341715" cy="823259"/>
          </a:xfrm>
          <a:prstGeom prst="rect">
            <a:avLst/>
          </a:prstGeom>
        </p:spPr>
      </p:pic>
      <p:pic>
        <p:nvPicPr>
          <p:cNvPr id="16" name="Imagen 15"/>
          <p:cNvPicPr>
            <a:picLocks noChangeAspect="1"/>
          </p:cNvPicPr>
          <p:nvPr/>
        </p:nvPicPr>
        <p:blipFill rotWithShape="1">
          <a:blip r:embed="rId11"/>
          <a:srcRect l="30840" t="24767" r="30455" b="13853"/>
          <a:stretch/>
        </p:blipFill>
        <p:spPr>
          <a:xfrm>
            <a:off x="336837" y="1257402"/>
            <a:ext cx="5727541" cy="4392767"/>
          </a:xfrm>
          <a:prstGeom prst="rect">
            <a:avLst/>
          </a:prstGeom>
        </p:spPr>
      </p:pic>
      <p:sp>
        <p:nvSpPr>
          <p:cNvPr id="7" name="CuadroTexto 6"/>
          <p:cNvSpPr txBox="1"/>
          <p:nvPr/>
        </p:nvSpPr>
        <p:spPr>
          <a:xfrm>
            <a:off x="336837" y="5003838"/>
            <a:ext cx="572754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smtClean="0">
                <a:latin typeface="Times New Roman" panose="02020603050405020304" pitchFamily="18" charset="0"/>
                <a:cs typeface="Times New Roman" panose="02020603050405020304" pitchFamily="18" charset="0"/>
              </a:rPr>
              <a:t>Escenario de explotación minera proyectado para el año 2030.</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956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3267" y="624110"/>
            <a:ext cx="9771346" cy="1280890"/>
          </a:xfrm>
        </p:spPr>
        <p:txBody>
          <a:bodyPr>
            <a:normAutofit/>
          </a:bodyPr>
          <a:lstStyle/>
          <a:p>
            <a:pPr algn="just"/>
            <a:r>
              <a:rPr lang="es-EC"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Etapa 3. Elaboración de estrategias de gestión hídrica considerando un escenario prospectivo de explotación minera.</a:t>
            </a:r>
          </a:p>
        </p:txBody>
      </p:sp>
      <p:sp>
        <p:nvSpPr>
          <p:cNvPr id="3" name="Marcador de contenido 2"/>
          <p:cNvSpPr>
            <a:spLocks noGrp="1"/>
          </p:cNvSpPr>
          <p:nvPr>
            <p:ph idx="1"/>
          </p:nvPr>
        </p:nvSpPr>
        <p:spPr>
          <a:xfrm>
            <a:off x="405570" y="2097326"/>
            <a:ext cx="8915400" cy="3777622"/>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lgn="just">
              <a:buNone/>
            </a:pPr>
            <a:r>
              <a:rPr lang="es-EC" sz="2000" dirty="0" smtClean="0">
                <a:latin typeface="Times New Roman" panose="02020603050405020304" pitchFamily="18" charset="0"/>
                <a:cs typeface="Times New Roman" panose="02020603050405020304" pitchFamily="18" charset="0"/>
              </a:rPr>
              <a:t>“</a:t>
            </a:r>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Guía para la elaboración de planes de manejo de microcuencas” </a:t>
            </a:r>
            <a:r>
              <a:rPr lang="es-EC" sz="2000" dirty="0" smtClean="0">
                <a:solidFill>
                  <a:schemeClr val="tx1">
                    <a:lumMod val="85000"/>
                    <a:lumOff val="15000"/>
                  </a:schemeClr>
                </a:solidFill>
                <a:latin typeface="Times New Roman" panose="02020603050405020304" pitchFamily="18" charset="0"/>
                <a:cs typeface="Times New Roman" panose="02020603050405020304" pitchFamily="18" charset="0"/>
              </a:rPr>
              <a:t>y la “Metodología para elaboración de estrategias de desarrollo local”. A </a:t>
            </a:r>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continuación se presentan datos generales de la propuesta</a:t>
            </a:r>
            <a:r>
              <a:rPr lang="es-EC" sz="2000"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a:buNone/>
            </a:pPr>
            <a:endParaRPr lang="es-EC"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s-EC" sz="2000" dirty="0" smtClean="0">
                <a:solidFill>
                  <a:schemeClr val="tx1">
                    <a:lumMod val="85000"/>
                    <a:lumOff val="15000"/>
                  </a:schemeClr>
                </a:solidFill>
                <a:latin typeface="Times New Roman" panose="02020603050405020304" pitchFamily="18" charset="0"/>
                <a:cs typeface="Times New Roman" panose="02020603050405020304" pitchFamily="18" charset="0"/>
              </a:rPr>
              <a:t>Construcción </a:t>
            </a:r>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de una matriz </a:t>
            </a:r>
            <a:r>
              <a:rPr lang="es-EC" sz="2000" dirty="0" smtClean="0">
                <a:solidFill>
                  <a:schemeClr val="tx1">
                    <a:lumMod val="85000"/>
                    <a:lumOff val="15000"/>
                  </a:schemeClr>
                </a:solidFill>
                <a:latin typeface="Times New Roman" panose="02020603050405020304" pitchFamily="18" charset="0"/>
                <a:cs typeface="Times New Roman" panose="02020603050405020304" pitchFamily="18" charset="0"/>
              </a:rPr>
              <a:t>FODA</a:t>
            </a:r>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a:t>
            </a:r>
          </a:p>
          <a:p>
            <a:pPr lvl="0"/>
            <a:r>
              <a:rPr lang="es-EC" sz="2000" dirty="0" smtClean="0">
                <a:solidFill>
                  <a:schemeClr val="tx1">
                    <a:lumMod val="85000"/>
                    <a:lumOff val="15000"/>
                  </a:schemeClr>
                </a:solidFill>
                <a:latin typeface="Times New Roman" panose="02020603050405020304" pitchFamily="18" charset="0"/>
                <a:cs typeface="Times New Roman" panose="02020603050405020304" pitchFamily="18" charset="0"/>
              </a:rPr>
              <a:t>Revisión de la </a:t>
            </a:r>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normativa legal vigente.</a:t>
            </a:r>
          </a:p>
          <a:p>
            <a:pPr lvl="0"/>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Identificación de los diferentes actores </a:t>
            </a:r>
            <a:r>
              <a:rPr lang="es-EC" sz="2000" dirty="0" smtClean="0">
                <a:solidFill>
                  <a:schemeClr val="tx1">
                    <a:lumMod val="85000"/>
                    <a:lumOff val="15000"/>
                  </a:schemeClr>
                </a:solidFill>
                <a:latin typeface="Times New Roman" panose="02020603050405020304" pitchFamily="18" charset="0"/>
                <a:cs typeface="Times New Roman" panose="02020603050405020304" pitchFamily="18" charset="0"/>
              </a:rPr>
              <a:t>involucrados.</a:t>
            </a:r>
            <a:endParaRPr lang="es-EC"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Planteamiento de Objetivos </a:t>
            </a:r>
            <a:r>
              <a:rPr lang="es-EC" sz="2000" dirty="0" smtClean="0">
                <a:solidFill>
                  <a:schemeClr val="tx1">
                    <a:lumMod val="85000"/>
                    <a:lumOff val="15000"/>
                  </a:schemeClr>
                </a:solidFill>
                <a:latin typeface="Times New Roman" panose="02020603050405020304" pitchFamily="18" charset="0"/>
                <a:cs typeface="Times New Roman" panose="02020603050405020304" pitchFamily="18" charset="0"/>
              </a:rPr>
              <a:t>estratégicos.</a:t>
            </a:r>
            <a:endParaRPr lang="es-EC"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Definición de estrategias </a:t>
            </a:r>
          </a:p>
          <a:p>
            <a:pPr lvl="0"/>
            <a:r>
              <a:rPr lang="es-EC" sz="2000" dirty="0">
                <a:solidFill>
                  <a:schemeClr val="tx1">
                    <a:lumMod val="85000"/>
                    <a:lumOff val="15000"/>
                  </a:schemeClr>
                </a:solidFill>
                <a:latin typeface="Times New Roman" panose="02020603050405020304" pitchFamily="18" charset="0"/>
                <a:cs typeface="Times New Roman" panose="02020603050405020304" pitchFamily="18" charset="0"/>
              </a:rPr>
              <a:t>Elaboración de proyectos y determinación de metas acordes a cada </a:t>
            </a:r>
            <a:r>
              <a:rPr lang="es-EC" sz="2000" dirty="0" smtClean="0">
                <a:solidFill>
                  <a:schemeClr val="tx1">
                    <a:lumMod val="85000"/>
                    <a:lumOff val="15000"/>
                  </a:schemeClr>
                </a:solidFill>
                <a:latin typeface="Times New Roman" panose="02020603050405020304" pitchFamily="18" charset="0"/>
                <a:cs typeface="Times New Roman" panose="02020603050405020304" pitchFamily="18" charset="0"/>
              </a:rPr>
              <a:t>estrategia.</a:t>
            </a:r>
            <a:endParaRPr lang="es-EC" sz="2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3"/>
          <a:srcRect l="17066" t="24204" r="53299" b="7364"/>
          <a:stretch/>
        </p:blipFill>
        <p:spPr>
          <a:xfrm>
            <a:off x="9926472" y="3548418"/>
            <a:ext cx="2056262" cy="2689706"/>
          </a:xfrm>
          <a:prstGeom prst="rect">
            <a:avLst/>
          </a:prstGeom>
          <a:ln w="3175">
            <a:solidFill>
              <a:schemeClr val="tx1"/>
            </a:solidFill>
          </a:ln>
        </p:spPr>
      </p:pic>
      <p:pic>
        <p:nvPicPr>
          <p:cNvPr id="4" name="Imagen 3"/>
          <p:cNvPicPr>
            <a:picLocks noChangeAspect="1"/>
          </p:cNvPicPr>
          <p:nvPr/>
        </p:nvPicPr>
        <p:blipFill>
          <a:blip r:embed="rId4"/>
          <a:stretch>
            <a:fillRect/>
          </a:stretch>
        </p:blipFill>
        <p:spPr>
          <a:xfrm>
            <a:off x="8544755" y="2762664"/>
            <a:ext cx="2102892" cy="2733760"/>
          </a:xfrm>
          <a:prstGeom prst="rect">
            <a:avLst/>
          </a:prstGeom>
        </p:spPr>
      </p:pic>
      <p:sp>
        <p:nvSpPr>
          <p:cNvPr id="6" name="CuadroTexto 5"/>
          <p:cNvSpPr txBox="1"/>
          <p:nvPr/>
        </p:nvSpPr>
        <p:spPr>
          <a:xfrm>
            <a:off x="10552112" y="6272093"/>
            <a:ext cx="1905000" cy="646331"/>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UICN, (2009</a:t>
            </a:r>
            <a:r>
              <a:rPr lang="es-EC" dirty="0" smtClean="0">
                <a:latin typeface="Times New Roman" panose="02020603050405020304" pitchFamily="18" charset="0"/>
                <a:cs typeface="Times New Roman" panose="02020603050405020304" pitchFamily="18" charset="0"/>
              </a:rPr>
              <a:t>)</a:t>
            </a:r>
          </a:p>
          <a:p>
            <a:r>
              <a:rPr lang="es-EC" dirty="0">
                <a:latin typeface="Times New Roman" panose="02020603050405020304" pitchFamily="18" charset="0"/>
                <a:cs typeface="Times New Roman" panose="02020603050405020304" pitchFamily="18" charset="0"/>
              </a:rPr>
              <a:t>CEPAL (2003).</a:t>
            </a:r>
            <a:endParaRPr lang="es-EC" dirty="0"/>
          </a:p>
        </p:txBody>
      </p:sp>
    </p:spTree>
    <p:extLst>
      <p:ext uri="{BB962C8B-B14F-4D97-AF65-F5344CB8AC3E}">
        <p14:creationId xmlns:p14="http://schemas.microsoft.com/office/powerpoint/2010/main" val="2154240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3243</TotalTime>
  <Words>2486</Words>
  <Application>Microsoft Office PowerPoint</Application>
  <PresentationFormat>Panorámica</PresentationFormat>
  <Paragraphs>628</Paragraphs>
  <Slides>30</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Arial</vt:lpstr>
      <vt:lpstr>Calibri</vt:lpstr>
      <vt:lpstr>Cambria Math</vt:lpstr>
      <vt:lpstr>Century Gothic</vt:lpstr>
      <vt:lpstr>Times New Roman</vt:lpstr>
      <vt:lpstr>Wingdings</vt:lpstr>
      <vt:lpstr>Wingdings 3</vt:lpstr>
      <vt:lpstr>Espiral</vt:lpstr>
      <vt:lpstr>UNIVERSIDAD TÉCNICA DEL NORTE. Facultad De Ingeniería En Ciencias Agropecuarias Y Ambientales Escuela de Ingeniería en Recursos Naturales Renovables </vt:lpstr>
      <vt:lpstr>INTRODUCCIÓN</vt:lpstr>
      <vt:lpstr>OBJETIVOS</vt:lpstr>
      <vt:lpstr>HIPÓTESIS.</vt:lpstr>
      <vt:lpstr>MATERIALES Y MÉTODOS.</vt:lpstr>
      <vt:lpstr>DESCRIPCIÓN DEL ÁREA DE ESTUDIO.</vt:lpstr>
      <vt:lpstr>ETAPA 1: Determinar el balance hídrico de la microcuenca del río Chalguayacu.</vt:lpstr>
      <vt:lpstr>Etapa 2: Cálculo del balance hídrico en un escenario prospectivo proyectado de explotación minera en la microcuenca del rio Chalguayacu.  </vt:lpstr>
      <vt:lpstr>Etapa 3. Elaboración de estrategias de gestión hídrica considerando un escenario prospectivo de explotación minera.</vt:lpstr>
      <vt:lpstr>RESULTADOS </vt:lpstr>
      <vt:lpstr>Simulación inicial de la microcuenca del río Chalguayacu</vt:lpstr>
      <vt:lpstr>CALIBRACIÓN DE DATOS  Calibración de datos en la subcuenca del río Guayllabamba</vt:lpstr>
      <vt:lpstr>CALIBRACIÓN DE DATOS  Calibración de datos en la subcuenca del río Guayllabamba</vt:lpstr>
      <vt:lpstr>Validación de resultados</vt:lpstr>
      <vt:lpstr>Balance hídrico de la microcuenca del río Chalguayacu para el año 2014.</vt:lpstr>
      <vt:lpstr>Simulación de un escenario prospectivo de explotación minera para el año 2030.</vt:lpstr>
      <vt:lpstr>ANÁLISIS DE VARIACIÓN DE CAUDAL. </vt:lpstr>
      <vt:lpstr>ANÁLISIS DE VARIACIÓN DE PERCOLACIÓN.</vt:lpstr>
      <vt:lpstr>Tasa anual de variación de cobertura vegetal y caudal.</vt:lpstr>
      <vt:lpstr>Oferta y demanda del recurso hídrico</vt:lpstr>
      <vt:lpstr>Estrategias encaminadas a prevenir, mitigar y conservar el recurso hídrico de la microcuenca del río Chalguayacu ante un escenario prospectivo de explotación minera.   </vt:lpstr>
      <vt:lpstr>Objetivos.</vt:lpstr>
      <vt:lpstr>ESTRATEGIAS DE EJECUCIÓN.</vt:lpstr>
      <vt:lpstr>ESTRATEGIAS DE EJECUCIÓN.</vt:lpstr>
      <vt:lpstr>ESTRATEGIAS DE EJECUCIÓN.</vt:lpstr>
      <vt:lpstr>CONCLUSIONES.</vt:lpstr>
      <vt:lpstr>CONCLUSIONES.</vt:lpstr>
      <vt:lpstr>CONCLUSIONES.</vt:lpstr>
      <vt:lpstr>RECOMENDACIONES.</vt:lpstr>
      <vt:lpstr>Gracias</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dc:title>
  <dc:creator>HENRY BURBANO</dc:creator>
  <cp:lastModifiedBy>GEOVANNY MENESES</cp:lastModifiedBy>
  <cp:revision>228</cp:revision>
  <dcterms:created xsi:type="dcterms:W3CDTF">2015-01-20T03:15:42Z</dcterms:created>
  <dcterms:modified xsi:type="dcterms:W3CDTF">2017-10-23T22:11:25Z</dcterms:modified>
</cp:coreProperties>
</file>