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2">
  <p:sldMasterIdLst>
    <p:sldMasterId id="2147483763" r:id="rId1"/>
  </p:sldMasterIdLst>
  <p:notesMasterIdLst>
    <p:notesMasterId r:id="rId32"/>
  </p:notesMasterIdLst>
  <p:sldIdLst>
    <p:sldId id="256" r:id="rId2"/>
    <p:sldId id="258" r:id="rId3"/>
    <p:sldId id="257" r:id="rId4"/>
    <p:sldId id="260" r:id="rId5"/>
    <p:sldId id="262" r:id="rId6"/>
    <p:sldId id="263" r:id="rId7"/>
    <p:sldId id="264" r:id="rId8"/>
    <p:sldId id="291" r:id="rId9"/>
    <p:sldId id="274" r:id="rId10"/>
    <p:sldId id="275" r:id="rId11"/>
    <p:sldId id="277" r:id="rId12"/>
    <p:sldId id="278" r:id="rId13"/>
    <p:sldId id="280" r:id="rId14"/>
    <p:sldId id="281" r:id="rId15"/>
    <p:sldId id="285" r:id="rId16"/>
    <p:sldId id="286" r:id="rId17"/>
    <p:sldId id="282" r:id="rId18"/>
    <p:sldId id="283" r:id="rId19"/>
    <p:sldId id="284" r:id="rId20"/>
    <p:sldId id="272" r:id="rId21"/>
    <p:sldId id="289" r:id="rId22"/>
    <p:sldId id="292" r:id="rId23"/>
    <p:sldId id="290" r:id="rId24"/>
    <p:sldId id="273" r:id="rId25"/>
    <p:sldId id="293" r:id="rId26"/>
    <p:sldId id="265" r:id="rId27"/>
    <p:sldId id="266" r:id="rId28"/>
    <p:sldId id="267" r:id="rId29"/>
    <p:sldId id="268" r:id="rId30"/>
    <p:sldId id="294" r:id="rId31"/>
  </p:sldIdLst>
  <p:sldSz cx="9144000" cy="5715000" type="screen16x1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CC"/>
    <a:srgbClr val="006600"/>
    <a:srgbClr val="00CC00"/>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29" autoAdjust="0"/>
    <p:restoredTop sz="94660"/>
  </p:normalViewPr>
  <p:slideViewPr>
    <p:cSldViewPr>
      <p:cViewPr varScale="1">
        <p:scale>
          <a:sx n="84" d="100"/>
          <a:sy n="84" d="100"/>
        </p:scale>
        <p:origin x="846" y="24"/>
      </p:cViewPr>
      <p:guideLst>
        <p:guide orient="horz" pos="180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iagrams/_rels/data3.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slide" Target="../slides/slide26.xml"/><Relationship Id="rId1" Type="http://schemas.openxmlformats.org/officeDocument/2006/relationships/slide" Target="../slides/slide25.xml"/><Relationship Id="rId6" Type="http://schemas.openxmlformats.org/officeDocument/2006/relationships/slide" Target="../slides/slide28.xml"/><Relationship Id="rId5" Type="http://schemas.openxmlformats.org/officeDocument/2006/relationships/slide" Target="../slides/slide30.xml"/><Relationship Id="rId4" Type="http://schemas.openxmlformats.org/officeDocument/2006/relationships/slide" Target="../slides/slide29.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B98D11-8CBD-4807-92D3-A8D8F56B9DCC}" type="doc">
      <dgm:prSet loTypeId="urn:microsoft.com/office/officeart/2005/8/layout/hierarchy2" loCatId="hierarchy" qsTypeId="urn:microsoft.com/office/officeart/2005/8/quickstyle/simple1" qsCatId="simple" csTypeId="urn:microsoft.com/office/officeart/2005/8/colors/colorful5" csCatId="colorful" phldr="1"/>
      <dgm:spPr/>
      <dgm:t>
        <a:bodyPr/>
        <a:lstStyle/>
        <a:p>
          <a:endParaRPr lang="es-EC"/>
        </a:p>
      </dgm:t>
    </dgm:pt>
    <dgm:pt modelId="{6AC36B78-3232-4793-BAE8-3FEC06A97CF9}">
      <dgm:prSet phldrT="[Texto]" custT="1"/>
      <dgm:spPr>
        <a:solidFill>
          <a:srgbClr val="006600"/>
        </a:solidFill>
      </dgm:spPr>
      <dgm:t>
        <a:bodyPr/>
        <a:lstStyle/>
        <a:p>
          <a:r>
            <a:rPr lang="es-EC" sz="1800" dirty="0" smtClean="0"/>
            <a:t>Determinar la cantidad de nitrógeno fijado en nódulos de las raíces de </a:t>
          </a:r>
          <a:r>
            <a:rPr lang="es-EC" sz="1800" i="1" dirty="0" err="1" smtClean="0"/>
            <a:t>Alnus</a:t>
          </a:r>
          <a:r>
            <a:rPr lang="es-EC" sz="1800" i="1" dirty="0" smtClean="0"/>
            <a:t> </a:t>
          </a:r>
          <a:r>
            <a:rPr lang="es-EC" sz="1800" i="1" dirty="0" err="1" smtClean="0"/>
            <a:t>nepalensis</a:t>
          </a:r>
          <a:r>
            <a:rPr lang="es-EC" sz="1800" i="1" dirty="0" smtClean="0"/>
            <a:t> </a:t>
          </a:r>
          <a:r>
            <a:rPr lang="es-EC" sz="1800" dirty="0" smtClean="0"/>
            <a:t>D. Don en linderos a diferentes edades en la zona de </a:t>
          </a:r>
          <a:r>
            <a:rPr lang="es-EC" sz="1800" dirty="0" err="1" smtClean="0"/>
            <a:t>Intag</a:t>
          </a:r>
          <a:r>
            <a:rPr lang="es-EC" sz="1800" dirty="0" smtClean="0"/>
            <a:t>.</a:t>
          </a:r>
          <a:endParaRPr lang="es-EC" sz="1800" dirty="0"/>
        </a:p>
      </dgm:t>
    </dgm:pt>
    <dgm:pt modelId="{2E33619B-6FE9-47D0-B2A9-ED1D10524309}" type="parTrans" cxnId="{6A9F3089-41E2-472D-8349-31B087629E35}">
      <dgm:prSet/>
      <dgm:spPr/>
      <dgm:t>
        <a:bodyPr/>
        <a:lstStyle/>
        <a:p>
          <a:endParaRPr lang="es-EC" sz="1800"/>
        </a:p>
      </dgm:t>
    </dgm:pt>
    <dgm:pt modelId="{AEF4E73B-586C-4CE8-8B42-90525F4E00B5}" type="sibTrans" cxnId="{6A9F3089-41E2-472D-8349-31B087629E35}">
      <dgm:prSet/>
      <dgm:spPr/>
      <dgm:t>
        <a:bodyPr/>
        <a:lstStyle/>
        <a:p>
          <a:endParaRPr lang="es-EC" sz="1800"/>
        </a:p>
      </dgm:t>
    </dgm:pt>
    <dgm:pt modelId="{86FDC9F5-12A8-46DE-9627-3209122DCB11}">
      <dgm:prSet phldrT="[Texto]" custT="1"/>
      <dgm:spPr>
        <a:solidFill>
          <a:srgbClr val="00CC00"/>
        </a:solidFill>
      </dgm:spPr>
      <dgm:t>
        <a:bodyPr/>
        <a:lstStyle/>
        <a:p>
          <a:pPr algn="just"/>
          <a:r>
            <a:rPr lang="es-EC" sz="1800" dirty="0" smtClean="0"/>
            <a:t>Determinar las características dasometricas a diferentes edades. </a:t>
          </a:r>
          <a:endParaRPr lang="es-EC" sz="1800" dirty="0">
            <a:solidFill>
              <a:schemeClr val="tx1"/>
            </a:solidFill>
          </a:endParaRPr>
        </a:p>
      </dgm:t>
    </dgm:pt>
    <dgm:pt modelId="{11CEA767-E4B5-4615-A7EB-E2CAC4918410}" type="parTrans" cxnId="{9E9F95CB-1CEA-4595-BBB9-F20583267228}">
      <dgm:prSet custT="1"/>
      <dgm:spPr/>
      <dgm:t>
        <a:bodyPr/>
        <a:lstStyle/>
        <a:p>
          <a:endParaRPr lang="es-EC" sz="1800"/>
        </a:p>
      </dgm:t>
    </dgm:pt>
    <dgm:pt modelId="{1EC0F202-3E0A-4A81-A53E-2633827D246C}" type="sibTrans" cxnId="{9E9F95CB-1CEA-4595-BBB9-F20583267228}">
      <dgm:prSet/>
      <dgm:spPr/>
      <dgm:t>
        <a:bodyPr/>
        <a:lstStyle/>
        <a:p>
          <a:endParaRPr lang="es-EC" sz="1800"/>
        </a:p>
      </dgm:t>
    </dgm:pt>
    <dgm:pt modelId="{7B279B14-ACAE-4F9A-8D84-C89B7F6A2B71}">
      <dgm:prSet phldrT="[Texto]" custT="1"/>
      <dgm:spPr>
        <a:solidFill>
          <a:srgbClr val="00CC00"/>
        </a:solidFill>
      </dgm:spPr>
      <dgm:t>
        <a:bodyPr/>
        <a:lstStyle/>
        <a:p>
          <a:pPr algn="just"/>
          <a:r>
            <a:rPr lang="es-EC" sz="1800" dirty="0" smtClean="0"/>
            <a:t>Determinar el agente que provoca la </a:t>
          </a:r>
          <a:r>
            <a:rPr lang="es-EC" sz="1800" dirty="0" err="1" smtClean="0"/>
            <a:t>nodulación</a:t>
          </a:r>
          <a:r>
            <a:rPr lang="es-EC" sz="1800" dirty="0" smtClean="0"/>
            <a:t> para la fijación biológica</a:t>
          </a:r>
          <a:endParaRPr lang="es-EC" sz="1800" dirty="0">
            <a:solidFill>
              <a:schemeClr val="tx1"/>
            </a:solidFill>
          </a:endParaRPr>
        </a:p>
      </dgm:t>
    </dgm:pt>
    <dgm:pt modelId="{5A57C10F-8662-4A1A-84AE-3E2AFBE7B3C4}" type="parTrans" cxnId="{68C192BF-48B6-4AC1-B6E3-7A0A251ECD63}">
      <dgm:prSet custT="1"/>
      <dgm:spPr/>
      <dgm:t>
        <a:bodyPr/>
        <a:lstStyle/>
        <a:p>
          <a:endParaRPr lang="es-EC" sz="1800"/>
        </a:p>
      </dgm:t>
    </dgm:pt>
    <dgm:pt modelId="{55A84BD9-36B4-4ECD-B463-9B9273926D51}" type="sibTrans" cxnId="{68C192BF-48B6-4AC1-B6E3-7A0A251ECD63}">
      <dgm:prSet/>
      <dgm:spPr/>
      <dgm:t>
        <a:bodyPr/>
        <a:lstStyle/>
        <a:p>
          <a:endParaRPr lang="es-EC" sz="1800"/>
        </a:p>
      </dgm:t>
    </dgm:pt>
    <dgm:pt modelId="{BCFBAC5E-9455-4C26-9823-31008BB07663}">
      <dgm:prSet custT="1"/>
      <dgm:spPr>
        <a:solidFill>
          <a:srgbClr val="00CC00"/>
        </a:solidFill>
      </dgm:spPr>
      <dgm:t>
        <a:bodyPr/>
        <a:lstStyle/>
        <a:p>
          <a:pPr algn="just"/>
          <a:r>
            <a:rPr lang="es-EC" sz="1800" dirty="0" smtClean="0"/>
            <a:t>Determinar la cantidad de nitrógeno total fijado por árbol a diferentes edades.</a:t>
          </a:r>
          <a:endParaRPr lang="es-EC" sz="1800" dirty="0">
            <a:solidFill>
              <a:schemeClr val="tx1"/>
            </a:solidFill>
          </a:endParaRPr>
        </a:p>
      </dgm:t>
    </dgm:pt>
    <dgm:pt modelId="{08BBADFA-9266-4CDF-AA1A-B39ECDFCF20D}" type="parTrans" cxnId="{5F2067FA-5B7B-4051-98BB-75143C18E6BA}">
      <dgm:prSet custT="1"/>
      <dgm:spPr/>
      <dgm:t>
        <a:bodyPr/>
        <a:lstStyle/>
        <a:p>
          <a:endParaRPr lang="es-EC" sz="1800"/>
        </a:p>
      </dgm:t>
    </dgm:pt>
    <dgm:pt modelId="{B397A966-7365-4C94-8BB0-26E1D65B9EB0}" type="sibTrans" cxnId="{5F2067FA-5B7B-4051-98BB-75143C18E6BA}">
      <dgm:prSet/>
      <dgm:spPr/>
      <dgm:t>
        <a:bodyPr/>
        <a:lstStyle/>
        <a:p>
          <a:endParaRPr lang="es-EC" sz="1800"/>
        </a:p>
      </dgm:t>
    </dgm:pt>
    <dgm:pt modelId="{414708D4-E844-4AE7-9908-D492215B15CC}">
      <dgm:prSet custT="1"/>
      <dgm:spPr>
        <a:solidFill>
          <a:srgbClr val="00CC00"/>
        </a:solidFill>
      </dgm:spPr>
      <dgm:t>
        <a:bodyPr/>
        <a:lstStyle/>
        <a:p>
          <a:pPr algn="just"/>
          <a:r>
            <a:rPr lang="es-EC" sz="1800" dirty="0" smtClean="0"/>
            <a:t>Determinar características físicas y organolépticas de nódulos en raíces.</a:t>
          </a:r>
          <a:endParaRPr lang="es-EC" sz="1800" dirty="0">
            <a:solidFill>
              <a:schemeClr val="tx1"/>
            </a:solidFill>
          </a:endParaRPr>
        </a:p>
      </dgm:t>
    </dgm:pt>
    <dgm:pt modelId="{80FBC57D-1AF4-489E-8532-EC9633C2F344}" type="parTrans" cxnId="{B3A9E1F7-27FD-4C80-994D-D5D0C1F46475}">
      <dgm:prSet custT="1"/>
      <dgm:spPr/>
      <dgm:t>
        <a:bodyPr/>
        <a:lstStyle/>
        <a:p>
          <a:endParaRPr lang="es-EC" sz="1800"/>
        </a:p>
      </dgm:t>
    </dgm:pt>
    <dgm:pt modelId="{8A98DFB1-0A2F-4F2C-93D8-C8BB2B2C81D0}" type="sibTrans" cxnId="{B3A9E1F7-27FD-4C80-994D-D5D0C1F46475}">
      <dgm:prSet/>
      <dgm:spPr/>
      <dgm:t>
        <a:bodyPr/>
        <a:lstStyle/>
        <a:p>
          <a:endParaRPr lang="es-EC" sz="1800"/>
        </a:p>
      </dgm:t>
    </dgm:pt>
    <dgm:pt modelId="{29970AB5-087D-4E23-BE75-359FD7B21159}" type="pres">
      <dgm:prSet presAssocID="{9CB98D11-8CBD-4807-92D3-A8D8F56B9DCC}" presName="diagram" presStyleCnt="0">
        <dgm:presLayoutVars>
          <dgm:chPref val="1"/>
          <dgm:dir/>
          <dgm:animOne val="branch"/>
          <dgm:animLvl val="lvl"/>
          <dgm:resizeHandles val="exact"/>
        </dgm:presLayoutVars>
      </dgm:prSet>
      <dgm:spPr/>
      <dgm:t>
        <a:bodyPr/>
        <a:lstStyle/>
        <a:p>
          <a:endParaRPr lang="es-EC"/>
        </a:p>
      </dgm:t>
    </dgm:pt>
    <dgm:pt modelId="{E4AEE90F-015E-4544-B4A6-0D9436ECED50}" type="pres">
      <dgm:prSet presAssocID="{6AC36B78-3232-4793-BAE8-3FEC06A97CF9}" presName="root1" presStyleCnt="0"/>
      <dgm:spPr/>
    </dgm:pt>
    <dgm:pt modelId="{E4A232B2-ED61-428A-B28A-CBFCC0E39C0D}" type="pres">
      <dgm:prSet presAssocID="{6AC36B78-3232-4793-BAE8-3FEC06A97CF9}" presName="LevelOneTextNode" presStyleLbl="node0" presStyleIdx="0" presStyleCnt="1" custScaleX="108690" custScaleY="216114">
        <dgm:presLayoutVars>
          <dgm:chPref val="3"/>
        </dgm:presLayoutVars>
      </dgm:prSet>
      <dgm:spPr/>
      <dgm:t>
        <a:bodyPr/>
        <a:lstStyle/>
        <a:p>
          <a:endParaRPr lang="es-EC"/>
        </a:p>
      </dgm:t>
    </dgm:pt>
    <dgm:pt modelId="{409550B6-AD34-4776-9C21-91CC0D864C69}" type="pres">
      <dgm:prSet presAssocID="{6AC36B78-3232-4793-BAE8-3FEC06A97CF9}" presName="level2hierChild" presStyleCnt="0"/>
      <dgm:spPr/>
    </dgm:pt>
    <dgm:pt modelId="{1FD018FF-11E0-4668-945A-D91B85650356}" type="pres">
      <dgm:prSet presAssocID="{11CEA767-E4B5-4615-A7EB-E2CAC4918410}" presName="conn2-1" presStyleLbl="parChTrans1D2" presStyleIdx="0" presStyleCnt="4"/>
      <dgm:spPr/>
      <dgm:t>
        <a:bodyPr/>
        <a:lstStyle/>
        <a:p>
          <a:endParaRPr lang="es-EC"/>
        </a:p>
      </dgm:t>
    </dgm:pt>
    <dgm:pt modelId="{EFF0883F-D1BF-4BE6-9239-B4BA192D854D}" type="pres">
      <dgm:prSet presAssocID="{11CEA767-E4B5-4615-A7EB-E2CAC4918410}" presName="connTx" presStyleLbl="parChTrans1D2" presStyleIdx="0" presStyleCnt="4"/>
      <dgm:spPr/>
      <dgm:t>
        <a:bodyPr/>
        <a:lstStyle/>
        <a:p>
          <a:endParaRPr lang="es-EC"/>
        </a:p>
      </dgm:t>
    </dgm:pt>
    <dgm:pt modelId="{4CDADC7F-CEBF-42B2-A6F1-3D99BD183D73}" type="pres">
      <dgm:prSet presAssocID="{86FDC9F5-12A8-46DE-9627-3209122DCB11}" presName="root2" presStyleCnt="0"/>
      <dgm:spPr/>
    </dgm:pt>
    <dgm:pt modelId="{A591BB7B-135A-4EF0-96BD-8DF38482E9DD}" type="pres">
      <dgm:prSet presAssocID="{86FDC9F5-12A8-46DE-9627-3209122DCB11}" presName="LevelTwoTextNode" presStyleLbl="node2" presStyleIdx="0" presStyleCnt="4" custScaleX="176503" custScaleY="62830">
        <dgm:presLayoutVars>
          <dgm:chPref val="3"/>
        </dgm:presLayoutVars>
      </dgm:prSet>
      <dgm:spPr/>
      <dgm:t>
        <a:bodyPr/>
        <a:lstStyle/>
        <a:p>
          <a:endParaRPr lang="es-EC"/>
        </a:p>
      </dgm:t>
    </dgm:pt>
    <dgm:pt modelId="{B4E1F579-BD6C-4D4E-8181-48AA40301498}" type="pres">
      <dgm:prSet presAssocID="{86FDC9F5-12A8-46DE-9627-3209122DCB11}" presName="level3hierChild" presStyleCnt="0"/>
      <dgm:spPr/>
    </dgm:pt>
    <dgm:pt modelId="{6341D5EC-9744-4624-BEC7-38023254A45C}" type="pres">
      <dgm:prSet presAssocID="{08BBADFA-9266-4CDF-AA1A-B39ECDFCF20D}" presName="conn2-1" presStyleLbl="parChTrans1D2" presStyleIdx="1" presStyleCnt="4"/>
      <dgm:spPr/>
      <dgm:t>
        <a:bodyPr/>
        <a:lstStyle/>
        <a:p>
          <a:endParaRPr lang="es-EC"/>
        </a:p>
      </dgm:t>
    </dgm:pt>
    <dgm:pt modelId="{78624250-A32B-40FE-A1A5-982F9DC8CD2D}" type="pres">
      <dgm:prSet presAssocID="{08BBADFA-9266-4CDF-AA1A-B39ECDFCF20D}" presName="connTx" presStyleLbl="parChTrans1D2" presStyleIdx="1" presStyleCnt="4"/>
      <dgm:spPr/>
      <dgm:t>
        <a:bodyPr/>
        <a:lstStyle/>
        <a:p>
          <a:endParaRPr lang="es-EC"/>
        </a:p>
      </dgm:t>
    </dgm:pt>
    <dgm:pt modelId="{F7BC663F-C0D7-4B74-B714-ABEAF2AB2CE8}" type="pres">
      <dgm:prSet presAssocID="{BCFBAC5E-9455-4C26-9823-31008BB07663}" presName="root2" presStyleCnt="0"/>
      <dgm:spPr/>
    </dgm:pt>
    <dgm:pt modelId="{4CD2D9DD-BBAD-45A1-B72D-1A1F2B5E83D9}" type="pres">
      <dgm:prSet presAssocID="{BCFBAC5E-9455-4C26-9823-31008BB07663}" presName="LevelTwoTextNode" presStyleLbl="node2" presStyleIdx="1" presStyleCnt="4" custScaleX="174888" custScaleY="74012" custLinFactNeighborX="-410" custLinFactNeighborY="-1827">
        <dgm:presLayoutVars>
          <dgm:chPref val="3"/>
        </dgm:presLayoutVars>
      </dgm:prSet>
      <dgm:spPr/>
      <dgm:t>
        <a:bodyPr/>
        <a:lstStyle/>
        <a:p>
          <a:endParaRPr lang="es-EC"/>
        </a:p>
      </dgm:t>
    </dgm:pt>
    <dgm:pt modelId="{D7E0C3FA-C4EA-46E5-801B-65BAC073F554}" type="pres">
      <dgm:prSet presAssocID="{BCFBAC5E-9455-4C26-9823-31008BB07663}" presName="level3hierChild" presStyleCnt="0"/>
      <dgm:spPr/>
    </dgm:pt>
    <dgm:pt modelId="{4790FDE8-5417-46BE-85EE-D3E335DC4C2A}" type="pres">
      <dgm:prSet presAssocID="{80FBC57D-1AF4-489E-8532-EC9633C2F344}" presName="conn2-1" presStyleLbl="parChTrans1D2" presStyleIdx="2" presStyleCnt="4"/>
      <dgm:spPr/>
      <dgm:t>
        <a:bodyPr/>
        <a:lstStyle/>
        <a:p>
          <a:endParaRPr lang="es-EC"/>
        </a:p>
      </dgm:t>
    </dgm:pt>
    <dgm:pt modelId="{FD49D5DC-71F9-4503-B05F-45FFE645F849}" type="pres">
      <dgm:prSet presAssocID="{80FBC57D-1AF4-489E-8532-EC9633C2F344}" presName="connTx" presStyleLbl="parChTrans1D2" presStyleIdx="2" presStyleCnt="4"/>
      <dgm:spPr/>
      <dgm:t>
        <a:bodyPr/>
        <a:lstStyle/>
        <a:p>
          <a:endParaRPr lang="es-EC"/>
        </a:p>
      </dgm:t>
    </dgm:pt>
    <dgm:pt modelId="{305A7103-1779-4AC4-ABA3-60999CEC68F7}" type="pres">
      <dgm:prSet presAssocID="{414708D4-E844-4AE7-9908-D492215B15CC}" presName="root2" presStyleCnt="0"/>
      <dgm:spPr/>
    </dgm:pt>
    <dgm:pt modelId="{FD02C9F4-0E87-4D6E-981E-12558776B9EB}" type="pres">
      <dgm:prSet presAssocID="{414708D4-E844-4AE7-9908-D492215B15CC}" presName="LevelTwoTextNode" presStyleLbl="node2" presStyleIdx="2" presStyleCnt="4" custScaleX="173310" custScaleY="77643">
        <dgm:presLayoutVars>
          <dgm:chPref val="3"/>
        </dgm:presLayoutVars>
      </dgm:prSet>
      <dgm:spPr/>
      <dgm:t>
        <a:bodyPr/>
        <a:lstStyle/>
        <a:p>
          <a:endParaRPr lang="es-EC"/>
        </a:p>
      </dgm:t>
    </dgm:pt>
    <dgm:pt modelId="{48809912-A49D-4557-A2E5-33D134996456}" type="pres">
      <dgm:prSet presAssocID="{414708D4-E844-4AE7-9908-D492215B15CC}" presName="level3hierChild" presStyleCnt="0"/>
      <dgm:spPr/>
    </dgm:pt>
    <dgm:pt modelId="{0681066A-AC36-4740-BA67-FD70EF8182FB}" type="pres">
      <dgm:prSet presAssocID="{5A57C10F-8662-4A1A-84AE-3E2AFBE7B3C4}" presName="conn2-1" presStyleLbl="parChTrans1D2" presStyleIdx="3" presStyleCnt="4"/>
      <dgm:spPr/>
      <dgm:t>
        <a:bodyPr/>
        <a:lstStyle/>
        <a:p>
          <a:endParaRPr lang="es-EC"/>
        </a:p>
      </dgm:t>
    </dgm:pt>
    <dgm:pt modelId="{1749ECE8-5026-4B41-B012-423448D30C57}" type="pres">
      <dgm:prSet presAssocID="{5A57C10F-8662-4A1A-84AE-3E2AFBE7B3C4}" presName="connTx" presStyleLbl="parChTrans1D2" presStyleIdx="3" presStyleCnt="4"/>
      <dgm:spPr/>
      <dgm:t>
        <a:bodyPr/>
        <a:lstStyle/>
        <a:p>
          <a:endParaRPr lang="es-EC"/>
        </a:p>
      </dgm:t>
    </dgm:pt>
    <dgm:pt modelId="{28B59F05-349D-44F6-A8CF-273060F80728}" type="pres">
      <dgm:prSet presAssocID="{7B279B14-ACAE-4F9A-8D84-C89B7F6A2B71}" presName="root2" presStyleCnt="0"/>
      <dgm:spPr/>
    </dgm:pt>
    <dgm:pt modelId="{7EB7D21A-1119-4F35-957A-0C45C25C836A}" type="pres">
      <dgm:prSet presAssocID="{7B279B14-ACAE-4F9A-8D84-C89B7F6A2B71}" presName="LevelTwoTextNode" presStyleLbl="node2" presStyleIdx="3" presStyleCnt="4" custScaleX="174855" custScaleY="86774">
        <dgm:presLayoutVars>
          <dgm:chPref val="3"/>
        </dgm:presLayoutVars>
      </dgm:prSet>
      <dgm:spPr/>
      <dgm:t>
        <a:bodyPr/>
        <a:lstStyle/>
        <a:p>
          <a:endParaRPr lang="es-EC"/>
        </a:p>
      </dgm:t>
    </dgm:pt>
    <dgm:pt modelId="{F1C99C3C-860E-4902-9CBD-A3B7003E2215}" type="pres">
      <dgm:prSet presAssocID="{7B279B14-ACAE-4F9A-8D84-C89B7F6A2B71}" presName="level3hierChild" presStyleCnt="0"/>
      <dgm:spPr/>
    </dgm:pt>
  </dgm:ptLst>
  <dgm:cxnLst>
    <dgm:cxn modelId="{6A9F3089-41E2-472D-8349-31B087629E35}" srcId="{9CB98D11-8CBD-4807-92D3-A8D8F56B9DCC}" destId="{6AC36B78-3232-4793-BAE8-3FEC06A97CF9}" srcOrd="0" destOrd="0" parTransId="{2E33619B-6FE9-47D0-B2A9-ED1D10524309}" sibTransId="{AEF4E73B-586C-4CE8-8B42-90525F4E00B5}"/>
    <dgm:cxn modelId="{A5F9F125-77F8-4C47-B824-D30FA54817F9}" type="presOf" srcId="{11CEA767-E4B5-4615-A7EB-E2CAC4918410}" destId="{1FD018FF-11E0-4668-945A-D91B85650356}" srcOrd="0" destOrd="0" presId="urn:microsoft.com/office/officeart/2005/8/layout/hierarchy2"/>
    <dgm:cxn modelId="{0F306B15-1825-4ECE-A8BC-B26C1EB64679}" type="presOf" srcId="{11CEA767-E4B5-4615-A7EB-E2CAC4918410}" destId="{EFF0883F-D1BF-4BE6-9239-B4BA192D854D}" srcOrd="1" destOrd="0" presId="urn:microsoft.com/office/officeart/2005/8/layout/hierarchy2"/>
    <dgm:cxn modelId="{9E9F95CB-1CEA-4595-BBB9-F20583267228}" srcId="{6AC36B78-3232-4793-BAE8-3FEC06A97CF9}" destId="{86FDC9F5-12A8-46DE-9627-3209122DCB11}" srcOrd="0" destOrd="0" parTransId="{11CEA767-E4B5-4615-A7EB-E2CAC4918410}" sibTransId="{1EC0F202-3E0A-4A81-A53E-2633827D246C}"/>
    <dgm:cxn modelId="{49D860DE-BEA1-485D-AB95-E35F3B2FFF88}" type="presOf" srcId="{BCFBAC5E-9455-4C26-9823-31008BB07663}" destId="{4CD2D9DD-BBAD-45A1-B72D-1A1F2B5E83D9}" srcOrd="0" destOrd="0" presId="urn:microsoft.com/office/officeart/2005/8/layout/hierarchy2"/>
    <dgm:cxn modelId="{FC1A47AC-EF49-4D05-AB96-BEEA4AB8A14D}" type="presOf" srcId="{6AC36B78-3232-4793-BAE8-3FEC06A97CF9}" destId="{E4A232B2-ED61-428A-B28A-CBFCC0E39C0D}" srcOrd="0" destOrd="0" presId="urn:microsoft.com/office/officeart/2005/8/layout/hierarchy2"/>
    <dgm:cxn modelId="{68C192BF-48B6-4AC1-B6E3-7A0A251ECD63}" srcId="{6AC36B78-3232-4793-BAE8-3FEC06A97CF9}" destId="{7B279B14-ACAE-4F9A-8D84-C89B7F6A2B71}" srcOrd="3" destOrd="0" parTransId="{5A57C10F-8662-4A1A-84AE-3E2AFBE7B3C4}" sibTransId="{55A84BD9-36B4-4ECD-B463-9B9273926D51}"/>
    <dgm:cxn modelId="{AA95E5F6-A8BA-4EAB-AD13-46A04C4BDC1B}" type="presOf" srcId="{08BBADFA-9266-4CDF-AA1A-B39ECDFCF20D}" destId="{78624250-A32B-40FE-A1A5-982F9DC8CD2D}" srcOrd="1" destOrd="0" presId="urn:microsoft.com/office/officeart/2005/8/layout/hierarchy2"/>
    <dgm:cxn modelId="{5F2067FA-5B7B-4051-98BB-75143C18E6BA}" srcId="{6AC36B78-3232-4793-BAE8-3FEC06A97CF9}" destId="{BCFBAC5E-9455-4C26-9823-31008BB07663}" srcOrd="1" destOrd="0" parTransId="{08BBADFA-9266-4CDF-AA1A-B39ECDFCF20D}" sibTransId="{B397A966-7365-4C94-8BB0-26E1D65B9EB0}"/>
    <dgm:cxn modelId="{401FFA58-F01A-4199-A9D3-06BA99409468}" type="presOf" srcId="{9CB98D11-8CBD-4807-92D3-A8D8F56B9DCC}" destId="{29970AB5-087D-4E23-BE75-359FD7B21159}" srcOrd="0" destOrd="0" presId="urn:microsoft.com/office/officeart/2005/8/layout/hierarchy2"/>
    <dgm:cxn modelId="{6F3AE15F-3343-40EB-B78D-43505719EC71}" type="presOf" srcId="{08BBADFA-9266-4CDF-AA1A-B39ECDFCF20D}" destId="{6341D5EC-9744-4624-BEC7-38023254A45C}" srcOrd="0" destOrd="0" presId="urn:microsoft.com/office/officeart/2005/8/layout/hierarchy2"/>
    <dgm:cxn modelId="{D19B7B4A-F7B6-45B3-BDA6-B5F1E6B8A936}" type="presOf" srcId="{5A57C10F-8662-4A1A-84AE-3E2AFBE7B3C4}" destId="{0681066A-AC36-4740-BA67-FD70EF8182FB}" srcOrd="0" destOrd="0" presId="urn:microsoft.com/office/officeart/2005/8/layout/hierarchy2"/>
    <dgm:cxn modelId="{8B291112-2D7A-473C-8662-E84689816231}" type="presOf" srcId="{80FBC57D-1AF4-489E-8532-EC9633C2F344}" destId="{4790FDE8-5417-46BE-85EE-D3E335DC4C2A}" srcOrd="0" destOrd="0" presId="urn:microsoft.com/office/officeart/2005/8/layout/hierarchy2"/>
    <dgm:cxn modelId="{6891E4DB-6FD4-4C20-8FAB-C9FD1139E34E}" type="presOf" srcId="{86FDC9F5-12A8-46DE-9627-3209122DCB11}" destId="{A591BB7B-135A-4EF0-96BD-8DF38482E9DD}" srcOrd="0" destOrd="0" presId="urn:microsoft.com/office/officeart/2005/8/layout/hierarchy2"/>
    <dgm:cxn modelId="{43EF62C1-EA89-489B-A4CE-F2B741B36D85}" type="presOf" srcId="{414708D4-E844-4AE7-9908-D492215B15CC}" destId="{FD02C9F4-0E87-4D6E-981E-12558776B9EB}" srcOrd="0" destOrd="0" presId="urn:microsoft.com/office/officeart/2005/8/layout/hierarchy2"/>
    <dgm:cxn modelId="{B3A9E1F7-27FD-4C80-994D-D5D0C1F46475}" srcId="{6AC36B78-3232-4793-BAE8-3FEC06A97CF9}" destId="{414708D4-E844-4AE7-9908-D492215B15CC}" srcOrd="2" destOrd="0" parTransId="{80FBC57D-1AF4-489E-8532-EC9633C2F344}" sibTransId="{8A98DFB1-0A2F-4F2C-93D8-C8BB2B2C81D0}"/>
    <dgm:cxn modelId="{82601503-09DB-41C6-9F6A-918F6701BBAB}" type="presOf" srcId="{5A57C10F-8662-4A1A-84AE-3E2AFBE7B3C4}" destId="{1749ECE8-5026-4B41-B012-423448D30C57}" srcOrd="1" destOrd="0" presId="urn:microsoft.com/office/officeart/2005/8/layout/hierarchy2"/>
    <dgm:cxn modelId="{02E294B1-5C49-4DBE-82AC-08F1BA6B7ECA}" type="presOf" srcId="{80FBC57D-1AF4-489E-8532-EC9633C2F344}" destId="{FD49D5DC-71F9-4503-B05F-45FFE645F849}" srcOrd="1" destOrd="0" presId="urn:microsoft.com/office/officeart/2005/8/layout/hierarchy2"/>
    <dgm:cxn modelId="{49EFB622-921A-4E6F-A77F-775537F66651}" type="presOf" srcId="{7B279B14-ACAE-4F9A-8D84-C89B7F6A2B71}" destId="{7EB7D21A-1119-4F35-957A-0C45C25C836A}" srcOrd="0" destOrd="0" presId="urn:microsoft.com/office/officeart/2005/8/layout/hierarchy2"/>
    <dgm:cxn modelId="{B7521816-56AE-4EFB-AD05-EC889F82CA04}" type="presParOf" srcId="{29970AB5-087D-4E23-BE75-359FD7B21159}" destId="{E4AEE90F-015E-4544-B4A6-0D9436ECED50}" srcOrd="0" destOrd="0" presId="urn:microsoft.com/office/officeart/2005/8/layout/hierarchy2"/>
    <dgm:cxn modelId="{276121A2-3EFE-4E60-9847-AC7C2053493F}" type="presParOf" srcId="{E4AEE90F-015E-4544-B4A6-0D9436ECED50}" destId="{E4A232B2-ED61-428A-B28A-CBFCC0E39C0D}" srcOrd="0" destOrd="0" presId="urn:microsoft.com/office/officeart/2005/8/layout/hierarchy2"/>
    <dgm:cxn modelId="{823F7BEF-34F4-412C-8308-3129FC30268D}" type="presParOf" srcId="{E4AEE90F-015E-4544-B4A6-0D9436ECED50}" destId="{409550B6-AD34-4776-9C21-91CC0D864C69}" srcOrd="1" destOrd="0" presId="urn:microsoft.com/office/officeart/2005/8/layout/hierarchy2"/>
    <dgm:cxn modelId="{9AEC2807-5AB1-4B65-8FDD-D8DE5EB74AC1}" type="presParOf" srcId="{409550B6-AD34-4776-9C21-91CC0D864C69}" destId="{1FD018FF-11E0-4668-945A-D91B85650356}" srcOrd="0" destOrd="0" presId="urn:microsoft.com/office/officeart/2005/8/layout/hierarchy2"/>
    <dgm:cxn modelId="{12327CA4-5CC3-4D89-8F41-55866D0198D6}" type="presParOf" srcId="{1FD018FF-11E0-4668-945A-D91B85650356}" destId="{EFF0883F-D1BF-4BE6-9239-B4BA192D854D}" srcOrd="0" destOrd="0" presId="urn:microsoft.com/office/officeart/2005/8/layout/hierarchy2"/>
    <dgm:cxn modelId="{E88E503D-4B5D-4C0A-82B5-0E2DF4824045}" type="presParOf" srcId="{409550B6-AD34-4776-9C21-91CC0D864C69}" destId="{4CDADC7F-CEBF-42B2-A6F1-3D99BD183D73}" srcOrd="1" destOrd="0" presId="urn:microsoft.com/office/officeart/2005/8/layout/hierarchy2"/>
    <dgm:cxn modelId="{4184100E-0725-402E-A4C2-0CBCCE3EADC9}" type="presParOf" srcId="{4CDADC7F-CEBF-42B2-A6F1-3D99BD183D73}" destId="{A591BB7B-135A-4EF0-96BD-8DF38482E9DD}" srcOrd="0" destOrd="0" presId="urn:microsoft.com/office/officeart/2005/8/layout/hierarchy2"/>
    <dgm:cxn modelId="{FADEA0C4-8C70-4D10-A532-F0C31E415AEF}" type="presParOf" srcId="{4CDADC7F-CEBF-42B2-A6F1-3D99BD183D73}" destId="{B4E1F579-BD6C-4D4E-8181-48AA40301498}" srcOrd="1" destOrd="0" presId="urn:microsoft.com/office/officeart/2005/8/layout/hierarchy2"/>
    <dgm:cxn modelId="{7CFDDD19-3300-467F-83D7-30F849E46B8F}" type="presParOf" srcId="{409550B6-AD34-4776-9C21-91CC0D864C69}" destId="{6341D5EC-9744-4624-BEC7-38023254A45C}" srcOrd="2" destOrd="0" presId="urn:microsoft.com/office/officeart/2005/8/layout/hierarchy2"/>
    <dgm:cxn modelId="{1B7CAAC5-2FD8-4448-886F-9D461C7E43F3}" type="presParOf" srcId="{6341D5EC-9744-4624-BEC7-38023254A45C}" destId="{78624250-A32B-40FE-A1A5-982F9DC8CD2D}" srcOrd="0" destOrd="0" presId="urn:microsoft.com/office/officeart/2005/8/layout/hierarchy2"/>
    <dgm:cxn modelId="{E417F708-5FCE-4A1C-A9C3-039E7C910A10}" type="presParOf" srcId="{409550B6-AD34-4776-9C21-91CC0D864C69}" destId="{F7BC663F-C0D7-4B74-B714-ABEAF2AB2CE8}" srcOrd="3" destOrd="0" presId="urn:microsoft.com/office/officeart/2005/8/layout/hierarchy2"/>
    <dgm:cxn modelId="{41C920EA-C83E-428D-81D2-E26FB931DEA1}" type="presParOf" srcId="{F7BC663F-C0D7-4B74-B714-ABEAF2AB2CE8}" destId="{4CD2D9DD-BBAD-45A1-B72D-1A1F2B5E83D9}" srcOrd="0" destOrd="0" presId="urn:microsoft.com/office/officeart/2005/8/layout/hierarchy2"/>
    <dgm:cxn modelId="{DB3891AE-2685-43F1-BD55-29A7703A4549}" type="presParOf" srcId="{F7BC663F-C0D7-4B74-B714-ABEAF2AB2CE8}" destId="{D7E0C3FA-C4EA-46E5-801B-65BAC073F554}" srcOrd="1" destOrd="0" presId="urn:microsoft.com/office/officeart/2005/8/layout/hierarchy2"/>
    <dgm:cxn modelId="{99926E87-1052-4C3F-BDF1-0007C9DF11AA}" type="presParOf" srcId="{409550B6-AD34-4776-9C21-91CC0D864C69}" destId="{4790FDE8-5417-46BE-85EE-D3E335DC4C2A}" srcOrd="4" destOrd="0" presId="urn:microsoft.com/office/officeart/2005/8/layout/hierarchy2"/>
    <dgm:cxn modelId="{A1B9CD64-CD92-4ABD-A71A-745DC38E1A92}" type="presParOf" srcId="{4790FDE8-5417-46BE-85EE-D3E335DC4C2A}" destId="{FD49D5DC-71F9-4503-B05F-45FFE645F849}" srcOrd="0" destOrd="0" presId="urn:microsoft.com/office/officeart/2005/8/layout/hierarchy2"/>
    <dgm:cxn modelId="{D439547C-36F3-400B-9F19-0F4A683F0E44}" type="presParOf" srcId="{409550B6-AD34-4776-9C21-91CC0D864C69}" destId="{305A7103-1779-4AC4-ABA3-60999CEC68F7}" srcOrd="5" destOrd="0" presId="urn:microsoft.com/office/officeart/2005/8/layout/hierarchy2"/>
    <dgm:cxn modelId="{80A2B90B-C682-4C5D-8B01-D6447048B2A7}" type="presParOf" srcId="{305A7103-1779-4AC4-ABA3-60999CEC68F7}" destId="{FD02C9F4-0E87-4D6E-981E-12558776B9EB}" srcOrd="0" destOrd="0" presId="urn:microsoft.com/office/officeart/2005/8/layout/hierarchy2"/>
    <dgm:cxn modelId="{D2D2F724-D2BD-44FA-8194-680E12AB2495}" type="presParOf" srcId="{305A7103-1779-4AC4-ABA3-60999CEC68F7}" destId="{48809912-A49D-4557-A2E5-33D134996456}" srcOrd="1" destOrd="0" presId="urn:microsoft.com/office/officeart/2005/8/layout/hierarchy2"/>
    <dgm:cxn modelId="{E721E797-44F4-4082-9CA1-3BC0283A4782}" type="presParOf" srcId="{409550B6-AD34-4776-9C21-91CC0D864C69}" destId="{0681066A-AC36-4740-BA67-FD70EF8182FB}" srcOrd="6" destOrd="0" presId="urn:microsoft.com/office/officeart/2005/8/layout/hierarchy2"/>
    <dgm:cxn modelId="{A537E4D2-6C6D-4C4C-B983-BA3D9C09078B}" type="presParOf" srcId="{0681066A-AC36-4740-BA67-FD70EF8182FB}" destId="{1749ECE8-5026-4B41-B012-423448D30C57}" srcOrd="0" destOrd="0" presId="urn:microsoft.com/office/officeart/2005/8/layout/hierarchy2"/>
    <dgm:cxn modelId="{5B5F00E5-EB82-4D1D-9FC3-68899E42E833}" type="presParOf" srcId="{409550B6-AD34-4776-9C21-91CC0D864C69}" destId="{28B59F05-349D-44F6-A8CF-273060F80728}" srcOrd="7" destOrd="0" presId="urn:microsoft.com/office/officeart/2005/8/layout/hierarchy2"/>
    <dgm:cxn modelId="{DE7083D7-DF29-45FF-8D91-9FC8D030E025}" type="presParOf" srcId="{28B59F05-349D-44F6-A8CF-273060F80728}" destId="{7EB7D21A-1119-4F35-957A-0C45C25C836A}" srcOrd="0" destOrd="0" presId="urn:microsoft.com/office/officeart/2005/8/layout/hierarchy2"/>
    <dgm:cxn modelId="{AFC6CBF5-FD16-4686-A8E6-48B353086271}" type="presParOf" srcId="{28B59F05-349D-44F6-A8CF-273060F80728}" destId="{F1C99C3C-860E-4902-9CBD-A3B7003E2215}"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6FCB95-DE0F-4321-B815-3EAB2E665942}" type="doc">
      <dgm:prSet loTypeId="urn:microsoft.com/office/officeart/2005/8/layout/chevron2" loCatId="process" qsTypeId="urn:microsoft.com/office/officeart/2005/8/quickstyle/3d7" qsCatId="3D" csTypeId="urn:microsoft.com/office/officeart/2005/8/colors/accent1_3" csCatId="accent1" phldr="1"/>
      <dgm:spPr/>
      <dgm:t>
        <a:bodyPr/>
        <a:lstStyle/>
        <a:p>
          <a:endParaRPr lang="es-EC"/>
        </a:p>
      </dgm:t>
    </dgm:pt>
    <dgm:pt modelId="{96DFB359-8F5E-4479-B5C0-264A37EF325F}">
      <dgm:prSet phldrT="[Texto]"/>
      <dgm:spPr/>
      <dgm:t>
        <a:bodyPr/>
        <a:lstStyle/>
        <a:p>
          <a:r>
            <a:rPr lang="es-CO" dirty="0" smtClean="0"/>
            <a:t>Ho</a:t>
          </a:r>
          <a:endParaRPr lang="es-EC" dirty="0"/>
        </a:p>
      </dgm:t>
    </dgm:pt>
    <dgm:pt modelId="{DFD62879-3A67-474C-987D-AE54F90DD559}" type="parTrans" cxnId="{A08C0369-E9E4-475B-AEA2-996313A6A448}">
      <dgm:prSet/>
      <dgm:spPr/>
      <dgm:t>
        <a:bodyPr/>
        <a:lstStyle/>
        <a:p>
          <a:endParaRPr lang="es-EC"/>
        </a:p>
      </dgm:t>
    </dgm:pt>
    <dgm:pt modelId="{CD79C43A-68CD-4606-B4F5-BCAA0FB15B9F}" type="sibTrans" cxnId="{A08C0369-E9E4-475B-AEA2-996313A6A448}">
      <dgm:prSet/>
      <dgm:spPr/>
      <dgm:t>
        <a:bodyPr/>
        <a:lstStyle/>
        <a:p>
          <a:endParaRPr lang="es-EC"/>
        </a:p>
      </dgm:t>
    </dgm:pt>
    <dgm:pt modelId="{1FAECD2C-3DBA-47B4-9EFC-DD2F204D6122}">
      <dgm:prSet phldrT="[Texto]" custT="1"/>
      <dgm:spPr/>
      <dgm:t>
        <a:bodyPr/>
        <a:lstStyle/>
        <a:p>
          <a:pPr algn="just"/>
          <a:r>
            <a:rPr lang="es-EC" sz="2400" dirty="0" smtClean="0"/>
            <a:t>La fijación de nitrógeno y las características organolépticas de los nódulos de </a:t>
          </a:r>
          <a:r>
            <a:rPr lang="es-EC" sz="2400" i="1" dirty="0" err="1" smtClean="0"/>
            <a:t>Alnus</a:t>
          </a:r>
          <a:r>
            <a:rPr lang="es-EC" sz="2400" i="1" dirty="0" smtClean="0"/>
            <a:t> </a:t>
          </a:r>
          <a:r>
            <a:rPr lang="es-EC" sz="2400" i="1" dirty="0" err="1" smtClean="0"/>
            <a:t>nepalensis</a:t>
          </a:r>
          <a:r>
            <a:rPr lang="es-EC" sz="2400" i="1" dirty="0" smtClean="0"/>
            <a:t> </a:t>
          </a:r>
          <a:r>
            <a:rPr lang="es-EC" sz="2400" dirty="0" smtClean="0"/>
            <a:t>no varían según la edad del árbol.</a:t>
          </a:r>
          <a:endParaRPr lang="es-EC" sz="2400" dirty="0"/>
        </a:p>
      </dgm:t>
    </dgm:pt>
    <dgm:pt modelId="{E085470D-F1E6-494B-9252-41BEBBB1E6A2}" type="parTrans" cxnId="{AFA253CC-79DB-40EE-8DC2-6C2B49249859}">
      <dgm:prSet/>
      <dgm:spPr/>
      <dgm:t>
        <a:bodyPr/>
        <a:lstStyle/>
        <a:p>
          <a:endParaRPr lang="es-EC"/>
        </a:p>
      </dgm:t>
    </dgm:pt>
    <dgm:pt modelId="{69A9FB44-D2DB-4BBC-9F9B-F2BD5CB2B6E4}" type="sibTrans" cxnId="{AFA253CC-79DB-40EE-8DC2-6C2B49249859}">
      <dgm:prSet/>
      <dgm:spPr/>
      <dgm:t>
        <a:bodyPr/>
        <a:lstStyle/>
        <a:p>
          <a:endParaRPr lang="es-EC"/>
        </a:p>
      </dgm:t>
    </dgm:pt>
    <dgm:pt modelId="{32D74ACB-7E11-4D66-ABF0-BB6D46C56895}">
      <dgm:prSet phldrT="[Texto]"/>
      <dgm:spPr/>
      <dgm:t>
        <a:bodyPr/>
        <a:lstStyle/>
        <a:p>
          <a:r>
            <a:rPr lang="es-CO" dirty="0" smtClean="0"/>
            <a:t>Ha</a:t>
          </a:r>
          <a:endParaRPr lang="es-EC" dirty="0"/>
        </a:p>
      </dgm:t>
    </dgm:pt>
    <dgm:pt modelId="{41FC676C-8C5D-44A5-80FF-264456F1C427}" type="parTrans" cxnId="{5DF0567D-688F-43B6-B93F-80D57ADA1D67}">
      <dgm:prSet/>
      <dgm:spPr/>
      <dgm:t>
        <a:bodyPr/>
        <a:lstStyle/>
        <a:p>
          <a:endParaRPr lang="es-EC"/>
        </a:p>
      </dgm:t>
    </dgm:pt>
    <dgm:pt modelId="{70448412-B227-4712-886F-FDF5136FB65B}" type="sibTrans" cxnId="{5DF0567D-688F-43B6-B93F-80D57ADA1D67}">
      <dgm:prSet/>
      <dgm:spPr/>
      <dgm:t>
        <a:bodyPr/>
        <a:lstStyle/>
        <a:p>
          <a:endParaRPr lang="es-EC"/>
        </a:p>
      </dgm:t>
    </dgm:pt>
    <dgm:pt modelId="{C69890C6-32B6-4DF6-94F0-FEC13CCC083F}">
      <dgm:prSet phldrT="[Texto]" custT="1"/>
      <dgm:spPr/>
      <dgm:t>
        <a:bodyPr/>
        <a:lstStyle/>
        <a:p>
          <a:pPr algn="just"/>
          <a:r>
            <a:rPr lang="es-EC" sz="2400" dirty="0" smtClean="0"/>
            <a:t>La fijación de nitrógeno y las características organolépticas de los nódulos de </a:t>
          </a:r>
          <a:r>
            <a:rPr lang="es-EC" sz="2400" i="1" dirty="0" err="1" smtClean="0"/>
            <a:t>Alnus</a:t>
          </a:r>
          <a:r>
            <a:rPr lang="es-EC" sz="2400" i="1" dirty="0" smtClean="0"/>
            <a:t> </a:t>
          </a:r>
          <a:r>
            <a:rPr lang="es-EC" sz="2400" i="1" dirty="0" err="1" smtClean="0"/>
            <a:t>nepalensis</a:t>
          </a:r>
          <a:r>
            <a:rPr lang="es-EC" sz="2400" dirty="0" smtClean="0"/>
            <a:t> varían según la edad del árbol.</a:t>
          </a:r>
          <a:endParaRPr lang="es-EC" sz="2400" dirty="0"/>
        </a:p>
      </dgm:t>
    </dgm:pt>
    <dgm:pt modelId="{7CDD365B-74CE-4D2E-ABA7-B23830013ED3}" type="parTrans" cxnId="{64AD8AD3-D2CB-41D4-9031-87D224D19D99}">
      <dgm:prSet/>
      <dgm:spPr/>
      <dgm:t>
        <a:bodyPr/>
        <a:lstStyle/>
        <a:p>
          <a:endParaRPr lang="es-EC"/>
        </a:p>
      </dgm:t>
    </dgm:pt>
    <dgm:pt modelId="{9266AADD-40E0-4370-B355-2C6E103D620E}" type="sibTrans" cxnId="{64AD8AD3-D2CB-41D4-9031-87D224D19D99}">
      <dgm:prSet/>
      <dgm:spPr/>
      <dgm:t>
        <a:bodyPr/>
        <a:lstStyle/>
        <a:p>
          <a:endParaRPr lang="es-EC"/>
        </a:p>
      </dgm:t>
    </dgm:pt>
    <dgm:pt modelId="{79068FAA-C69D-40FC-B827-3D7A520D17BF}" type="pres">
      <dgm:prSet presAssocID="{066FCB95-DE0F-4321-B815-3EAB2E665942}" presName="linearFlow" presStyleCnt="0">
        <dgm:presLayoutVars>
          <dgm:dir/>
          <dgm:animLvl val="lvl"/>
          <dgm:resizeHandles val="exact"/>
        </dgm:presLayoutVars>
      </dgm:prSet>
      <dgm:spPr/>
      <dgm:t>
        <a:bodyPr/>
        <a:lstStyle/>
        <a:p>
          <a:endParaRPr lang="es-EC"/>
        </a:p>
      </dgm:t>
    </dgm:pt>
    <dgm:pt modelId="{BAA0E94A-D0B4-4819-B2F0-689193BF6793}" type="pres">
      <dgm:prSet presAssocID="{96DFB359-8F5E-4479-B5C0-264A37EF325F}" presName="composite" presStyleCnt="0"/>
      <dgm:spPr/>
    </dgm:pt>
    <dgm:pt modelId="{5CE72332-EC38-4521-86FB-2DEC2906161C}" type="pres">
      <dgm:prSet presAssocID="{96DFB359-8F5E-4479-B5C0-264A37EF325F}" presName="parentText" presStyleLbl="alignNode1" presStyleIdx="0" presStyleCnt="2">
        <dgm:presLayoutVars>
          <dgm:chMax val="1"/>
          <dgm:bulletEnabled val="1"/>
        </dgm:presLayoutVars>
      </dgm:prSet>
      <dgm:spPr/>
      <dgm:t>
        <a:bodyPr/>
        <a:lstStyle/>
        <a:p>
          <a:endParaRPr lang="es-EC"/>
        </a:p>
      </dgm:t>
    </dgm:pt>
    <dgm:pt modelId="{3E5B3E0E-2A33-4115-9EF4-45EF1EA64E06}" type="pres">
      <dgm:prSet presAssocID="{96DFB359-8F5E-4479-B5C0-264A37EF325F}" presName="descendantText" presStyleLbl="alignAcc1" presStyleIdx="0" presStyleCnt="2">
        <dgm:presLayoutVars>
          <dgm:bulletEnabled val="1"/>
        </dgm:presLayoutVars>
      </dgm:prSet>
      <dgm:spPr/>
      <dgm:t>
        <a:bodyPr/>
        <a:lstStyle/>
        <a:p>
          <a:endParaRPr lang="es-EC"/>
        </a:p>
      </dgm:t>
    </dgm:pt>
    <dgm:pt modelId="{37E0DC2B-EF84-464E-9311-8750D45F24A9}" type="pres">
      <dgm:prSet presAssocID="{CD79C43A-68CD-4606-B4F5-BCAA0FB15B9F}" presName="sp" presStyleCnt="0"/>
      <dgm:spPr/>
    </dgm:pt>
    <dgm:pt modelId="{C2465635-437D-47DA-A63E-1B26CA0E19F1}" type="pres">
      <dgm:prSet presAssocID="{32D74ACB-7E11-4D66-ABF0-BB6D46C56895}" presName="composite" presStyleCnt="0"/>
      <dgm:spPr/>
    </dgm:pt>
    <dgm:pt modelId="{11BDA510-8A03-4E8E-BD1C-B28EBCED23A4}" type="pres">
      <dgm:prSet presAssocID="{32D74ACB-7E11-4D66-ABF0-BB6D46C56895}" presName="parentText" presStyleLbl="alignNode1" presStyleIdx="1" presStyleCnt="2">
        <dgm:presLayoutVars>
          <dgm:chMax val="1"/>
          <dgm:bulletEnabled val="1"/>
        </dgm:presLayoutVars>
      </dgm:prSet>
      <dgm:spPr/>
      <dgm:t>
        <a:bodyPr/>
        <a:lstStyle/>
        <a:p>
          <a:endParaRPr lang="es-EC"/>
        </a:p>
      </dgm:t>
    </dgm:pt>
    <dgm:pt modelId="{A5D0A46F-BB3B-446C-B4B4-245025249A62}" type="pres">
      <dgm:prSet presAssocID="{32D74ACB-7E11-4D66-ABF0-BB6D46C56895}" presName="descendantText" presStyleLbl="alignAcc1" presStyleIdx="1" presStyleCnt="2">
        <dgm:presLayoutVars>
          <dgm:bulletEnabled val="1"/>
        </dgm:presLayoutVars>
      </dgm:prSet>
      <dgm:spPr/>
      <dgm:t>
        <a:bodyPr/>
        <a:lstStyle/>
        <a:p>
          <a:endParaRPr lang="es-EC"/>
        </a:p>
      </dgm:t>
    </dgm:pt>
  </dgm:ptLst>
  <dgm:cxnLst>
    <dgm:cxn modelId="{4F34F2E5-DE36-4C68-90BF-5D0AB61C1417}" type="presOf" srcId="{C69890C6-32B6-4DF6-94F0-FEC13CCC083F}" destId="{A5D0A46F-BB3B-446C-B4B4-245025249A62}" srcOrd="0" destOrd="0" presId="urn:microsoft.com/office/officeart/2005/8/layout/chevron2"/>
    <dgm:cxn modelId="{5AC01F99-E977-4E75-9016-B2A4B98A5AB9}" type="presOf" srcId="{32D74ACB-7E11-4D66-ABF0-BB6D46C56895}" destId="{11BDA510-8A03-4E8E-BD1C-B28EBCED23A4}" srcOrd="0" destOrd="0" presId="urn:microsoft.com/office/officeart/2005/8/layout/chevron2"/>
    <dgm:cxn modelId="{AFA253CC-79DB-40EE-8DC2-6C2B49249859}" srcId="{96DFB359-8F5E-4479-B5C0-264A37EF325F}" destId="{1FAECD2C-3DBA-47B4-9EFC-DD2F204D6122}" srcOrd="0" destOrd="0" parTransId="{E085470D-F1E6-494B-9252-41BEBBB1E6A2}" sibTransId="{69A9FB44-D2DB-4BBC-9F9B-F2BD5CB2B6E4}"/>
    <dgm:cxn modelId="{A08C0369-E9E4-475B-AEA2-996313A6A448}" srcId="{066FCB95-DE0F-4321-B815-3EAB2E665942}" destId="{96DFB359-8F5E-4479-B5C0-264A37EF325F}" srcOrd="0" destOrd="0" parTransId="{DFD62879-3A67-474C-987D-AE54F90DD559}" sibTransId="{CD79C43A-68CD-4606-B4F5-BCAA0FB15B9F}"/>
    <dgm:cxn modelId="{E0C0F62E-47C2-4D53-93DB-C8694951B924}" type="presOf" srcId="{066FCB95-DE0F-4321-B815-3EAB2E665942}" destId="{79068FAA-C69D-40FC-B827-3D7A520D17BF}" srcOrd="0" destOrd="0" presId="urn:microsoft.com/office/officeart/2005/8/layout/chevron2"/>
    <dgm:cxn modelId="{F2D6BE50-1947-4046-9896-FEF80F76D25C}" type="presOf" srcId="{1FAECD2C-3DBA-47B4-9EFC-DD2F204D6122}" destId="{3E5B3E0E-2A33-4115-9EF4-45EF1EA64E06}" srcOrd="0" destOrd="0" presId="urn:microsoft.com/office/officeart/2005/8/layout/chevron2"/>
    <dgm:cxn modelId="{5DF0567D-688F-43B6-B93F-80D57ADA1D67}" srcId="{066FCB95-DE0F-4321-B815-3EAB2E665942}" destId="{32D74ACB-7E11-4D66-ABF0-BB6D46C56895}" srcOrd="1" destOrd="0" parTransId="{41FC676C-8C5D-44A5-80FF-264456F1C427}" sibTransId="{70448412-B227-4712-886F-FDF5136FB65B}"/>
    <dgm:cxn modelId="{64AD8AD3-D2CB-41D4-9031-87D224D19D99}" srcId="{32D74ACB-7E11-4D66-ABF0-BB6D46C56895}" destId="{C69890C6-32B6-4DF6-94F0-FEC13CCC083F}" srcOrd="0" destOrd="0" parTransId="{7CDD365B-74CE-4D2E-ABA7-B23830013ED3}" sibTransId="{9266AADD-40E0-4370-B355-2C6E103D620E}"/>
    <dgm:cxn modelId="{A189F315-00E8-493E-B691-A9435B7A82F4}" type="presOf" srcId="{96DFB359-8F5E-4479-B5C0-264A37EF325F}" destId="{5CE72332-EC38-4521-86FB-2DEC2906161C}" srcOrd="0" destOrd="0" presId="urn:microsoft.com/office/officeart/2005/8/layout/chevron2"/>
    <dgm:cxn modelId="{B1A2E69E-6079-4E5A-A1DD-65A310A1EEDC}" type="presParOf" srcId="{79068FAA-C69D-40FC-B827-3D7A520D17BF}" destId="{BAA0E94A-D0B4-4819-B2F0-689193BF6793}" srcOrd="0" destOrd="0" presId="urn:microsoft.com/office/officeart/2005/8/layout/chevron2"/>
    <dgm:cxn modelId="{899F42B0-41AA-478D-B3E1-9C3DC754B179}" type="presParOf" srcId="{BAA0E94A-D0B4-4819-B2F0-689193BF6793}" destId="{5CE72332-EC38-4521-86FB-2DEC2906161C}" srcOrd="0" destOrd="0" presId="urn:microsoft.com/office/officeart/2005/8/layout/chevron2"/>
    <dgm:cxn modelId="{0F04C5F8-D39C-49F5-97E3-726F71DAF9E6}" type="presParOf" srcId="{BAA0E94A-D0B4-4819-B2F0-689193BF6793}" destId="{3E5B3E0E-2A33-4115-9EF4-45EF1EA64E06}" srcOrd="1" destOrd="0" presId="urn:microsoft.com/office/officeart/2005/8/layout/chevron2"/>
    <dgm:cxn modelId="{CCAB1376-A1D0-4E30-804D-E9074974DBB0}" type="presParOf" srcId="{79068FAA-C69D-40FC-B827-3D7A520D17BF}" destId="{37E0DC2B-EF84-464E-9311-8750D45F24A9}" srcOrd="1" destOrd="0" presId="urn:microsoft.com/office/officeart/2005/8/layout/chevron2"/>
    <dgm:cxn modelId="{18F05635-66F4-4C15-B7B7-1B0C6667DB63}" type="presParOf" srcId="{79068FAA-C69D-40FC-B827-3D7A520D17BF}" destId="{C2465635-437D-47DA-A63E-1B26CA0E19F1}" srcOrd="2" destOrd="0" presId="urn:microsoft.com/office/officeart/2005/8/layout/chevron2"/>
    <dgm:cxn modelId="{21E861F2-94EB-44FB-8132-D4EBB7AF7288}" type="presParOf" srcId="{C2465635-437D-47DA-A63E-1B26CA0E19F1}" destId="{11BDA510-8A03-4E8E-BD1C-B28EBCED23A4}" srcOrd="0" destOrd="0" presId="urn:microsoft.com/office/officeart/2005/8/layout/chevron2"/>
    <dgm:cxn modelId="{D2E987A5-66D2-4006-AEBB-C20A91E46E6F}" type="presParOf" srcId="{C2465635-437D-47DA-A63E-1B26CA0E19F1}" destId="{A5D0A46F-BB3B-446C-B4B4-245025249A62}"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FBD6FA-7A03-416A-83B4-9B5E89F57931}" type="doc">
      <dgm:prSet loTypeId="urn:microsoft.com/office/officeart/2005/8/layout/bProcess3" loCatId="process" qsTypeId="urn:microsoft.com/office/officeart/2005/8/quickstyle/3d2" qsCatId="3D" csTypeId="urn:microsoft.com/office/officeart/2005/8/colors/accent1_4" csCatId="accent1" phldr="1"/>
      <dgm:spPr/>
      <dgm:t>
        <a:bodyPr/>
        <a:lstStyle/>
        <a:p>
          <a:endParaRPr lang="es-EC"/>
        </a:p>
      </dgm:t>
    </dgm:pt>
    <dgm:pt modelId="{B612AFDF-5CB6-420F-9446-26C44A24DBEE}">
      <dgm:prSet phldrT="[Texto]" custT="1"/>
      <dgm:spPr>
        <a:solidFill>
          <a:srgbClr val="CCFFCC"/>
        </a:solidFill>
      </dgm:spPr>
      <dgm:t>
        <a:bodyPr/>
        <a:lstStyle/>
        <a:p>
          <a:r>
            <a:rPr lang="es-ES" sz="1800" dirty="0" smtClean="0">
              <a:hlinkClick xmlns:r="http://schemas.openxmlformats.org/officeDocument/2006/relationships" r:id="rId1" action="ppaction://hlinksldjump"/>
            </a:rPr>
            <a:t>Selección de los árboles</a:t>
          </a:r>
          <a:endParaRPr lang="es-EC" sz="1800" dirty="0"/>
        </a:p>
      </dgm:t>
    </dgm:pt>
    <dgm:pt modelId="{825E68AD-E514-4F2B-89DC-2F7931E60507}" type="parTrans" cxnId="{7D4E6551-62FE-49A3-A2EC-262F166FA456}">
      <dgm:prSet/>
      <dgm:spPr/>
      <dgm:t>
        <a:bodyPr/>
        <a:lstStyle/>
        <a:p>
          <a:endParaRPr lang="es-EC" sz="1800"/>
        </a:p>
      </dgm:t>
    </dgm:pt>
    <dgm:pt modelId="{C816A9B9-72BC-4F60-9DC2-904945B7DA7A}" type="sibTrans" cxnId="{7D4E6551-62FE-49A3-A2EC-262F166FA456}">
      <dgm:prSet custT="1"/>
      <dgm:spPr/>
      <dgm:t>
        <a:bodyPr/>
        <a:lstStyle/>
        <a:p>
          <a:endParaRPr lang="es-EC" sz="1800"/>
        </a:p>
      </dgm:t>
    </dgm:pt>
    <dgm:pt modelId="{46CD30FA-A816-498D-9AC9-43CF3EAD38B5}">
      <dgm:prSet phldrT="[Texto]" custT="1"/>
      <dgm:spPr>
        <a:solidFill>
          <a:srgbClr val="CCFFCC"/>
        </a:solidFill>
        <a:ln>
          <a:solidFill>
            <a:schemeClr val="accent1"/>
          </a:solidFill>
        </a:ln>
      </dgm:spPr>
      <dgm:t>
        <a:bodyPr/>
        <a:lstStyle/>
        <a:p>
          <a:r>
            <a:rPr lang="es-EC" sz="1800" dirty="0" smtClean="0">
              <a:hlinkClick xmlns:r="http://schemas.openxmlformats.org/officeDocument/2006/relationships" r:id="rId2" action="ppaction://hlinksldjump"/>
            </a:rPr>
            <a:t>Determinación las características dasometricas a diferentes edades.</a:t>
          </a:r>
          <a:r>
            <a:rPr lang="es-EC" sz="1800" dirty="0" smtClean="0"/>
            <a:t>. </a:t>
          </a:r>
          <a:endParaRPr lang="es-EC" sz="1800" dirty="0"/>
        </a:p>
      </dgm:t>
    </dgm:pt>
    <dgm:pt modelId="{D1C60BE8-3316-4643-9A84-A1ABEEA66129}" type="parTrans" cxnId="{B39873FE-24F8-41A9-9879-4149A988CC93}">
      <dgm:prSet/>
      <dgm:spPr/>
      <dgm:t>
        <a:bodyPr/>
        <a:lstStyle/>
        <a:p>
          <a:endParaRPr lang="es-EC" sz="1800"/>
        </a:p>
      </dgm:t>
    </dgm:pt>
    <dgm:pt modelId="{62131F84-9278-4018-A1DF-9C8211310FF4}" type="sibTrans" cxnId="{B39873FE-24F8-41A9-9879-4149A988CC93}">
      <dgm:prSet custT="1"/>
      <dgm:spPr/>
      <dgm:t>
        <a:bodyPr/>
        <a:lstStyle/>
        <a:p>
          <a:endParaRPr lang="es-EC" sz="1800"/>
        </a:p>
      </dgm:t>
    </dgm:pt>
    <dgm:pt modelId="{77049EE3-1ACE-423D-A6F6-8615755586E8}">
      <dgm:prSet phldrT="[Texto]" custT="1"/>
      <dgm:spPr>
        <a:solidFill>
          <a:srgbClr val="CCFFCC"/>
        </a:solidFill>
      </dgm:spPr>
      <dgm:t>
        <a:bodyPr/>
        <a:lstStyle/>
        <a:p>
          <a:r>
            <a:rPr lang="es-EC" sz="1800" b="0" dirty="0" smtClean="0">
              <a:hlinkClick xmlns:r="http://schemas.openxmlformats.org/officeDocument/2006/relationships" r:id="rId3" action="ppaction://hlinksldjump"/>
            </a:rPr>
            <a:t>Determinar la cantidad de nitrógeno fijado por árbol</a:t>
          </a:r>
          <a:endParaRPr lang="es-EC" sz="1800" b="0" dirty="0"/>
        </a:p>
      </dgm:t>
    </dgm:pt>
    <dgm:pt modelId="{D86CD98A-1EAE-49CC-8D27-9C784ED32F9E}" type="parTrans" cxnId="{D49DCEFD-CBAF-496D-84A2-90D89BF95B91}">
      <dgm:prSet/>
      <dgm:spPr/>
      <dgm:t>
        <a:bodyPr/>
        <a:lstStyle/>
        <a:p>
          <a:endParaRPr lang="es-EC" sz="1800"/>
        </a:p>
      </dgm:t>
    </dgm:pt>
    <dgm:pt modelId="{FD3FC1D5-E1B5-47B0-A364-A2F60413E3F8}" type="sibTrans" cxnId="{D49DCEFD-CBAF-496D-84A2-90D89BF95B91}">
      <dgm:prSet custT="1"/>
      <dgm:spPr/>
      <dgm:t>
        <a:bodyPr/>
        <a:lstStyle/>
        <a:p>
          <a:endParaRPr lang="es-EC" sz="1800"/>
        </a:p>
      </dgm:t>
    </dgm:pt>
    <dgm:pt modelId="{6BBC61F7-31CA-4887-9459-C8E1147B80AE}">
      <dgm:prSet custT="1"/>
      <dgm:spPr>
        <a:solidFill>
          <a:srgbClr val="CCFFCC"/>
        </a:solidFill>
        <a:ln>
          <a:solidFill>
            <a:schemeClr val="accent1"/>
          </a:solidFill>
        </a:ln>
      </dgm:spPr>
      <dgm:t>
        <a:bodyPr/>
        <a:lstStyle/>
        <a:p>
          <a:r>
            <a:rPr lang="es-EC" sz="1800" dirty="0" smtClean="0">
              <a:hlinkClick xmlns:r="http://schemas.openxmlformats.org/officeDocument/2006/relationships" r:id="rId4" action="ppaction://hlinksldjump"/>
            </a:rPr>
            <a:t>Determinar el agente que provoca la </a:t>
          </a:r>
          <a:r>
            <a:rPr lang="es-EC" sz="1800" dirty="0" err="1" smtClean="0">
              <a:hlinkClick xmlns:r="http://schemas.openxmlformats.org/officeDocument/2006/relationships" r:id="rId4" action="ppaction://hlinksldjump"/>
            </a:rPr>
            <a:t>nodulación</a:t>
          </a:r>
          <a:r>
            <a:rPr lang="es-EC" sz="1800" dirty="0" smtClean="0">
              <a:hlinkClick xmlns:r="http://schemas.openxmlformats.org/officeDocument/2006/relationships" r:id="rId4" action="ppaction://hlinksldjump"/>
            </a:rPr>
            <a:t> para la fijación biológica</a:t>
          </a:r>
          <a:endParaRPr lang="es-EC" sz="1800" b="0" dirty="0"/>
        </a:p>
      </dgm:t>
    </dgm:pt>
    <dgm:pt modelId="{5165BB5F-00E6-484F-811D-80B56930C6A5}" type="parTrans" cxnId="{6BAB2679-0041-48E5-8425-1CAFF6AF5F61}">
      <dgm:prSet/>
      <dgm:spPr/>
      <dgm:t>
        <a:bodyPr/>
        <a:lstStyle/>
        <a:p>
          <a:endParaRPr lang="es-EC" sz="1800"/>
        </a:p>
      </dgm:t>
    </dgm:pt>
    <dgm:pt modelId="{4BECB61C-7BBD-4029-8AE5-37F5491361DC}" type="sibTrans" cxnId="{6BAB2679-0041-48E5-8425-1CAFF6AF5F61}">
      <dgm:prSet custT="1"/>
      <dgm:spPr/>
      <dgm:t>
        <a:bodyPr/>
        <a:lstStyle/>
        <a:p>
          <a:endParaRPr lang="es-EC" sz="1800"/>
        </a:p>
      </dgm:t>
    </dgm:pt>
    <dgm:pt modelId="{4FF0B47E-6555-48E0-BEF3-578712A1144D}">
      <dgm:prSet custT="1"/>
      <dgm:spPr>
        <a:solidFill>
          <a:srgbClr val="CCFFCC"/>
        </a:solidFill>
      </dgm:spPr>
      <dgm:t>
        <a:bodyPr/>
        <a:lstStyle/>
        <a:p>
          <a:r>
            <a:rPr lang="es-EC" sz="1800" b="1" dirty="0" smtClean="0">
              <a:hlinkClick xmlns:r="http://schemas.openxmlformats.org/officeDocument/2006/relationships" r:id="rId5" action="ppaction://hlinksldjump"/>
            </a:rPr>
            <a:t>Análisis estadístico</a:t>
          </a:r>
          <a:endParaRPr lang="es-EC" sz="1800" dirty="0"/>
        </a:p>
      </dgm:t>
    </dgm:pt>
    <dgm:pt modelId="{C0E9829E-01AC-4969-A190-DB71F0EA5AE6}" type="parTrans" cxnId="{C1F1C8BB-717B-4A5C-BAB7-E3CC730309B8}">
      <dgm:prSet/>
      <dgm:spPr/>
      <dgm:t>
        <a:bodyPr/>
        <a:lstStyle/>
        <a:p>
          <a:endParaRPr lang="es-EC" sz="1800"/>
        </a:p>
      </dgm:t>
    </dgm:pt>
    <dgm:pt modelId="{7D4F85F0-5966-4FFD-9E39-836482F9BB7D}" type="sibTrans" cxnId="{C1F1C8BB-717B-4A5C-BAB7-E3CC730309B8}">
      <dgm:prSet custT="1"/>
      <dgm:spPr/>
      <dgm:t>
        <a:bodyPr/>
        <a:lstStyle/>
        <a:p>
          <a:endParaRPr lang="es-EC" sz="1800"/>
        </a:p>
      </dgm:t>
    </dgm:pt>
    <dgm:pt modelId="{586E7397-6805-4E78-8132-939D75E4C0FE}">
      <dgm:prSet custT="1"/>
      <dgm:spPr>
        <a:solidFill>
          <a:srgbClr val="CCFFCC"/>
        </a:solidFill>
        <a:ln>
          <a:solidFill>
            <a:schemeClr val="accent1"/>
          </a:solidFill>
        </a:ln>
      </dgm:spPr>
      <dgm:t>
        <a:bodyPr/>
        <a:lstStyle/>
        <a:p>
          <a:r>
            <a:rPr lang="es-EC" sz="1600" b="0" dirty="0" smtClean="0">
              <a:hlinkClick xmlns:r="http://schemas.openxmlformats.org/officeDocument/2006/relationships" r:id="rId6" action="ppaction://hlinksldjump"/>
            </a:rPr>
            <a:t>Determinación de características físicas y organolépticas de nódulos de raíces</a:t>
          </a:r>
          <a:endParaRPr lang="es-EC" sz="1600" b="0" dirty="0"/>
        </a:p>
      </dgm:t>
    </dgm:pt>
    <dgm:pt modelId="{6A75F867-2908-4749-B076-CD77DF402095}" type="parTrans" cxnId="{EA53B012-B3D9-48AC-AFE8-8AEB901FD1DD}">
      <dgm:prSet/>
      <dgm:spPr/>
      <dgm:t>
        <a:bodyPr/>
        <a:lstStyle/>
        <a:p>
          <a:endParaRPr lang="es-EC"/>
        </a:p>
      </dgm:t>
    </dgm:pt>
    <dgm:pt modelId="{87C1D521-A6BB-41E9-BADE-592851C37981}" type="sibTrans" cxnId="{EA53B012-B3D9-48AC-AFE8-8AEB901FD1DD}">
      <dgm:prSet/>
      <dgm:spPr/>
      <dgm:t>
        <a:bodyPr/>
        <a:lstStyle/>
        <a:p>
          <a:endParaRPr lang="es-EC"/>
        </a:p>
      </dgm:t>
    </dgm:pt>
    <dgm:pt modelId="{D369E1D6-6933-493A-A593-1C6539175535}" type="pres">
      <dgm:prSet presAssocID="{55FBD6FA-7A03-416A-83B4-9B5E89F57931}" presName="Name0" presStyleCnt="0">
        <dgm:presLayoutVars>
          <dgm:dir/>
          <dgm:resizeHandles val="exact"/>
        </dgm:presLayoutVars>
      </dgm:prSet>
      <dgm:spPr/>
      <dgm:t>
        <a:bodyPr/>
        <a:lstStyle/>
        <a:p>
          <a:endParaRPr lang="es-EC"/>
        </a:p>
      </dgm:t>
    </dgm:pt>
    <dgm:pt modelId="{EFF203C4-B621-4C46-AA0D-3A4E4EC95A7D}" type="pres">
      <dgm:prSet presAssocID="{B612AFDF-5CB6-420F-9446-26C44A24DBEE}" presName="node" presStyleLbl="node1" presStyleIdx="0" presStyleCnt="6" custScaleX="102471">
        <dgm:presLayoutVars>
          <dgm:bulletEnabled val="1"/>
        </dgm:presLayoutVars>
      </dgm:prSet>
      <dgm:spPr/>
      <dgm:t>
        <a:bodyPr/>
        <a:lstStyle/>
        <a:p>
          <a:endParaRPr lang="es-EC"/>
        </a:p>
      </dgm:t>
    </dgm:pt>
    <dgm:pt modelId="{5DFD5803-6066-435A-B33A-9DCE1A062E32}" type="pres">
      <dgm:prSet presAssocID="{C816A9B9-72BC-4F60-9DC2-904945B7DA7A}" presName="sibTrans" presStyleLbl="sibTrans1D1" presStyleIdx="0" presStyleCnt="5"/>
      <dgm:spPr/>
      <dgm:t>
        <a:bodyPr/>
        <a:lstStyle/>
        <a:p>
          <a:endParaRPr lang="es-EC"/>
        </a:p>
      </dgm:t>
    </dgm:pt>
    <dgm:pt modelId="{3A85D929-8D8B-44BB-8514-1B7B094FB01B}" type="pres">
      <dgm:prSet presAssocID="{C816A9B9-72BC-4F60-9DC2-904945B7DA7A}" presName="connectorText" presStyleLbl="sibTrans1D1" presStyleIdx="0" presStyleCnt="5"/>
      <dgm:spPr/>
      <dgm:t>
        <a:bodyPr/>
        <a:lstStyle/>
        <a:p>
          <a:endParaRPr lang="es-EC"/>
        </a:p>
      </dgm:t>
    </dgm:pt>
    <dgm:pt modelId="{8971FF25-C8D1-4F52-8512-95A91DB20606}" type="pres">
      <dgm:prSet presAssocID="{46CD30FA-A816-498D-9AC9-43CF3EAD38B5}" presName="node" presStyleLbl="node1" presStyleIdx="1" presStyleCnt="6" custScaleX="120451">
        <dgm:presLayoutVars>
          <dgm:bulletEnabled val="1"/>
        </dgm:presLayoutVars>
      </dgm:prSet>
      <dgm:spPr/>
      <dgm:t>
        <a:bodyPr/>
        <a:lstStyle/>
        <a:p>
          <a:endParaRPr lang="es-EC"/>
        </a:p>
      </dgm:t>
    </dgm:pt>
    <dgm:pt modelId="{453B2CB5-6CDB-4CEE-8943-A5E263C291E9}" type="pres">
      <dgm:prSet presAssocID="{62131F84-9278-4018-A1DF-9C8211310FF4}" presName="sibTrans" presStyleLbl="sibTrans1D1" presStyleIdx="1" presStyleCnt="5"/>
      <dgm:spPr/>
      <dgm:t>
        <a:bodyPr/>
        <a:lstStyle/>
        <a:p>
          <a:endParaRPr lang="es-EC"/>
        </a:p>
      </dgm:t>
    </dgm:pt>
    <dgm:pt modelId="{060F9CEF-EAE0-4129-8A89-F73A885F1815}" type="pres">
      <dgm:prSet presAssocID="{62131F84-9278-4018-A1DF-9C8211310FF4}" presName="connectorText" presStyleLbl="sibTrans1D1" presStyleIdx="1" presStyleCnt="5"/>
      <dgm:spPr/>
      <dgm:t>
        <a:bodyPr/>
        <a:lstStyle/>
        <a:p>
          <a:endParaRPr lang="es-EC"/>
        </a:p>
      </dgm:t>
    </dgm:pt>
    <dgm:pt modelId="{2D6FBBD1-B221-470E-A949-1A83B1371F37}" type="pres">
      <dgm:prSet presAssocID="{77049EE3-1ACE-423D-A6F6-8615755586E8}" presName="node" presStyleLbl="node1" presStyleIdx="2" presStyleCnt="6">
        <dgm:presLayoutVars>
          <dgm:bulletEnabled val="1"/>
        </dgm:presLayoutVars>
      </dgm:prSet>
      <dgm:spPr/>
      <dgm:t>
        <a:bodyPr/>
        <a:lstStyle/>
        <a:p>
          <a:endParaRPr lang="es-EC"/>
        </a:p>
      </dgm:t>
    </dgm:pt>
    <dgm:pt modelId="{D2F1B742-4F9A-4292-8FAC-1ED1C6B5057B}" type="pres">
      <dgm:prSet presAssocID="{FD3FC1D5-E1B5-47B0-A364-A2F60413E3F8}" presName="sibTrans" presStyleLbl="sibTrans1D1" presStyleIdx="2" presStyleCnt="5"/>
      <dgm:spPr/>
      <dgm:t>
        <a:bodyPr/>
        <a:lstStyle/>
        <a:p>
          <a:endParaRPr lang="es-EC"/>
        </a:p>
      </dgm:t>
    </dgm:pt>
    <dgm:pt modelId="{26256951-D599-48FD-9D37-7BA06667FAAD}" type="pres">
      <dgm:prSet presAssocID="{FD3FC1D5-E1B5-47B0-A364-A2F60413E3F8}" presName="connectorText" presStyleLbl="sibTrans1D1" presStyleIdx="2" presStyleCnt="5"/>
      <dgm:spPr/>
      <dgm:t>
        <a:bodyPr/>
        <a:lstStyle/>
        <a:p>
          <a:endParaRPr lang="es-EC"/>
        </a:p>
      </dgm:t>
    </dgm:pt>
    <dgm:pt modelId="{AFC27FFD-51A2-4BF9-8E32-E39CF1E49490}" type="pres">
      <dgm:prSet presAssocID="{586E7397-6805-4E78-8132-939D75E4C0FE}" presName="node" presStyleLbl="node1" presStyleIdx="3" presStyleCnt="6">
        <dgm:presLayoutVars>
          <dgm:bulletEnabled val="1"/>
        </dgm:presLayoutVars>
      </dgm:prSet>
      <dgm:spPr/>
      <dgm:t>
        <a:bodyPr/>
        <a:lstStyle/>
        <a:p>
          <a:endParaRPr lang="es-EC"/>
        </a:p>
      </dgm:t>
    </dgm:pt>
    <dgm:pt modelId="{B34A5D7A-056F-4EBD-AEC1-B372E5918571}" type="pres">
      <dgm:prSet presAssocID="{87C1D521-A6BB-41E9-BADE-592851C37981}" presName="sibTrans" presStyleLbl="sibTrans1D1" presStyleIdx="3" presStyleCnt="5"/>
      <dgm:spPr/>
      <dgm:t>
        <a:bodyPr/>
        <a:lstStyle/>
        <a:p>
          <a:endParaRPr lang="es-EC"/>
        </a:p>
      </dgm:t>
    </dgm:pt>
    <dgm:pt modelId="{7A0CC1A7-A5B6-47AC-A45D-C6DFF8149FF7}" type="pres">
      <dgm:prSet presAssocID="{87C1D521-A6BB-41E9-BADE-592851C37981}" presName="connectorText" presStyleLbl="sibTrans1D1" presStyleIdx="3" presStyleCnt="5"/>
      <dgm:spPr/>
      <dgm:t>
        <a:bodyPr/>
        <a:lstStyle/>
        <a:p>
          <a:endParaRPr lang="es-EC"/>
        </a:p>
      </dgm:t>
    </dgm:pt>
    <dgm:pt modelId="{3392F19B-1177-499D-91FF-ED955EA0480D}" type="pres">
      <dgm:prSet presAssocID="{6BBC61F7-31CA-4887-9459-C8E1147B80AE}" presName="node" presStyleLbl="node1" presStyleIdx="4" presStyleCnt="6" custScaleX="119218" custLinFactNeighborX="-989" custLinFactNeighborY="-14057">
        <dgm:presLayoutVars>
          <dgm:bulletEnabled val="1"/>
        </dgm:presLayoutVars>
      </dgm:prSet>
      <dgm:spPr/>
      <dgm:t>
        <a:bodyPr/>
        <a:lstStyle/>
        <a:p>
          <a:endParaRPr lang="es-EC"/>
        </a:p>
      </dgm:t>
    </dgm:pt>
    <dgm:pt modelId="{1E6DA35A-9A5D-4CC5-A3B4-1019028CBF24}" type="pres">
      <dgm:prSet presAssocID="{4BECB61C-7BBD-4029-8AE5-37F5491361DC}" presName="sibTrans" presStyleLbl="sibTrans1D1" presStyleIdx="4" presStyleCnt="5"/>
      <dgm:spPr/>
      <dgm:t>
        <a:bodyPr/>
        <a:lstStyle/>
        <a:p>
          <a:endParaRPr lang="es-EC"/>
        </a:p>
      </dgm:t>
    </dgm:pt>
    <dgm:pt modelId="{B6AD46FD-D854-449E-9A43-8FBA3BB3B170}" type="pres">
      <dgm:prSet presAssocID="{4BECB61C-7BBD-4029-8AE5-37F5491361DC}" presName="connectorText" presStyleLbl="sibTrans1D1" presStyleIdx="4" presStyleCnt="5"/>
      <dgm:spPr/>
      <dgm:t>
        <a:bodyPr/>
        <a:lstStyle/>
        <a:p>
          <a:endParaRPr lang="es-EC"/>
        </a:p>
      </dgm:t>
    </dgm:pt>
    <dgm:pt modelId="{4DC5BC64-5B87-43B4-B5D2-3B6E2DEFBE01}" type="pres">
      <dgm:prSet presAssocID="{4FF0B47E-6555-48E0-BEF3-578712A1144D}" presName="node" presStyleLbl="node1" presStyleIdx="5" presStyleCnt="6" custLinFactNeighborX="-2605" custLinFactNeighborY="-14057">
        <dgm:presLayoutVars>
          <dgm:bulletEnabled val="1"/>
        </dgm:presLayoutVars>
      </dgm:prSet>
      <dgm:spPr/>
      <dgm:t>
        <a:bodyPr/>
        <a:lstStyle/>
        <a:p>
          <a:endParaRPr lang="es-EC"/>
        </a:p>
      </dgm:t>
    </dgm:pt>
  </dgm:ptLst>
  <dgm:cxnLst>
    <dgm:cxn modelId="{4C33A410-A986-4B28-B12F-296B1CC3957E}" type="presOf" srcId="{C816A9B9-72BC-4F60-9DC2-904945B7DA7A}" destId="{3A85D929-8D8B-44BB-8514-1B7B094FB01B}" srcOrd="1" destOrd="0" presId="urn:microsoft.com/office/officeart/2005/8/layout/bProcess3"/>
    <dgm:cxn modelId="{026A0BB8-0247-4E68-B2C6-401CD248932A}" type="presOf" srcId="{62131F84-9278-4018-A1DF-9C8211310FF4}" destId="{453B2CB5-6CDB-4CEE-8943-A5E263C291E9}" srcOrd="0" destOrd="0" presId="urn:microsoft.com/office/officeart/2005/8/layout/bProcess3"/>
    <dgm:cxn modelId="{7CF7AAA6-3F56-44CA-8B57-75E1EC055FE3}" type="presOf" srcId="{46CD30FA-A816-498D-9AC9-43CF3EAD38B5}" destId="{8971FF25-C8D1-4F52-8512-95A91DB20606}" srcOrd="0" destOrd="0" presId="urn:microsoft.com/office/officeart/2005/8/layout/bProcess3"/>
    <dgm:cxn modelId="{A819355F-3CAF-4CA3-9A82-6863FA645F13}" type="presOf" srcId="{4BECB61C-7BBD-4029-8AE5-37F5491361DC}" destId="{1E6DA35A-9A5D-4CC5-A3B4-1019028CBF24}" srcOrd="0" destOrd="0" presId="urn:microsoft.com/office/officeart/2005/8/layout/bProcess3"/>
    <dgm:cxn modelId="{C1F1C8BB-717B-4A5C-BAB7-E3CC730309B8}" srcId="{55FBD6FA-7A03-416A-83B4-9B5E89F57931}" destId="{4FF0B47E-6555-48E0-BEF3-578712A1144D}" srcOrd="5" destOrd="0" parTransId="{C0E9829E-01AC-4969-A190-DB71F0EA5AE6}" sibTransId="{7D4F85F0-5966-4FFD-9E39-836482F9BB7D}"/>
    <dgm:cxn modelId="{7D4E6551-62FE-49A3-A2EC-262F166FA456}" srcId="{55FBD6FA-7A03-416A-83B4-9B5E89F57931}" destId="{B612AFDF-5CB6-420F-9446-26C44A24DBEE}" srcOrd="0" destOrd="0" parTransId="{825E68AD-E514-4F2B-89DC-2F7931E60507}" sibTransId="{C816A9B9-72BC-4F60-9DC2-904945B7DA7A}"/>
    <dgm:cxn modelId="{587E09C4-2A48-4908-8F95-358C5045C6C8}" type="presOf" srcId="{C816A9B9-72BC-4F60-9DC2-904945B7DA7A}" destId="{5DFD5803-6066-435A-B33A-9DCE1A062E32}" srcOrd="0" destOrd="0" presId="urn:microsoft.com/office/officeart/2005/8/layout/bProcess3"/>
    <dgm:cxn modelId="{8222D559-11B9-424C-83B3-6F8DBE1582D7}" type="presOf" srcId="{B612AFDF-5CB6-420F-9446-26C44A24DBEE}" destId="{EFF203C4-B621-4C46-AA0D-3A4E4EC95A7D}" srcOrd="0" destOrd="0" presId="urn:microsoft.com/office/officeart/2005/8/layout/bProcess3"/>
    <dgm:cxn modelId="{2E9DF105-5EB1-40F3-B29E-EB3514F2EEAA}" type="presOf" srcId="{4FF0B47E-6555-48E0-BEF3-578712A1144D}" destId="{4DC5BC64-5B87-43B4-B5D2-3B6E2DEFBE01}" srcOrd="0" destOrd="0" presId="urn:microsoft.com/office/officeart/2005/8/layout/bProcess3"/>
    <dgm:cxn modelId="{6BAB2679-0041-48E5-8425-1CAFF6AF5F61}" srcId="{55FBD6FA-7A03-416A-83B4-9B5E89F57931}" destId="{6BBC61F7-31CA-4887-9459-C8E1147B80AE}" srcOrd="4" destOrd="0" parTransId="{5165BB5F-00E6-484F-811D-80B56930C6A5}" sibTransId="{4BECB61C-7BBD-4029-8AE5-37F5491361DC}"/>
    <dgm:cxn modelId="{4E37FCD6-4887-4DAF-B6DA-F6EE840EAAA9}" type="presOf" srcId="{87C1D521-A6BB-41E9-BADE-592851C37981}" destId="{B34A5D7A-056F-4EBD-AEC1-B372E5918571}" srcOrd="0" destOrd="0" presId="urn:microsoft.com/office/officeart/2005/8/layout/bProcess3"/>
    <dgm:cxn modelId="{B39873FE-24F8-41A9-9879-4149A988CC93}" srcId="{55FBD6FA-7A03-416A-83B4-9B5E89F57931}" destId="{46CD30FA-A816-498D-9AC9-43CF3EAD38B5}" srcOrd="1" destOrd="0" parTransId="{D1C60BE8-3316-4643-9A84-A1ABEEA66129}" sibTransId="{62131F84-9278-4018-A1DF-9C8211310FF4}"/>
    <dgm:cxn modelId="{C52978CF-23BE-4BE9-B7FC-FC6B4D1F1091}" type="presOf" srcId="{FD3FC1D5-E1B5-47B0-A364-A2F60413E3F8}" destId="{D2F1B742-4F9A-4292-8FAC-1ED1C6B5057B}" srcOrd="0" destOrd="0" presId="urn:microsoft.com/office/officeart/2005/8/layout/bProcess3"/>
    <dgm:cxn modelId="{42C4BDCD-BD79-463E-9FA5-27F7835C83BD}" type="presOf" srcId="{586E7397-6805-4E78-8132-939D75E4C0FE}" destId="{AFC27FFD-51A2-4BF9-8E32-E39CF1E49490}" srcOrd="0" destOrd="0" presId="urn:microsoft.com/office/officeart/2005/8/layout/bProcess3"/>
    <dgm:cxn modelId="{F185947A-DD70-4CF8-B60B-EE869D465DFC}" type="presOf" srcId="{4BECB61C-7BBD-4029-8AE5-37F5491361DC}" destId="{B6AD46FD-D854-449E-9A43-8FBA3BB3B170}" srcOrd="1" destOrd="0" presId="urn:microsoft.com/office/officeart/2005/8/layout/bProcess3"/>
    <dgm:cxn modelId="{F0D85040-05F5-4289-8E86-0B6102CB7052}" type="presOf" srcId="{55FBD6FA-7A03-416A-83B4-9B5E89F57931}" destId="{D369E1D6-6933-493A-A593-1C6539175535}" srcOrd="0" destOrd="0" presId="urn:microsoft.com/office/officeart/2005/8/layout/bProcess3"/>
    <dgm:cxn modelId="{BDAEA6BD-865A-4466-92AA-B9E9CB031317}" type="presOf" srcId="{77049EE3-1ACE-423D-A6F6-8615755586E8}" destId="{2D6FBBD1-B221-470E-A949-1A83B1371F37}" srcOrd="0" destOrd="0" presId="urn:microsoft.com/office/officeart/2005/8/layout/bProcess3"/>
    <dgm:cxn modelId="{681F744F-F1F4-4DC7-8098-4693E230091B}" type="presOf" srcId="{FD3FC1D5-E1B5-47B0-A364-A2F60413E3F8}" destId="{26256951-D599-48FD-9D37-7BA06667FAAD}" srcOrd="1" destOrd="0" presId="urn:microsoft.com/office/officeart/2005/8/layout/bProcess3"/>
    <dgm:cxn modelId="{EA53B012-B3D9-48AC-AFE8-8AEB901FD1DD}" srcId="{55FBD6FA-7A03-416A-83B4-9B5E89F57931}" destId="{586E7397-6805-4E78-8132-939D75E4C0FE}" srcOrd="3" destOrd="0" parTransId="{6A75F867-2908-4749-B076-CD77DF402095}" sibTransId="{87C1D521-A6BB-41E9-BADE-592851C37981}"/>
    <dgm:cxn modelId="{D49DCEFD-CBAF-496D-84A2-90D89BF95B91}" srcId="{55FBD6FA-7A03-416A-83B4-9B5E89F57931}" destId="{77049EE3-1ACE-423D-A6F6-8615755586E8}" srcOrd="2" destOrd="0" parTransId="{D86CD98A-1EAE-49CC-8D27-9C784ED32F9E}" sibTransId="{FD3FC1D5-E1B5-47B0-A364-A2F60413E3F8}"/>
    <dgm:cxn modelId="{45C61C39-7FC8-4AF1-9EAA-FDA3F3AE18FC}" type="presOf" srcId="{62131F84-9278-4018-A1DF-9C8211310FF4}" destId="{060F9CEF-EAE0-4129-8A89-F73A885F1815}" srcOrd="1" destOrd="0" presId="urn:microsoft.com/office/officeart/2005/8/layout/bProcess3"/>
    <dgm:cxn modelId="{98B19DC6-C66C-4F4A-858B-C24D8C51E829}" type="presOf" srcId="{87C1D521-A6BB-41E9-BADE-592851C37981}" destId="{7A0CC1A7-A5B6-47AC-A45D-C6DFF8149FF7}" srcOrd="1" destOrd="0" presId="urn:microsoft.com/office/officeart/2005/8/layout/bProcess3"/>
    <dgm:cxn modelId="{290999D7-070E-4C03-B417-660318ADB652}" type="presOf" srcId="{6BBC61F7-31CA-4887-9459-C8E1147B80AE}" destId="{3392F19B-1177-499D-91FF-ED955EA0480D}" srcOrd="0" destOrd="0" presId="urn:microsoft.com/office/officeart/2005/8/layout/bProcess3"/>
    <dgm:cxn modelId="{0108984A-C905-4524-BB0B-E9A3BAEED2C1}" type="presParOf" srcId="{D369E1D6-6933-493A-A593-1C6539175535}" destId="{EFF203C4-B621-4C46-AA0D-3A4E4EC95A7D}" srcOrd="0" destOrd="0" presId="urn:microsoft.com/office/officeart/2005/8/layout/bProcess3"/>
    <dgm:cxn modelId="{23BE1569-B8FA-47D5-947C-8A8894FE9C4D}" type="presParOf" srcId="{D369E1D6-6933-493A-A593-1C6539175535}" destId="{5DFD5803-6066-435A-B33A-9DCE1A062E32}" srcOrd="1" destOrd="0" presId="urn:microsoft.com/office/officeart/2005/8/layout/bProcess3"/>
    <dgm:cxn modelId="{C20B28B7-3A03-43EA-A43A-17DEF8972E6F}" type="presParOf" srcId="{5DFD5803-6066-435A-B33A-9DCE1A062E32}" destId="{3A85D929-8D8B-44BB-8514-1B7B094FB01B}" srcOrd="0" destOrd="0" presId="urn:microsoft.com/office/officeart/2005/8/layout/bProcess3"/>
    <dgm:cxn modelId="{9CAAEB90-4926-4AF9-9D88-83B78C123006}" type="presParOf" srcId="{D369E1D6-6933-493A-A593-1C6539175535}" destId="{8971FF25-C8D1-4F52-8512-95A91DB20606}" srcOrd="2" destOrd="0" presId="urn:microsoft.com/office/officeart/2005/8/layout/bProcess3"/>
    <dgm:cxn modelId="{05FF2428-80CD-4B3B-841F-789F82ED7367}" type="presParOf" srcId="{D369E1D6-6933-493A-A593-1C6539175535}" destId="{453B2CB5-6CDB-4CEE-8943-A5E263C291E9}" srcOrd="3" destOrd="0" presId="urn:microsoft.com/office/officeart/2005/8/layout/bProcess3"/>
    <dgm:cxn modelId="{1BCFA980-CB79-4BA4-85A1-A784DFD8D569}" type="presParOf" srcId="{453B2CB5-6CDB-4CEE-8943-A5E263C291E9}" destId="{060F9CEF-EAE0-4129-8A89-F73A885F1815}" srcOrd="0" destOrd="0" presId="urn:microsoft.com/office/officeart/2005/8/layout/bProcess3"/>
    <dgm:cxn modelId="{505004FE-4C30-4426-87B3-9E02E4B2299A}" type="presParOf" srcId="{D369E1D6-6933-493A-A593-1C6539175535}" destId="{2D6FBBD1-B221-470E-A949-1A83B1371F37}" srcOrd="4" destOrd="0" presId="urn:microsoft.com/office/officeart/2005/8/layout/bProcess3"/>
    <dgm:cxn modelId="{968C1D11-D331-4930-8D48-3DD1DDC12189}" type="presParOf" srcId="{D369E1D6-6933-493A-A593-1C6539175535}" destId="{D2F1B742-4F9A-4292-8FAC-1ED1C6B5057B}" srcOrd="5" destOrd="0" presId="urn:microsoft.com/office/officeart/2005/8/layout/bProcess3"/>
    <dgm:cxn modelId="{3109BCB0-8723-4E68-8C74-650D50A02FC1}" type="presParOf" srcId="{D2F1B742-4F9A-4292-8FAC-1ED1C6B5057B}" destId="{26256951-D599-48FD-9D37-7BA06667FAAD}" srcOrd="0" destOrd="0" presId="urn:microsoft.com/office/officeart/2005/8/layout/bProcess3"/>
    <dgm:cxn modelId="{5342C942-E724-4B4F-8CEA-74F97A0F0772}" type="presParOf" srcId="{D369E1D6-6933-493A-A593-1C6539175535}" destId="{AFC27FFD-51A2-4BF9-8E32-E39CF1E49490}" srcOrd="6" destOrd="0" presId="urn:microsoft.com/office/officeart/2005/8/layout/bProcess3"/>
    <dgm:cxn modelId="{8F791E32-7894-454C-903B-13EA18F05D4C}" type="presParOf" srcId="{D369E1D6-6933-493A-A593-1C6539175535}" destId="{B34A5D7A-056F-4EBD-AEC1-B372E5918571}" srcOrd="7" destOrd="0" presId="urn:microsoft.com/office/officeart/2005/8/layout/bProcess3"/>
    <dgm:cxn modelId="{46BA57A1-A5F8-4097-B2B2-E8C14BDD2B64}" type="presParOf" srcId="{B34A5D7A-056F-4EBD-AEC1-B372E5918571}" destId="{7A0CC1A7-A5B6-47AC-A45D-C6DFF8149FF7}" srcOrd="0" destOrd="0" presId="urn:microsoft.com/office/officeart/2005/8/layout/bProcess3"/>
    <dgm:cxn modelId="{85BDAFEA-8AEB-41CD-BFBD-80908FAB8FE6}" type="presParOf" srcId="{D369E1D6-6933-493A-A593-1C6539175535}" destId="{3392F19B-1177-499D-91FF-ED955EA0480D}" srcOrd="8" destOrd="0" presId="urn:microsoft.com/office/officeart/2005/8/layout/bProcess3"/>
    <dgm:cxn modelId="{B57AC4E0-CC22-4360-BFBD-5312666F456B}" type="presParOf" srcId="{D369E1D6-6933-493A-A593-1C6539175535}" destId="{1E6DA35A-9A5D-4CC5-A3B4-1019028CBF24}" srcOrd="9" destOrd="0" presId="urn:microsoft.com/office/officeart/2005/8/layout/bProcess3"/>
    <dgm:cxn modelId="{1AD65DFF-16C8-4FC5-A341-EE7EA3C87672}" type="presParOf" srcId="{1E6DA35A-9A5D-4CC5-A3B4-1019028CBF24}" destId="{B6AD46FD-D854-449E-9A43-8FBA3BB3B170}" srcOrd="0" destOrd="0" presId="urn:microsoft.com/office/officeart/2005/8/layout/bProcess3"/>
    <dgm:cxn modelId="{4950C174-E150-45A9-B330-73B93D459516}" type="presParOf" srcId="{D369E1D6-6933-493A-A593-1C6539175535}" destId="{4DC5BC64-5B87-43B4-B5D2-3B6E2DEFBE01}" srcOrd="10" destOrd="0" presId="urn:microsoft.com/office/officeart/2005/8/layout/bProcess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A232B2-ED61-428A-B28A-CBFCC0E39C0D}">
      <dsp:nvSpPr>
        <dsp:cNvPr id="0" name=""/>
        <dsp:cNvSpPr/>
      </dsp:nvSpPr>
      <dsp:spPr>
        <a:xfrm>
          <a:off x="5381" y="1141961"/>
          <a:ext cx="2265677" cy="2252482"/>
        </a:xfrm>
        <a:prstGeom prst="roundRect">
          <a:avLst>
            <a:gd name="adj" fmla="val 10000"/>
          </a:avLst>
        </a:prstGeom>
        <a:solidFill>
          <a:srgbClr val="00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t>Determinar la cantidad de nitrógeno fijado en nódulos de las raíces de </a:t>
          </a:r>
          <a:r>
            <a:rPr lang="es-EC" sz="1800" i="1" kern="1200" dirty="0" err="1" smtClean="0"/>
            <a:t>Alnus</a:t>
          </a:r>
          <a:r>
            <a:rPr lang="es-EC" sz="1800" i="1" kern="1200" dirty="0" smtClean="0"/>
            <a:t> </a:t>
          </a:r>
          <a:r>
            <a:rPr lang="es-EC" sz="1800" i="1" kern="1200" dirty="0" err="1" smtClean="0"/>
            <a:t>nepalensis</a:t>
          </a:r>
          <a:r>
            <a:rPr lang="es-EC" sz="1800" i="1" kern="1200" dirty="0" smtClean="0"/>
            <a:t> </a:t>
          </a:r>
          <a:r>
            <a:rPr lang="es-EC" sz="1800" kern="1200" dirty="0" smtClean="0"/>
            <a:t>D. Don en linderos a diferentes edades en la zona de </a:t>
          </a:r>
          <a:r>
            <a:rPr lang="es-EC" sz="1800" kern="1200" dirty="0" err="1" smtClean="0"/>
            <a:t>Intag</a:t>
          </a:r>
          <a:r>
            <a:rPr lang="es-EC" sz="1800" kern="1200" dirty="0" smtClean="0"/>
            <a:t>.</a:t>
          </a:r>
          <a:endParaRPr lang="es-EC" sz="1800" kern="1200" dirty="0"/>
        </a:p>
      </dsp:txBody>
      <dsp:txXfrm>
        <a:off x="71354" y="1207934"/>
        <a:ext cx="2133731" cy="2120536"/>
      </dsp:txXfrm>
    </dsp:sp>
    <dsp:sp modelId="{1FD018FF-11E0-4668-945A-D91B85650356}">
      <dsp:nvSpPr>
        <dsp:cNvPr id="0" name=""/>
        <dsp:cNvSpPr/>
      </dsp:nvSpPr>
      <dsp:spPr>
        <a:xfrm rot="17966723">
          <a:off x="1839894" y="1509003"/>
          <a:ext cx="1696141" cy="41356"/>
        </a:xfrm>
        <a:custGeom>
          <a:avLst/>
          <a:gdLst/>
          <a:ahLst/>
          <a:cxnLst/>
          <a:rect l="0" t="0" r="0" b="0"/>
          <a:pathLst>
            <a:path>
              <a:moveTo>
                <a:pt x="0" y="20678"/>
              </a:moveTo>
              <a:lnTo>
                <a:pt x="1696141" y="2067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s-EC" sz="1800" kern="1200"/>
        </a:p>
      </dsp:txBody>
      <dsp:txXfrm>
        <a:off x="2645561" y="1487278"/>
        <a:ext cx="84807" cy="84807"/>
      </dsp:txXfrm>
    </dsp:sp>
    <dsp:sp modelId="{A591BB7B-135A-4EF0-96BD-8DF38482E9DD}">
      <dsp:nvSpPr>
        <dsp:cNvPr id="0" name=""/>
        <dsp:cNvSpPr/>
      </dsp:nvSpPr>
      <dsp:spPr>
        <a:xfrm>
          <a:off x="3104871" y="463733"/>
          <a:ext cx="3679260" cy="654855"/>
        </a:xfrm>
        <a:prstGeom prst="roundRect">
          <a:avLst>
            <a:gd name="adj" fmla="val 10000"/>
          </a:avLst>
        </a:prstGeom>
        <a:solidFill>
          <a:srgbClr val="00CC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just" defTabSz="800100">
            <a:lnSpc>
              <a:spcPct val="90000"/>
            </a:lnSpc>
            <a:spcBef>
              <a:spcPct val="0"/>
            </a:spcBef>
            <a:spcAft>
              <a:spcPct val="35000"/>
            </a:spcAft>
          </a:pPr>
          <a:r>
            <a:rPr lang="es-EC" sz="1800" kern="1200" dirty="0" smtClean="0"/>
            <a:t>Determinar las características dasometricas a diferentes edades. </a:t>
          </a:r>
          <a:endParaRPr lang="es-EC" sz="1800" kern="1200" dirty="0">
            <a:solidFill>
              <a:schemeClr val="tx1"/>
            </a:solidFill>
          </a:endParaRPr>
        </a:p>
      </dsp:txBody>
      <dsp:txXfrm>
        <a:off x="3124051" y="482913"/>
        <a:ext cx="3640900" cy="616495"/>
      </dsp:txXfrm>
    </dsp:sp>
    <dsp:sp modelId="{6341D5EC-9744-4624-BEC7-38023254A45C}">
      <dsp:nvSpPr>
        <dsp:cNvPr id="0" name=""/>
        <dsp:cNvSpPr/>
      </dsp:nvSpPr>
      <dsp:spPr>
        <a:xfrm rot="19367460">
          <a:off x="2165591" y="1934216"/>
          <a:ext cx="1036200" cy="41356"/>
        </a:xfrm>
        <a:custGeom>
          <a:avLst/>
          <a:gdLst/>
          <a:ahLst/>
          <a:cxnLst/>
          <a:rect l="0" t="0" r="0" b="0"/>
          <a:pathLst>
            <a:path>
              <a:moveTo>
                <a:pt x="0" y="20678"/>
              </a:moveTo>
              <a:lnTo>
                <a:pt x="1036200" y="2067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s-EC" sz="1800" kern="1200"/>
        </a:p>
      </dsp:txBody>
      <dsp:txXfrm>
        <a:off x="2657787" y="1928989"/>
        <a:ext cx="51810" cy="51810"/>
      </dsp:txXfrm>
    </dsp:sp>
    <dsp:sp modelId="{4CD2D9DD-BBAD-45A1-B72D-1A1F2B5E83D9}">
      <dsp:nvSpPr>
        <dsp:cNvPr id="0" name=""/>
        <dsp:cNvSpPr/>
      </dsp:nvSpPr>
      <dsp:spPr>
        <a:xfrm>
          <a:off x="3096325" y="1255886"/>
          <a:ext cx="3645595" cy="771401"/>
        </a:xfrm>
        <a:prstGeom prst="roundRect">
          <a:avLst>
            <a:gd name="adj" fmla="val 10000"/>
          </a:avLst>
        </a:prstGeom>
        <a:solidFill>
          <a:srgbClr val="00CC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just" defTabSz="800100">
            <a:lnSpc>
              <a:spcPct val="90000"/>
            </a:lnSpc>
            <a:spcBef>
              <a:spcPct val="0"/>
            </a:spcBef>
            <a:spcAft>
              <a:spcPct val="35000"/>
            </a:spcAft>
          </a:pPr>
          <a:r>
            <a:rPr lang="es-EC" sz="1800" kern="1200" dirty="0" smtClean="0"/>
            <a:t>Determinar la cantidad de nitrógeno total fijado por árbol a diferentes edades.</a:t>
          </a:r>
          <a:endParaRPr lang="es-EC" sz="1800" kern="1200" dirty="0">
            <a:solidFill>
              <a:schemeClr val="tx1"/>
            </a:solidFill>
          </a:endParaRPr>
        </a:p>
      </dsp:txBody>
      <dsp:txXfrm>
        <a:off x="3118919" y="1278480"/>
        <a:ext cx="3600407" cy="726213"/>
      </dsp:txXfrm>
    </dsp:sp>
    <dsp:sp modelId="{4790FDE8-5417-46BE-85EE-D3E335DC4C2A}">
      <dsp:nvSpPr>
        <dsp:cNvPr id="0" name=""/>
        <dsp:cNvSpPr/>
      </dsp:nvSpPr>
      <dsp:spPr>
        <a:xfrm rot="1327821">
          <a:off x="2237902" y="2417069"/>
          <a:ext cx="900125" cy="41356"/>
        </a:xfrm>
        <a:custGeom>
          <a:avLst/>
          <a:gdLst/>
          <a:ahLst/>
          <a:cxnLst/>
          <a:rect l="0" t="0" r="0" b="0"/>
          <a:pathLst>
            <a:path>
              <a:moveTo>
                <a:pt x="0" y="20678"/>
              </a:moveTo>
              <a:lnTo>
                <a:pt x="900125" y="2067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s-EC" sz="1800" kern="1200"/>
        </a:p>
      </dsp:txBody>
      <dsp:txXfrm>
        <a:off x="2665462" y="2415244"/>
        <a:ext cx="45006" cy="45006"/>
      </dsp:txXfrm>
    </dsp:sp>
    <dsp:sp modelId="{FD02C9F4-0E87-4D6E-981E-12558776B9EB}">
      <dsp:nvSpPr>
        <dsp:cNvPr id="0" name=""/>
        <dsp:cNvSpPr/>
      </dsp:nvSpPr>
      <dsp:spPr>
        <a:xfrm>
          <a:off x="3104871" y="2202670"/>
          <a:ext cx="3612701" cy="809246"/>
        </a:xfrm>
        <a:prstGeom prst="roundRect">
          <a:avLst>
            <a:gd name="adj" fmla="val 10000"/>
          </a:avLst>
        </a:prstGeom>
        <a:solidFill>
          <a:srgbClr val="00CC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just" defTabSz="800100">
            <a:lnSpc>
              <a:spcPct val="90000"/>
            </a:lnSpc>
            <a:spcBef>
              <a:spcPct val="0"/>
            </a:spcBef>
            <a:spcAft>
              <a:spcPct val="35000"/>
            </a:spcAft>
          </a:pPr>
          <a:r>
            <a:rPr lang="es-EC" sz="1800" kern="1200" dirty="0" smtClean="0"/>
            <a:t>Determinar características físicas y organolépticas de nódulos en raíces.</a:t>
          </a:r>
          <a:endParaRPr lang="es-EC" sz="1800" kern="1200" dirty="0">
            <a:solidFill>
              <a:schemeClr val="tx1"/>
            </a:solidFill>
          </a:endParaRPr>
        </a:p>
      </dsp:txBody>
      <dsp:txXfrm>
        <a:off x="3128573" y="2226372"/>
        <a:ext cx="3565297" cy="761842"/>
      </dsp:txXfrm>
    </dsp:sp>
    <dsp:sp modelId="{0681066A-AC36-4740-BA67-FD70EF8182FB}">
      <dsp:nvSpPr>
        <dsp:cNvPr id="0" name=""/>
        <dsp:cNvSpPr/>
      </dsp:nvSpPr>
      <dsp:spPr>
        <a:xfrm rot="3500506">
          <a:off x="1893633" y="2923655"/>
          <a:ext cx="1588664" cy="41356"/>
        </a:xfrm>
        <a:custGeom>
          <a:avLst/>
          <a:gdLst/>
          <a:ahLst/>
          <a:cxnLst/>
          <a:rect l="0" t="0" r="0" b="0"/>
          <a:pathLst>
            <a:path>
              <a:moveTo>
                <a:pt x="0" y="20678"/>
              </a:moveTo>
              <a:lnTo>
                <a:pt x="1588664" y="2067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s-EC" sz="1800" kern="1200"/>
        </a:p>
      </dsp:txBody>
      <dsp:txXfrm>
        <a:off x="2648248" y="2904616"/>
        <a:ext cx="79433" cy="79433"/>
      </dsp:txXfrm>
    </dsp:sp>
    <dsp:sp modelId="{7EB7D21A-1119-4F35-957A-0C45C25C836A}">
      <dsp:nvSpPr>
        <dsp:cNvPr id="0" name=""/>
        <dsp:cNvSpPr/>
      </dsp:nvSpPr>
      <dsp:spPr>
        <a:xfrm>
          <a:off x="3104871" y="3168256"/>
          <a:ext cx="3644907" cy="904415"/>
        </a:xfrm>
        <a:prstGeom prst="roundRect">
          <a:avLst>
            <a:gd name="adj" fmla="val 10000"/>
          </a:avLst>
        </a:prstGeom>
        <a:solidFill>
          <a:srgbClr val="00CC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just" defTabSz="800100">
            <a:lnSpc>
              <a:spcPct val="90000"/>
            </a:lnSpc>
            <a:spcBef>
              <a:spcPct val="0"/>
            </a:spcBef>
            <a:spcAft>
              <a:spcPct val="35000"/>
            </a:spcAft>
          </a:pPr>
          <a:r>
            <a:rPr lang="es-EC" sz="1800" kern="1200" dirty="0" smtClean="0"/>
            <a:t>Determinar el agente que provoca la </a:t>
          </a:r>
          <a:r>
            <a:rPr lang="es-EC" sz="1800" kern="1200" dirty="0" err="1" smtClean="0"/>
            <a:t>nodulación</a:t>
          </a:r>
          <a:r>
            <a:rPr lang="es-EC" sz="1800" kern="1200" dirty="0" smtClean="0"/>
            <a:t> para la fijación biológica</a:t>
          </a:r>
          <a:endParaRPr lang="es-EC" sz="1800" kern="1200" dirty="0">
            <a:solidFill>
              <a:schemeClr val="tx1"/>
            </a:solidFill>
          </a:endParaRPr>
        </a:p>
      </dsp:txBody>
      <dsp:txXfrm>
        <a:off x="3131360" y="3194745"/>
        <a:ext cx="3591929" cy="8514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E72332-EC38-4521-86FB-2DEC2906161C}">
      <dsp:nvSpPr>
        <dsp:cNvPr id="0" name=""/>
        <dsp:cNvSpPr/>
      </dsp:nvSpPr>
      <dsp:spPr>
        <a:xfrm rot="5400000">
          <a:off x="-376991" y="381829"/>
          <a:ext cx="2513278" cy="1759294"/>
        </a:xfrm>
        <a:prstGeom prst="chevron">
          <a:avLst/>
        </a:prstGeom>
        <a:solidFill>
          <a:schemeClr val="accent1">
            <a:shade val="80000"/>
            <a:hueOff val="0"/>
            <a:satOff val="0"/>
            <a:lumOff val="0"/>
            <a:alphaOff val="0"/>
          </a:schemeClr>
        </a:solidFill>
        <a:ln w="9525"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txBody>
        <a:bodyPr spcFirstLastPara="0" vert="horz" wrap="square" lIns="33020" tIns="33020" rIns="33020" bIns="33020" numCol="1" spcCol="1270" anchor="ctr" anchorCtr="0">
          <a:noAutofit/>
        </a:bodyPr>
        <a:lstStyle/>
        <a:p>
          <a:pPr lvl="0" algn="ctr" defTabSz="2311400">
            <a:lnSpc>
              <a:spcPct val="90000"/>
            </a:lnSpc>
            <a:spcBef>
              <a:spcPct val="0"/>
            </a:spcBef>
            <a:spcAft>
              <a:spcPct val="35000"/>
            </a:spcAft>
          </a:pPr>
          <a:r>
            <a:rPr lang="es-CO" sz="5200" kern="1200" dirty="0" smtClean="0"/>
            <a:t>Ho</a:t>
          </a:r>
          <a:endParaRPr lang="es-EC" sz="5200" kern="1200" dirty="0"/>
        </a:p>
      </dsp:txBody>
      <dsp:txXfrm rot="-5400000">
        <a:off x="1" y="884484"/>
        <a:ext cx="1759294" cy="753984"/>
      </dsp:txXfrm>
    </dsp:sp>
    <dsp:sp modelId="{3E5B3E0E-2A33-4115-9EF4-45EF1EA64E06}">
      <dsp:nvSpPr>
        <dsp:cNvPr id="0" name=""/>
        <dsp:cNvSpPr/>
      </dsp:nvSpPr>
      <dsp:spPr>
        <a:xfrm rot="5400000">
          <a:off x="3457700" y="-1693567"/>
          <a:ext cx="1633630" cy="5030442"/>
        </a:xfrm>
        <a:prstGeom prst="round2SameRect">
          <a:avLst/>
        </a:prstGeom>
        <a:solidFill>
          <a:schemeClr val="lt1">
            <a:alpha val="90000"/>
            <a:hueOff val="0"/>
            <a:satOff val="0"/>
            <a:lumOff val="0"/>
            <a:alphaOff val="0"/>
          </a:schemeClr>
        </a:solidFill>
        <a:ln w="9525" cap="flat" cmpd="sng" algn="ctr">
          <a:solidFill>
            <a:schemeClr val="accent1">
              <a:shade val="80000"/>
              <a:hueOff val="0"/>
              <a:satOff val="0"/>
              <a:lumOff val="0"/>
              <a:alphaOff val="0"/>
            </a:schemeClr>
          </a:solidFill>
          <a:prstDash val="solid"/>
        </a:ln>
        <a:effectLst/>
        <a:sp3d extrusionH="50600">
          <a:bevelT w="101600" h="80600"/>
          <a:bevelB w="80600" h="80600"/>
        </a:sp3d>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just" defTabSz="1066800">
            <a:lnSpc>
              <a:spcPct val="90000"/>
            </a:lnSpc>
            <a:spcBef>
              <a:spcPct val="0"/>
            </a:spcBef>
            <a:spcAft>
              <a:spcPct val="15000"/>
            </a:spcAft>
            <a:buChar char="••"/>
          </a:pPr>
          <a:r>
            <a:rPr lang="es-EC" sz="2400" kern="1200" dirty="0" smtClean="0"/>
            <a:t>La fijación de nitrógeno y las características organolépticas de los nódulos de </a:t>
          </a:r>
          <a:r>
            <a:rPr lang="es-EC" sz="2400" i="1" kern="1200" dirty="0" err="1" smtClean="0"/>
            <a:t>Alnus</a:t>
          </a:r>
          <a:r>
            <a:rPr lang="es-EC" sz="2400" i="1" kern="1200" dirty="0" smtClean="0"/>
            <a:t> </a:t>
          </a:r>
          <a:r>
            <a:rPr lang="es-EC" sz="2400" i="1" kern="1200" dirty="0" err="1" smtClean="0"/>
            <a:t>nepalensis</a:t>
          </a:r>
          <a:r>
            <a:rPr lang="es-EC" sz="2400" i="1" kern="1200" dirty="0" smtClean="0"/>
            <a:t> </a:t>
          </a:r>
          <a:r>
            <a:rPr lang="es-EC" sz="2400" kern="1200" dirty="0" smtClean="0"/>
            <a:t>no varían según la edad del árbol.</a:t>
          </a:r>
          <a:endParaRPr lang="es-EC" sz="2400" kern="1200" dirty="0"/>
        </a:p>
      </dsp:txBody>
      <dsp:txXfrm rot="-5400000">
        <a:off x="1759295" y="84585"/>
        <a:ext cx="4950695" cy="1474136"/>
      </dsp:txXfrm>
    </dsp:sp>
    <dsp:sp modelId="{11BDA510-8A03-4E8E-BD1C-B28EBCED23A4}">
      <dsp:nvSpPr>
        <dsp:cNvPr id="0" name=""/>
        <dsp:cNvSpPr/>
      </dsp:nvSpPr>
      <dsp:spPr>
        <a:xfrm rot="5400000">
          <a:off x="-376991" y="2611850"/>
          <a:ext cx="2513278" cy="1759294"/>
        </a:xfrm>
        <a:prstGeom prst="chevron">
          <a:avLst/>
        </a:prstGeom>
        <a:solidFill>
          <a:schemeClr val="accent1">
            <a:shade val="80000"/>
            <a:hueOff val="423756"/>
            <a:satOff val="-3953"/>
            <a:lumOff val="27061"/>
            <a:alphaOff val="0"/>
          </a:schemeClr>
        </a:solidFill>
        <a:ln w="9525" cap="flat" cmpd="sng" algn="ctr">
          <a:solidFill>
            <a:schemeClr val="accent1">
              <a:shade val="80000"/>
              <a:hueOff val="423756"/>
              <a:satOff val="-3953"/>
              <a:lumOff val="27061"/>
              <a:alphaOff val="0"/>
            </a:schemeClr>
          </a:solidFill>
          <a:prstDash val="solid"/>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txBody>
        <a:bodyPr spcFirstLastPara="0" vert="horz" wrap="square" lIns="33020" tIns="33020" rIns="33020" bIns="33020" numCol="1" spcCol="1270" anchor="ctr" anchorCtr="0">
          <a:noAutofit/>
        </a:bodyPr>
        <a:lstStyle/>
        <a:p>
          <a:pPr lvl="0" algn="ctr" defTabSz="2311400">
            <a:lnSpc>
              <a:spcPct val="90000"/>
            </a:lnSpc>
            <a:spcBef>
              <a:spcPct val="0"/>
            </a:spcBef>
            <a:spcAft>
              <a:spcPct val="35000"/>
            </a:spcAft>
          </a:pPr>
          <a:r>
            <a:rPr lang="es-CO" sz="5200" kern="1200" dirty="0" smtClean="0"/>
            <a:t>Ha</a:t>
          </a:r>
          <a:endParaRPr lang="es-EC" sz="5200" kern="1200" dirty="0"/>
        </a:p>
      </dsp:txBody>
      <dsp:txXfrm rot="-5400000">
        <a:off x="1" y="3114505"/>
        <a:ext cx="1759294" cy="753984"/>
      </dsp:txXfrm>
    </dsp:sp>
    <dsp:sp modelId="{A5D0A46F-BB3B-446C-B4B4-245025249A62}">
      <dsp:nvSpPr>
        <dsp:cNvPr id="0" name=""/>
        <dsp:cNvSpPr/>
      </dsp:nvSpPr>
      <dsp:spPr>
        <a:xfrm rot="5400000">
          <a:off x="3457700" y="536453"/>
          <a:ext cx="1633630" cy="5030442"/>
        </a:xfrm>
        <a:prstGeom prst="round2SameRect">
          <a:avLst/>
        </a:prstGeom>
        <a:solidFill>
          <a:schemeClr val="lt1">
            <a:alpha val="90000"/>
            <a:hueOff val="0"/>
            <a:satOff val="0"/>
            <a:lumOff val="0"/>
            <a:alphaOff val="0"/>
          </a:schemeClr>
        </a:solidFill>
        <a:ln w="9525" cap="flat" cmpd="sng" algn="ctr">
          <a:solidFill>
            <a:schemeClr val="accent1">
              <a:shade val="80000"/>
              <a:hueOff val="423756"/>
              <a:satOff val="-3953"/>
              <a:lumOff val="27061"/>
              <a:alphaOff val="0"/>
            </a:schemeClr>
          </a:solidFill>
          <a:prstDash val="solid"/>
        </a:ln>
        <a:effectLst/>
        <a:sp3d extrusionH="50600">
          <a:bevelT w="101600" h="80600"/>
          <a:bevelB w="80600" h="80600"/>
        </a:sp3d>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just" defTabSz="1066800">
            <a:lnSpc>
              <a:spcPct val="90000"/>
            </a:lnSpc>
            <a:spcBef>
              <a:spcPct val="0"/>
            </a:spcBef>
            <a:spcAft>
              <a:spcPct val="15000"/>
            </a:spcAft>
            <a:buChar char="••"/>
          </a:pPr>
          <a:r>
            <a:rPr lang="es-EC" sz="2400" kern="1200" dirty="0" smtClean="0"/>
            <a:t>La fijación de nitrógeno y las características organolépticas de los nódulos de </a:t>
          </a:r>
          <a:r>
            <a:rPr lang="es-EC" sz="2400" i="1" kern="1200" dirty="0" err="1" smtClean="0"/>
            <a:t>Alnus</a:t>
          </a:r>
          <a:r>
            <a:rPr lang="es-EC" sz="2400" i="1" kern="1200" dirty="0" smtClean="0"/>
            <a:t> </a:t>
          </a:r>
          <a:r>
            <a:rPr lang="es-EC" sz="2400" i="1" kern="1200" dirty="0" err="1" smtClean="0"/>
            <a:t>nepalensis</a:t>
          </a:r>
          <a:r>
            <a:rPr lang="es-EC" sz="2400" kern="1200" dirty="0" smtClean="0"/>
            <a:t> varían según la edad del árbol.</a:t>
          </a:r>
          <a:endParaRPr lang="es-EC" sz="2400" kern="1200" dirty="0"/>
        </a:p>
      </dsp:txBody>
      <dsp:txXfrm rot="-5400000">
        <a:off x="1759295" y="2314606"/>
        <a:ext cx="4950695" cy="14741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FD5803-6066-435A-B33A-9DCE1A062E32}">
      <dsp:nvSpPr>
        <dsp:cNvPr id="0" name=""/>
        <dsp:cNvSpPr/>
      </dsp:nvSpPr>
      <dsp:spPr>
        <a:xfrm>
          <a:off x="2962712" y="587950"/>
          <a:ext cx="452349" cy="91440"/>
        </a:xfrm>
        <a:custGeom>
          <a:avLst/>
          <a:gdLst/>
          <a:ahLst/>
          <a:cxnLst/>
          <a:rect l="0" t="0" r="0" b="0"/>
          <a:pathLst>
            <a:path>
              <a:moveTo>
                <a:pt x="0" y="45720"/>
              </a:moveTo>
              <a:lnTo>
                <a:pt x="452349" y="45720"/>
              </a:lnTo>
            </a:path>
          </a:pathLst>
        </a:custGeom>
        <a:noFill/>
        <a:ln w="9525" cap="flat" cmpd="sng" algn="ctr">
          <a:solidFill>
            <a:schemeClr val="accent1">
              <a:shade val="90000"/>
              <a:hueOff val="0"/>
              <a:satOff val="0"/>
              <a:lumOff val="0"/>
              <a:alphaOff val="0"/>
            </a:scheme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s-EC" sz="1800" kern="1200"/>
        </a:p>
      </dsp:txBody>
      <dsp:txXfrm>
        <a:off x="3176813" y="631253"/>
        <a:ext cx="24147" cy="4834"/>
      </dsp:txXfrm>
    </dsp:sp>
    <dsp:sp modelId="{EFF203C4-B621-4C46-AA0D-3A4E4EC95A7D}">
      <dsp:nvSpPr>
        <dsp:cNvPr id="0" name=""/>
        <dsp:cNvSpPr/>
      </dsp:nvSpPr>
      <dsp:spPr>
        <a:xfrm>
          <a:off x="812847" y="3736"/>
          <a:ext cx="2151665" cy="1259867"/>
        </a:xfrm>
        <a:prstGeom prst="rect">
          <a:avLst/>
        </a:prstGeom>
        <a:solidFill>
          <a:srgbClr val="CCFFCC"/>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S" sz="1800" kern="1200" dirty="0" smtClean="0">
              <a:hlinkClick xmlns:r="http://schemas.openxmlformats.org/officeDocument/2006/relationships" r:id="" action="ppaction://hlinksldjump"/>
            </a:rPr>
            <a:t>Selección de los árboles</a:t>
          </a:r>
          <a:endParaRPr lang="es-EC" sz="1800" kern="1200" dirty="0"/>
        </a:p>
      </dsp:txBody>
      <dsp:txXfrm>
        <a:off x="812847" y="3736"/>
        <a:ext cx="2151665" cy="1259867"/>
      </dsp:txXfrm>
    </dsp:sp>
    <dsp:sp modelId="{453B2CB5-6CDB-4CEE-8943-A5E263C291E9}">
      <dsp:nvSpPr>
        <dsp:cNvPr id="0" name=""/>
        <dsp:cNvSpPr/>
      </dsp:nvSpPr>
      <dsp:spPr>
        <a:xfrm>
          <a:off x="1862737" y="1261804"/>
          <a:ext cx="2849327" cy="452349"/>
        </a:xfrm>
        <a:custGeom>
          <a:avLst/>
          <a:gdLst/>
          <a:ahLst/>
          <a:cxnLst/>
          <a:rect l="0" t="0" r="0" b="0"/>
          <a:pathLst>
            <a:path>
              <a:moveTo>
                <a:pt x="2849327" y="0"/>
              </a:moveTo>
              <a:lnTo>
                <a:pt x="2849327" y="243274"/>
              </a:lnTo>
              <a:lnTo>
                <a:pt x="0" y="243274"/>
              </a:lnTo>
              <a:lnTo>
                <a:pt x="0" y="452349"/>
              </a:lnTo>
            </a:path>
          </a:pathLst>
        </a:custGeom>
        <a:noFill/>
        <a:ln w="9525" cap="flat" cmpd="sng" algn="ctr">
          <a:solidFill>
            <a:schemeClr val="accent1">
              <a:shade val="90000"/>
              <a:hueOff val="204006"/>
              <a:satOff val="-2695"/>
              <a:lumOff val="13282"/>
              <a:alphaOff val="0"/>
            </a:scheme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s-EC" sz="1800" kern="1200"/>
        </a:p>
      </dsp:txBody>
      <dsp:txXfrm>
        <a:off x="3215151" y="1485561"/>
        <a:ext cx="144498" cy="4834"/>
      </dsp:txXfrm>
    </dsp:sp>
    <dsp:sp modelId="{8971FF25-C8D1-4F52-8512-95A91DB20606}">
      <dsp:nvSpPr>
        <dsp:cNvPr id="0" name=""/>
        <dsp:cNvSpPr/>
      </dsp:nvSpPr>
      <dsp:spPr>
        <a:xfrm>
          <a:off x="3447461" y="3736"/>
          <a:ext cx="2529205" cy="1259867"/>
        </a:xfrm>
        <a:prstGeom prst="rect">
          <a:avLst/>
        </a:prstGeom>
        <a:solidFill>
          <a:srgbClr val="CCFFCC"/>
        </a:solidFill>
        <a:ln>
          <a:solidFill>
            <a:schemeClr val="accent1"/>
          </a:solid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C" sz="1800" kern="1200" dirty="0" smtClean="0">
              <a:hlinkClick xmlns:r="http://schemas.openxmlformats.org/officeDocument/2006/relationships" r:id="" action="ppaction://hlinksldjump"/>
            </a:rPr>
            <a:t>Determinación las características dasometricas a diferentes edades.</a:t>
          </a:r>
          <a:r>
            <a:rPr lang="es-EC" sz="1800" kern="1200" dirty="0" smtClean="0"/>
            <a:t>. </a:t>
          </a:r>
          <a:endParaRPr lang="es-EC" sz="1800" kern="1200" dirty="0"/>
        </a:p>
      </dsp:txBody>
      <dsp:txXfrm>
        <a:off x="3447461" y="3736"/>
        <a:ext cx="2529205" cy="1259867"/>
      </dsp:txXfrm>
    </dsp:sp>
    <dsp:sp modelId="{D2F1B742-4F9A-4292-8FAC-1ED1C6B5057B}">
      <dsp:nvSpPr>
        <dsp:cNvPr id="0" name=""/>
        <dsp:cNvSpPr/>
      </dsp:nvSpPr>
      <dsp:spPr>
        <a:xfrm>
          <a:off x="2910827" y="2330767"/>
          <a:ext cx="452349" cy="91440"/>
        </a:xfrm>
        <a:custGeom>
          <a:avLst/>
          <a:gdLst/>
          <a:ahLst/>
          <a:cxnLst/>
          <a:rect l="0" t="0" r="0" b="0"/>
          <a:pathLst>
            <a:path>
              <a:moveTo>
                <a:pt x="0" y="45720"/>
              </a:moveTo>
              <a:lnTo>
                <a:pt x="452349" y="45720"/>
              </a:lnTo>
            </a:path>
          </a:pathLst>
        </a:custGeom>
        <a:noFill/>
        <a:ln w="9525" cap="flat" cmpd="sng" algn="ctr">
          <a:solidFill>
            <a:schemeClr val="accent1">
              <a:shade val="90000"/>
              <a:hueOff val="408012"/>
              <a:satOff val="-5390"/>
              <a:lumOff val="26565"/>
              <a:alphaOff val="0"/>
            </a:scheme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s-EC" sz="1800" kern="1200"/>
        </a:p>
      </dsp:txBody>
      <dsp:txXfrm>
        <a:off x="3124928" y="2374070"/>
        <a:ext cx="24147" cy="4834"/>
      </dsp:txXfrm>
    </dsp:sp>
    <dsp:sp modelId="{2D6FBBD1-B221-470E-A949-1A83B1371F37}">
      <dsp:nvSpPr>
        <dsp:cNvPr id="0" name=""/>
        <dsp:cNvSpPr/>
      </dsp:nvSpPr>
      <dsp:spPr>
        <a:xfrm>
          <a:off x="812847" y="1746553"/>
          <a:ext cx="2099779" cy="1259867"/>
        </a:xfrm>
        <a:prstGeom prst="rect">
          <a:avLst/>
        </a:prstGeom>
        <a:solidFill>
          <a:srgbClr val="CCFFCC"/>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C" sz="1800" b="0" kern="1200" dirty="0" smtClean="0">
              <a:hlinkClick xmlns:r="http://schemas.openxmlformats.org/officeDocument/2006/relationships" r:id="" action="ppaction://hlinksldjump"/>
            </a:rPr>
            <a:t>Determinar la cantidad de nitrógeno fijado por árbol</a:t>
          </a:r>
          <a:endParaRPr lang="es-EC" sz="1800" b="0" kern="1200" dirty="0"/>
        </a:p>
      </dsp:txBody>
      <dsp:txXfrm>
        <a:off x="812847" y="1746553"/>
        <a:ext cx="2099779" cy="1259867"/>
      </dsp:txXfrm>
    </dsp:sp>
    <dsp:sp modelId="{B34A5D7A-056F-4EBD-AEC1-B372E5918571}">
      <dsp:nvSpPr>
        <dsp:cNvPr id="0" name=""/>
        <dsp:cNvSpPr/>
      </dsp:nvSpPr>
      <dsp:spPr>
        <a:xfrm>
          <a:off x="2043738" y="3004621"/>
          <a:ext cx="2401728" cy="275249"/>
        </a:xfrm>
        <a:custGeom>
          <a:avLst/>
          <a:gdLst/>
          <a:ahLst/>
          <a:cxnLst/>
          <a:rect l="0" t="0" r="0" b="0"/>
          <a:pathLst>
            <a:path>
              <a:moveTo>
                <a:pt x="2401728" y="0"/>
              </a:moveTo>
              <a:lnTo>
                <a:pt x="2401728" y="154724"/>
              </a:lnTo>
              <a:lnTo>
                <a:pt x="0" y="154724"/>
              </a:lnTo>
              <a:lnTo>
                <a:pt x="0" y="275249"/>
              </a:lnTo>
            </a:path>
          </a:pathLst>
        </a:custGeom>
        <a:noFill/>
        <a:ln w="9525" cap="flat" cmpd="sng" algn="ctr">
          <a:solidFill>
            <a:schemeClr val="accent1">
              <a:shade val="90000"/>
              <a:hueOff val="408012"/>
              <a:satOff val="-5390"/>
              <a:lumOff val="26565"/>
              <a:alphaOff val="0"/>
            </a:scheme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184074" y="3139829"/>
        <a:ext cx="121056" cy="4834"/>
      </dsp:txXfrm>
    </dsp:sp>
    <dsp:sp modelId="{AFC27FFD-51A2-4BF9-8E32-E39CF1E49490}">
      <dsp:nvSpPr>
        <dsp:cNvPr id="0" name=""/>
        <dsp:cNvSpPr/>
      </dsp:nvSpPr>
      <dsp:spPr>
        <a:xfrm>
          <a:off x="3395576" y="1746553"/>
          <a:ext cx="2099779" cy="1259867"/>
        </a:xfrm>
        <a:prstGeom prst="rect">
          <a:avLst/>
        </a:prstGeom>
        <a:solidFill>
          <a:srgbClr val="CCFFCC"/>
        </a:solidFill>
        <a:ln>
          <a:solidFill>
            <a:schemeClr val="accent1"/>
          </a:solid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C" sz="1600" b="0" kern="1200" dirty="0" smtClean="0">
              <a:hlinkClick xmlns:r="http://schemas.openxmlformats.org/officeDocument/2006/relationships" r:id="" action="ppaction://hlinksldjump"/>
            </a:rPr>
            <a:t>Determinación de características físicas y organolépticas de nódulos de raíces</a:t>
          </a:r>
          <a:endParaRPr lang="es-EC" sz="1600" b="0" kern="1200" dirty="0"/>
        </a:p>
      </dsp:txBody>
      <dsp:txXfrm>
        <a:off x="3395576" y="1746553"/>
        <a:ext cx="2099779" cy="1259867"/>
      </dsp:txXfrm>
    </dsp:sp>
    <dsp:sp modelId="{1E6DA35A-9A5D-4CC5-A3B4-1019028CBF24}">
      <dsp:nvSpPr>
        <dsp:cNvPr id="0" name=""/>
        <dsp:cNvSpPr/>
      </dsp:nvSpPr>
      <dsp:spPr>
        <a:xfrm>
          <a:off x="3293595" y="3896485"/>
          <a:ext cx="418416" cy="91440"/>
        </a:xfrm>
        <a:custGeom>
          <a:avLst/>
          <a:gdLst/>
          <a:ahLst/>
          <a:cxnLst/>
          <a:rect l="0" t="0" r="0" b="0"/>
          <a:pathLst>
            <a:path>
              <a:moveTo>
                <a:pt x="0" y="45720"/>
              </a:moveTo>
              <a:lnTo>
                <a:pt x="418416" y="45720"/>
              </a:lnTo>
            </a:path>
          </a:pathLst>
        </a:custGeom>
        <a:noFill/>
        <a:ln w="9525" cap="flat" cmpd="sng" algn="ctr">
          <a:solidFill>
            <a:schemeClr val="accent1">
              <a:shade val="90000"/>
              <a:hueOff val="204006"/>
              <a:satOff val="-2695"/>
              <a:lumOff val="13282"/>
              <a:alphaOff val="0"/>
            </a:scheme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s-EC" sz="1800" kern="1200"/>
        </a:p>
      </dsp:txBody>
      <dsp:txXfrm>
        <a:off x="3491578" y="3939787"/>
        <a:ext cx="22450" cy="4834"/>
      </dsp:txXfrm>
    </dsp:sp>
    <dsp:sp modelId="{3392F19B-1177-499D-91FF-ED955EA0480D}">
      <dsp:nvSpPr>
        <dsp:cNvPr id="0" name=""/>
        <dsp:cNvSpPr/>
      </dsp:nvSpPr>
      <dsp:spPr>
        <a:xfrm>
          <a:off x="792080" y="3312271"/>
          <a:ext cx="2503315" cy="1259867"/>
        </a:xfrm>
        <a:prstGeom prst="rect">
          <a:avLst/>
        </a:prstGeom>
        <a:solidFill>
          <a:srgbClr val="CCFFCC"/>
        </a:solidFill>
        <a:ln>
          <a:solidFill>
            <a:schemeClr val="accent1"/>
          </a:solid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C" sz="1800" kern="1200" dirty="0" smtClean="0">
              <a:hlinkClick xmlns:r="http://schemas.openxmlformats.org/officeDocument/2006/relationships" r:id="" action="ppaction://hlinksldjump"/>
            </a:rPr>
            <a:t>Determinar el agente que provoca la </a:t>
          </a:r>
          <a:r>
            <a:rPr lang="es-EC" sz="1800" kern="1200" dirty="0" err="1" smtClean="0">
              <a:hlinkClick xmlns:r="http://schemas.openxmlformats.org/officeDocument/2006/relationships" r:id="" action="ppaction://hlinksldjump"/>
            </a:rPr>
            <a:t>nodulación</a:t>
          </a:r>
          <a:r>
            <a:rPr lang="es-EC" sz="1800" kern="1200" dirty="0" smtClean="0">
              <a:hlinkClick xmlns:r="http://schemas.openxmlformats.org/officeDocument/2006/relationships" r:id="" action="ppaction://hlinksldjump"/>
            </a:rPr>
            <a:t> para la fijación biológica</a:t>
          </a:r>
          <a:endParaRPr lang="es-EC" sz="1800" b="0" kern="1200" dirty="0"/>
        </a:p>
      </dsp:txBody>
      <dsp:txXfrm>
        <a:off x="792080" y="3312271"/>
        <a:ext cx="2503315" cy="1259867"/>
      </dsp:txXfrm>
    </dsp:sp>
    <dsp:sp modelId="{4DC5BC64-5B87-43B4-B5D2-3B6E2DEFBE01}">
      <dsp:nvSpPr>
        <dsp:cNvPr id="0" name=""/>
        <dsp:cNvSpPr/>
      </dsp:nvSpPr>
      <dsp:spPr>
        <a:xfrm>
          <a:off x="3744412" y="3312271"/>
          <a:ext cx="2099779" cy="1259867"/>
        </a:xfrm>
        <a:prstGeom prst="rect">
          <a:avLst/>
        </a:prstGeom>
        <a:solidFill>
          <a:srgbClr val="CCFFCC"/>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C" sz="1800" b="1" kern="1200" dirty="0" smtClean="0">
              <a:hlinkClick xmlns:r="http://schemas.openxmlformats.org/officeDocument/2006/relationships" r:id="" action="ppaction://hlinksldjump"/>
            </a:rPr>
            <a:t>Análisis estadístico</a:t>
          </a:r>
          <a:endParaRPr lang="es-EC" sz="1800" kern="1200" dirty="0"/>
        </a:p>
      </dsp:txBody>
      <dsp:txXfrm>
        <a:off x="3744412" y="3312271"/>
        <a:ext cx="2099779" cy="125986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C475EF-03A4-4BBA-A544-45DA84DBCF87}" type="datetimeFigureOut">
              <a:rPr lang="es-EC" smtClean="0"/>
              <a:t>22/2/2018</a:t>
            </a:fld>
            <a:endParaRPr lang="es-EC"/>
          </a:p>
        </p:txBody>
      </p:sp>
      <p:sp>
        <p:nvSpPr>
          <p:cNvPr id="4" name="Marcador de imagen de diapositiva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C89600-DDC3-4D53-819A-BE63A1616D59}" type="slidenum">
              <a:rPr lang="es-EC" smtClean="0"/>
              <a:t>‹Nº›</a:t>
            </a:fld>
            <a:endParaRPr lang="es-EC"/>
          </a:p>
        </p:txBody>
      </p:sp>
    </p:spTree>
    <p:extLst>
      <p:ext uri="{BB962C8B-B14F-4D97-AF65-F5344CB8AC3E}">
        <p14:creationId xmlns:p14="http://schemas.microsoft.com/office/powerpoint/2010/main" val="2397399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2EC89600-DDC3-4D53-819A-BE63A1616D59}" type="slidenum">
              <a:rPr lang="es-EC" smtClean="0"/>
              <a:t>22</a:t>
            </a:fld>
            <a:endParaRPr lang="es-EC"/>
          </a:p>
        </p:txBody>
      </p:sp>
    </p:spTree>
    <p:extLst>
      <p:ext uri="{BB962C8B-B14F-4D97-AF65-F5344CB8AC3E}">
        <p14:creationId xmlns:p14="http://schemas.microsoft.com/office/powerpoint/2010/main" val="3130782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775356"/>
            <a:ext cx="7772400" cy="1225021"/>
          </a:xfrm>
          <a:prstGeom prst="rect">
            <a:avLst/>
          </a:prstGeo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238500"/>
            <a:ext cx="6400800" cy="14605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C"/>
          </a:p>
        </p:txBody>
      </p:sp>
    </p:spTree>
  </p:cSld>
  <p:clrMapOvr>
    <a:masterClrMapping/>
  </p:clrMapOvr>
  <p:transition>
    <p:checke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864"/>
            <a:ext cx="8229600" cy="952500"/>
          </a:xfrm>
          <a:prstGeom prst="rect">
            <a:avLst/>
          </a:prstGeom>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1333501"/>
            <a:ext cx="8229600" cy="3771636"/>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cSld>
  <p:clrMapOvr>
    <a:masterClrMapping/>
  </p:clrMapOvr>
  <p:transition>
    <p:checke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28867"/>
            <a:ext cx="2057400" cy="4876271"/>
          </a:xfrm>
          <a:prstGeom prst="rect">
            <a:avLst/>
          </a:prstGeo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28867"/>
            <a:ext cx="6019800" cy="4876271"/>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cSld>
  <p:clrMapOvr>
    <a:masterClrMapping/>
  </p:clrMapOvr>
  <p:transition>
    <p:checke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864"/>
            <a:ext cx="8229600" cy="952500"/>
          </a:xfrm>
          <a:prstGeom prst="rect">
            <a:avLst/>
          </a:prstGeom>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a:xfrm>
            <a:off x="457200" y="1333501"/>
            <a:ext cx="8229600" cy="3771636"/>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cSld>
  <p:clrMapOvr>
    <a:masterClrMapping/>
  </p:clrMapOvr>
  <p:transition>
    <p:checke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672418"/>
            <a:ext cx="7772400" cy="1135062"/>
          </a:xfrm>
          <a:prstGeom prst="rect">
            <a:avLst/>
          </a:prstGeo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422261"/>
            <a:ext cx="7772400" cy="1250156"/>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transition>
    <p:checke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864"/>
            <a:ext cx="8229600" cy="952500"/>
          </a:xfrm>
          <a:prstGeom prst="rect">
            <a:avLst/>
          </a:prstGeom>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333501"/>
            <a:ext cx="4038600" cy="377163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333501"/>
            <a:ext cx="4038600" cy="377163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cSld>
  <p:clrMapOvr>
    <a:masterClrMapping/>
  </p:clrMapOvr>
  <p:transition>
    <p:checke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864"/>
            <a:ext cx="8229600" cy="952500"/>
          </a:xfrm>
          <a:prstGeom prst="rect">
            <a:avLst/>
          </a:prstGeom>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279261"/>
            <a:ext cx="4040188" cy="53313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1812396"/>
            <a:ext cx="4040188" cy="329274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9" y="1279261"/>
            <a:ext cx="4041775" cy="53313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9" y="1812396"/>
            <a:ext cx="4041775" cy="329274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cSld>
  <p:clrMapOvr>
    <a:masterClrMapping/>
  </p:clrMapOvr>
  <p:transition>
    <p:checke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864"/>
            <a:ext cx="8229600" cy="952500"/>
          </a:xfrm>
          <a:prstGeom prst="rect">
            <a:avLst/>
          </a:prstGeom>
        </p:spPr>
        <p:txBody>
          <a:bodyPr/>
          <a:lstStyle/>
          <a:p>
            <a:r>
              <a:rPr lang="es-ES" smtClean="0"/>
              <a:t>Haga clic para modificar el estilo de título del patrón</a:t>
            </a:r>
            <a:endParaRPr lang="es-EC"/>
          </a:p>
        </p:txBody>
      </p:sp>
    </p:spTree>
  </p:cSld>
  <p:clrMapOvr>
    <a:masterClrMapping/>
  </p:clrMapOvr>
  <p:transition>
    <p:checke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transition>
    <p:checke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2" y="227541"/>
            <a:ext cx="3008313" cy="968376"/>
          </a:xfrm>
          <a:prstGeom prst="rect">
            <a:avLst/>
          </a:prstGeo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27544"/>
            <a:ext cx="5111750" cy="4877594"/>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2" y="1195919"/>
            <a:ext cx="3008313" cy="390921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transition>
    <p:checke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000500"/>
            <a:ext cx="5486400" cy="472282"/>
          </a:xfrm>
          <a:prstGeom prst="rect">
            <a:avLst/>
          </a:prstGeo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510646"/>
            <a:ext cx="5486400" cy="3429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EC"/>
          </a:p>
        </p:txBody>
      </p:sp>
      <p:sp>
        <p:nvSpPr>
          <p:cNvPr id="4" name="3 Marcador de texto"/>
          <p:cNvSpPr>
            <a:spLocks noGrp="1"/>
          </p:cNvSpPr>
          <p:nvPr>
            <p:ph type="body" sz="half" idx="2"/>
          </p:nvPr>
        </p:nvSpPr>
        <p:spPr>
          <a:xfrm>
            <a:off x="1792288" y="4472783"/>
            <a:ext cx="5486400" cy="67071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transition>
    <p:checke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45" name="Picture 21" descr="cvbtrhghg"/>
          <p:cNvPicPr>
            <a:picLocks noChangeAspect="1" noChangeArrowheads="1"/>
          </p:cNvPicPr>
          <p:nvPr/>
        </p:nvPicPr>
        <p:blipFill>
          <a:blip r:embed="rId13" cstate="print"/>
          <a:srcRect/>
          <a:stretch>
            <a:fillRect/>
          </a:stretch>
        </p:blipFill>
        <p:spPr bwMode="auto">
          <a:xfrm>
            <a:off x="0" y="0"/>
            <a:ext cx="9144000" cy="5715000"/>
          </a:xfrm>
          <a:prstGeom prst="rect">
            <a:avLst/>
          </a:prstGeom>
          <a:noFill/>
        </p:spPr>
      </p:pic>
      <p:sp>
        <p:nvSpPr>
          <p:cNvPr id="1032" name="Text Box 8"/>
          <p:cNvSpPr txBox="1">
            <a:spLocks noChangeArrowheads="1"/>
          </p:cNvSpPr>
          <p:nvPr/>
        </p:nvSpPr>
        <p:spPr bwMode="auto">
          <a:xfrm>
            <a:off x="7962903" y="5312833"/>
            <a:ext cx="1205779" cy="369332"/>
          </a:xfrm>
          <a:prstGeom prst="rect">
            <a:avLst/>
          </a:prstGeom>
          <a:noFill/>
          <a:ln w="9525">
            <a:noFill/>
            <a:miter lim="800000"/>
            <a:headEnd/>
            <a:tailEnd/>
          </a:ln>
          <a:effectLst/>
        </p:spPr>
        <p:txBody>
          <a:bodyPr wrap="none">
            <a:spAutoFit/>
          </a:bodyPr>
          <a:lstStyle/>
          <a:p>
            <a:r>
              <a:rPr lang="fr-FR" b="1">
                <a:solidFill>
                  <a:srgbClr val="396115"/>
                </a:solidFill>
              </a:rPr>
              <a:t>Page </a:t>
            </a:r>
            <a:fld id="{06210F77-BB3D-440B-8E3D-7344145806A9}" type="slidenum">
              <a:rPr lang="fr-FR" b="1">
                <a:solidFill>
                  <a:srgbClr val="396115"/>
                </a:solidFill>
              </a:rPr>
              <a:pPr/>
              <a:t>‹Nº›</a:t>
            </a:fld>
            <a:endParaRPr lang="fr-FR" b="1">
              <a:solidFill>
                <a:srgbClr val="396115"/>
              </a:solidFill>
            </a:endParaRPr>
          </a:p>
        </p:txBody>
      </p:sp>
    </p:spTree>
  </p:cSld>
  <p:clrMap bg1="dk2" tx1="lt1" bg2="dk1"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ransition>
    <p:checker/>
  </p:transition>
  <p:timing>
    <p:tnLst>
      <p:par>
        <p:cTn id="1" dur="indefinite" restart="never" nodeType="tmRoot"/>
      </p:par>
    </p:tnLst>
  </p:timing>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slide" Target="slide6.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slide" Target="slide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 Target="slide6.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 Target="slide6.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slide" Target="slide6.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6 Rectángulo"/>
          <p:cNvSpPr/>
          <p:nvPr/>
        </p:nvSpPr>
        <p:spPr>
          <a:xfrm>
            <a:off x="0" y="0"/>
            <a:ext cx="2195736" cy="5715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chemeClr val="tx1"/>
              </a:solidFill>
            </a:endParaRPr>
          </a:p>
        </p:txBody>
      </p:sp>
      <p:pic>
        <p:nvPicPr>
          <p:cNvPr id="4" name="Imagen 3"/>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3" name="2 Subtítulo"/>
          <p:cNvSpPr>
            <a:spLocks noGrp="1"/>
          </p:cNvSpPr>
          <p:nvPr>
            <p:ph type="subTitle" idx="1"/>
          </p:nvPr>
        </p:nvSpPr>
        <p:spPr>
          <a:xfrm>
            <a:off x="1403648" y="3937620"/>
            <a:ext cx="6400800" cy="1460500"/>
          </a:xfrm>
        </p:spPr>
        <p:txBody>
          <a:bodyPr/>
          <a:lstStyle/>
          <a:p>
            <a:r>
              <a:rPr lang="es-EC" sz="1600" b="1" dirty="0">
                <a:solidFill>
                  <a:schemeClr val="bg2"/>
                </a:solidFill>
                <a:effectLst>
                  <a:outerShdw blurRad="50800" dist="38100" dir="18900000" algn="bl" rotWithShape="0">
                    <a:prstClr val="black">
                      <a:alpha val="40000"/>
                    </a:prstClr>
                  </a:outerShdw>
                </a:effectLst>
                <a:latin typeface="+mn-lt"/>
                <a:ea typeface="+mn-ea"/>
                <a:cs typeface="+mn-cs"/>
              </a:rPr>
              <a:t>AUTOR</a:t>
            </a:r>
            <a:endParaRPr lang="es-EC" sz="1600" dirty="0">
              <a:solidFill>
                <a:schemeClr val="bg2"/>
              </a:solidFill>
              <a:effectLst>
                <a:outerShdw blurRad="50800" dist="38100" dir="18900000" algn="bl" rotWithShape="0">
                  <a:prstClr val="black">
                    <a:alpha val="40000"/>
                  </a:prstClr>
                </a:outerShdw>
              </a:effectLst>
              <a:latin typeface="+mn-lt"/>
              <a:ea typeface="+mn-ea"/>
              <a:cs typeface="+mn-cs"/>
            </a:endParaRPr>
          </a:p>
          <a:p>
            <a:r>
              <a:rPr lang="es-EC" sz="1600" dirty="0">
                <a:solidFill>
                  <a:schemeClr val="bg2"/>
                </a:solidFill>
                <a:effectLst>
                  <a:outerShdw blurRad="50800" dist="38100" dir="18900000" algn="bl" rotWithShape="0">
                    <a:prstClr val="black">
                      <a:alpha val="40000"/>
                    </a:prstClr>
                  </a:outerShdw>
                </a:effectLst>
              </a:rPr>
              <a:t>Farinango León Fausto Cristóbal</a:t>
            </a:r>
          </a:p>
          <a:p>
            <a:r>
              <a:rPr lang="es-EC" sz="1600" b="1" dirty="0">
                <a:solidFill>
                  <a:schemeClr val="bg2"/>
                </a:solidFill>
                <a:effectLst>
                  <a:outerShdw blurRad="50800" dist="38100" dir="18900000" algn="bl" rotWithShape="0">
                    <a:prstClr val="black">
                      <a:alpha val="40000"/>
                    </a:prstClr>
                  </a:outerShdw>
                </a:effectLst>
                <a:latin typeface="+mn-lt"/>
                <a:ea typeface="+mn-ea"/>
                <a:cs typeface="+mn-cs"/>
              </a:rPr>
              <a:t> </a:t>
            </a:r>
            <a:endParaRPr lang="es-EC" sz="1600" dirty="0">
              <a:solidFill>
                <a:schemeClr val="bg2"/>
              </a:solidFill>
              <a:effectLst>
                <a:outerShdw blurRad="50800" dist="38100" dir="18900000" algn="bl" rotWithShape="0">
                  <a:prstClr val="black">
                    <a:alpha val="40000"/>
                  </a:prstClr>
                </a:outerShdw>
              </a:effectLst>
              <a:latin typeface="+mn-lt"/>
              <a:ea typeface="+mn-ea"/>
              <a:cs typeface="+mn-cs"/>
            </a:endParaRPr>
          </a:p>
          <a:p>
            <a:r>
              <a:rPr lang="es-EC" sz="1600" b="1" dirty="0" smtClean="0">
                <a:solidFill>
                  <a:schemeClr val="bg2"/>
                </a:solidFill>
                <a:effectLst>
                  <a:outerShdw blurRad="50800" dist="38100" dir="18900000" algn="bl" rotWithShape="0">
                    <a:prstClr val="black">
                      <a:alpha val="40000"/>
                    </a:prstClr>
                  </a:outerShdw>
                </a:effectLst>
                <a:latin typeface="+mn-lt"/>
                <a:ea typeface="+mn-ea"/>
                <a:cs typeface="+mn-cs"/>
              </a:rPr>
              <a:t>DIRECTORA</a:t>
            </a:r>
            <a:endParaRPr lang="es-EC" sz="1600" dirty="0">
              <a:solidFill>
                <a:schemeClr val="bg2"/>
              </a:solidFill>
              <a:effectLst>
                <a:outerShdw blurRad="50800" dist="38100" dir="18900000" algn="bl" rotWithShape="0">
                  <a:prstClr val="black">
                    <a:alpha val="40000"/>
                  </a:prstClr>
                </a:outerShdw>
              </a:effectLst>
              <a:latin typeface="+mn-lt"/>
              <a:ea typeface="+mn-ea"/>
              <a:cs typeface="+mn-cs"/>
            </a:endParaRPr>
          </a:p>
          <a:p>
            <a:r>
              <a:rPr lang="es-EC" sz="1600" dirty="0">
                <a:solidFill>
                  <a:schemeClr val="bg2"/>
                </a:solidFill>
                <a:effectLst>
                  <a:outerShdw blurRad="50800" dist="38100" dir="18900000" algn="bl" rotWithShape="0">
                    <a:prstClr val="black">
                      <a:alpha val="40000"/>
                    </a:prstClr>
                  </a:outerShdw>
                </a:effectLst>
              </a:rPr>
              <a:t>Ing. María Isabel Vizcaíno Pantoja, Esp</a:t>
            </a:r>
            <a:r>
              <a:rPr lang="es-EC" sz="1600" dirty="0" smtClean="0">
                <a:solidFill>
                  <a:schemeClr val="bg2"/>
                </a:solidFill>
                <a:effectLst>
                  <a:outerShdw blurRad="50800" dist="38100" dir="18900000" algn="bl" rotWithShape="0">
                    <a:prstClr val="black">
                      <a:alpha val="40000"/>
                    </a:prstClr>
                  </a:outerShdw>
                </a:effectLst>
              </a:rPr>
              <a:t>.</a:t>
            </a:r>
            <a:endParaRPr lang="es-EC" sz="1600" dirty="0" smtClean="0">
              <a:solidFill>
                <a:schemeClr val="bg2"/>
              </a:solidFill>
              <a:effectLst>
                <a:outerShdw blurRad="50800" dist="38100" dir="18900000" algn="bl" rotWithShape="0">
                  <a:prstClr val="black">
                    <a:alpha val="40000"/>
                  </a:prstClr>
                </a:outerShdw>
              </a:effectLst>
              <a:latin typeface="+mn-lt"/>
              <a:ea typeface="+mn-ea"/>
              <a:cs typeface="+mn-cs"/>
            </a:endParaRPr>
          </a:p>
          <a:p>
            <a:endParaRPr lang="es-EC" sz="1600" dirty="0">
              <a:solidFill>
                <a:schemeClr val="bg2"/>
              </a:solidFill>
              <a:effectLst>
                <a:outerShdw blurRad="50800" dist="38100" dir="18900000" algn="bl" rotWithShape="0">
                  <a:prstClr val="black">
                    <a:alpha val="40000"/>
                  </a:prstClr>
                </a:outerShdw>
              </a:effectLst>
            </a:endParaRPr>
          </a:p>
        </p:txBody>
      </p:sp>
      <p:pic>
        <p:nvPicPr>
          <p:cNvPr id="1026" name="Picture 2" descr="C:\Users\ximena\Downloads\1909488_948542951860830_4408483263377310483_o.jpg"/>
          <p:cNvPicPr>
            <a:picLocks noChangeAspect="1" noChangeArrowheads="1"/>
          </p:cNvPicPr>
          <p:nvPr/>
        </p:nvPicPr>
        <p:blipFill>
          <a:blip r:embed="rId4" cstate="print"/>
          <a:srcRect/>
          <a:stretch>
            <a:fillRect/>
          </a:stretch>
        </p:blipFill>
        <p:spPr bwMode="auto">
          <a:xfrm>
            <a:off x="8279909" y="0"/>
            <a:ext cx="864091" cy="841276"/>
          </a:xfrm>
          <a:prstGeom prst="rect">
            <a:avLst/>
          </a:prstGeom>
          <a:noFill/>
        </p:spPr>
      </p:pic>
      <p:pic>
        <p:nvPicPr>
          <p:cNvPr id="5" name="4 Image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855912" cy="823965"/>
          </a:xfrm>
          <a:prstGeom prst="rect">
            <a:avLst/>
          </a:prstGeom>
          <a:noFill/>
        </p:spPr>
      </p:pic>
      <p:sp>
        <p:nvSpPr>
          <p:cNvPr id="8" name="7 Rectángulo redondeado"/>
          <p:cNvSpPr/>
          <p:nvPr/>
        </p:nvSpPr>
        <p:spPr>
          <a:xfrm>
            <a:off x="971600" y="841276"/>
            <a:ext cx="7272808" cy="2664296"/>
          </a:xfrm>
          <a:prstGeom prst="roundRect">
            <a:avLst>
              <a:gd name="adj" fmla="val 24467"/>
            </a:avLst>
          </a:prstGeom>
          <a:solidFill>
            <a:srgbClr val="00B0F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1 Título"/>
          <p:cNvSpPr>
            <a:spLocks noGrp="1"/>
          </p:cNvSpPr>
          <p:nvPr>
            <p:ph type="ctrTitle"/>
          </p:nvPr>
        </p:nvSpPr>
        <p:spPr>
          <a:xfrm>
            <a:off x="899592" y="841276"/>
            <a:ext cx="7416824" cy="2736304"/>
          </a:xfrm>
        </p:spPr>
        <p:txBody>
          <a:bodyPr/>
          <a:lstStyle/>
          <a:p>
            <a:r>
              <a:rPr lang="es-EC" sz="3600" b="1" dirty="0">
                <a:solidFill>
                  <a:schemeClr val="bg2"/>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Fijación de nitrógeno en nódulos de raíces de </a:t>
            </a:r>
            <a:r>
              <a:rPr lang="es-EC" sz="3600" b="1" i="1" dirty="0" err="1">
                <a:solidFill>
                  <a:schemeClr val="bg2"/>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Alnus</a:t>
            </a:r>
            <a:r>
              <a:rPr lang="es-EC" sz="3600" b="1" i="1" dirty="0">
                <a:solidFill>
                  <a:schemeClr val="bg2"/>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 </a:t>
            </a:r>
            <a:r>
              <a:rPr lang="es-EC" sz="3600" b="1" i="1" dirty="0" err="1">
                <a:solidFill>
                  <a:schemeClr val="bg2"/>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nepalensis</a:t>
            </a:r>
            <a:r>
              <a:rPr lang="es-EC" sz="3600" b="1" i="1" dirty="0">
                <a:solidFill>
                  <a:schemeClr val="bg2"/>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 </a:t>
            </a:r>
            <a:r>
              <a:rPr lang="es-EC" sz="3600" b="1" dirty="0">
                <a:solidFill>
                  <a:schemeClr val="bg2"/>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D. Don en linderos a diferentes edades en la zona de </a:t>
            </a:r>
            <a:r>
              <a:rPr lang="es-EC" sz="3600" b="1" dirty="0" err="1">
                <a:solidFill>
                  <a:schemeClr val="bg2"/>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Intag</a:t>
            </a:r>
            <a:r>
              <a:rPr lang="es-EC" sz="3600" b="1" dirty="0">
                <a:solidFill>
                  <a:schemeClr val="bg2"/>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 Noroccidente del Ecuador</a:t>
            </a:r>
          </a:p>
        </p:txBody>
      </p:sp>
    </p:spTree>
  </p:cSld>
  <p:clrMapOvr>
    <a:masterClrMapping/>
  </p:clrMapOvr>
  <p:transition>
    <p:checke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p:cNvSpPr/>
          <p:nvPr/>
        </p:nvSpPr>
        <p:spPr>
          <a:xfrm>
            <a:off x="683568" y="553244"/>
            <a:ext cx="1512168" cy="51617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chemeClr val="tx1"/>
              </a:solidFill>
            </a:endParaRPr>
          </a:p>
        </p:txBody>
      </p:sp>
      <p:sp>
        <p:nvSpPr>
          <p:cNvPr id="3" name="2 Marcador de contenido"/>
          <p:cNvSpPr>
            <a:spLocks noGrp="1"/>
          </p:cNvSpPr>
          <p:nvPr>
            <p:ph idx="1"/>
          </p:nvPr>
        </p:nvSpPr>
        <p:spPr>
          <a:xfrm>
            <a:off x="683568" y="0"/>
            <a:ext cx="8460432" cy="553244"/>
          </a:xfrm>
          <a:solidFill>
            <a:schemeClr val="tx1"/>
          </a:solidFill>
        </p:spPr>
        <p:txBody>
          <a:bodyPr/>
          <a:lstStyle/>
          <a:p>
            <a:pPr marL="0" indent="0" algn="ctr">
              <a:buNone/>
            </a:pPr>
            <a:r>
              <a:rPr lang="es-ES" sz="2800" dirty="0" smtClean="0">
                <a:solidFill>
                  <a:schemeClr val="bg2"/>
                </a:solidFill>
                <a:effectLst>
                  <a:outerShdw blurRad="38100" dist="38100" dir="2700000" algn="tl">
                    <a:srgbClr val="000000">
                      <a:alpha val="43137"/>
                    </a:srgbClr>
                  </a:outerShdw>
                </a:effectLst>
              </a:rPr>
              <a:t>Diámetro de Copa </a:t>
            </a:r>
            <a:endParaRPr lang="es-EC" sz="2800" dirty="0">
              <a:solidFill>
                <a:schemeClr val="bg2"/>
              </a:solidFill>
              <a:effectLst>
                <a:outerShdw blurRad="38100" dist="38100" dir="2700000" algn="tl">
                  <a:srgbClr val="000000">
                    <a:alpha val="43137"/>
                  </a:srgbClr>
                </a:outerShdw>
              </a:effectLst>
            </a:endParaRPr>
          </a:p>
        </p:txBody>
      </p:sp>
      <p:sp>
        <p:nvSpPr>
          <p:cNvPr id="2" name="1 Título"/>
          <p:cNvSpPr>
            <a:spLocks noGrp="1"/>
          </p:cNvSpPr>
          <p:nvPr>
            <p:ph type="title"/>
          </p:nvPr>
        </p:nvSpPr>
        <p:spPr>
          <a:xfrm rot="16200000">
            <a:off x="-2515716" y="2515716"/>
            <a:ext cx="5715000" cy="683568"/>
          </a:xfrm>
          <a:solidFill>
            <a:schemeClr val="accent1">
              <a:lumMod val="20000"/>
              <a:lumOff val="80000"/>
            </a:schemeClr>
          </a:solidFill>
        </p:spPr>
        <p:txBody>
          <a:bodyPr/>
          <a:lstStyle/>
          <a:p>
            <a:r>
              <a:rPr lang="es-EC" sz="4000" b="1" dirty="0" smtClean="0">
                <a:solidFill>
                  <a:srgbClr val="006600"/>
                </a:solidFill>
              </a:rPr>
              <a:t>RESULTADOS</a:t>
            </a:r>
            <a:endParaRPr lang="es-EC" sz="4000" b="1" dirty="0">
              <a:solidFill>
                <a:srgbClr val="006600"/>
              </a:solidFill>
            </a:endParaRPr>
          </a:p>
        </p:txBody>
      </p:sp>
      <p:pic>
        <p:nvPicPr>
          <p:cNvPr id="18" name="Imagen 17"/>
          <p:cNvPicPr>
            <a:picLocks noChangeAspect="1"/>
          </p:cNvPicPr>
          <p:nvPr/>
        </p:nvPicPr>
        <p:blipFill>
          <a:blip r:embed="rId2"/>
          <a:stretch>
            <a:fillRect/>
          </a:stretch>
        </p:blipFill>
        <p:spPr>
          <a:xfrm>
            <a:off x="683567" y="703402"/>
            <a:ext cx="8460433" cy="5011597"/>
          </a:xfrm>
          <a:prstGeom prst="rect">
            <a:avLst/>
          </a:prstGeom>
        </p:spPr>
      </p:pic>
    </p:spTree>
  </p:cSld>
  <p:clrMapOvr>
    <a:masterClrMapping/>
  </p:clrMapOvr>
  <p:transition>
    <p:check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p:cNvSpPr/>
          <p:nvPr/>
        </p:nvSpPr>
        <p:spPr>
          <a:xfrm>
            <a:off x="683568" y="553244"/>
            <a:ext cx="1512168" cy="51617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chemeClr val="tx1"/>
              </a:solidFill>
            </a:endParaRPr>
          </a:p>
        </p:txBody>
      </p:sp>
      <p:sp>
        <p:nvSpPr>
          <p:cNvPr id="3" name="2 Marcador de contenido"/>
          <p:cNvSpPr>
            <a:spLocks noGrp="1"/>
          </p:cNvSpPr>
          <p:nvPr>
            <p:ph idx="1"/>
          </p:nvPr>
        </p:nvSpPr>
        <p:spPr>
          <a:xfrm>
            <a:off x="611560" y="0"/>
            <a:ext cx="8532440" cy="697260"/>
          </a:xfrm>
          <a:solidFill>
            <a:schemeClr val="tx1"/>
          </a:solidFill>
        </p:spPr>
        <p:txBody>
          <a:bodyPr/>
          <a:lstStyle/>
          <a:p>
            <a:pPr marL="0" indent="0" algn="ctr">
              <a:buNone/>
            </a:pPr>
            <a:r>
              <a:rPr lang="es-EC" sz="2000" dirty="0" smtClean="0">
                <a:solidFill>
                  <a:schemeClr val="bg2"/>
                </a:solidFill>
                <a:effectLst>
                  <a:outerShdw blurRad="38100" dist="38100" dir="2700000" algn="tl">
                    <a:srgbClr val="000000">
                      <a:alpha val="43137"/>
                    </a:srgbClr>
                  </a:outerShdw>
                </a:effectLst>
              </a:rPr>
              <a:t>Área Radicular</a:t>
            </a:r>
            <a:endParaRPr lang="es-EC" sz="2000" i="1" dirty="0" smtClean="0">
              <a:solidFill>
                <a:schemeClr val="bg2"/>
              </a:solidFill>
              <a:effectLst>
                <a:outerShdw blurRad="38100" dist="38100" dir="2700000" algn="tl">
                  <a:srgbClr val="000000">
                    <a:alpha val="43137"/>
                  </a:srgbClr>
                </a:outerShdw>
              </a:effectLst>
            </a:endParaRPr>
          </a:p>
        </p:txBody>
      </p:sp>
      <p:sp>
        <p:nvSpPr>
          <p:cNvPr id="2" name="1 Título"/>
          <p:cNvSpPr>
            <a:spLocks noGrp="1"/>
          </p:cNvSpPr>
          <p:nvPr>
            <p:ph type="title"/>
          </p:nvPr>
        </p:nvSpPr>
        <p:spPr>
          <a:xfrm rot="16200000">
            <a:off x="-2515716" y="2515716"/>
            <a:ext cx="5715000" cy="683568"/>
          </a:xfrm>
          <a:solidFill>
            <a:schemeClr val="accent1">
              <a:lumMod val="20000"/>
              <a:lumOff val="80000"/>
            </a:schemeClr>
          </a:solidFill>
        </p:spPr>
        <p:txBody>
          <a:bodyPr/>
          <a:lstStyle/>
          <a:p>
            <a:r>
              <a:rPr lang="es-EC" sz="4000" b="1" dirty="0" smtClean="0">
                <a:solidFill>
                  <a:srgbClr val="006600"/>
                </a:solidFill>
              </a:rPr>
              <a:t>RESULTADOS</a:t>
            </a:r>
            <a:endParaRPr lang="es-EC" sz="4000" b="1" dirty="0">
              <a:solidFill>
                <a:srgbClr val="006600"/>
              </a:solidFill>
            </a:endParaRPr>
          </a:p>
        </p:txBody>
      </p:sp>
      <p:pic>
        <p:nvPicPr>
          <p:cNvPr id="8" name="Imagen 7"/>
          <p:cNvPicPr>
            <a:picLocks noChangeAspect="1"/>
          </p:cNvPicPr>
          <p:nvPr/>
        </p:nvPicPr>
        <p:blipFill>
          <a:blip r:embed="rId2"/>
          <a:stretch>
            <a:fillRect/>
          </a:stretch>
        </p:blipFill>
        <p:spPr>
          <a:xfrm>
            <a:off x="683567" y="920565"/>
            <a:ext cx="8460433" cy="4794435"/>
          </a:xfrm>
          <a:prstGeom prst="rect">
            <a:avLst/>
          </a:prstGeom>
        </p:spPr>
      </p:pic>
    </p:spTree>
  </p:cSld>
  <p:clrMapOvr>
    <a:masterClrMapping/>
  </p:clrMapOvr>
  <p:transition>
    <p:check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p:cNvSpPr/>
          <p:nvPr/>
        </p:nvSpPr>
        <p:spPr>
          <a:xfrm>
            <a:off x="683567" y="539753"/>
            <a:ext cx="1512168" cy="51617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chemeClr val="tx1"/>
              </a:solidFill>
            </a:endParaRPr>
          </a:p>
        </p:txBody>
      </p:sp>
      <p:sp>
        <p:nvSpPr>
          <p:cNvPr id="3" name="2 Marcador de contenido"/>
          <p:cNvSpPr>
            <a:spLocks noGrp="1"/>
          </p:cNvSpPr>
          <p:nvPr>
            <p:ph idx="1"/>
          </p:nvPr>
        </p:nvSpPr>
        <p:spPr>
          <a:xfrm>
            <a:off x="683568" y="-1"/>
            <a:ext cx="8460432" cy="622403"/>
          </a:xfrm>
          <a:solidFill>
            <a:schemeClr val="tx1"/>
          </a:solidFill>
        </p:spPr>
        <p:txBody>
          <a:bodyPr/>
          <a:lstStyle/>
          <a:p>
            <a:pPr marL="0" indent="0" algn="ctr">
              <a:buNone/>
            </a:pPr>
            <a:r>
              <a:rPr lang="es-EC" sz="2800" dirty="0" smtClean="0">
                <a:solidFill>
                  <a:schemeClr val="bg2"/>
                </a:solidFill>
                <a:effectLst>
                  <a:outerShdw blurRad="38100" dist="38100" dir="2700000" algn="tl">
                    <a:srgbClr val="000000">
                      <a:alpha val="43137"/>
                    </a:srgbClr>
                  </a:outerShdw>
                </a:effectLst>
              </a:rPr>
              <a:t>Determinación </a:t>
            </a:r>
            <a:r>
              <a:rPr lang="es-EC" sz="2800" dirty="0">
                <a:solidFill>
                  <a:schemeClr val="bg2"/>
                </a:solidFill>
                <a:effectLst>
                  <a:outerShdw blurRad="38100" dist="38100" dir="2700000" algn="tl">
                    <a:srgbClr val="000000">
                      <a:alpha val="43137"/>
                    </a:srgbClr>
                  </a:outerShdw>
                </a:effectLst>
              </a:rPr>
              <a:t>de la cantidad de nitrógeno fijado por árbol </a:t>
            </a:r>
          </a:p>
        </p:txBody>
      </p:sp>
      <p:sp>
        <p:nvSpPr>
          <p:cNvPr id="2" name="1 Título"/>
          <p:cNvSpPr>
            <a:spLocks noGrp="1"/>
          </p:cNvSpPr>
          <p:nvPr>
            <p:ph type="title"/>
          </p:nvPr>
        </p:nvSpPr>
        <p:spPr>
          <a:xfrm rot="16200000">
            <a:off x="-2515716" y="2515716"/>
            <a:ext cx="5715000" cy="683568"/>
          </a:xfrm>
          <a:solidFill>
            <a:schemeClr val="accent1">
              <a:lumMod val="20000"/>
              <a:lumOff val="80000"/>
            </a:schemeClr>
          </a:solidFill>
        </p:spPr>
        <p:txBody>
          <a:bodyPr/>
          <a:lstStyle/>
          <a:p>
            <a:r>
              <a:rPr lang="es-EC" sz="4000" b="1" dirty="0" smtClean="0">
                <a:solidFill>
                  <a:srgbClr val="006600"/>
                </a:solidFill>
              </a:rPr>
              <a:t>RESULTADOS</a:t>
            </a:r>
            <a:endParaRPr lang="es-EC" sz="4000" b="1" dirty="0">
              <a:solidFill>
                <a:srgbClr val="006600"/>
              </a:solidFill>
            </a:endParaRPr>
          </a:p>
        </p:txBody>
      </p:sp>
      <p:pic>
        <p:nvPicPr>
          <p:cNvPr id="18" name="Imagen 17"/>
          <p:cNvPicPr>
            <a:picLocks noChangeAspect="1"/>
          </p:cNvPicPr>
          <p:nvPr/>
        </p:nvPicPr>
        <p:blipFill rotWithShape="1">
          <a:blip r:embed="rId2"/>
          <a:srcRect l="28225" t="38390" r="26393" b="15961"/>
          <a:stretch/>
        </p:blipFill>
        <p:spPr>
          <a:xfrm>
            <a:off x="1115616" y="1084985"/>
            <a:ext cx="7345022" cy="4153942"/>
          </a:xfrm>
          <a:prstGeom prst="rect">
            <a:avLst/>
          </a:prstGeom>
        </p:spPr>
      </p:pic>
    </p:spTree>
  </p:cSld>
  <p:clrMapOvr>
    <a:masterClrMapping/>
  </p:clrMapOvr>
  <p:transition>
    <p:check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p:cNvSpPr/>
          <p:nvPr/>
        </p:nvSpPr>
        <p:spPr>
          <a:xfrm>
            <a:off x="683568" y="0"/>
            <a:ext cx="1512168" cy="5715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chemeClr val="tx1"/>
              </a:solidFill>
            </a:endParaRPr>
          </a:p>
        </p:txBody>
      </p:sp>
      <p:sp>
        <p:nvSpPr>
          <p:cNvPr id="2" name="1 Título"/>
          <p:cNvSpPr>
            <a:spLocks noGrp="1"/>
          </p:cNvSpPr>
          <p:nvPr>
            <p:ph type="title" idx="4294967295"/>
          </p:nvPr>
        </p:nvSpPr>
        <p:spPr>
          <a:xfrm rot="16200000">
            <a:off x="-2516187" y="2516187"/>
            <a:ext cx="5715000" cy="682625"/>
          </a:xfrm>
          <a:prstGeom prst="rect">
            <a:avLst/>
          </a:prstGeom>
          <a:solidFill>
            <a:schemeClr val="accent1">
              <a:lumMod val="20000"/>
              <a:lumOff val="80000"/>
            </a:schemeClr>
          </a:solidFill>
        </p:spPr>
        <p:txBody>
          <a:bodyPr/>
          <a:lstStyle/>
          <a:p>
            <a:r>
              <a:rPr lang="es-EC" sz="4000" b="1" dirty="0" smtClean="0">
                <a:solidFill>
                  <a:srgbClr val="006600"/>
                </a:solidFill>
              </a:rPr>
              <a:t>RESULTADOS</a:t>
            </a:r>
            <a:endParaRPr lang="es-EC" sz="4000" b="1" dirty="0">
              <a:solidFill>
                <a:srgbClr val="006600"/>
              </a:solidFill>
            </a:endParaRPr>
          </a:p>
        </p:txBody>
      </p:sp>
      <p:pic>
        <p:nvPicPr>
          <p:cNvPr id="14" name="Imagen 13"/>
          <p:cNvPicPr>
            <a:picLocks noChangeAspect="1"/>
          </p:cNvPicPr>
          <p:nvPr/>
        </p:nvPicPr>
        <p:blipFill rotWithShape="1">
          <a:blip r:embed="rId2" cstate="print">
            <a:extLst>
              <a:ext uri="{28A0092B-C50C-407E-A947-70E740481C1C}">
                <a14:useLocalDpi xmlns:a14="http://schemas.microsoft.com/office/drawing/2010/main" val="0"/>
              </a:ext>
            </a:extLst>
          </a:blip>
          <a:srcRect l="25699" t="16141" r="23641" b="6329"/>
          <a:stretch/>
        </p:blipFill>
        <p:spPr>
          <a:xfrm>
            <a:off x="4694722" y="3819542"/>
            <a:ext cx="2602149" cy="1895457"/>
          </a:xfrm>
          <a:prstGeom prst="rect">
            <a:avLst/>
          </a:prstGeom>
        </p:spPr>
      </p:pic>
      <p:pic>
        <p:nvPicPr>
          <p:cNvPr id="15" name="Imagen 14"/>
          <p:cNvPicPr>
            <a:picLocks noChangeAspect="1"/>
          </p:cNvPicPr>
          <p:nvPr/>
        </p:nvPicPr>
        <p:blipFill rotWithShape="1">
          <a:blip r:embed="rId3" cstate="print">
            <a:extLst>
              <a:ext uri="{28A0092B-C50C-407E-A947-70E740481C1C}">
                <a14:useLocalDpi xmlns:a14="http://schemas.microsoft.com/office/drawing/2010/main" val="0"/>
              </a:ext>
            </a:extLst>
          </a:blip>
          <a:srcRect l="25741" t="17444" r="29535" b="14184"/>
          <a:stretch/>
        </p:blipFill>
        <p:spPr>
          <a:xfrm>
            <a:off x="1567305" y="3882599"/>
            <a:ext cx="2396189" cy="1831147"/>
          </a:xfrm>
          <a:prstGeom prst="rect">
            <a:avLst/>
          </a:prstGeom>
        </p:spPr>
      </p:pic>
      <p:sp>
        <p:nvSpPr>
          <p:cNvPr id="16" name="2 Marcador de contenido"/>
          <p:cNvSpPr txBox="1">
            <a:spLocks/>
          </p:cNvSpPr>
          <p:nvPr/>
        </p:nvSpPr>
        <p:spPr>
          <a:xfrm>
            <a:off x="683568" y="-1"/>
            <a:ext cx="8460432" cy="622403"/>
          </a:xfrm>
          <a:prstGeom prst="rect">
            <a:avLst/>
          </a:prstGeom>
          <a:solidFill>
            <a:schemeClr val="tx1"/>
          </a:solidFill>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0" indent="0" algn="ctr">
              <a:buFontTx/>
              <a:buNone/>
            </a:pPr>
            <a:r>
              <a:rPr lang="es-EC" sz="2800" kern="0" dirty="0" smtClean="0">
                <a:solidFill>
                  <a:schemeClr val="bg2"/>
                </a:solidFill>
                <a:effectLst>
                  <a:outerShdw blurRad="38100" dist="38100" dir="2700000" algn="tl">
                    <a:srgbClr val="000000">
                      <a:alpha val="43137"/>
                    </a:srgbClr>
                  </a:outerShdw>
                </a:effectLst>
              </a:rPr>
              <a:t>Determinación </a:t>
            </a:r>
            <a:r>
              <a:rPr lang="es-EC" sz="2800" kern="0" dirty="0">
                <a:solidFill>
                  <a:schemeClr val="bg2"/>
                </a:solidFill>
                <a:effectLst>
                  <a:outerShdw blurRad="38100" dist="38100" dir="2700000" algn="tl">
                    <a:srgbClr val="000000">
                      <a:alpha val="43137"/>
                    </a:srgbClr>
                  </a:outerShdw>
                </a:effectLst>
              </a:rPr>
              <a:t>de características físicas y organolépticas de nódulos de raíces</a:t>
            </a:r>
          </a:p>
        </p:txBody>
      </p:sp>
      <p:pic>
        <p:nvPicPr>
          <p:cNvPr id="17" name="Imagen 16"/>
          <p:cNvPicPr>
            <a:picLocks noChangeAspect="1"/>
          </p:cNvPicPr>
          <p:nvPr/>
        </p:nvPicPr>
        <p:blipFill rotWithShape="1">
          <a:blip r:embed="rId4"/>
          <a:srcRect l="28225" t="41166" r="27739" b="20962"/>
          <a:stretch/>
        </p:blipFill>
        <p:spPr>
          <a:xfrm>
            <a:off x="827584" y="1129308"/>
            <a:ext cx="7776864" cy="2770409"/>
          </a:xfrm>
          <a:prstGeom prst="rect">
            <a:avLst/>
          </a:prstGeom>
        </p:spPr>
      </p:pic>
    </p:spTree>
  </p:cSld>
  <p:clrMapOvr>
    <a:masterClrMapping/>
  </p:clrMapOvr>
  <p:transition>
    <p:check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p:cNvSpPr/>
          <p:nvPr/>
        </p:nvSpPr>
        <p:spPr>
          <a:xfrm>
            <a:off x="683568" y="0"/>
            <a:ext cx="1512168" cy="5715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chemeClr val="tx1"/>
              </a:solidFill>
            </a:endParaRPr>
          </a:p>
        </p:txBody>
      </p:sp>
      <p:sp>
        <p:nvSpPr>
          <p:cNvPr id="2" name="1 Título"/>
          <p:cNvSpPr>
            <a:spLocks noGrp="1"/>
          </p:cNvSpPr>
          <p:nvPr>
            <p:ph type="title" idx="4294967295"/>
          </p:nvPr>
        </p:nvSpPr>
        <p:spPr>
          <a:xfrm rot="16200000">
            <a:off x="-2516187" y="2516187"/>
            <a:ext cx="5715000" cy="682625"/>
          </a:xfrm>
          <a:prstGeom prst="rect">
            <a:avLst/>
          </a:prstGeom>
          <a:solidFill>
            <a:schemeClr val="accent1">
              <a:lumMod val="20000"/>
              <a:lumOff val="80000"/>
            </a:schemeClr>
          </a:solidFill>
        </p:spPr>
        <p:txBody>
          <a:bodyPr/>
          <a:lstStyle/>
          <a:p>
            <a:r>
              <a:rPr lang="es-EC" sz="4000" b="1" dirty="0" smtClean="0">
                <a:solidFill>
                  <a:srgbClr val="006600"/>
                </a:solidFill>
              </a:rPr>
              <a:t>RESULTADOS</a:t>
            </a:r>
            <a:endParaRPr lang="es-EC" sz="4000" b="1" dirty="0">
              <a:solidFill>
                <a:srgbClr val="006600"/>
              </a:solidFill>
            </a:endParaRPr>
          </a:p>
        </p:txBody>
      </p:sp>
      <p:pic>
        <p:nvPicPr>
          <p:cNvPr id="4" name="Imagen 3"/>
          <p:cNvPicPr>
            <a:picLocks noChangeAspect="1"/>
          </p:cNvPicPr>
          <p:nvPr/>
        </p:nvPicPr>
        <p:blipFill rotWithShape="1">
          <a:blip r:embed="rId2"/>
          <a:srcRect l="28225" t="38390" r="26947" b="22235"/>
          <a:stretch/>
        </p:blipFill>
        <p:spPr>
          <a:xfrm>
            <a:off x="971600" y="553244"/>
            <a:ext cx="7874075" cy="3888432"/>
          </a:xfrm>
          <a:prstGeom prst="rect">
            <a:avLst/>
          </a:prstGeom>
        </p:spPr>
      </p:pic>
    </p:spTree>
  </p:cSld>
  <p:clrMapOvr>
    <a:masterClrMapping/>
  </p:clrMapOvr>
  <p:transition>
    <p:check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p:cNvSpPr/>
          <p:nvPr/>
        </p:nvSpPr>
        <p:spPr>
          <a:xfrm>
            <a:off x="683568" y="0"/>
            <a:ext cx="1512168" cy="5715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chemeClr val="tx1"/>
              </a:solidFill>
            </a:endParaRPr>
          </a:p>
        </p:txBody>
      </p:sp>
      <p:sp>
        <p:nvSpPr>
          <p:cNvPr id="2" name="1 Título"/>
          <p:cNvSpPr>
            <a:spLocks noGrp="1"/>
          </p:cNvSpPr>
          <p:nvPr>
            <p:ph type="title" idx="4294967295"/>
          </p:nvPr>
        </p:nvSpPr>
        <p:spPr>
          <a:xfrm rot="16200000">
            <a:off x="-2516187" y="2516187"/>
            <a:ext cx="5715000" cy="682625"/>
          </a:xfrm>
          <a:prstGeom prst="rect">
            <a:avLst/>
          </a:prstGeom>
          <a:solidFill>
            <a:schemeClr val="accent1">
              <a:lumMod val="20000"/>
              <a:lumOff val="80000"/>
            </a:schemeClr>
          </a:solidFill>
        </p:spPr>
        <p:txBody>
          <a:bodyPr/>
          <a:lstStyle/>
          <a:p>
            <a:r>
              <a:rPr lang="es-EC" sz="4000" b="1" dirty="0" smtClean="0">
                <a:solidFill>
                  <a:srgbClr val="006600"/>
                </a:solidFill>
              </a:rPr>
              <a:t>RESULTADOS</a:t>
            </a:r>
            <a:endParaRPr lang="es-EC" sz="4000" b="1" dirty="0">
              <a:solidFill>
                <a:srgbClr val="006600"/>
              </a:solidFill>
            </a:endParaRPr>
          </a:p>
        </p:txBody>
      </p:sp>
      <p:sp>
        <p:nvSpPr>
          <p:cNvPr id="8" name="2 Marcador de contenido"/>
          <p:cNvSpPr txBox="1">
            <a:spLocks/>
          </p:cNvSpPr>
          <p:nvPr/>
        </p:nvSpPr>
        <p:spPr>
          <a:xfrm>
            <a:off x="683568" y="-1"/>
            <a:ext cx="8460432" cy="622403"/>
          </a:xfrm>
          <a:prstGeom prst="rect">
            <a:avLst/>
          </a:prstGeom>
          <a:solidFill>
            <a:schemeClr val="tx1"/>
          </a:solidFill>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0" indent="0" algn="ctr">
              <a:buFontTx/>
              <a:buNone/>
            </a:pPr>
            <a:r>
              <a:rPr lang="es-EC" sz="2800" kern="0" dirty="0">
                <a:solidFill>
                  <a:schemeClr val="bg2"/>
                </a:solidFill>
                <a:effectLst>
                  <a:outerShdw blurRad="38100" dist="38100" dir="2700000" algn="tl">
                    <a:srgbClr val="000000">
                      <a:alpha val="43137"/>
                    </a:srgbClr>
                  </a:outerShdw>
                </a:effectLst>
              </a:rPr>
              <a:t>	Prueba de </a:t>
            </a:r>
            <a:r>
              <a:rPr lang="es-EC" sz="2800" i="1" kern="0" dirty="0">
                <a:solidFill>
                  <a:schemeClr val="bg2"/>
                </a:solidFill>
                <a:effectLst>
                  <a:outerShdw blurRad="38100" dist="38100" dir="2700000" algn="tl">
                    <a:srgbClr val="000000">
                      <a:alpha val="43137"/>
                    </a:srgbClr>
                  </a:outerShdw>
                </a:effectLst>
              </a:rPr>
              <a:t>t</a:t>
            </a:r>
            <a:r>
              <a:rPr lang="es-EC" sz="2800" kern="0" dirty="0">
                <a:solidFill>
                  <a:schemeClr val="bg2"/>
                </a:solidFill>
                <a:effectLst>
                  <a:outerShdw blurRad="38100" dist="38100" dir="2700000" algn="tl">
                    <a:srgbClr val="000000">
                      <a:alpha val="43137"/>
                    </a:srgbClr>
                  </a:outerShdw>
                </a:effectLst>
              </a:rPr>
              <a:t> de </a:t>
            </a:r>
            <a:r>
              <a:rPr lang="es-EC" sz="2800" kern="0" dirty="0" err="1">
                <a:solidFill>
                  <a:schemeClr val="bg2"/>
                </a:solidFill>
                <a:effectLst>
                  <a:outerShdw blurRad="38100" dist="38100" dir="2700000" algn="tl">
                    <a:srgbClr val="000000">
                      <a:alpha val="43137"/>
                    </a:srgbClr>
                  </a:outerShdw>
                </a:effectLst>
              </a:rPr>
              <a:t>Student</a:t>
            </a:r>
            <a:endParaRPr lang="es-EC" sz="2800" kern="0" dirty="0">
              <a:solidFill>
                <a:schemeClr val="bg2"/>
              </a:solidFill>
              <a:effectLst>
                <a:outerShdw blurRad="38100" dist="38100" dir="2700000" algn="tl">
                  <a:srgbClr val="000000">
                    <a:alpha val="43137"/>
                  </a:srgbClr>
                </a:outerShdw>
              </a:effectLst>
            </a:endParaRPr>
          </a:p>
        </p:txBody>
      </p:sp>
      <p:pic>
        <p:nvPicPr>
          <p:cNvPr id="5" name="Imagen 4"/>
          <p:cNvPicPr>
            <a:picLocks noChangeAspect="1"/>
          </p:cNvPicPr>
          <p:nvPr/>
        </p:nvPicPr>
        <p:blipFill rotWithShape="1">
          <a:blip r:embed="rId2"/>
          <a:srcRect l="28225" t="35263" r="27508" b="33288"/>
          <a:stretch/>
        </p:blipFill>
        <p:spPr>
          <a:xfrm>
            <a:off x="971600" y="985292"/>
            <a:ext cx="7865044" cy="3141489"/>
          </a:xfrm>
          <a:prstGeom prst="rect">
            <a:avLst/>
          </a:prstGeom>
        </p:spPr>
      </p:pic>
    </p:spTree>
  </p:cSld>
  <p:clrMapOvr>
    <a:masterClrMapping/>
  </p:clrMapOvr>
  <p:transition>
    <p:checke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p:cNvSpPr/>
          <p:nvPr/>
        </p:nvSpPr>
        <p:spPr>
          <a:xfrm>
            <a:off x="683568" y="0"/>
            <a:ext cx="1512168" cy="5715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chemeClr val="tx1"/>
              </a:solidFill>
            </a:endParaRPr>
          </a:p>
        </p:txBody>
      </p:sp>
      <p:sp>
        <p:nvSpPr>
          <p:cNvPr id="2" name="1 Título"/>
          <p:cNvSpPr>
            <a:spLocks noGrp="1"/>
          </p:cNvSpPr>
          <p:nvPr>
            <p:ph type="title" idx="4294967295"/>
          </p:nvPr>
        </p:nvSpPr>
        <p:spPr>
          <a:xfrm rot="16200000">
            <a:off x="-2516187" y="2516187"/>
            <a:ext cx="5715000" cy="682625"/>
          </a:xfrm>
          <a:prstGeom prst="rect">
            <a:avLst/>
          </a:prstGeom>
          <a:solidFill>
            <a:schemeClr val="accent1">
              <a:lumMod val="20000"/>
              <a:lumOff val="80000"/>
            </a:schemeClr>
          </a:solidFill>
        </p:spPr>
        <p:txBody>
          <a:bodyPr/>
          <a:lstStyle/>
          <a:p>
            <a:r>
              <a:rPr lang="es-EC" sz="4000" b="1" dirty="0" smtClean="0">
                <a:solidFill>
                  <a:srgbClr val="006600"/>
                </a:solidFill>
              </a:rPr>
              <a:t>RESULTADOS</a:t>
            </a:r>
            <a:endParaRPr lang="es-EC" sz="4000" b="1" dirty="0">
              <a:solidFill>
                <a:srgbClr val="006600"/>
              </a:solidFill>
            </a:endParaRPr>
          </a:p>
        </p:txBody>
      </p:sp>
      <p:pic>
        <p:nvPicPr>
          <p:cNvPr id="3" name="Imagen 2"/>
          <p:cNvPicPr>
            <a:picLocks noChangeAspect="1"/>
          </p:cNvPicPr>
          <p:nvPr/>
        </p:nvPicPr>
        <p:blipFill rotWithShape="1">
          <a:blip r:embed="rId2"/>
          <a:srcRect l="28416" t="27360" r="25096" b="36219"/>
          <a:stretch/>
        </p:blipFill>
        <p:spPr>
          <a:xfrm>
            <a:off x="805466" y="553244"/>
            <a:ext cx="7846928" cy="3456384"/>
          </a:xfrm>
          <a:prstGeom prst="rect">
            <a:avLst/>
          </a:prstGeom>
        </p:spPr>
      </p:pic>
      <p:sp>
        <p:nvSpPr>
          <p:cNvPr id="8" name="2 Marcador de contenido"/>
          <p:cNvSpPr txBox="1">
            <a:spLocks/>
          </p:cNvSpPr>
          <p:nvPr/>
        </p:nvSpPr>
        <p:spPr>
          <a:xfrm>
            <a:off x="683568" y="-1"/>
            <a:ext cx="8460432" cy="622403"/>
          </a:xfrm>
          <a:prstGeom prst="rect">
            <a:avLst/>
          </a:prstGeom>
          <a:solidFill>
            <a:schemeClr val="tx1"/>
          </a:solidFill>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0" indent="0" algn="ctr">
              <a:buFontTx/>
              <a:buNone/>
            </a:pPr>
            <a:r>
              <a:rPr lang="es-EC" sz="2800" kern="0" dirty="0" smtClean="0">
                <a:solidFill>
                  <a:schemeClr val="bg2"/>
                </a:solidFill>
                <a:effectLst>
                  <a:outerShdw blurRad="38100" dist="38100" dir="2700000" algn="tl">
                    <a:srgbClr val="000000">
                      <a:alpha val="43137"/>
                    </a:srgbClr>
                  </a:outerShdw>
                </a:effectLst>
              </a:rPr>
              <a:t>Análisis </a:t>
            </a:r>
            <a:r>
              <a:rPr lang="es-EC" sz="2800" kern="0" dirty="0">
                <a:solidFill>
                  <a:schemeClr val="bg2"/>
                </a:solidFill>
                <a:effectLst>
                  <a:outerShdw blurRad="38100" dist="38100" dir="2700000" algn="tl">
                    <a:srgbClr val="000000">
                      <a:alpha val="43137"/>
                    </a:srgbClr>
                  </a:outerShdw>
                </a:effectLst>
              </a:rPr>
              <a:t>de Correlación </a:t>
            </a:r>
          </a:p>
        </p:txBody>
      </p:sp>
    </p:spTree>
  </p:cSld>
  <p:clrMapOvr>
    <a:masterClrMapping/>
  </p:clrMapOvr>
  <p:transition>
    <p:checke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p:cNvSpPr/>
          <p:nvPr/>
        </p:nvSpPr>
        <p:spPr>
          <a:xfrm>
            <a:off x="683568" y="553244"/>
            <a:ext cx="1512168" cy="51617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chemeClr val="tx1"/>
              </a:solidFill>
            </a:endParaRPr>
          </a:p>
        </p:txBody>
      </p:sp>
      <p:sp>
        <p:nvSpPr>
          <p:cNvPr id="3" name="2 Marcador de contenido"/>
          <p:cNvSpPr>
            <a:spLocks noGrp="1"/>
          </p:cNvSpPr>
          <p:nvPr>
            <p:ph idx="1"/>
          </p:nvPr>
        </p:nvSpPr>
        <p:spPr>
          <a:xfrm>
            <a:off x="683568" y="0"/>
            <a:ext cx="8460432" cy="553244"/>
          </a:xfrm>
          <a:solidFill>
            <a:schemeClr val="tx1"/>
          </a:solidFill>
        </p:spPr>
        <p:txBody>
          <a:bodyPr/>
          <a:lstStyle/>
          <a:p>
            <a:pPr marL="0" indent="0" algn="ctr">
              <a:buNone/>
            </a:pPr>
            <a:r>
              <a:rPr lang="es-ES" sz="2800" dirty="0" smtClean="0">
                <a:solidFill>
                  <a:schemeClr val="bg2"/>
                </a:solidFill>
                <a:effectLst>
                  <a:outerShdw blurRad="38100" dist="38100" dir="2700000" algn="tl">
                    <a:srgbClr val="000000">
                      <a:alpha val="43137"/>
                    </a:srgbClr>
                  </a:outerShdw>
                </a:effectLst>
              </a:rPr>
              <a:t>Regresión </a:t>
            </a:r>
            <a:r>
              <a:rPr lang="es-ES" sz="2800" dirty="0">
                <a:solidFill>
                  <a:schemeClr val="bg2"/>
                </a:solidFill>
                <a:effectLst>
                  <a:outerShdw blurRad="38100" dist="38100" dir="2700000" algn="tl">
                    <a:srgbClr val="000000">
                      <a:alpha val="43137"/>
                    </a:srgbClr>
                  </a:outerShdw>
                </a:effectLst>
              </a:rPr>
              <a:t>lineal </a:t>
            </a:r>
            <a:endParaRPr lang="es-EC" sz="2800" dirty="0">
              <a:solidFill>
                <a:schemeClr val="bg2"/>
              </a:solidFill>
              <a:effectLst>
                <a:outerShdw blurRad="38100" dist="38100" dir="2700000" algn="tl">
                  <a:srgbClr val="000000">
                    <a:alpha val="43137"/>
                  </a:srgbClr>
                </a:outerShdw>
              </a:effectLst>
            </a:endParaRPr>
          </a:p>
        </p:txBody>
      </p:sp>
      <p:sp>
        <p:nvSpPr>
          <p:cNvPr id="2" name="1 Título"/>
          <p:cNvSpPr>
            <a:spLocks noGrp="1"/>
          </p:cNvSpPr>
          <p:nvPr>
            <p:ph type="title"/>
          </p:nvPr>
        </p:nvSpPr>
        <p:spPr>
          <a:xfrm rot="16200000">
            <a:off x="-2515716" y="2515716"/>
            <a:ext cx="5715000" cy="683568"/>
          </a:xfrm>
          <a:solidFill>
            <a:schemeClr val="accent1">
              <a:lumMod val="20000"/>
              <a:lumOff val="80000"/>
            </a:schemeClr>
          </a:solidFill>
        </p:spPr>
        <p:txBody>
          <a:bodyPr/>
          <a:lstStyle/>
          <a:p>
            <a:r>
              <a:rPr lang="es-EC" sz="4000" b="1" dirty="0" smtClean="0">
                <a:solidFill>
                  <a:srgbClr val="006600"/>
                </a:solidFill>
              </a:rPr>
              <a:t>RESULTADOS</a:t>
            </a:r>
            <a:endParaRPr lang="es-EC" sz="4000" b="1" dirty="0">
              <a:solidFill>
                <a:srgbClr val="006600"/>
              </a:solidFill>
            </a:endParaRPr>
          </a:p>
        </p:txBody>
      </p:sp>
      <p:pic>
        <p:nvPicPr>
          <p:cNvPr id="4" name="Imagen 3"/>
          <p:cNvPicPr>
            <a:picLocks noChangeAspect="1"/>
          </p:cNvPicPr>
          <p:nvPr/>
        </p:nvPicPr>
        <p:blipFill rotWithShape="1">
          <a:blip r:embed="rId2"/>
          <a:srcRect l="28779" t="36110" r="27788" b="38724"/>
          <a:stretch/>
        </p:blipFill>
        <p:spPr>
          <a:xfrm>
            <a:off x="1043608" y="1273324"/>
            <a:ext cx="7675674" cy="2500449"/>
          </a:xfrm>
          <a:prstGeom prst="rect">
            <a:avLst/>
          </a:prstGeom>
        </p:spPr>
      </p:pic>
    </p:spTree>
  </p:cSld>
  <p:clrMapOvr>
    <a:masterClrMapping/>
  </p:clrMapOvr>
  <p:transition>
    <p:checke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p:cNvSpPr/>
          <p:nvPr/>
        </p:nvSpPr>
        <p:spPr>
          <a:xfrm>
            <a:off x="683568" y="0"/>
            <a:ext cx="1512168" cy="5715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chemeClr val="tx1"/>
              </a:solidFill>
            </a:endParaRPr>
          </a:p>
        </p:txBody>
      </p:sp>
      <p:sp>
        <p:nvSpPr>
          <p:cNvPr id="2" name="1 Título"/>
          <p:cNvSpPr>
            <a:spLocks noGrp="1"/>
          </p:cNvSpPr>
          <p:nvPr>
            <p:ph type="title" idx="4294967295"/>
          </p:nvPr>
        </p:nvSpPr>
        <p:spPr>
          <a:xfrm rot="16200000">
            <a:off x="-2516187" y="2516187"/>
            <a:ext cx="5715000" cy="682625"/>
          </a:xfrm>
          <a:prstGeom prst="rect">
            <a:avLst/>
          </a:prstGeom>
          <a:solidFill>
            <a:schemeClr val="accent1">
              <a:lumMod val="20000"/>
              <a:lumOff val="80000"/>
            </a:schemeClr>
          </a:solidFill>
        </p:spPr>
        <p:txBody>
          <a:bodyPr/>
          <a:lstStyle/>
          <a:p>
            <a:r>
              <a:rPr lang="es-EC" sz="4000" b="1" dirty="0" smtClean="0">
                <a:solidFill>
                  <a:srgbClr val="006600"/>
                </a:solidFill>
              </a:rPr>
              <a:t>RESULTADOS</a:t>
            </a:r>
            <a:endParaRPr lang="es-EC" sz="4000" b="1" dirty="0">
              <a:solidFill>
                <a:srgbClr val="006600"/>
              </a:solidFill>
            </a:endParaRPr>
          </a:p>
        </p:txBody>
      </p:sp>
      <p:pic>
        <p:nvPicPr>
          <p:cNvPr id="3" name="Imagen 2"/>
          <p:cNvPicPr>
            <a:picLocks noChangeAspect="1"/>
          </p:cNvPicPr>
          <p:nvPr/>
        </p:nvPicPr>
        <p:blipFill rotWithShape="1">
          <a:blip r:embed="rId2"/>
          <a:srcRect l="28779" t="25282" r="26947" b="10735"/>
          <a:stretch/>
        </p:blipFill>
        <p:spPr>
          <a:xfrm>
            <a:off x="1835696" y="841276"/>
            <a:ext cx="5760640" cy="4680520"/>
          </a:xfrm>
          <a:prstGeom prst="rect">
            <a:avLst/>
          </a:prstGeom>
        </p:spPr>
      </p:pic>
      <p:sp>
        <p:nvSpPr>
          <p:cNvPr id="7" name="2 Marcador de contenido"/>
          <p:cNvSpPr txBox="1">
            <a:spLocks/>
          </p:cNvSpPr>
          <p:nvPr/>
        </p:nvSpPr>
        <p:spPr>
          <a:xfrm>
            <a:off x="683568" y="0"/>
            <a:ext cx="8460432" cy="553244"/>
          </a:xfrm>
          <a:prstGeom prst="rect">
            <a:avLst/>
          </a:prstGeom>
          <a:solidFill>
            <a:schemeClr val="tx1"/>
          </a:solidFill>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0" indent="0" algn="ctr">
              <a:buFontTx/>
              <a:buNone/>
            </a:pPr>
            <a:r>
              <a:rPr lang="es-ES" sz="2800" kern="0" dirty="0" smtClean="0">
                <a:solidFill>
                  <a:schemeClr val="bg2"/>
                </a:solidFill>
                <a:effectLst>
                  <a:outerShdw blurRad="38100" dist="38100" dir="2700000" algn="tl">
                    <a:srgbClr val="000000">
                      <a:alpha val="43137"/>
                    </a:srgbClr>
                  </a:outerShdw>
                </a:effectLst>
              </a:rPr>
              <a:t>Análisis </a:t>
            </a:r>
            <a:r>
              <a:rPr lang="es-ES" sz="2800" kern="0" dirty="0">
                <a:solidFill>
                  <a:schemeClr val="bg2"/>
                </a:solidFill>
                <a:effectLst>
                  <a:outerShdw blurRad="38100" dist="38100" dir="2700000" algn="tl">
                    <a:srgbClr val="000000">
                      <a:alpha val="43137"/>
                    </a:srgbClr>
                  </a:outerShdw>
                </a:effectLst>
              </a:rPr>
              <a:t>de suelo</a:t>
            </a:r>
            <a:endParaRPr lang="es-EC" sz="2800" kern="0" dirty="0">
              <a:solidFill>
                <a:schemeClr val="bg2"/>
              </a:solidFill>
              <a:effectLst>
                <a:outerShdw blurRad="38100" dist="38100" dir="2700000" algn="tl">
                  <a:srgbClr val="000000">
                    <a:alpha val="43137"/>
                  </a:srgbClr>
                </a:outerShdw>
              </a:effectLst>
            </a:endParaRPr>
          </a:p>
        </p:txBody>
      </p:sp>
    </p:spTree>
  </p:cSld>
  <p:clrMapOvr>
    <a:masterClrMapping/>
  </p:clrMapOvr>
  <p:transition>
    <p:check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p:cNvSpPr/>
          <p:nvPr/>
        </p:nvSpPr>
        <p:spPr>
          <a:xfrm>
            <a:off x="683568" y="0"/>
            <a:ext cx="1512168" cy="5715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chemeClr val="tx1"/>
              </a:solidFill>
            </a:endParaRPr>
          </a:p>
        </p:txBody>
      </p:sp>
      <p:sp>
        <p:nvSpPr>
          <p:cNvPr id="2" name="1 Título"/>
          <p:cNvSpPr>
            <a:spLocks noGrp="1"/>
          </p:cNvSpPr>
          <p:nvPr>
            <p:ph type="title" idx="4294967295"/>
          </p:nvPr>
        </p:nvSpPr>
        <p:spPr>
          <a:xfrm rot="16200000">
            <a:off x="-2516187" y="2516187"/>
            <a:ext cx="5715000" cy="682625"/>
          </a:xfrm>
          <a:prstGeom prst="rect">
            <a:avLst/>
          </a:prstGeom>
          <a:solidFill>
            <a:schemeClr val="accent1">
              <a:lumMod val="20000"/>
              <a:lumOff val="80000"/>
            </a:schemeClr>
          </a:solidFill>
        </p:spPr>
        <p:txBody>
          <a:bodyPr/>
          <a:lstStyle/>
          <a:p>
            <a:r>
              <a:rPr lang="es-EC" sz="4000" b="1" dirty="0" smtClean="0">
                <a:solidFill>
                  <a:srgbClr val="006600"/>
                </a:solidFill>
              </a:rPr>
              <a:t>RESULTADOS</a:t>
            </a:r>
            <a:endParaRPr lang="es-EC" sz="4000" b="1" dirty="0">
              <a:solidFill>
                <a:srgbClr val="006600"/>
              </a:solidFill>
            </a:endParaRPr>
          </a:p>
        </p:txBody>
      </p:sp>
      <p:pic>
        <p:nvPicPr>
          <p:cNvPr id="6" name="Imagen 5"/>
          <p:cNvPicPr>
            <a:picLocks noChangeAspect="1"/>
          </p:cNvPicPr>
          <p:nvPr/>
        </p:nvPicPr>
        <p:blipFill rotWithShape="1">
          <a:blip r:embed="rId2" cstate="print">
            <a:extLst>
              <a:ext uri="{28A0092B-C50C-407E-A947-70E740481C1C}">
                <a14:useLocalDpi xmlns:a14="http://schemas.microsoft.com/office/drawing/2010/main" val="0"/>
              </a:ext>
            </a:extLst>
          </a:blip>
          <a:srcRect l="25699" t="16141" r="23641" b="6329"/>
          <a:stretch/>
        </p:blipFill>
        <p:spPr>
          <a:xfrm>
            <a:off x="5364088" y="1129308"/>
            <a:ext cx="3340500" cy="2870742"/>
          </a:xfrm>
          <a:prstGeom prst="rect">
            <a:avLst/>
          </a:prstGeom>
        </p:spPr>
      </p:pic>
      <p:pic>
        <p:nvPicPr>
          <p:cNvPr id="9218" name="Picture 2" descr="20170614_12350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9210"/>
          <a:stretch/>
        </p:blipFill>
        <p:spPr bwMode="auto">
          <a:xfrm>
            <a:off x="1259632" y="1129308"/>
            <a:ext cx="3816424"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2 Marcador de contenido"/>
          <p:cNvSpPr txBox="1">
            <a:spLocks/>
          </p:cNvSpPr>
          <p:nvPr/>
        </p:nvSpPr>
        <p:spPr>
          <a:xfrm>
            <a:off x="683568" y="0"/>
            <a:ext cx="8460432" cy="553244"/>
          </a:xfrm>
          <a:prstGeom prst="rect">
            <a:avLst/>
          </a:prstGeom>
          <a:solidFill>
            <a:schemeClr val="tx1"/>
          </a:solidFill>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0" indent="0" algn="ctr">
              <a:buFontTx/>
              <a:buNone/>
            </a:pPr>
            <a:r>
              <a:rPr lang="es-EC" sz="2800" kern="0" dirty="0" smtClean="0">
                <a:solidFill>
                  <a:schemeClr val="bg2"/>
                </a:solidFill>
                <a:effectLst>
                  <a:outerShdw blurRad="38100" dist="38100" dir="2700000" algn="tl">
                    <a:srgbClr val="000000">
                      <a:alpha val="43137"/>
                    </a:srgbClr>
                  </a:outerShdw>
                </a:effectLst>
              </a:rPr>
              <a:t>Determinación </a:t>
            </a:r>
            <a:r>
              <a:rPr lang="es-EC" sz="2800" kern="0" dirty="0">
                <a:solidFill>
                  <a:schemeClr val="bg2"/>
                </a:solidFill>
                <a:effectLst>
                  <a:outerShdw blurRad="38100" dist="38100" dir="2700000" algn="tl">
                    <a:srgbClr val="000000">
                      <a:alpha val="43137"/>
                    </a:srgbClr>
                  </a:outerShdw>
                </a:effectLst>
              </a:rPr>
              <a:t>del agente fijador de nitrógeno</a:t>
            </a:r>
          </a:p>
        </p:txBody>
      </p:sp>
      <p:sp>
        <p:nvSpPr>
          <p:cNvPr id="3" name="CuadroTexto 2"/>
          <p:cNvSpPr txBox="1"/>
          <p:nvPr/>
        </p:nvSpPr>
        <p:spPr>
          <a:xfrm>
            <a:off x="5508104" y="3630718"/>
            <a:ext cx="1656184" cy="369332"/>
          </a:xfrm>
          <a:prstGeom prst="rect">
            <a:avLst/>
          </a:prstGeom>
          <a:noFill/>
        </p:spPr>
        <p:txBody>
          <a:bodyPr wrap="square" rtlCol="0">
            <a:spAutoFit/>
          </a:bodyPr>
          <a:lstStyle/>
          <a:p>
            <a:r>
              <a:rPr lang="es-EC" i="1" dirty="0" err="1" smtClean="0">
                <a:solidFill>
                  <a:schemeClr val="bg2"/>
                </a:solidFill>
              </a:rPr>
              <a:t>Frankia</a:t>
            </a:r>
            <a:endParaRPr lang="es-EC" i="1" dirty="0">
              <a:solidFill>
                <a:schemeClr val="bg2"/>
              </a:solidFill>
            </a:endParaRPr>
          </a:p>
        </p:txBody>
      </p:sp>
    </p:spTree>
  </p:cSld>
  <p:clrMapOvr>
    <a:masterClrMapping/>
  </p:clrMapOvr>
  <p:transition>
    <p:check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195736" y="121196"/>
            <a:ext cx="6768752" cy="648072"/>
          </a:xfrm>
        </p:spPr>
        <p:txBody>
          <a:bodyPr/>
          <a:lstStyle/>
          <a:p>
            <a:r>
              <a:rPr lang="es-ES" sz="4000" b="1" dirty="0" smtClean="0">
                <a:solidFill>
                  <a:srgbClr val="006600"/>
                </a:solidFill>
                <a:latin typeface="+mj-lt"/>
                <a:ea typeface="+mj-ea"/>
                <a:cs typeface="+mj-cs"/>
              </a:rPr>
              <a:t>OBJETIVOS</a:t>
            </a:r>
            <a:endParaRPr lang="es-EC" sz="4000" b="1" dirty="0">
              <a:solidFill>
                <a:srgbClr val="006600"/>
              </a:solidFill>
            </a:endParaRP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1923380588"/>
              </p:ext>
            </p:extLst>
          </p:nvPr>
        </p:nvGraphicFramePr>
        <p:xfrm>
          <a:off x="2195736" y="841375"/>
          <a:ext cx="6789514" cy="4536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checke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195736" y="121196"/>
            <a:ext cx="6768752" cy="648072"/>
          </a:xfrm>
        </p:spPr>
        <p:txBody>
          <a:bodyPr/>
          <a:lstStyle/>
          <a:p>
            <a:r>
              <a:rPr lang="es-CO" sz="4000" b="1" dirty="0" smtClean="0">
                <a:solidFill>
                  <a:srgbClr val="006600"/>
                </a:solidFill>
              </a:rPr>
              <a:t>CONCLUSIONES</a:t>
            </a:r>
            <a:endParaRPr lang="es-EC" sz="4000" b="1" dirty="0">
              <a:solidFill>
                <a:srgbClr val="006600"/>
              </a:solidFill>
            </a:endParaRPr>
          </a:p>
        </p:txBody>
      </p:sp>
      <p:sp>
        <p:nvSpPr>
          <p:cNvPr id="3" name="2 Marcador de contenido"/>
          <p:cNvSpPr>
            <a:spLocks noGrp="1"/>
          </p:cNvSpPr>
          <p:nvPr>
            <p:ph idx="1"/>
          </p:nvPr>
        </p:nvSpPr>
        <p:spPr>
          <a:xfrm>
            <a:off x="2195736" y="985292"/>
            <a:ext cx="6789440" cy="4536504"/>
          </a:xfrm>
        </p:spPr>
        <p:txBody>
          <a:bodyPr/>
          <a:lstStyle/>
          <a:p>
            <a:pPr lvl="0" algn="just"/>
            <a:r>
              <a:rPr lang="es-EC" sz="2000" i="1" dirty="0" err="1" smtClean="0">
                <a:solidFill>
                  <a:schemeClr val="bg2"/>
                </a:solidFill>
              </a:rPr>
              <a:t>Alnus</a:t>
            </a:r>
            <a:r>
              <a:rPr lang="es-EC" sz="2000" i="1" dirty="0" smtClean="0">
                <a:solidFill>
                  <a:schemeClr val="bg2"/>
                </a:solidFill>
              </a:rPr>
              <a:t> </a:t>
            </a:r>
            <a:r>
              <a:rPr lang="es-EC" sz="2000" i="1" dirty="0" err="1">
                <a:solidFill>
                  <a:schemeClr val="bg2"/>
                </a:solidFill>
              </a:rPr>
              <a:t>nepalensis</a:t>
            </a:r>
            <a:r>
              <a:rPr lang="es-EC" sz="2000" i="1" dirty="0">
                <a:solidFill>
                  <a:schemeClr val="bg2"/>
                </a:solidFill>
              </a:rPr>
              <a:t>, </a:t>
            </a:r>
            <a:r>
              <a:rPr lang="es-EC" sz="2000" dirty="0">
                <a:solidFill>
                  <a:schemeClr val="bg2"/>
                </a:solidFill>
              </a:rPr>
              <a:t>presenta un crecimiento lineal en cuanto a las variables </a:t>
            </a:r>
            <a:r>
              <a:rPr lang="es-EC" sz="2000" dirty="0" err="1">
                <a:solidFill>
                  <a:schemeClr val="bg2"/>
                </a:solidFill>
              </a:rPr>
              <a:t>dasométricas</a:t>
            </a:r>
            <a:r>
              <a:rPr lang="es-EC" sz="2000" dirty="0">
                <a:solidFill>
                  <a:schemeClr val="bg2"/>
                </a:solidFill>
              </a:rPr>
              <a:t>, para la Magdalena, mientras que para </a:t>
            </a:r>
            <a:r>
              <a:rPr lang="es-EC" sz="2000" dirty="0" smtClean="0">
                <a:solidFill>
                  <a:schemeClr val="bg2"/>
                </a:solidFill>
              </a:rPr>
              <a:t>El </a:t>
            </a:r>
            <a:r>
              <a:rPr lang="es-EC" sz="2000" dirty="0">
                <a:solidFill>
                  <a:schemeClr val="bg2"/>
                </a:solidFill>
              </a:rPr>
              <a:t>Cristal se aprecia una desaceleración en el crecimiento a la edad de 12 años, debido probablemente a las condiciones edafológicas que presenta el sector</a:t>
            </a:r>
            <a:r>
              <a:rPr lang="es-EC" sz="2000" dirty="0" smtClean="0">
                <a:solidFill>
                  <a:schemeClr val="bg2"/>
                </a:solidFill>
              </a:rPr>
              <a:t>.</a:t>
            </a:r>
          </a:p>
          <a:p>
            <a:pPr lvl="0" algn="just"/>
            <a:endParaRPr lang="es-EC" sz="2000" dirty="0">
              <a:solidFill>
                <a:schemeClr val="bg2"/>
              </a:solidFill>
            </a:endParaRPr>
          </a:p>
          <a:p>
            <a:pPr lvl="0" algn="just"/>
            <a:r>
              <a:rPr lang="es-EC" sz="2000" dirty="0" smtClean="0">
                <a:solidFill>
                  <a:schemeClr val="bg2"/>
                </a:solidFill>
              </a:rPr>
              <a:t>El </a:t>
            </a:r>
            <a:r>
              <a:rPr lang="es-EC" sz="2000" dirty="0">
                <a:solidFill>
                  <a:schemeClr val="bg2"/>
                </a:solidFill>
              </a:rPr>
              <a:t>nitrógeno fijado biológicamente por la especie a varias edades presenta variaciones en cuanto a la cantidad de nitrógeno capturado; se presenta el rango de 0,664 gr a 1,004 gr para la Magdalena y de 0,688 gr a 0,980 para el Cristal.</a:t>
            </a:r>
          </a:p>
        </p:txBody>
      </p:sp>
    </p:spTree>
  </p:cSld>
  <p:clrMapOvr>
    <a:masterClrMapping/>
  </p:clrMapOvr>
  <p:transition>
    <p:checke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195736" y="121196"/>
            <a:ext cx="6768752" cy="648072"/>
          </a:xfrm>
        </p:spPr>
        <p:txBody>
          <a:bodyPr/>
          <a:lstStyle/>
          <a:p>
            <a:r>
              <a:rPr lang="es-CO" sz="4000" b="1" dirty="0" smtClean="0">
                <a:solidFill>
                  <a:srgbClr val="006600"/>
                </a:solidFill>
              </a:rPr>
              <a:t>CONCLUSIONES</a:t>
            </a:r>
            <a:endParaRPr lang="es-EC" sz="4000" b="1" dirty="0">
              <a:solidFill>
                <a:srgbClr val="006600"/>
              </a:solidFill>
            </a:endParaRPr>
          </a:p>
        </p:txBody>
      </p:sp>
      <p:sp>
        <p:nvSpPr>
          <p:cNvPr id="3" name="2 Marcador de contenido"/>
          <p:cNvSpPr>
            <a:spLocks noGrp="1"/>
          </p:cNvSpPr>
          <p:nvPr>
            <p:ph idx="1"/>
          </p:nvPr>
        </p:nvSpPr>
        <p:spPr>
          <a:xfrm>
            <a:off x="2195736" y="1489348"/>
            <a:ext cx="6789440" cy="4104456"/>
          </a:xfrm>
        </p:spPr>
        <p:txBody>
          <a:bodyPr>
            <a:normAutofit/>
          </a:bodyPr>
          <a:lstStyle/>
          <a:p>
            <a:r>
              <a:rPr lang="es-ES" sz="2000" dirty="0" smtClean="0">
                <a:solidFill>
                  <a:schemeClr val="bg2"/>
                </a:solidFill>
              </a:rPr>
              <a:t> </a:t>
            </a:r>
            <a:r>
              <a:rPr lang="es-EC" sz="2000" dirty="0">
                <a:solidFill>
                  <a:schemeClr val="bg2"/>
                </a:solidFill>
              </a:rPr>
              <a:t>Según los análisis de suelo el sector de la Magdalena, presenta suelos franco arenosos con alto contenido de materia orgánica, alta concentración de fósforo, bajas concentraciones de potasio, alto concentración en nitrógeno, con un suelo ligeramente ácido; mientras que para el </a:t>
            </a:r>
            <a:r>
              <a:rPr lang="es-EC" sz="2400" dirty="0">
                <a:solidFill>
                  <a:schemeClr val="bg2"/>
                </a:solidFill>
              </a:rPr>
              <a:t>Cristal</a:t>
            </a:r>
            <a:r>
              <a:rPr lang="es-EC" sz="2000" dirty="0">
                <a:solidFill>
                  <a:schemeClr val="bg2"/>
                </a:solidFill>
              </a:rPr>
              <a:t> se determinó suelos franco con altas concentraciones de materia orgánica, bajas concentraciones de fósforo, bajas concentraciones de potasio, altas concentraciones de nitrógeno, con un suelo prácticamente neutro. </a:t>
            </a:r>
          </a:p>
        </p:txBody>
      </p:sp>
    </p:spTree>
  </p:cSld>
  <p:clrMapOvr>
    <a:masterClrMapping/>
  </p:clrMapOvr>
  <p:transition>
    <p:check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39752" y="228864"/>
            <a:ext cx="6347048" cy="952500"/>
          </a:xfrm>
        </p:spPr>
        <p:txBody>
          <a:bodyPr/>
          <a:lstStyle/>
          <a:p>
            <a:r>
              <a:rPr lang="es-CO" b="1" dirty="0">
                <a:solidFill>
                  <a:srgbClr val="006600"/>
                </a:solidFill>
              </a:rPr>
              <a:t>CONCLUSIONES</a:t>
            </a:r>
            <a:endParaRPr lang="es-EC" dirty="0"/>
          </a:p>
        </p:txBody>
      </p:sp>
      <p:sp>
        <p:nvSpPr>
          <p:cNvPr id="3" name="Marcador de contenido 2"/>
          <p:cNvSpPr>
            <a:spLocks noGrp="1"/>
          </p:cNvSpPr>
          <p:nvPr>
            <p:ph idx="1"/>
          </p:nvPr>
        </p:nvSpPr>
        <p:spPr>
          <a:xfrm>
            <a:off x="2339752" y="1345332"/>
            <a:ext cx="6491064" cy="4047836"/>
          </a:xfrm>
        </p:spPr>
        <p:txBody>
          <a:bodyPr/>
          <a:lstStyle/>
          <a:p>
            <a:r>
              <a:rPr lang="es-EC" sz="1800" dirty="0">
                <a:solidFill>
                  <a:schemeClr val="bg2"/>
                </a:solidFill>
              </a:rPr>
              <a:t>Los nódulos nitrificantes de las raíces en la especie presentan una coloración de café sin aroma característico, de estructuras </a:t>
            </a:r>
            <a:r>
              <a:rPr lang="es-EC" sz="1800" dirty="0" err="1">
                <a:solidFill>
                  <a:schemeClr val="bg2"/>
                </a:solidFill>
              </a:rPr>
              <a:t>coraloides</a:t>
            </a:r>
            <a:r>
              <a:rPr lang="es-EC" sz="1800" dirty="0">
                <a:solidFill>
                  <a:schemeClr val="bg2"/>
                </a:solidFill>
              </a:rPr>
              <a:t>, formado por muchos lóbulos ramificados y agrupados, de textura lisa y siendo de textura rugosa la agrupación, con un tamaño determinado para los lóbulos de 0,07 cm de ancho por 0,54 cm de largo.</a:t>
            </a:r>
          </a:p>
          <a:p>
            <a:endParaRPr lang="es-EC" sz="1800" dirty="0" smtClean="0">
              <a:solidFill>
                <a:schemeClr val="bg2"/>
              </a:solidFill>
            </a:endParaRPr>
          </a:p>
          <a:p>
            <a:r>
              <a:rPr lang="es-EC" sz="1800" dirty="0" smtClean="0">
                <a:solidFill>
                  <a:schemeClr val="bg2"/>
                </a:solidFill>
              </a:rPr>
              <a:t>El </a:t>
            </a:r>
            <a:r>
              <a:rPr lang="es-EC" sz="1800" dirty="0">
                <a:solidFill>
                  <a:schemeClr val="bg2"/>
                </a:solidFill>
              </a:rPr>
              <a:t>agente que se encuentra en la especie se determina que es </a:t>
            </a:r>
            <a:r>
              <a:rPr lang="es-EC" sz="1800" dirty="0" err="1">
                <a:solidFill>
                  <a:schemeClr val="bg2"/>
                </a:solidFill>
              </a:rPr>
              <a:t>Frankia</a:t>
            </a:r>
            <a:r>
              <a:rPr lang="es-EC" sz="1800" dirty="0">
                <a:solidFill>
                  <a:schemeClr val="bg2"/>
                </a:solidFill>
              </a:rPr>
              <a:t> </a:t>
            </a:r>
            <a:r>
              <a:rPr lang="es-EC" sz="1800" dirty="0" err="1">
                <a:solidFill>
                  <a:schemeClr val="bg2"/>
                </a:solidFill>
              </a:rPr>
              <a:t>sp</a:t>
            </a:r>
            <a:r>
              <a:rPr lang="es-EC" sz="1800" dirty="0">
                <a:solidFill>
                  <a:schemeClr val="bg2"/>
                </a:solidFill>
              </a:rPr>
              <a:t>., que es una bacteria filamentosa, causante de la </a:t>
            </a:r>
            <a:r>
              <a:rPr lang="es-EC" sz="1800" dirty="0" err="1">
                <a:solidFill>
                  <a:schemeClr val="bg2"/>
                </a:solidFill>
              </a:rPr>
              <a:t>nodulación</a:t>
            </a:r>
            <a:r>
              <a:rPr lang="es-EC" sz="1800" dirty="0">
                <a:solidFill>
                  <a:schemeClr val="bg2"/>
                </a:solidFill>
              </a:rPr>
              <a:t> y del proceso de fijación biológica de nitrógeno, se caracteriza debido a la simbiosis que se presenta entre estas especies.</a:t>
            </a:r>
          </a:p>
          <a:p>
            <a:endParaRPr lang="es-EC" sz="1800" dirty="0"/>
          </a:p>
        </p:txBody>
      </p:sp>
    </p:spTree>
    <p:extLst>
      <p:ext uri="{BB962C8B-B14F-4D97-AF65-F5344CB8AC3E}">
        <p14:creationId xmlns:p14="http://schemas.microsoft.com/office/powerpoint/2010/main" val="1539765685"/>
      </p:ext>
    </p:extLst>
  </p:cSld>
  <p:clrMapOvr>
    <a:masterClrMapping/>
  </p:clrMapOvr>
  <p:transition>
    <p:checke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195736" y="121196"/>
            <a:ext cx="6768752" cy="648072"/>
          </a:xfrm>
        </p:spPr>
        <p:txBody>
          <a:bodyPr/>
          <a:lstStyle/>
          <a:p>
            <a:r>
              <a:rPr lang="es-CO" sz="4000" b="1" dirty="0" smtClean="0">
                <a:solidFill>
                  <a:srgbClr val="006600"/>
                </a:solidFill>
              </a:rPr>
              <a:t>RECOMENDACIONES</a:t>
            </a:r>
            <a:endParaRPr lang="es-EC" sz="4000" b="1" dirty="0">
              <a:solidFill>
                <a:srgbClr val="006600"/>
              </a:solidFill>
            </a:endParaRPr>
          </a:p>
        </p:txBody>
      </p:sp>
      <p:sp>
        <p:nvSpPr>
          <p:cNvPr id="3" name="2 Marcador de contenido"/>
          <p:cNvSpPr>
            <a:spLocks noGrp="1"/>
          </p:cNvSpPr>
          <p:nvPr>
            <p:ph idx="1"/>
          </p:nvPr>
        </p:nvSpPr>
        <p:spPr>
          <a:xfrm>
            <a:off x="2195736" y="1057300"/>
            <a:ext cx="6768752" cy="4657700"/>
          </a:xfrm>
        </p:spPr>
        <p:txBody>
          <a:bodyPr/>
          <a:lstStyle/>
          <a:p>
            <a:pPr lvl="0" algn="just"/>
            <a:r>
              <a:rPr lang="es-EC" sz="2000" dirty="0">
                <a:solidFill>
                  <a:schemeClr val="bg2"/>
                </a:solidFill>
              </a:rPr>
              <a:t>Continuar la evaluación de la fijación biológica de nitrógeno, considerando la toma de muestras en varias épocas estacionales del año.</a:t>
            </a:r>
          </a:p>
          <a:p>
            <a:pPr lvl="0" algn="just"/>
            <a:r>
              <a:rPr lang="es-EC" sz="2000" dirty="0">
                <a:solidFill>
                  <a:schemeClr val="bg2"/>
                </a:solidFill>
              </a:rPr>
              <a:t>En próximas investigaciones realizar el estudio de reacción en cadena de polimerasa que determine el epíteto específico de la especie del género </a:t>
            </a:r>
            <a:r>
              <a:rPr lang="es-EC" sz="2000" i="1" dirty="0" err="1">
                <a:solidFill>
                  <a:schemeClr val="bg2"/>
                </a:solidFill>
              </a:rPr>
              <a:t>Frankia</a:t>
            </a:r>
            <a:r>
              <a:rPr lang="es-EC" sz="2000" dirty="0">
                <a:solidFill>
                  <a:schemeClr val="bg2"/>
                </a:solidFill>
              </a:rPr>
              <a:t> registrada en el estudio.</a:t>
            </a:r>
          </a:p>
          <a:p>
            <a:pPr lvl="0" algn="just"/>
            <a:r>
              <a:rPr lang="es-EC" sz="2000" dirty="0">
                <a:solidFill>
                  <a:schemeClr val="bg2"/>
                </a:solidFill>
              </a:rPr>
              <a:t>Difundir las ventajas y desventajas de los sistemas agroforestales ya que fomentan pequeños corredores biológicos, generando información y metodologías locales para la conservación de los recursos naturales.</a:t>
            </a:r>
          </a:p>
        </p:txBody>
      </p:sp>
    </p:spTree>
  </p:cSld>
  <p:clrMapOvr>
    <a:masterClrMapping/>
  </p:clrMapOvr>
  <p:transition>
    <p:checke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915816" y="1849388"/>
            <a:ext cx="5400600" cy="1859434"/>
          </a:xfrm>
          <a:prstGeom prst="rect">
            <a:avLst/>
          </a:prstGeom>
          <a:noFill/>
        </p:spPr>
        <p:txBody>
          <a:bodyPr wrap="none" lIns="91440" tIns="45720" rIns="91440" bIns="45720">
            <a:prstTxWarp prst="textDeflateBottom">
              <a:avLst>
                <a:gd name="adj" fmla="val 62045"/>
              </a:avLst>
            </a:prstTxWarp>
            <a:spAutoFit/>
            <a:scene3d>
              <a:camera prst="orthographicFront">
                <a:rot lat="0" lon="0" rev="0"/>
              </a:camera>
              <a:lightRig rig="contrasting" dir="t">
                <a:rot lat="0" lon="0" rev="4500000"/>
              </a:lightRig>
            </a:scene3d>
            <a:sp3d extrusionH="57150" contourW="6350" prstMaterial="metal">
              <a:bevelT w="127000" h="31750" prst="slope"/>
              <a:contourClr>
                <a:schemeClr val="accent1">
                  <a:shade val="75000"/>
                </a:schemeClr>
              </a:contourClr>
            </a:sp3d>
          </a:bodyPr>
          <a:lstStyle/>
          <a:p>
            <a:pPr algn="ctr"/>
            <a:r>
              <a:rPr lang="es-ES" sz="5400" b="1" cap="all" spc="30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glow rad="63500">
                    <a:schemeClr val="accent6">
                      <a:satMod val="175000"/>
                      <a:alpha val="40000"/>
                    </a:schemeClr>
                  </a:glow>
                  <a:outerShdw blurRad="38100" dist="38100" dir="2700000" algn="tl">
                    <a:srgbClr val="000000">
                      <a:alpha val="43137"/>
                    </a:srgbClr>
                  </a:outerShdw>
                  <a:reflection blurRad="6350" stA="55000" endA="50" endPos="85000" dist="60007" dir="5400000" sy="-100000" algn="bl" rotWithShape="0"/>
                </a:effectLst>
                <a:latin typeface="Algerian" pitchFamily="82" charset="0"/>
              </a:rPr>
              <a:t>Gracias</a:t>
            </a:r>
            <a:endParaRPr lang="es-ES" sz="5400" b="1" cap="all" spc="30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glow rad="63500">
                  <a:schemeClr val="accent6">
                    <a:satMod val="175000"/>
                    <a:alpha val="40000"/>
                  </a:schemeClr>
                </a:glow>
                <a:outerShdw blurRad="38100" dist="38100" dir="2700000" algn="tl">
                  <a:srgbClr val="000000">
                    <a:alpha val="43137"/>
                  </a:srgbClr>
                </a:outerShdw>
                <a:reflection blurRad="6350" stA="55000" endA="50" endPos="85000" dist="60007" dir="5400000" sy="-100000" algn="bl" rotWithShape="0"/>
              </a:effectLst>
              <a:latin typeface="Algerian" pitchFamily="82" charset="0"/>
            </a:endParaRPr>
          </a:p>
        </p:txBody>
      </p:sp>
    </p:spTree>
  </p:cSld>
  <p:clrMapOvr>
    <a:masterClrMapping/>
  </p:clrMapOvr>
  <p:transition>
    <p:checke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6 Rectángulo"/>
          <p:cNvSpPr/>
          <p:nvPr/>
        </p:nvSpPr>
        <p:spPr>
          <a:xfrm>
            <a:off x="0" y="0"/>
            <a:ext cx="2195736" cy="5715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chemeClr val="tx1"/>
              </a:solidFill>
            </a:endParaRPr>
          </a:p>
        </p:txBody>
      </p:sp>
      <p:sp>
        <p:nvSpPr>
          <p:cNvPr id="3" name="1 Título"/>
          <p:cNvSpPr txBox="1">
            <a:spLocks/>
          </p:cNvSpPr>
          <p:nvPr/>
        </p:nvSpPr>
        <p:spPr>
          <a:xfrm>
            <a:off x="827584" y="-18409"/>
            <a:ext cx="7344816" cy="648072"/>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r>
              <a:rPr lang="es-ES" sz="3600" b="1" kern="0" smtClean="0">
                <a:solidFill>
                  <a:srgbClr val="006600"/>
                </a:solidFill>
              </a:rPr>
              <a:t>Características Dasometricas </a:t>
            </a:r>
            <a:endParaRPr lang="es-EC" sz="3600" b="1" kern="0" dirty="0">
              <a:solidFill>
                <a:srgbClr val="006600"/>
              </a:solidFill>
            </a:endParaRPr>
          </a:p>
        </p:txBody>
      </p:sp>
      <p:pic>
        <p:nvPicPr>
          <p:cNvPr id="4" name="Picture 4" descr="http://www.garyascott.com/images/montains_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42" y="648072"/>
            <a:ext cx="4476750" cy="26098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worldagroforestry.org/treedb2/photos/IMG0017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7510" y="643353"/>
            <a:ext cx="2797121" cy="325122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rotWithShape="1">
          <a:blip r:embed="rId4"/>
          <a:srcRect l="73436" t="26105" r="5274" b="23234"/>
          <a:stretch/>
        </p:blipFill>
        <p:spPr>
          <a:xfrm>
            <a:off x="3275856" y="2299071"/>
            <a:ext cx="2770095" cy="3213848"/>
          </a:xfrm>
          <a:prstGeom prst="rect">
            <a:avLst/>
          </a:prstGeom>
        </p:spPr>
      </p:pic>
      <p:sp>
        <p:nvSpPr>
          <p:cNvPr id="8" name="Rectángulo 7"/>
          <p:cNvSpPr/>
          <p:nvPr/>
        </p:nvSpPr>
        <p:spPr>
          <a:xfrm>
            <a:off x="-108520" y="5099843"/>
            <a:ext cx="1133644" cy="369332"/>
          </a:xfrm>
          <a:prstGeom prst="rect">
            <a:avLst/>
          </a:prstGeom>
        </p:spPr>
        <p:txBody>
          <a:bodyPr wrap="none">
            <a:spAutoFit/>
          </a:bodyPr>
          <a:lstStyle/>
          <a:p>
            <a:r>
              <a:rPr lang="es-EC" dirty="0">
                <a:ln>
                  <a:solidFill>
                    <a:srgbClr val="92D050"/>
                  </a:solidFill>
                </a:ln>
                <a:hlinkClick r:id="rId5" action="ppaction://hlinksldjump"/>
              </a:rPr>
              <a:t>Regresar</a:t>
            </a:r>
            <a:endParaRPr lang="es-EC" dirty="0">
              <a:ln>
                <a:solidFill>
                  <a:srgbClr val="92D050"/>
                </a:solidFill>
              </a:ln>
            </a:endParaRPr>
          </a:p>
        </p:txBody>
      </p:sp>
    </p:spTree>
    <p:extLst>
      <p:ext uri="{BB962C8B-B14F-4D97-AF65-F5344CB8AC3E}">
        <p14:creationId xmlns:p14="http://schemas.microsoft.com/office/powerpoint/2010/main" val="3372908072"/>
      </p:ext>
    </p:extLst>
  </p:cSld>
  <p:clrMapOvr>
    <a:masterClrMapping/>
  </p:clrMapOvr>
  <p:transition>
    <p:checke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6 Rectángulo"/>
          <p:cNvSpPr/>
          <p:nvPr/>
        </p:nvSpPr>
        <p:spPr>
          <a:xfrm>
            <a:off x="-99897" y="0"/>
            <a:ext cx="2295633" cy="5715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chemeClr val="tx1"/>
              </a:solidFill>
            </a:endParaRPr>
          </a:p>
        </p:txBody>
      </p:sp>
      <p:sp>
        <p:nvSpPr>
          <p:cNvPr id="2" name="1 Título"/>
          <p:cNvSpPr>
            <a:spLocks noGrp="1"/>
          </p:cNvSpPr>
          <p:nvPr>
            <p:ph type="title"/>
          </p:nvPr>
        </p:nvSpPr>
        <p:spPr>
          <a:xfrm>
            <a:off x="827584" y="-18409"/>
            <a:ext cx="7344816" cy="648072"/>
          </a:xfrm>
        </p:spPr>
        <p:txBody>
          <a:bodyPr/>
          <a:lstStyle/>
          <a:p>
            <a:r>
              <a:rPr lang="es-ES" sz="3600" b="1" dirty="0" smtClean="0">
                <a:solidFill>
                  <a:srgbClr val="006600"/>
                </a:solidFill>
              </a:rPr>
              <a:t>Características </a:t>
            </a:r>
            <a:r>
              <a:rPr lang="es-ES" sz="3600" b="1" dirty="0" smtClean="0">
                <a:solidFill>
                  <a:srgbClr val="006600"/>
                </a:solidFill>
              </a:rPr>
              <a:t>Dasometricas </a:t>
            </a:r>
            <a:endParaRPr lang="es-EC" sz="3600" b="1" dirty="0">
              <a:solidFill>
                <a:srgbClr val="006600"/>
              </a:solidFill>
            </a:endParaRPr>
          </a:p>
        </p:txBody>
      </p:sp>
      <p:sp>
        <p:nvSpPr>
          <p:cNvPr id="8" name="7 Rectángulo"/>
          <p:cNvSpPr/>
          <p:nvPr/>
        </p:nvSpPr>
        <p:spPr>
          <a:xfrm>
            <a:off x="2339752" y="5233764"/>
            <a:ext cx="1297150" cy="400110"/>
          </a:xfrm>
          <a:prstGeom prst="rect">
            <a:avLst/>
          </a:prstGeom>
          <a:noFill/>
        </p:spPr>
        <p:txBody>
          <a:bodyPr wrap="square" lIns="91440" tIns="45720" rIns="91440" bIns="45720">
            <a:spAutoFit/>
          </a:bodyPr>
          <a:lstStyle/>
          <a:p>
            <a:pPr algn="ctr"/>
            <a:r>
              <a:rPr lang="es-E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hlinkClick r:id="rId2" action="ppaction://hlinksldjump"/>
              </a:rPr>
              <a:t>Regresar</a:t>
            </a:r>
            <a:endParaRPr lang="es-E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038" y="635244"/>
            <a:ext cx="3903428" cy="2088232"/>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8144" y="588346"/>
            <a:ext cx="4049665" cy="2119152"/>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229" y="3272008"/>
            <a:ext cx="3923928" cy="2065460"/>
          </a:xfrm>
          <a:prstGeom prst="rect">
            <a:avLst/>
          </a:prstGeom>
        </p:spPr>
      </p:pic>
      <p:pic>
        <p:nvPicPr>
          <p:cNvPr id="3"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99901" y="3254741"/>
            <a:ext cx="4049665" cy="2099994"/>
          </a:xfrm>
          <a:prstGeom prst="rect">
            <a:avLst/>
          </a:prstGeom>
        </p:spPr>
      </p:pic>
      <p:pic>
        <p:nvPicPr>
          <p:cNvPr id="4" name="Imagen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98217" y="2246692"/>
            <a:ext cx="1962368" cy="1396552"/>
          </a:xfrm>
          <a:prstGeom prst="rect">
            <a:avLst/>
          </a:prstGeom>
        </p:spPr>
      </p:pic>
    </p:spTree>
  </p:cSld>
  <p:clrMapOvr>
    <a:masterClrMapping/>
  </p:clrMapOvr>
  <p:transition>
    <p:checke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6 Rectángulo"/>
          <p:cNvSpPr/>
          <p:nvPr/>
        </p:nvSpPr>
        <p:spPr>
          <a:xfrm>
            <a:off x="0" y="0"/>
            <a:ext cx="2195736" cy="5715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chemeClr val="tx1"/>
              </a:solidFill>
            </a:endParaRPr>
          </a:p>
        </p:txBody>
      </p:sp>
      <p:sp>
        <p:nvSpPr>
          <p:cNvPr id="2" name="1 Título"/>
          <p:cNvSpPr>
            <a:spLocks noGrp="1"/>
          </p:cNvSpPr>
          <p:nvPr>
            <p:ph type="title"/>
          </p:nvPr>
        </p:nvSpPr>
        <p:spPr>
          <a:xfrm>
            <a:off x="2195736" y="0"/>
            <a:ext cx="6768752" cy="648072"/>
          </a:xfrm>
        </p:spPr>
        <p:txBody>
          <a:bodyPr/>
          <a:lstStyle/>
          <a:p>
            <a:r>
              <a:rPr lang="es-EC" sz="4000" b="1" dirty="0" smtClean="0">
                <a:solidFill>
                  <a:srgbClr val="006600"/>
                </a:solidFill>
              </a:rPr>
              <a:t>Fijación de nitrógeno</a:t>
            </a:r>
            <a:endParaRPr lang="es-EC" sz="4000" b="1" dirty="0">
              <a:solidFill>
                <a:srgbClr val="006600"/>
              </a:solidFill>
            </a:endParaRPr>
          </a:p>
        </p:txBody>
      </p:sp>
      <p:sp>
        <p:nvSpPr>
          <p:cNvPr id="8" name="7 Rectángulo"/>
          <p:cNvSpPr/>
          <p:nvPr/>
        </p:nvSpPr>
        <p:spPr>
          <a:xfrm>
            <a:off x="2339752" y="5233764"/>
            <a:ext cx="1297150" cy="400110"/>
          </a:xfrm>
          <a:prstGeom prst="rect">
            <a:avLst/>
          </a:prstGeom>
          <a:noFill/>
        </p:spPr>
        <p:txBody>
          <a:bodyPr wrap="square" lIns="91440" tIns="45720" rIns="91440" bIns="45720">
            <a:spAutoFit/>
          </a:bodyPr>
          <a:lstStyle/>
          <a:p>
            <a:pPr algn="ctr"/>
            <a:r>
              <a:rPr lang="es-E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hlinkClick r:id="rId2" action="ppaction://hlinksldjump"/>
              </a:rPr>
              <a:t>Regresar</a:t>
            </a:r>
            <a:endParaRPr lang="es-E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095392" y="1419428"/>
            <a:ext cx="4996528" cy="2805743"/>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5816" y="718471"/>
            <a:ext cx="2880319" cy="2018686"/>
          </a:xfrm>
          <a:prstGeom prst="rect">
            <a:avLst/>
          </a:prstGeom>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23665" y="718471"/>
            <a:ext cx="3220335" cy="2063298"/>
          </a:xfrm>
          <a:prstGeom prst="rect">
            <a:avLst/>
          </a:prstGeom>
        </p:spPr>
      </p:pic>
      <p:pic>
        <p:nvPicPr>
          <p:cNvPr id="3" name="Imagen 2"/>
          <p:cNvPicPr>
            <a:picLocks noChangeAspect="1"/>
          </p:cNvPicPr>
          <p:nvPr/>
        </p:nvPicPr>
        <p:blipFill rotWithShape="1">
          <a:blip r:embed="rId6" cstate="print">
            <a:extLst>
              <a:ext uri="{28A0092B-C50C-407E-A947-70E740481C1C}">
                <a14:useLocalDpi xmlns:a14="http://schemas.microsoft.com/office/drawing/2010/main" val="0"/>
              </a:ext>
            </a:extLst>
          </a:blip>
          <a:srcRect l="14947" t="28025" r="2848" b="10321"/>
          <a:stretch/>
        </p:blipFill>
        <p:spPr>
          <a:xfrm>
            <a:off x="4427984" y="2929508"/>
            <a:ext cx="2376265" cy="2376265"/>
          </a:xfrm>
          <a:prstGeom prst="rect">
            <a:avLst/>
          </a:prstGeom>
        </p:spPr>
      </p:pic>
    </p:spTree>
  </p:cSld>
  <p:clrMapOvr>
    <a:masterClrMapping/>
  </p:clrMapOvr>
  <p:transition>
    <p:checke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6 Rectángulo"/>
          <p:cNvSpPr/>
          <p:nvPr/>
        </p:nvSpPr>
        <p:spPr>
          <a:xfrm>
            <a:off x="0" y="0"/>
            <a:ext cx="2195736" cy="5715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chemeClr val="tx1"/>
              </a:solidFill>
            </a:endParaRPr>
          </a:p>
        </p:txBody>
      </p:sp>
      <p:sp>
        <p:nvSpPr>
          <p:cNvPr id="2" name="1 Título"/>
          <p:cNvSpPr>
            <a:spLocks noGrp="1"/>
          </p:cNvSpPr>
          <p:nvPr>
            <p:ph type="title"/>
          </p:nvPr>
        </p:nvSpPr>
        <p:spPr>
          <a:xfrm>
            <a:off x="-1" y="0"/>
            <a:ext cx="9143999" cy="648072"/>
          </a:xfrm>
        </p:spPr>
        <p:txBody>
          <a:bodyPr/>
          <a:lstStyle/>
          <a:p>
            <a:r>
              <a:rPr lang="es-ES" sz="3600" b="1" dirty="0" smtClean="0">
                <a:solidFill>
                  <a:srgbClr val="006600"/>
                </a:solidFill>
              </a:rPr>
              <a:t>Características </a:t>
            </a:r>
            <a:r>
              <a:rPr lang="es-ES" sz="3600" b="1" dirty="0">
                <a:solidFill>
                  <a:srgbClr val="006600"/>
                </a:solidFill>
              </a:rPr>
              <a:t>físicas y organolépticas </a:t>
            </a:r>
          </a:p>
        </p:txBody>
      </p:sp>
      <p:sp>
        <p:nvSpPr>
          <p:cNvPr id="8" name="7 Rectángulo"/>
          <p:cNvSpPr/>
          <p:nvPr/>
        </p:nvSpPr>
        <p:spPr>
          <a:xfrm>
            <a:off x="2339752" y="5233764"/>
            <a:ext cx="1297150" cy="400110"/>
          </a:xfrm>
          <a:prstGeom prst="rect">
            <a:avLst/>
          </a:prstGeom>
          <a:noFill/>
        </p:spPr>
        <p:txBody>
          <a:bodyPr wrap="square" lIns="91440" tIns="45720" rIns="91440" bIns="45720">
            <a:spAutoFit/>
          </a:bodyPr>
          <a:lstStyle/>
          <a:p>
            <a:pPr algn="ctr"/>
            <a:r>
              <a:rPr lang="es-E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hlinkClick r:id="rId2" action="ppaction://hlinksldjump"/>
              </a:rPr>
              <a:t>Regresar</a:t>
            </a:r>
            <a:endParaRPr lang="es-E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95" y="902214"/>
            <a:ext cx="4059066" cy="2279322"/>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679524" y="2246109"/>
            <a:ext cx="4437259" cy="2491691"/>
          </a:xfrm>
          <a:prstGeom prst="rect">
            <a:avLst/>
          </a:prstGeom>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40896" y="3181536"/>
            <a:ext cx="3777373" cy="2121140"/>
          </a:xfrm>
          <a:prstGeom prst="rect">
            <a:avLst/>
          </a:prstGeom>
        </p:spPr>
      </p:pic>
    </p:spTree>
  </p:cSld>
  <p:clrMapOvr>
    <a:masterClrMapping/>
  </p:clrMapOvr>
  <p:transition>
    <p:checke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6 Rectángulo"/>
          <p:cNvSpPr/>
          <p:nvPr/>
        </p:nvSpPr>
        <p:spPr>
          <a:xfrm>
            <a:off x="0" y="0"/>
            <a:ext cx="2195736" cy="5715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chemeClr val="tx1"/>
              </a:solidFill>
            </a:endParaRPr>
          </a:p>
        </p:txBody>
      </p:sp>
      <p:sp>
        <p:nvSpPr>
          <p:cNvPr id="2" name="1 Título"/>
          <p:cNvSpPr>
            <a:spLocks noGrp="1"/>
          </p:cNvSpPr>
          <p:nvPr>
            <p:ph type="title"/>
          </p:nvPr>
        </p:nvSpPr>
        <p:spPr>
          <a:xfrm>
            <a:off x="971600" y="4363"/>
            <a:ext cx="7920880" cy="648072"/>
          </a:xfrm>
        </p:spPr>
        <p:txBody>
          <a:bodyPr/>
          <a:lstStyle/>
          <a:p>
            <a:pPr lvl="0"/>
            <a:r>
              <a:rPr lang="es-ES" sz="4000" b="1" dirty="0" smtClean="0">
                <a:solidFill>
                  <a:srgbClr val="006600"/>
                </a:solidFill>
              </a:rPr>
              <a:t>Agente </a:t>
            </a:r>
            <a:r>
              <a:rPr lang="es-ES" sz="4000" b="1" dirty="0" smtClean="0">
                <a:solidFill>
                  <a:srgbClr val="006600"/>
                </a:solidFill>
              </a:rPr>
              <a:t>presente en los nódulos </a:t>
            </a:r>
            <a:endParaRPr lang="es-ES" sz="4000" b="1" dirty="0">
              <a:solidFill>
                <a:srgbClr val="006600"/>
              </a:solidFill>
            </a:endParaRPr>
          </a:p>
        </p:txBody>
      </p:sp>
      <p:sp>
        <p:nvSpPr>
          <p:cNvPr id="8" name="7 Rectángulo"/>
          <p:cNvSpPr/>
          <p:nvPr/>
        </p:nvSpPr>
        <p:spPr>
          <a:xfrm>
            <a:off x="2339752" y="5233764"/>
            <a:ext cx="1297150" cy="400110"/>
          </a:xfrm>
          <a:prstGeom prst="rect">
            <a:avLst/>
          </a:prstGeom>
          <a:noFill/>
        </p:spPr>
        <p:txBody>
          <a:bodyPr wrap="square" lIns="91440" tIns="45720" rIns="91440" bIns="45720">
            <a:spAutoFit/>
          </a:bodyPr>
          <a:lstStyle/>
          <a:p>
            <a:pPr algn="ctr"/>
            <a:r>
              <a:rPr lang="es-E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hlinkClick r:id="rId2" action="ppaction://hlinksldjump"/>
              </a:rPr>
              <a:t>Regresar</a:t>
            </a:r>
            <a:endParaRPr lang="es-E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4" name="Marcador de contenido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851584"/>
            <a:ext cx="2862559" cy="2329952"/>
          </a:xfrm>
        </p:spPr>
      </p:pic>
      <p:pic>
        <p:nvPicPr>
          <p:cNvPr id="5" name="Imagen 4"/>
          <p:cNvPicPr>
            <a:picLocks noChangeAspect="1"/>
          </p:cNvPicPr>
          <p:nvPr/>
        </p:nvPicPr>
        <p:blipFill rotWithShape="1">
          <a:blip r:embed="rId4" cstate="print">
            <a:extLst>
              <a:ext uri="{28A0092B-C50C-407E-A947-70E740481C1C}">
                <a14:useLocalDpi xmlns:a14="http://schemas.microsoft.com/office/drawing/2010/main" val="0"/>
              </a:ext>
            </a:extLst>
          </a:blip>
          <a:srcRect r="33369"/>
          <a:stretch/>
        </p:blipFill>
        <p:spPr>
          <a:xfrm>
            <a:off x="3140177" y="828679"/>
            <a:ext cx="2764470" cy="2329776"/>
          </a:xfrm>
          <a:prstGeom prst="rect">
            <a:avLst/>
          </a:prstGeom>
        </p:spPr>
      </p:pic>
      <p:pic>
        <p:nvPicPr>
          <p:cNvPr id="6" name="Imagen 5"/>
          <p:cNvPicPr>
            <a:picLocks noChangeAspect="1"/>
          </p:cNvPicPr>
          <p:nvPr/>
        </p:nvPicPr>
        <p:blipFill rotWithShape="1">
          <a:blip r:embed="rId5" cstate="print">
            <a:extLst>
              <a:ext uri="{28A0092B-C50C-407E-A947-70E740481C1C}">
                <a14:useLocalDpi xmlns:a14="http://schemas.microsoft.com/office/drawing/2010/main" val="0"/>
              </a:ext>
            </a:extLst>
          </a:blip>
          <a:srcRect l="9051" r="38187"/>
          <a:stretch/>
        </p:blipFill>
        <p:spPr>
          <a:xfrm>
            <a:off x="6444208" y="828679"/>
            <a:ext cx="2232248" cy="2375761"/>
          </a:xfrm>
          <a:prstGeom prst="rect">
            <a:avLst/>
          </a:prstGeom>
        </p:spPr>
      </p:pic>
      <p:pic>
        <p:nvPicPr>
          <p:cNvPr id="7" name="Imagen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48064" y="3361296"/>
            <a:ext cx="2915816" cy="1849388"/>
          </a:xfrm>
          <a:prstGeom prst="rect">
            <a:avLst/>
          </a:prstGeom>
        </p:spPr>
      </p:pic>
      <p:pic>
        <p:nvPicPr>
          <p:cNvPr id="9" name="Imagen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31279" y="3361296"/>
            <a:ext cx="3262150" cy="1849387"/>
          </a:xfrm>
          <a:prstGeom prst="rect">
            <a:avLst/>
          </a:prstGeom>
        </p:spPr>
      </p:pic>
    </p:spTree>
  </p:cSld>
  <p:clrMapOvr>
    <a:masterClrMapping/>
  </p:clrMapOvr>
  <p:transition>
    <p:check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195736" y="121196"/>
            <a:ext cx="6768752" cy="648072"/>
          </a:xfrm>
        </p:spPr>
        <p:txBody>
          <a:bodyPr/>
          <a:lstStyle/>
          <a:p>
            <a:r>
              <a:rPr lang="es-ES" sz="4000" b="1" dirty="0" smtClean="0">
                <a:solidFill>
                  <a:srgbClr val="006600"/>
                </a:solidFill>
              </a:rPr>
              <a:t>HIPÓTESIS</a:t>
            </a:r>
            <a:endParaRPr lang="es-EC" sz="4000" b="1" dirty="0">
              <a:solidFill>
                <a:srgbClr val="006600"/>
              </a:solidFill>
            </a:endParaRPr>
          </a:p>
        </p:txBody>
      </p:sp>
      <p:graphicFrame>
        <p:nvGraphicFramePr>
          <p:cNvPr id="6" name="5 Marcador de contenido"/>
          <p:cNvGraphicFramePr>
            <a:graphicFrameLocks noGrp="1"/>
          </p:cNvGraphicFramePr>
          <p:nvPr>
            <p:ph idx="1"/>
            <p:extLst>
              <p:ext uri="{D42A27DB-BD31-4B8C-83A1-F6EECF244321}">
                <p14:modId xmlns:p14="http://schemas.microsoft.com/office/powerpoint/2010/main" val="2507838607"/>
              </p:ext>
            </p:extLst>
          </p:nvPr>
        </p:nvGraphicFramePr>
        <p:xfrm>
          <a:off x="2195513" y="841375"/>
          <a:ext cx="6789737" cy="4752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checke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6 Rectángulo"/>
          <p:cNvSpPr/>
          <p:nvPr/>
        </p:nvSpPr>
        <p:spPr>
          <a:xfrm>
            <a:off x="0" y="0"/>
            <a:ext cx="2195736" cy="5715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chemeClr val="tx1"/>
              </a:solidFill>
            </a:endParaRPr>
          </a:p>
        </p:txBody>
      </p:sp>
      <p:sp>
        <p:nvSpPr>
          <p:cNvPr id="2" name="Título 1"/>
          <p:cNvSpPr>
            <a:spLocks noGrp="1"/>
          </p:cNvSpPr>
          <p:nvPr>
            <p:ph type="title"/>
          </p:nvPr>
        </p:nvSpPr>
        <p:spPr/>
        <p:txBody>
          <a:bodyPr/>
          <a:lstStyle/>
          <a:p>
            <a:pPr lvl="0"/>
            <a:r>
              <a:rPr lang="es-EC" b="1" dirty="0">
                <a:solidFill>
                  <a:srgbClr val="006600"/>
                </a:solidFill>
              </a:rPr>
              <a:t>Análisis estadístico</a:t>
            </a:r>
            <a:r>
              <a:rPr lang="es-EC" dirty="0">
                <a:solidFill>
                  <a:srgbClr val="006600"/>
                </a:solidFill>
              </a:rPr>
              <a:t/>
            </a:r>
            <a:br>
              <a:rPr lang="es-EC" dirty="0">
                <a:solidFill>
                  <a:srgbClr val="006600"/>
                </a:solidFill>
              </a:rPr>
            </a:br>
            <a:endParaRPr lang="es-EC" dirty="0">
              <a:solidFill>
                <a:srgbClr val="006600"/>
              </a:solidFill>
            </a:endParaRPr>
          </a:p>
        </p:txBody>
      </p:sp>
      <p:sp>
        <p:nvSpPr>
          <p:cNvPr id="3" name="Marcador de contenido 2"/>
          <p:cNvSpPr>
            <a:spLocks noGrp="1"/>
          </p:cNvSpPr>
          <p:nvPr>
            <p:ph idx="1"/>
          </p:nvPr>
        </p:nvSpPr>
        <p:spPr/>
        <p:txBody>
          <a:bodyPr/>
          <a:lstStyle/>
          <a:p>
            <a:r>
              <a:rPr lang="es-EC" dirty="0" smtClean="0">
                <a:solidFill>
                  <a:schemeClr val="bg2"/>
                </a:solidFill>
              </a:rPr>
              <a:t>Prueba de </a:t>
            </a:r>
            <a:r>
              <a:rPr lang="es-EC" i="1" dirty="0" smtClean="0">
                <a:solidFill>
                  <a:schemeClr val="bg2"/>
                </a:solidFill>
              </a:rPr>
              <a:t>t </a:t>
            </a:r>
            <a:r>
              <a:rPr lang="es-EC" dirty="0" smtClean="0">
                <a:solidFill>
                  <a:schemeClr val="bg2"/>
                </a:solidFill>
              </a:rPr>
              <a:t>de </a:t>
            </a:r>
            <a:r>
              <a:rPr lang="es-EC" dirty="0" err="1" smtClean="0">
                <a:solidFill>
                  <a:schemeClr val="bg2"/>
                </a:solidFill>
              </a:rPr>
              <a:t>Student</a:t>
            </a:r>
            <a:r>
              <a:rPr lang="es-EC" dirty="0" smtClean="0">
                <a:solidFill>
                  <a:schemeClr val="bg2"/>
                </a:solidFill>
              </a:rPr>
              <a:t> al 95%</a:t>
            </a:r>
          </a:p>
          <a:p>
            <a:r>
              <a:rPr lang="es-EC" dirty="0" smtClean="0">
                <a:solidFill>
                  <a:schemeClr val="bg2"/>
                </a:solidFill>
              </a:rPr>
              <a:t>Análisis de correlación y regresión</a:t>
            </a:r>
          </a:p>
          <a:p>
            <a:endParaRPr lang="es-EC" dirty="0">
              <a:solidFill>
                <a:schemeClr val="bg2"/>
              </a:solidFill>
            </a:endParaRPr>
          </a:p>
          <a:p>
            <a:r>
              <a:rPr lang="es-EC" dirty="0">
                <a:solidFill>
                  <a:schemeClr val="bg2"/>
                </a:solidFill>
              </a:rPr>
              <a:t>Análisis de </a:t>
            </a:r>
            <a:r>
              <a:rPr lang="es-EC" dirty="0" smtClean="0">
                <a:solidFill>
                  <a:schemeClr val="bg2"/>
                </a:solidFill>
              </a:rPr>
              <a:t>suelo </a:t>
            </a:r>
            <a:endParaRPr lang="es-EC" dirty="0">
              <a:solidFill>
                <a:schemeClr val="bg2"/>
              </a:solidFill>
            </a:endParaRPr>
          </a:p>
          <a:p>
            <a:pPr marL="0" indent="0">
              <a:buNone/>
            </a:pPr>
            <a:endParaRPr lang="es-EC" dirty="0">
              <a:solidFill>
                <a:schemeClr val="bg2"/>
              </a:solidFill>
            </a:endParaRPr>
          </a:p>
        </p:txBody>
      </p:sp>
      <p:sp>
        <p:nvSpPr>
          <p:cNvPr id="6" name="7 Rectángulo"/>
          <p:cNvSpPr/>
          <p:nvPr/>
        </p:nvSpPr>
        <p:spPr>
          <a:xfrm>
            <a:off x="539552" y="5057219"/>
            <a:ext cx="1297150" cy="400110"/>
          </a:xfrm>
          <a:prstGeom prst="rect">
            <a:avLst/>
          </a:prstGeom>
          <a:noFill/>
        </p:spPr>
        <p:txBody>
          <a:bodyPr wrap="square" lIns="91440" tIns="45720" rIns="91440" bIns="45720">
            <a:spAutoFit/>
          </a:bodyPr>
          <a:lstStyle/>
          <a:p>
            <a:pPr algn="ctr"/>
            <a:r>
              <a:rPr lang="es-E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hlinkClick r:id="rId2" action="ppaction://hlinksldjump"/>
              </a:rPr>
              <a:t>Regresar</a:t>
            </a:r>
            <a:endParaRPr lang="es-E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2254174710"/>
      </p:ext>
    </p:extLst>
  </p:cSld>
  <p:clrMapOvr>
    <a:masterClrMapping/>
  </p:clrMapOvr>
  <p:transition>
    <p:check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195736" y="121196"/>
            <a:ext cx="6768752" cy="648072"/>
          </a:xfrm>
        </p:spPr>
        <p:txBody>
          <a:bodyPr/>
          <a:lstStyle/>
          <a:p>
            <a:r>
              <a:rPr lang="es-ES" sz="4000" b="1" dirty="0" smtClean="0">
                <a:solidFill>
                  <a:srgbClr val="006600"/>
                </a:solidFill>
                <a:latin typeface="+mj-lt"/>
                <a:ea typeface="+mj-ea"/>
                <a:cs typeface="+mj-cs"/>
              </a:rPr>
              <a:t>MATERIALES Y MÉTODOS</a:t>
            </a:r>
            <a:endParaRPr lang="es-EC" sz="4000" b="1" dirty="0">
              <a:solidFill>
                <a:srgbClr val="006600"/>
              </a:solidFill>
            </a:endParaRPr>
          </a:p>
        </p:txBody>
      </p:sp>
      <p:sp>
        <p:nvSpPr>
          <p:cNvPr id="3" name="Marcador de contenido 2"/>
          <p:cNvSpPr>
            <a:spLocks noGrp="1"/>
          </p:cNvSpPr>
          <p:nvPr>
            <p:ph idx="1"/>
          </p:nvPr>
        </p:nvSpPr>
        <p:spPr/>
        <p:txBody>
          <a:bodyPr/>
          <a:lstStyle/>
          <a:p>
            <a:endParaRPr lang="es-EC"/>
          </a:p>
        </p:txBody>
      </p:sp>
      <p:pic>
        <p:nvPicPr>
          <p:cNvPr id="5" name="Imagen 4" descr="D:\Escritorio\Maps\mapas pdf\tesis.jpg"/>
          <p:cNvPicPr/>
          <p:nvPr/>
        </p:nvPicPr>
        <p:blipFill>
          <a:blip r:embed="rId2">
            <a:extLst>
              <a:ext uri="{28A0092B-C50C-407E-A947-70E740481C1C}">
                <a14:useLocalDpi xmlns:a14="http://schemas.microsoft.com/office/drawing/2010/main" val="0"/>
              </a:ext>
            </a:extLst>
          </a:blip>
          <a:srcRect/>
          <a:stretch>
            <a:fillRect/>
          </a:stretch>
        </p:blipFill>
        <p:spPr bwMode="auto">
          <a:xfrm>
            <a:off x="2195736" y="769268"/>
            <a:ext cx="6768752" cy="4608512"/>
          </a:xfrm>
          <a:prstGeom prst="rect">
            <a:avLst/>
          </a:prstGeom>
          <a:noFill/>
          <a:ln>
            <a:solidFill>
              <a:schemeClr val="tx1"/>
            </a:solidFill>
          </a:ln>
        </p:spPr>
      </p:pic>
    </p:spTree>
  </p:cSld>
  <p:clrMapOvr>
    <a:masterClrMapping/>
  </p:clrMapOvr>
  <p:transition>
    <p:check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195736" y="121196"/>
            <a:ext cx="6768752" cy="648072"/>
          </a:xfrm>
        </p:spPr>
        <p:txBody>
          <a:bodyPr/>
          <a:lstStyle/>
          <a:p>
            <a:r>
              <a:rPr lang="es-ES" sz="4000" b="1" dirty="0" smtClean="0">
                <a:solidFill>
                  <a:srgbClr val="006600"/>
                </a:solidFill>
              </a:rPr>
              <a:t>MATERIALES Y EQUIPOS</a:t>
            </a:r>
            <a:endParaRPr lang="es-EC" sz="4000" b="1" dirty="0">
              <a:solidFill>
                <a:srgbClr val="006600"/>
              </a:solidFill>
            </a:endParaRPr>
          </a:p>
        </p:txBody>
      </p:sp>
      <p:sp>
        <p:nvSpPr>
          <p:cNvPr id="7" name="6 Marcador de contenido"/>
          <p:cNvSpPr>
            <a:spLocks noGrp="1"/>
          </p:cNvSpPr>
          <p:nvPr>
            <p:ph idx="1"/>
          </p:nvPr>
        </p:nvSpPr>
        <p:spPr>
          <a:xfrm>
            <a:off x="2267744" y="769268"/>
            <a:ext cx="2736304" cy="4824536"/>
          </a:xfrm>
        </p:spPr>
        <p:txBody>
          <a:bodyPr/>
          <a:lstStyle/>
          <a:p>
            <a:pPr marL="266700" lvl="2">
              <a:buNone/>
            </a:pPr>
            <a:r>
              <a:rPr lang="es-EC" sz="1400" b="1" dirty="0">
                <a:solidFill>
                  <a:schemeClr val="bg2"/>
                </a:solidFill>
              </a:rPr>
              <a:t>Campo</a:t>
            </a:r>
            <a:endParaRPr lang="es-EC" sz="1600" b="1" dirty="0">
              <a:solidFill>
                <a:schemeClr val="bg2"/>
              </a:solidFill>
            </a:endParaRPr>
          </a:p>
          <a:p>
            <a:pPr lvl="0"/>
            <a:r>
              <a:rPr lang="es-EC" sz="1100" dirty="0">
                <a:solidFill>
                  <a:schemeClr val="bg2"/>
                </a:solidFill>
              </a:rPr>
              <a:t>Cámara fotográfica</a:t>
            </a:r>
          </a:p>
          <a:p>
            <a:pPr lvl="0"/>
            <a:r>
              <a:rPr lang="es-EC" sz="1100" dirty="0">
                <a:solidFill>
                  <a:schemeClr val="bg2"/>
                </a:solidFill>
              </a:rPr>
              <a:t>Hojas de campo</a:t>
            </a:r>
          </a:p>
          <a:p>
            <a:pPr lvl="0"/>
            <a:r>
              <a:rPr lang="es-EC" sz="1100" dirty="0">
                <a:solidFill>
                  <a:schemeClr val="bg2"/>
                </a:solidFill>
              </a:rPr>
              <a:t>Pico </a:t>
            </a:r>
          </a:p>
          <a:p>
            <a:pPr lvl="0"/>
            <a:r>
              <a:rPr lang="es-EC" sz="1100" dirty="0">
                <a:solidFill>
                  <a:schemeClr val="bg2"/>
                </a:solidFill>
              </a:rPr>
              <a:t>Pala</a:t>
            </a:r>
          </a:p>
          <a:p>
            <a:pPr lvl="0"/>
            <a:r>
              <a:rPr lang="es-EC" sz="1100" dirty="0">
                <a:solidFill>
                  <a:schemeClr val="bg2"/>
                </a:solidFill>
              </a:rPr>
              <a:t>Machete </a:t>
            </a:r>
          </a:p>
          <a:p>
            <a:pPr lvl="0"/>
            <a:r>
              <a:rPr lang="es-EC" sz="1100" dirty="0">
                <a:solidFill>
                  <a:schemeClr val="bg2"/>
                </a:solidFill>
              </a:rPr>
              <a:t>Embalaje</a:t>
            </a:r>
          </a:p>
          <a:p>
            <a:pPr lvl="0"/>
            <a:r>
              <a:rPr lang="es-EC" sz="1100" dirty="0">
                <a:solidFill>
                  <a:schemeClr val="bg2"/>
                </a:solidFill>
              </a:rPr>
              <a:t>GPS</a:t>
            </a:r>
          </a:p>
          <a:p>
            <a:pPr lvl="0"/>
            <a:r>
              <a:rPr lang="es-EC" sz="1100" dirty="0">
                <a:solidFill>
                  <a:schemeClr val="bg2"/>
                </a:solidFill>
              </a:rPr>
              <a:t>Fundas </a:t>
            </a:r>
            <a:r>
              <a:rPr lang="es-EC" sz="1100" dirty="0" err="1">
                <a:solidFill>
                  <a:schemeClr val="bg2"/>
                </a:solidFill>
              </a:rPr>
              <a:t>Ziploc</a:t>
            </a:r>
            <a:endParaRPr lang="es-EC" sz="1100" dirty="0">
              <a:solidFill>
                <a:schemeClr val="bg2"/>
              </a:solidFill>
            </a:endParaRPr>
          </a:p>
          <a:p>
            <a:pPr lvl="0"/>
            <a:r>
              <a:rPr lang="es-EC" sz="1100" dirty="0">
                <a:solidFill>
                  <a:schemeClr val="bg2"/>
                </a:solidFill>
              </a:rPr>
              <a:t>Cinta métrica</a:t>
            </a:r>
          </a:p>
          <a:p>
            <a:pPr lvl="0"/>
            <a:r>
              <a:rPr lang="es-EC" sz="1100" dirty="0" err="1">
                <a:solidFill>
                  <a:schemeClr val="bg2"/>
                </a:solidFill>
              </a:rPr>
              <a:t>Flexómetro</a:t>
            </a:r>
            <a:endParaRPr lang="es-EC" sz="1100" dirty="0">
              <a:solidFill>
                <a:schemeClr val="bg2"/>
              </a:solidFill>
            </a:endParaRPr>
          </a:p>
          <a:p>
            <a:pPr lvl="0"/>
            <a:r>
              <a:rPr lang="es-EC" sz="1100" dirty="0">
                <a:solidFill>
                  <a:schemeClr val="bg2"/>
                </a:solidFill>
              </a:rPr>
              <a:t>Hielera </a:t>
            </a:r>
            <a:r>
              <a:rPr lang="es-EC" sz="1100" dirty="0" err="1">
                <a:solidFill>
                  <a:schemeClr val="bg2"/>
                </a:solidFill>
              </a:rPr>
              <a:t>Cooler</a:t>
            </a:r>
            <a:r>
              <a:rPr lang="es-EC" sz="1100" dirty="0">
                <a:solidFill>
                  <a:schemeClr val="bg2"/>
                </a:solidFill>
              </a:rPr>
              <a:t> Termo Térmica Espuma Flex 20 Litros</a:t>
            </a:r>
          </a:p>
          <a:p>
            <a:r>
              <a:rPr lang="es-EC" sz="1100" dirty="0">
                <a:solidFill>
                  <a:schemeClr val="bg2"/>
                </a:solidFill>
              </a:rPr>
              <a:t>Gel refrigerante</a:t>
            </a:r>
            <a:endParaRPr lang="es-ES_tradnl" sz="1400" b="1" dirty="0" smtClean="0">
              <a:solidFill>
                <a:schemeClr val="bg2"/>
              </a:solidFill>
            </a:endParaRPr>
          </a:p>
          <a:p>
            <a:pPr marL="0" lvl="0" indent="0">
              <a:buNone/>
            </a:pPr>
            <a:endParaRPr lang="es-ES_tradnl" sz="1400" b="1" dirty="0" smtClean="0">
              <a:solidFill>
                <a:schemeClr val="bg2"/>
              </a:solidFill>
            </a:endParaRPr>
          </a:p>
          <a:p>
            <a:pPr marL="266700" lvl="2">
              <a:buNone/>
            </a:pPr>
            <a:r>
              <a:rPr lang="es-ES_tradnl" sz="1400" b="1" dirty="0">
                <a:solidFill>
                  <a:schemeClr val="bg2"/>
                </a:solidFill>
              </a:rPr>
              <a:t>Laboratorio</a:t>
            </a:r>
            <a:r>
              <a:rPr lang="es-ES_tradnl" sz="1600" b="1" dirty="0">
                <a:solidFill>
                  <a:schemeClr val="bg2"/>
                </a:solidFill>
              </a:rPr>
              <a:t> </a:t>
            </a:r>
            <a:endParaRPr lang="es-EC" sz="1600" b="1" dirty="0">
              <a:solidFill>
                <a:schemeClr val="bg2"/>
              </a:solidFill>
            </a:endParaRPr>
          </a:p>
          <a:p>
            <a:pPr marL="171450" lvl="0" indent="-171450">
              <a:buFont typeface="Arial" panose="020B0604020202020204" pitchFamily="34" charset="0"/>
              <a:buChar char="•"/>
            </a:pPr>
            <a:r>
              <a:rPr lang="es-EC" sz="1100" dirty="0">
                <a:solidFill>
                  <a:schemeClr val="bg2"/>
                </a:solidFill>
              </a:rPr>
              <a:t>Balanza</a:t>
            </a:r>
          </a:p>
          <a:p>
            <a:pPr marL="171450" lvl="0" indent="-171450">
              <a:buFont typeface="Arial" panose="020B0604020202020204" pitchFamily="34" charset="0"/>
              <a:buChar char="•"/>
            </a:pPr>
            <a:r>
              <a:rPr lang="es-EC" sz="1100" dirty="0">
                <a:solidFill>
                  <a:schemeClr val="bg2"/>
                </a:solidFill>
              </a:rPr>
              <a:t>Horno</a:t>
            </a:r>
          </a:p>
          <a:p>
            <a:pPr marL="171450" lvl="0" indent="-171450">
              <a:buFont typeface="Arial" panose="020B0604020202020204" pitchFamily="34" charset="0"/>
              <a:buChar char="•"/>
            </a:pPr>
            <a:r>
              <a:rPr lang="es-EC" sz="1100" dirty="0">
                <a:solidFill>
                  <a:schemeClr val="bg2"/>
                </a:solidFill>
              </a:rPr>
              <a:t>Cajas </a:t>
            </a:r>
            <a:r>
              <a:rPr lang="es-EC" sz="1100" dirty="0" err="1">
                <a:solidFill>
                  <a:schemeClr val="bg2"/>
                </a:solidFill>
              </a:rPr>
              <a:t>petri</a:t>
            </a:r>
            <a:endParaRPr lang="es-EC" sz="1100" dirty="0">
              <a:solidFill>
                <a:schemeClr val="bg2"/>
              </a:solidFill>
            </a:endParaRPr>
          </a:p>
          <a:p>
            <a:pPr marL="171450" lvl="0" indent="-171450">
              <a:buFont typeface="Arial" panose="020B0604020202020204" pitchFamily="34" charset="0"/>
              <a:buChar char="•"/>
            </a:pPr>
            <a:r>
              <a:rPr lang="es-EC" sz="1100" dirty="0">
                <a:solidFill>
                  <a:schemeClr val="bg2"/>
                </a:solidFill>
              </a:rPr>
              <a:t>Pinzas</a:t>
            </a:r>
          </a:p>
          <a:p>
            <a:pPr marL="171450" lvl="0" indent="-171450">
              <a:buFont typeface="Arial" panose="020B0604020202020204" pitchFamily="34" charset="0"/>
              <a:buChar char="•"/>
            </a:pPr>
            <a:r>
              <a:rPr lang="es-EC" sz="1100" dirty="0">
                <a:solidFill>
                  <a:schemeClr val="bg2"/>
                </a:solidFill>
              </a:rPr>
              <a:t>Tubos de ensayo</a:t>
            </a:r>
          </a:p>
          <a:p>
            <a:pPr marL="171450" lvl="0" indent="-171450">
              <a:buFont typeface="Arial" panose="020B0604020202020204" pitchFamily="34" charset="0"/>
              <a:buChar char="•"/>
            </a:pPr>
            <a:r>
              <a:rPr lang="es-EC" sz="1100" dirty="0">
                <a:solidFill>
                  <a:schemeClr val="bg2"/>
                </a:solidFill>
              </a:rPr>
              <a:t>Pipetas</a:t>
            </a:r>
          </a:p>
          <a:p>
            <a:pPr marL="171450" lvl="0" indent="-171450">
              <a:buFont typeface="Arial" panose="020B0604020202020204" pitchFamily="34" charset="0"/>
              <a:buChar char="•"/>
            </a:pPr>
            <a:r>
              <a:rPr lang="es-EC" sz="1100" dirty="0">
                <a:solidFill>
                  <a:schemeClr val="bg2"/>
                </a:solidFill>
              </a:rPr>
              <a:t>Calibrador pie de </a:t>
            </a:r>
            <a:r>
              <a:rPr lang="es-EC" sz="1100" dirty="0" smtClean="0">
                <a:solidFill>
                  <a:schemeClr val="bg2"/>
                </a:solidFill>
              </a:rPr>
              <a:t>rey</a:t>
            </a:r>
            <a:endParaRPr lang="es-EC" sz="1600" b="1" dirty="0">
              <a:solidFill>
                <a:schemeClr val="bg2"/>
              </a:solidFill>
            </a:endParaRPr>
          </a:p>
        </p:txBody>
      </p:sp>
      <p:sp>
        <p:nvSpPr>
          <p:cNvPr id="9" name="6 Marcador de contenido"/>
          <p:cNvSpPr txBox="1">
            <a:spLocks/>
          </p:cNvSpPr>
          <p:nvPr/>
        </p:nvSpPr>
        <p:spPr>
          <a:xfrm>
            <a:off x="5076056" y="769268"/>
            <a:ext cx="3096344" cy="4320480"/>
          </a:xfrm>
          <a:prstGeom prst="rect">
            <a:avLst/>
          </a:prstGeom>
        </p:spPr>
        <p:txBody>
          <a:bodyPr/>
          <a:lstStyle/>
          <a:p>
            <a:pPr lvl="0"/>
            <a:r>
              <a:rPr lang="es-ES_tradnl" sz="1400" b="1" dirty="0">
                <a:solidFill>
                  <a:schemeClr val="bg2"/>
                </a:solidFill>
              </a:rPr>
              <a:t>Equipos</a:t>
            </a:r>
            <a:endParaRPr lang="es-EC" sz="1600" b="1" dirty="0">
              <a:solidFill>
                <a:schemeClr val="bg2"/>
              </a:solidFill>
            </a:endParaRPr>
          </a:p>
          <a:p>
            <a:pPr marL="285750" lvl="0" indent="-285750">
              <a:buFont typeface="Arial" panose="020B0604020202020204" pitchFamily="34" charset="0"/>
              <a:buChar char="•"/>
            </a:pPr>
            <a:r>
              <a:rPr lang="es-EC" sz="1100" dirty="0">
                <a:solidFill>
                  <a:schemeClr val="bg2"/>
                </a:solidFill>
              </a:rPr>
              <a:t>Computadora</a:t>
            </a:r>
          </a:p>
          <a:p>
            <a:pPr marL="285750" lvl="0" indent="-285750">
              <a:buFont typeface="Arial" panose="020B0604020202020204" pitchFamily="34" charset="0"/>
              <a:buChar char="•"/>
            </a:pPr>
            <a:r>
              <a:rPr lang="es-EC" sz="1100" dirty="0" err="1">
                <a:solidFill>
                  <a:schemeClr val="bg2"/>
                </a:solidFill>
              </a:rPr>
              <a:t>Dumax</a:t>
            </a:r>
            <a:r>
              <a:rPr lang="es-EC" sz="1100" dirty="0">
                <a:solidFill>
                  <a:schemeClr val="bg2"/>
                </a:solidFill>
              </a:rPr>
              <a:t> (Equipo de análisis de Nitrógeno)</a:t>
            </a:r>
          </a:p>
          <a:p>
            <a:pPr marL="285750" lvl="0" indent="-285750">
              <a:buFont typeface="Arial" panose="020B0604020202020204" pitchFamily="34" charset="0"/>
              <a:buChar char="•"/>
            </a:pPr>
            <a:r>
              <a:rPr lang="es-EC" sz="1100" dirty="0">
                <a:solidFill>
                  <a:schemeClr val="bg2"/>
                </a:solidFill>
              </a:rPr>
              <a:t>Cámara de flujo laminar </a:t>
            </a:r>
          </a:p>
          <a:p>
            <a:pPr marL="285750" lvl="0" indent="-285750">
              <a:buFont typeface="Arial" panose="020B0604020202020204" pitchFamily="34" charset="0"/>
              <a:buChar char="•"/>
            </a:pPr>
            <a:r>
              <a:rPr lang="es-EC" sz="1100" dirty="0">
                <a:solidFill>
                  <a:schemeClr val="bg2"/>
                </a:solidFill>
              </a:rPr>
              <a:t>Estufa </a:t>
            </a:r>
          </a:p>
          <a:p>
            <a:pPr marL="285750" lvl="0" indent="-285750">
              <a:buFont typeface="Arial" panose="020B0604020202020204" pitchFamily="34" charset="0"/>
              <a:buChar char="•"/>
            </a:pPr>
            <a:r>
              <a:rPr lang="es-EC" sz="1100" dirty="0">
                <a:solidFill>
                  <a:schemeClr val="bg2"/>
                </a:solidFill>
              </a:rPr>
              <a:t>Incubadora de crecimiento</a:t>
            </a:r>
          </a:p>
          <a:p>
            <a:pPr marL="285750" lvl="0" indent="-285750">
              <a:buFont typeface="Arial" panose="020B0604020202020204" pitchFamily="34" charset="0"/>
              <a:buChar char="•"/>
            </a:pPr>
            <a:r>
              <a:rPr lang="es-EC" sz="1100" dirty="0">
                <a:solidFill>
                  <a:schemeClr val="bg2"/>
                </a:solidFill>
              </a:rPr>
              <a:t>Autoclave</a:t>
            </a:r>
          </a:p>
          <a:p>
            <a:pPr lvl="0"/>
            <a:endParaRPr lang="es-ES_tradnl" sz="1400" b="1" dirty="0" smtClean="0">
              <a:solidFill>
                <a:schemeClr val="bg2"/>
              </a:solidFill>
            </a:endParaRPr>
          </a:p>
          <a:p>
            <a:pPr lvl="0"/>
            <a:endParaRPr lang="es-CO" sz="1200" b="1" dirty="0" smtClean="0">
              <a:solidFill>
                <a:schemeClr val="bg2"/>
              </a:solidFill>
            </a:endParaRPr>
          </a:p>
          <a:p>
            <a:pPr lvl="0"/>
            <a:endParaRPr lang="es-EC" sz="1600" b="1" dirty="0">
              <a:solidFill>
                <a:schemeClr val="bg2"/>
              </a:solidFill>
            </a:endParaRPr>
          </a:p>
          <a:p>
            <a:pPr lvl="0"/>
            <a:r>
              <a:rPr lang="es-ES_tradnl" sz="1400" b="1" dirty="0" smtClean="0">
                <a:solidFill>
                  <a:schemeClr val="bg2"/>
                </a:solidFill>
              </a:rPr>
              <a:t>Material </a:t>
            </a:r>
            <a:r>
              <a:rPr lang="es-ES_tradnl" sz="1400" b="1" dirty="0">
                <a:solidFill>
                  <a:schemeClr val="bg2"/>
                </a:solidFill>
              </a:rPr>
              <a:t>vegetativo</a:t>
            </a:r>
            <a:endParaRPr lang="es-EC" sz="1400" b="1" dirty="0">
              <a:solidFill>
                <a:schemeClr val="bg2"/>
              </a:solidFill>
            </a:endParaRPr>
          </a:p>
          <a:p>
            <a:endParaRPr lang="es-EC" sz="1600" dirty="0" smtClean="0">
              <a:solidFill>
                <a:schemeClr val="bg2"/>
              </a:solidFill>
            </a:endParaRPr>
          </a:p>
          <a:p>
            <a:r>
              <a:rPr lang="es-EC" sz="1100" dirty="0" smtClean="0">
                <a:solidFill>
                  <a:schemeClr val="bg2"/>
                </a:solidFill>
              </a:rPr>
              <a:t>Nódulos </a:t>
            </a:r>
            <a:r>
              <a:rPr lang="es-EC" sz="1100" dirty="0">
                <a:solidFill>
                  <a:schemeClr val="bg2"/>
                </a:solidFill>
              </a:rPr>
              <a:t>de las raíces </a:t>
            </a:r>
            <a:r>
              <a:rPr lang="es-EC" sz="1100" i="1" dirty="0" err="1">
                <a:solidFill>
                  <a:schemeClr val="bg2"/>
                </a:solidFill>
              </a:rPr>
              <a:t>Alnus</a:t>
            </a:r>
            <a:r>
              <a:rPr lang="es-EC" sz="1100" i="1" dirty="0">
                <a:solidFill>
                  <a:schemeClr val="bg2"/>
                </a:solidFill>
              </a:rPr>
              <a:t> </a:t>
            </a:r>
            <a:r>
              <a:rPr lang="es-EC" sz="1100" i="1" dirty="0" err="1" smtClean="0">
                <a:solidFill>
                  <a:schemeClr val="bg2"/>
                </a:solidFill>
              </a:rPr>
              <a:t>nepalensis</a:t>
            </a:r>
            <a:endParaRPr lang="es-EC" sz="1400" dirty="0">
              <a:solidFill>
                <a:schemeClr val="bg2"/>
              </a:solidFill>
            </a:endParaRPr>
          </a:p>
        </p:txBody>
      </p:sp>
    </p:spTree>
  </p:cSld>
  <p:clrMapOvr>
    <a:masterClrMapping/>
  </p:clrMapOvr>
  <p:transition>
    <p:check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195736" y="121196"/>
            <a:ext cx="6768752" cy="648072"/>
          </a:xfrm>
        </p:spPr>
        <p:txBody>
          <a:bodyPr/>
          <a:lstStyle/>
          <a:p>
            <a:r>
              <a:rPr lang="es-ES" sz="4000" b="1" dirty="0" smtClean="0">
                <a:solidFill>
                  <a:srgbClr val="006600"/>
                </a:solidFill>
              </a:rPr>
              <a:t>METODOLOGÍA</a:t>
            </a:r>
            <a:endParaRPr lang="es-EC" sz="4000" b="1" dirty="0">
              <a:solidFill>
                <a:srgbClr val="006600"/>
              </a:solidFill>
            </a:endParaRP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67264810"/>
              </p:ext>
            </p:extLst>
          </p:nvPr>
        </p:nvGraphicFramePr>
        <p:xfrm>
          <a:off x="2195736" y="841375"/>
          <a:ext cx="6789515" cy="4752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check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16200000">
            <a:off x="-2515716" y="2515716"/>
            <a:ext cx="5715000" cy="683568"/>
          </a:xfrm>
          <a:solidFill>
            <a:schemeClr val="accent1">
              <a:lumMod val="20000"/>
              <a:lumOff val="80000"/>
            </a:schemeClr>
          </a:solidFill>
        </p:spPr>
        <p:txBody>
          <a:bodyPr/>
          <a:lstStyle/>
          <a:p>
            <a:r>
              <a:rPr lang="es-EC" sz="4000" b="1" dirty="0" smtClean="0">
                <a:solidFill>
                  <a:srgbClr val="006600"/>
                </a:solidFill>
              </a:rPr>
              <a:t>RESULTADOS</a:t>
            </a:r>
            <a:endParaRPr lang="es-EC" sz="4000" b="1" dirty="0">
              <a:solidFill>
                <a:srgbClr val="006600"/>
              </a:solidFill>
            </a:endParaRPr>
          </a:p>
        </p:txBody>
      </p:sp>
      <p:sp>
        <p:nvSpPr>
          <p:cNvPr id="3" name="2 Marcador de contenido"/>
          <p:cNvSpPr>
            <a:spLocks noGrp="1"/>
          </p:cNvSpPr>
          <p:nvPr>
            <p:ph idx="1"/>
          </p:nvPr>
        </p:nvSpPr>
        <p:spPr>
          <a:xfrm>
            <a:off x="683568" y="193204"/>
            <a:ext cx="8460432" cy="553244"/>
          </a:xfrm>
          <a:solidFill>
            <a:schemeClr val="tx1"/>
          </a:solidFill>
        </p:spPr>
        <p:txBody>
          <a:bodyPr/>
          <a:lstStyle/>
          <a:p>
            <a:pPr marL="0" indent="0" algn="ctr">
              <a:buNone/>
            </a:pPr>
            <a:r>
              <a:rPr lang="es-ES" sz="2800" dirty="0">
                <a:solidFill>
                  <a:schemeClr val="bg2"/>
                </a:solidFill>
                <a:effectLst>
                  <a:outerShdw blurRad="38100" dist="38100" dir="2700000" algn="tl">
                    <a:srgbClr val="000000">
                      <a:alpha val="43137"/>
                    </a:srgbClr>
                  </a:outerShdw>
                </a:effectLst>
              </a:rPr>
              <a:t>Selección de árboles </a:t>
            </a:r>
          </a:p>
        </p:txBody>
      </p:sp>
      <p:sp>
        <p:nvSpPr>
          <p:cNvPr id="7" name="6 Rectángulo"/>
          <p:cNvSpPr/>
          <p:nvPr/>
        </p:nvSpPr>
        <p:spPr>
          <a:xfrm>
            <a:off x="683568" y="0"/>
            <a:ext cx="1512168" cy="5715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chemeClr val="tx1"/>
              </a:solidFill>
            </a:endParaRPr>
          </a:p>
        </p:txBody>
      </p:sp>
      <p:pic>
        <p:nvPicPr>
          <p:cNvPr id="12" name="Imagen 11"/>
          <p:cNvPicPr>
            <a:picLocks noChangeAspect="1"/>
          </p:cNvPicPr>
          <p:nvPr/>
        </p:nvPicPr>
        <p:blipFill rotWithShape="1">
          <a:blip r:embed="rId2"/>
          <a:srcRect l="28225" t="57093" r="27228" b="32079"/>
          <a:stretch/>
        </p:blipFill>
        <p:spPr>
          <a:xfrm>
            <a:off x="950439" y="939652"/>
            <a:ext cx="7926689" cy="1341784"/>
          </a:xfrm>
          <a:prstGeom prst="rect">
            <a:avLst/>
          </a:prstGeom>
        </p:spPr>
      </p:pic>
      <p:pic>
        <p:nvPicPr>
          <p:cNvPr id="6" name="Picture 2" descr="Resultado de imagen para alnus nepalensis en linder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2474640"/>
            <a:ext cx="3809979" cy="28574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checke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16200000">
            <a:off x="-2515716" y="2515716"/>
            <a:ext cx="5715000" cy="683568"/>
          </a:xfrm>
          <a:solidFill>
            <a:schemeClr val="accent1">
              <a:lumMod val="20000"/>
              <a:lumOff val="80000"/>
            </a:schemeClr>
          </a:solidFill>
        </p:spPr>
        <p:txBody>
          <a:bodyPr/>
          <a:lstStyle/>
          <a:p>
            <a:r>
              <a:rPr lang="es-EC" sz="4000" b="1" dirty="0" smtClean="0">
                <a:solidFill>
                  <a:srgbClr val="006600"/>
                </a:solidFill>
              </a:rPr>
              <a:t>RESULTADOS</a:t>
            </a:r>
            <a:endParaRPr lang="es-EC" sz="4000" b="1" dirty="0">
              <a:solidFill>
                <a:srgbClr val="006600"/>
              </a:solidFill>
            </a:endParaRPr>
          </a:p>
        </p:txBody>
      </p:sp>
      <p:sp>
        <p:nvSpPr>
          <p:cNvPr id="3" name="2 Marcador de contenido"/>
          <p:cNvSpPr>
            <a:spLocks noGrp="1"/>
          </p:cNvSpPr>
          <p:nvPr>
            <p:ph idx="1"/>
          </p:nvPr>
        </p:nvSpPr>
        <p:spPr>
          <a:xfrm>
            <a:off x="683568" y="0"/>
            <a:ext cx="8460432" cy="1057300"/>
          </a:xfrm>
          <a:solidFill>
            <a:schemeClr val="tx1"/>
          </a:solidFill>
        </p:spPr>
        <p:txBody>
          <a:bodyPr/>
          <a:lstStyle/>
          <a:p>
            <a:pPr marL="0" indent="0" algn="ctr">
              <a:buNone/>
            </a:pPr>
            <a:r>
              <a:rPr lang="es-ES" sz="2400" dirty="0">
                <a:solidFill>
                  <a:schemeClr val="bg2"/>
                </a:solidFill>
                <a:effectLst>
                  <a:outerShdw blurRad="38100" dist="38100" dir="2700000" algn="tl">
                    <a:srgbClr val="000000">
                      <a:alpha val="43137"/>
                    </a:srgbClr>
                  </a:outerShdw>
                </a:effectLst>
              </a:rPr>
              <a:t>Determinación las características </a:t>
            </a:r>
            <a:r>
              <a:rPr lang="es-ES" sz="2400" dirty="0" smtClean="0">
                <a:solidFill>
                  <a:schemeClr val="bg2"/>
                </a:solidFill>
                <a:effectLst>
                  <a:outerShdw blurRad="38100" dist="38100" dir="2700000" algn="tl">
                    <a:srgbClr val="000000">
                      <a:alpha val="43137"/>
                    </a:srgbClr>
                  </a:outerShdw>
                </a:effectLst>
              </a:rPr>
              <a:t>dasometricas:</a:t>
            </a:r>
          </a:p>
          <a:p>
            <a:pPr marL="0" indent="0" algn="ctr">
              <a:buNone/>
            </a:pPr>
            <a:r>
              <a:rPr lang="es-ES" sz="2400" dirty="0" smtClean="0">
                <a:solidFill>
                  <a:schemeClr val="bg2"/>
                </a:solidFill>
                <a:effectLst>
                  <a:outerShdw blurRad="38100" dist="38100" dir="2700000" algn="tl">
                    <a:srgbClr val="000000">
                      <a:alpha val="43137"/>
                    </a:srgbClr>
                  </a:outerShdw>
                </a:effectLst>
              </a:rPr>
              <a:t>Diámetro a la Altura del Pecho (DAP)</a:t>
            </a:r>
            <a:endParaRPr lang="es-ES" sz="2400" dirty="0">
              <a:solidFill>
                <a:schemeClr val="bg2"/>
              </a:solidFill>
              <a:effectLst>
                <a:outerShdw blurRad="38100" dist="38100" dir="2700000" algn="tl">
                  <a:srgbClr val="000000">
                    <a:alpha val="43137"/>
                  </a:srgbClr>
                </a:outerShdw>
              </a:effectLst>
            </a:endParaRPr>
          </a:p>
        </p:txBody>
      </p:sp>
      <p:pic>
        <p:nvPicPr>
          <p:cNvPr id="10" name="Imagen 9"/>
          <p:cNvPicPr>
            <a:picLocks noChangeAspect="1"/>
          </p:cNvPicPr>
          <p:nvPr/>
        </p:nvPicPr>
        <p:blipFill>
          <a:blip r:embed="rId2"/>
          <a:stretch>
            <a:fillRect/>
          </a:stretch>
        </p:blipFill>
        <p:spPr>
          <a:xfrm>
            <a:off x="683568" y="1057300"/>
            <a:ext cx="8460432" cy="4657700"/>
          </a:xfrm>
          <a:prstGeom prst="rect">
            <a:avLst/>
          </a:prstGeom>
          <a:solidFill>
            <a:schemeClr val="tx1">
              <a:lumMod val="95000"/>
            </a:schemeClr>
          </a:solidFill>
        </p:spPr>
      </p:pic>
    </p:spTree>
  </p:cSld>
  <p:clrMapOvr>
    <a:masterClrMapping/>
  </p:clrMapOvr>
  <p:transition>
    <p:check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16200000">
            <a:off x="-2515716" y="2515716"/>
            <a:ext cx="5715000" cy="683568"/>
          </a:xfrm>
          <a:solidFill>
            <a:schemeClr val="accent1">
              <a:lumMod val="20000"/>
              <a:lumOff val="80000"/>
            </a:schemeClr>
          </a:solidFill>
        </p:spPr>
        <p:txBody>
          <a:bodyPr/>
          <a:lstStyle/>
          <a:p>
            <a:r>
              <a:rPr lang="es-EC" sz="4000" b="1" dirty="0" smtClean="0">
                <a:solidFill>
                  <a:srgbClr val="006600"/>
                </a:solidFill>
              </a:rPr>
              <a:t>RESULTADOS</a:t>
            </a:r>
            <a:endParaRPr lang="es-EC" sz="4000" b="1" dirty="0">
              <a:solidFill>
                <a:srgbClr val="006600"/>
              </a:solidFill>
            </a:endParaRPr>
          </a:p>
        </p:txBody>
      </p:sp>
      <p:sp>
        <p:nvSpPr>
          <p:cNvPr id="3" name="2 Marcador de contenido"/>
          <p:cNvSpPr>
            <a:spLocks noGrp="1"/>
          </p:cNvSpPr>
          <p:nvPr>
            <p:ph idx="1"/>
          </p:nvPr>
        </p:nvSpPr>
        <p:spPr>
          <a:xfrm>
            <a:off x="683568" y="0"/>
            <a:ext cx="8460432" cy="553244"/>
          </a:xfrm>
          <a:solidFill>
            <a:schemeClr val="tx1"/>
          </a:solidFill>
        </p:spPr>
        <p:txBody>
          <a:bodyPr/>
          <a:lstStyle/>
          <a:p>
            <a:pPr marL="0" indent="0" algn="ctr">
              <a:buNone/>
            </a:pPr>
            <a:r>
              <a:rPr lang="es-ES" sz="2800" dirty="0" smtClean="0">
                <a:solidFill>
                  <a:schemeClr val="bg2"/>
                </a:solidFill>
                <a:effectLst>
                  <a:outerShdw blurRad="38100" dist="38100" dir="2700000" algn="tl">
                    <a:srgbClr val="000000">
                      <a:alpha val="43137"/>
                    </a:srgbClr>
                  </a:outerShdw>
                </a:effectLst>
              </a:rPr>
              <a:t>Altura</a:t>
            </a:r>
            <a:endParaRPr lang="es-EC" sz="2800" dirty="0">
              <a:solidFill>
                <a:schemeClr val="bg2"/>
              </a:solidFill>
              <a:effectLst>
                <a:outerShdw blurRad="38100" dist="38100" dir="2700000" algn="tl">
                  <a:srgbClr val="000000">
                    <a:alpha val="43137"/>
                  </a:srgbClr>
                </a:outerShdw>
              </a:effectLst>
            </a:endParaRPr>
          </a:p>
        </p:txBody>
      </p:sp>
      <p:pic>
        <p:nvPicPr>
          <p:cNvPr id="10" name="Imagen 9"/>
          <p:cNvPicPr>
            <a:picLocks noChangeAspect="1"/>
          </p:cNvPicPr>
          <p:nvPr/>
        </p:nvPicPr>
        <p:blipFill>
          <a:blip r:embed="rId2"/>
          <a:stretch>
            <a:fillRect/>
          </a:stretch>
        </p:blipFill>
        <p:spPr>
          <a:xfrm>
            <a:off x="683567" y="553245"/>
            <a:ext cx="8460433" cy="5161755"/>
          </a:xfrm>
          <a:prstGeom prst="rect">
            <a:avLst/>
          </a:prstGeom>
          <a:solidFill>
            <a:schemeClr val="tx1">
              <a:lumMod val="95000"/>
            </a:schemeClr>
          </a:solidFill>
        </p:spPr>
      </p:pic>
    </p:spTree>
  </p:cSld>
  <p:clrMapOvr>
    <a:masterClrMapping/>
  </p:clrMapOvr>
  <p:transition>
    <p:checker/>
  </p:transition>
  <p:timing>
    <p:tnLst>
      <p:par>
        <p:cTn id="1" dur="indefinite" restart="never" nodeType="tmRoot"/>
      </p:par>
    </p:tnLst>
  </p:timing>
</p:sld>
</file>

<file path=ppt/theme/theme1.xml><?xml version="1.0" encoding="utf-8"?>
<a:theme xmlns:a="http://schemas.openxmlformats.org/drawingml/2006/main" name="Modèle par défaut">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odèle par défau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27303</Template>
  <TotalTime>1697</TotalTime>
  <Words>659</Words>
  <Application>Microsoft Office PowerPoint</Application>
  <PresentationFormat>Presentación en pantalla (16:10)</PresentationFormat>
  <Paragraphs>120</Paragraphs>
  <Slides>30</Slides>
  <Notes>1</Notes>
  <HiddenSlides>6</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30</vt:i4>
      </vt:variant>
    </vt:vector>
  </HeadingPairs>
  <TitlesOfParts>
    <vt:vector size="35" baseType="lpstr">
      <vt:lpstr>Algerian</vt:lpstr>
      <vt:lpstr>Arial</vt:lpstr>
      <vt:lpstr>Calibri</vt:lpstr>
      <vt:lpstr>Times New Roman</vt:lpstr>
      <vt:lpstr>Modèle par défaut</vt:lpstr>
      <vt:lpstr>Fijación de nitrógeno en nódulos de raíces de Alnus nepalensis D. Don en linderos a diferentes edades en la zona de Intag, Noroccidente del Ecuador</vt:lpstr>
      <vt:lpstr>OBJETIVOS</vt:lpstr>
      <vt:lpstr>HIPÓTESIS</vt:lpstr>
      <vt:lpstr>MATERIALES Y MÉTODOS</vt:lpstr>
      <vt:lpstr>MATERIALES Y EQUIPOS</vt:lpstr>
      <vt:lpstr>METODOLOGÍA</vt:lpstr>
      <vt:lpstr>RESULTADOS</vt:lpstr>
      <vt:lpstr>RESULTADOS</vt:lpstr>
      <vt:lpstr>RESULTADOS</vt:lpstr>
      <vt:lpstr>RESULTADOS</vt:lpstr>
      <vt:lpstr>RESULTADOS</vt:lpstr>
      <vt:lpstr>RESULTADOS</vt:lpstr>
      <vt:lpstr>RESULTADOS</vt:lpstr>
      <vt:lpstr>RESULTADOS</vt:lpstr>
      <vt:lpstr>RESULTADOS</vt:lpstr>
      <vt:lpstr>RESULTADOS</vt:lpstr>
      <vt:lpstr>RESULTADOS</vt:lpstr>
      <vt:lpstr>RESULTADOS</vt:lpstr>
      <vt:lpstr>RESULTADOS</vt:lpstr>
      <vt:lpstr>CONCLUSIONES</vt:lpstr>
      <vt:lpstr>CONCLUSIONES</vt:lpstr>
      <vt:lpstr>CONCLUSIONES</vt:lpstr>
      <vt:lpstr>RECOMENDACIONES</vt:lpstr>
      <vt:lpstr>Presentación de PowerPoint</vt:lpstr>
      <vt:lpstr>Presentación de PowerPoint</vt:lpstr>
      <vt:lpstr>Características Dasometricas </vt:lpstr>
      <vt:lpstr>Fijación de nitrógeno</vt:lpstr>
      <vt:lpstr>Características físicas y organolépticas </vt:lpstr>
      <vt:lpstr>Agente presente en los nódulos </vt:lpstr>
      <vt:lpstr>Análisis estadístico </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“BALANCE ENTRE BIOMASA Y CARBONO EN PLANTACIÓN DE Pinus tecunumanii EGUILUZ &amp; PERRY (PINO) Y Araucaria angustifolia (BERTOL.) KUNTZE (ARAUCARIA) EN LA ESTACIÓN EXPERIMENTAL LA FAVORITA, PROVINCIA DE SANTO DOMINGO DE LOS TSÁCHILAS”</dc:title>
  <dc:creator>ximena</dc:creator>
  <cp:lastModifiedBy>HP-PC</cp:lastModifiedBy>
  <cp:revision>44</cp:revision>
  <dcterms:created xsi:type="dcterms:W3CDTF">2017-05-24T16:51:06Z</dcterms:created>
  <dcterms:modified xsi:type="dcterms:W3CDTF">2018-02-22T12:50:51Z</dcterms:modified>
</cp:coreProperties>
</file>