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handoutMasterIdLst>
    <p:handoutMasterId r:id="rId56"/>
  </p:handoutMasterIdLst>
  <p:sldIdLst>
    <p:sldId id="334" r:id="rId3"/>
    <p:sldId id="289" r:id="rId4"/>
    <p:sldId id="261" r:id="rId5"/>
    <p:sldId id="305" r:id="rId6"/>
    <p:sldId id="303" r:id="rId7"/>
    <p:sldId id="307" r:id="rId8"/>
    <p:sldId id="337" r:id="rId9"/>
    <p:sldId id="308" r:id="rId10"/>
    <p:sldId id="266" r:id="rId11"/>
    <p:sldId id="312" r:id="rId12"/>
    <p:sldId id="309" r:id="rId13"/>
    <p:sldId id="313" r:id="rId14"/>
    <p:sldId id="314" r:id="rId15"/>
    <p:sldId id="392" r:id="rId16"/>
    <p:sldId id="398" r:id="rId17"/>
    <p:sldId id="399" r:id="rId18"/>
    <p:sldId id="381" r:id="rId19"/>
    <p:sldId id="397" r:id="rId20"/>
    <p:sldId id="386" r:id="rId21"/>
    <p:sldId id="400" r:id="rId22"/>
    <p:sldId id="319" r:id="rId23"/>
    <p:sldId id="396" r:id="rId24"/>
    <p:sldId id="321" r:id="rId25"/>
    <p:sldId id="395" r:id="rId26"/>
    <p:sldId id="388" r:id="rId27"/>
    <p:sldId id="358" r:id="rId28"/>
    <p:sldId id="387" r:id="rId29"/>
    <p:sldId id="422" r:id="rId30"/>
    <p:sldId id="401" r:id="rId31"/>
    <p:sldId id="352" r:id="rId32"/>
    <p:sldId id="390" r:id="rId33"/>
    <p:sldId id="353" r:id="rId34"/>
    <p:sldId id="404" r:id="rId35"/>
    <p:sldId id="403" r:id="rId36"/>
    <p:sldId id="402" r:id="rId37"/>
    <p:sldId id="359" r:id="rId38"/>
    <p:sldId id="413" r:id="rId39"/>
    <p:sldId id="405" r:id="rId40"/>
    <p:sldId id="406" r:id="rId41"/>
    <p:sldId id="407" r:id="rId42"/>
    <p:sldId id="408" r:id="rId43"/>
    <p:sldId id="412" r:id="rId44"/>
    <p:sldId id="409" r:id="rId45"/>
    <p:sldId id="411" r:id="rId46"/>
    <p:sldId id="299" r:id="rId47"/>
    <p:sldId id="338" r:id="rId48"/>
    <p:sldId id="373" r:id="rId49"/>
    <p:sldId id="374" r:id="rId50"/>
    <p:sldId id="377" r:id="rId51"/>
    <p:sldId id="375" r:id="rId52"/>
    <p:sldId id="378" r:id="rId53"/>
    <p:sldId id="376" r:id="rId54"/>
    <p:sldId id="379" r:id="rId5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0" autoAdjust="0"/>
  </p:normalViewPr>
  <p:slideViewPr>
    <p:cSldViewPr snapToGrid="0">
      <p:cViewPr>
        <p:scale>
          <a:sx n="70" d="100"/>
          <a:sy n="70" d="100"/>
        </p:scale>
        <p:origin x="-744" y="-1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06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image" Target="../media/image25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image" Target="../media/image31.jpeg"/><Relationship Id="rId4" Type="http://schemas.openxmlformats.org/officeDocument/2006/relationships/image" Target="../media/image3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image" Target="../media/image25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image" Target="../media/image31.jpeg"/><Relationship Id="rId4" Type="http://schemas.openxmlformats.org/officeDocument/2006/relationships/image" Target="../media/image3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C79078-9B60-4A75-BD59-11D6315DB16C}" type="doc">
      <dgm:prSet loTypeId="urn:microsoft.com/office/officeart/2005/8/layout/radial6" loCatId="cycl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EC27CB4A-921A-4B6B-B2FE-E05B2F21D829}">
      <dgm:prSet phldrT="[Texto]" custT="1"/>
      <dgm:spPr>
        <a:ln w="38100"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r>
            <a:rPr lang="es-EC" sz="3200" b="1" dirty="0" smtClean="0">
              <a:latin typeface="Arial" panose="020B0604020202020204" pitchFamily="34" charset="0"/>
              <a:cs typeface="Arial" panose="020B0604020202020204" pitchFamily="34" charset="0"/>
            </a:rPr>
            <a:t>63104 Muertes</a:t>
          </a:r>
          <a:endParaRPr lang="es-EC" sz="3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22B313-CDA7-4410-979F-4735B267E3F9}" type="parTrans" cxnId="{9330DE2E-D773-45AF-B966-28D2034B299E}">
      <dgm:prSet/>
      <dgm:spPr/>
      <dgm:t>
        <a:bodyPr/>
        <a:lstStyle/>
        <a:p>
          <a:endParaRPr lang="es-EC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A087F0-A191-43CC-A1A0-2E98DB014DDE}" type="sibTrans" cxnId="{9330DE2E-D773-45AF-B966-28D2034B299E}">
      <dgm:prSet/>
      <dgm:spPr/>
      <dgm:t>
        <a:bodyPr/>
        <a:lstStyle/>
        <a:p>
          <a:endParaRPr lang="es-EC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2E6BB4-A334-45AA-9ABD-6A0A1372693E}">
      <dgm:prSet phldrT="[Texto]" custT="1"/>
      <dgm:spPr/>
      <dgm:t>
        <a:bodyPr/>
        <a:lstStyle/>
        <a:p>
          <a:r>
            <a:rPr lang="es-EC" sz="2400" b="1" dirty="0" smtClean="0">
              <a:latin typeface="Arial" panose="020B0604020202020204" pitchFamily="34" charset="0"/>
              <a:cs typeface="Arial" panose="020B0604020202020204" pitchFamily="34" charset="0"/>
            </a:rPr>
            <a:t>5558185 Personas</a:t>
          </a:r>
        </a:p>
        <a:p>
          <a:r>
            <a:rPr lang="es-EC" sz="2400" b="1" dirty="0" smtClean="0">
              <a:latin typeface="Arial" panose="020B0604020202020204" pitchFamily="34" charset="0"/>
              <a:cs typeface="Arial" panose="020B0604020202020204" pitchFamily="34" charset="0"/>
            </a:rPr>
            <a:t>Sobrepeso y obesidad  </a:t>
          </a:r>
        </a:p>
        <a:p>
          <a:r>
            <a:rPr lang="es-EC" sz="2400" b="1" dirty="0" smtClean="0">
              <a:latin typeface="Arial" panose="020B0604020202020204" pitchFamily="34" charset="0"/>
              <a:cs typeface="Arial" panose="020B0604020202020204" pitchFamily="34" charset="0"/>
            </a:rPr>
            <a:t>(20-60) años</a:t>
          </a:r>
          <a:endParaRPr lang="es-EC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D1D4BD-5728-49D8-8D9A-71F39CB3D26F}" type="parTrans" cxnId="{72C058E8-FDDE-47D7-9B73-852F3570BD3D}">
      <dgm:prSet/>
      <dgm:spPr/>
      <dgm:t>
        <a:bodyPr/>
        <a:lstStyle/>
        <a:p>
          <a:endParaRPr lang="es-EC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4558D2-34C6-4300-8F26-0D8486A0AD32}" type="sibTrans" cxnId="{72C058E8-FDDE-47D7-9B73-852F3570BD3D}">
      <dgm:prSet/>
      <dgm:spPr/>
      <dgm:t>
        <a:bodyPr/>
        <a:lstStyle/>
        <a:p>
          <a:endParaRPr lang="es-EC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4D9A08-1F0C-4F34-80AE-7B480B5652D5}">
      <dgm:prSet phldrT="[Texto]" custT="1"/>
      <dgm:spPr/>
      <dgm:t>
        <a:bodyPr/>
        <a:lstStyle/>
        <a:p>
          <a:r>
            <a:rPr lang="es-EC" sz="2000" b="1" dirty="0" smtClean="0">
              <a:latin typeface="Arial" panose="020B0604020202020204" pitchFamily="34" charset="0"/>
              <a:cs typeface="Arial" panose="020B0604020202020204" pitchFamily="34" charset="0"/>
            </a:rPr>
            <a:t>4189</a:t>
          </a:r>
        </a:p>
        <a:p>
          <a:r>
            <a:rPr lang="es-EC" sz="2000" b="1" dirty="0" smtClean="0">
              <a:latin typeface="Arial" panose="020B0604020202020204" pitchFamily="34" charset="0"/>
              <a:cs typeface="Arial" panose="020B0604020202020204" pitchFamily="34" charset="0"/>
            </a:rPr>
            <a:t>Hipertensión</a:t>
          </a:r>
          <a:endParaRPr lang="es-EC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BACCF0-BB42-4FB9-81CC-DDFF21CF3424}" type="parTrans" cxnId="{F28858DC-5FAE-4B99-AA3F-5DFFFCA49278}">
      <dgm:prSet/>
      <dgm:spPr/>
      <dgm:t>
        <a:bodyPr/>
        <a:lstStyle/>
        <a:p>
          <a:endParaRPr lang="es-EC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380897-BE58-4A92-881A-E52263696DD2}" type="sibTrans" cxnId="{F28858DC-5FAE-4B99-AA3F-5DFFFCA49278}">
      <dgm:prSet/>
      <dgm:spPr/>
      <dgm:t>
        <a:bodyPr/>
        <a:lstStyle/>
        <a:p>
          <a:endParaRPr lang="es-EC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156D7C-7F72-4DAA-A3DA-1B697F8110E7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EC" sz="2400" b="1" dirty="0" smtClean="0">
              <a:latin typeface="Arial" panose="020B0604020202020204" pitchFamily="34" charset="0"/>
              <a:cs typeface="Arial" panose="020B0604020202020204" pitchFamily="34" charset="0"/>
            </a:rPr>
            <a:t>4695</a:t>
          </a:r>
        </a:p>
        <a:p>
          <a:pPr>
            <a:lnSpc>
              <a:spcPct val="100000"/>
            </a:lnSpc>
          </a:pPr>
          <a:r>
            <a:rPr lang="es-EC" sz="2400" b="1" dirty="0" smtClean="0">
              <a:latin typeface="Arial" panose="020B0604020202020204" pitchFamily="34" charset="0"/>
              <a:cs typeface="Arial" panose="020B0604020202020204" pitchFamily="34" charset="0"/>
            </a:rPr>
            <a:t>Diabetes</a:t>
          </a:r>
          <a:endParaRPr lang="es-EC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086EA6-982D-4A63-A009-A0EDF0840E05}" type="parTrans" cxnId="{F20D8468-63DD-4304-8B2E-7301666C82D5}">
      <dgm:prSet/>
      <dgm:spPr/>
      <dgm:t>
        <a:bodyPr/>
        <a:lstStyle/>
        <a:p>
          <a:endParaRPr lang="es-EC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BB6CF0-0FF9-45F3-A03C-AEF62BD0AD53}" type="sibTrans" cxnId="{F20D8468-63DD-4304-8B2E-7301666C82D5}">
      <dgm:prSet/>
      <dgm:spPr/>
      <dgm:t>
        <a:bodyPr/>
        <a:lstStyle/>
        <a:p>
          <a:endParaRPr lang="es-EC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C19310-A5AF-4019-A243-F3B11FA4C20C}" type="pres">
      <dgm:prSet presAssocID="{51C79078-9B60-4A75-BD59-11D6315DB16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92C3A31-F015-40F1-B63E-D83400B1A892}" type="pres">
      <dgm:prSet presAssocID="{EC27CB4A-921A-4B6B-B2FE-E05B2F21D829}" presName="centerShape" presStyleLbl="node0" presStyleIdx="0" presStyleCnt="1" custScaleX="147398" custScaleY="97966" custLinFactNeighborX="-3633" custLinFactNeighborY="5086"/>
      <dgm:spPr/>
      <dgm:t>
        <a:bodyPr/>
        <a:lstStyle/>
        <a:p>
          <a:endParaRPr lang="es-EC"/>
        </a:p>
      </dgm:t>
    </dgm:pt>
    <dgm:pt modelId="{66FBD7DB-3C3B-4A7A-B4C7-E2FD937E37BB}" type="pres">
      <dgm:prSet presAssocID="{C32E6BB4-A334-45AA-9ABD-6A0A1372693E}" presName="node" presStyleLbl="node1" presStyleIdx="0" presStyleCnt="3" custScaleX="458101" custScaleY="18522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49653C7-5D7D-435D-9E01-DFE7FFBFD0D3}" type="pres">
      <dgm:prSet presAssocID="{C32E6BB4-A334-45AA-9ABD-6A0A1372693E}" presName="dummy" presStyleCnt="0"/>
      <dgm:spPr/>
    </dgm:pt>
    <dgm:pt modelId="{F4249F8B-E931-4767-8471-4829F219DC08}" type="pres">
      <dgm:prSet presAssocID="{014558D2-34C6-4300-8F26-0D8486A0AD32}" presName="sibTrans" presStyleLbl="sibTrans2D1" presStyleIdx="0" presStyleCnt="3" custScaleX="127878"/>
      <dgm:spPr/>
      <dgm:t>
        <a:bodyPr/>
        <a:lstStyle/>
        <a:p>
          <a:endParaRPr lang="es-EC"/>
        </a:p>
      </dgm:t>
    </dgm:pt>
    <dgm:pt modelId="{FA6C19A6-99A8-4CD0-AA6D-A20A550E319B}" type="pres">
      <dgm:prSet presAssocID="{0D4D9A08-1F0C-4F34-80AE-7B480B5652D5}" presName="node" presStyleLbl="node1" presStyleIdx="1" presStyleCnt="3" custScaleX="194798" custScaleY="143011" custRadScaleRad="139383" custRadScaleInc="-2838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E6D2346-1084-486B-9732-A74B15738ADB}" type="pres">
      <dgm:prSet presAssocID="{0D4D9A08-1F0C-4F34-80AE-7B480B5652D5}" presName="dummy" presStyleCnt="0"/>
      <dgm:spPr/>
    </dgm:pt>
    <dgm:pt modelId="{271C2EEC-B197-4225-9387-EA1D7181E644}" type="pres">
      <dgm:prSet presAssocID="{BC380897-BE58-4A92-881A-E52263696DD2}" presName="sibTrans" presStyleLbl="sibTrans2D1" presStyleIdx="1" presStyleCnt="3" custScaleY="52389"/>
      <dgm:spPr/>
      <dgm:t>
        <a:bodyPr/>
        <a:lstStyle/>
        <a:p>
          <a:endParaRPr lang="es-EC"/>
        </a:p>
      </dgm:t>
    </dgm:pt>
    <dgm:pt modelId="{ABD31FF3-5569-4E3F-B86B-C98A921598EA}" type="pres">
      <dgm:prSet presAssocID="{CB156D7C-7F72-4DAA-A3DA-1B697F8110E7}" presName="node" presStyleLbl="node1" presStyleIdx="2" presStyleCnt="3" custScaleX="178836" custScaleY="122014" custRadScaleRad="133422" custRadScaleInc="1631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E51BC9A-154B-47C5-9C00-B43F2C1BF0C3}" type="pres">
      <dgm:prSet presAssocID="{CB156D7C-7F72-4DAA-A3DA-1B697F8110E7}" presName="dummy" presStyleCnt="0"/>
      <dgm:spPr/>
    </dgm:pt>
    <dgm:pt modelId="{204797F1-7F2B-4514-AD69-B83AE534FAD8}" type="pres">
      <dgm:prSet presAssocID="{C3BB6CF0-0FF9-45F3-A03C-AEF62BD0AD53}" presName="sibTrans" presStyleLbl="sibTrans2D1" presStyleIdx="2" presStyleCnt="3" custScaleX="134368"/>
      <dgm:spPr/>
      <dgm:t>
        <a:bodyPr/>
        <a:lstStyle/>
        <a:p>
          <a:endParaRPr lang="es-EC"/>
        </a:p>
      </dgm:t>
    </dgm:pt>
  </dgm:ptLst>
  <dgm:cxnLst>
    <dgm:cxn modelId="{6AA8211C-1A83-4C23-834E-95C3E04C5F5D}" type="presOf" srcId="{014558D2-34C6-4300-8F26-0D8486A0AD32}" destId="{F4249F8B-E931-4767-8471-4829F219DC08}" srcOrd="0" destOrd="0" presId="urn:microsoft.com/office/officeart/2005/8/layout/radial6"/>
    <dgm:cxn modelId="{8137CB3E-5ADE-4D86-8F88-2AF248D8D356}" type="presOf" srcId="{CB156D7C-7F72-4DAA-A3DA-1B697F8110E7}" destId="{ABD31FF3-5569-4E3F-B86B-C98A921598EA}" srcOrd="0" destOrd="0" presId="urn:microsoft.com/office/officeart/2005/8/layout/radial6"/>
    <dgm:cxn modelId="{792794B1-C4B3-45B1-BDED-6FDFFEBE25E4}" type="presOf" srcId="{BC380897-BE58-4A92-881A-E52263696DD2}" destId="{271C2EEC-B197-4225-9387-EA1D7181E644}" srcOrd="0" destOrd="0" presId="urn:microsoft.com/office/officeart/2005/8/layout/radial6"/>
    <dgm:cxn modelId="{F433937F-B5EC-43BE-9CD0-DE0F37DE82E0}" type="presOf" srcId="{EC27CB4A-921A-4B6B-B2FE-E05B2F21D829}" destId="{B92C3A31-F015-40F1-B63E-D83400B1A892}" srcOrd="0" destOrd="0" presId="urn:microsoft.com/office/officeart/2005/8/layout/radial6"/>
    <dgm:cxn modelId="{F20D8468-63DD-4304-8B2E-7301666C82D5}" srcId="{EC27CB4A-921A-4B6B-B2FE-E05B2F21D829}" destId="{CB156D7C-7F72-4DAA-A3DA-1B697F8110E7}" srcOrd="2" destOrd="0" parTransId="{9F086EA6-982D-4A63-A009-A0EDF0840E05}" sibTransId="{C3BB6CF0-0FF9-45F3-A03C-AEF62BD0AD53}"/>
    <dgm:cxn modelId="{49DF2BE7-1ADD-4588-B49C-4B329DD64DF7}" type="presOf" srcId="{C3BB6CF0-0FF9-45F3-A03C-AEF62BD0AD53}" destId="{204797F1-7F2B-4514-AD69-B83AE534FAD8}" srcOrd="0" destOrd="0" presId="urn:microsoft.com/office/officeart/2005/8/layout/radial6"/>
    <dgm:cxn modelId="{F28858DC-5FAE-4B99-AA3F-5DFFFCA49278}" srcId="{EC27CB4A-921A-4B6B-B2FE-E05B2F21D829}" destId="{0D4D9A08-1F0C-4F34-80AE-7B480B5652D5}" srcOrd="1" destOrd="0" parTransId="{9ABACCF0-BB42-4FB9-81CC-DDFF21CF3424}" sibTransId="{BC380897-BE58-4A92-881A-E52263696DD2}"/>
    <dgm:cxn modelId="{E4F78059-F4F1-4A7B-A4DA-A97883D783BB}" type="presOf" srcId="{C32E6BB4-A334-45AA-9ABD-6A0A1372693E}" destId="{66FBD7DB-3C3B-4A7A-B4C7-E2FD937E37BB}" srcOrd="0" destOrd="0" presId="urn:microsoft.com/office/officeart/2005/8/layout/radial6"/>
    <dgm:cxn modelId="{9330DE2E-D773-45AF-B966-28D2034B299E}" srcId="{51C79078-9B60-4A75-BD59-11D6315DB16C}" destId="{EC27CB4A-921A-4B6B-B2FE-E05B2F21D829}" srcOrd="0" destOrd="0" parTransId="{AF22B313-CDA7-4410-979F-4735B267E3F9}" sibTransId="{22A087F0-A191-43CC-A1A0-2E98DB014DDE}"/>
    <dgm:cxn modelId="{902EC398-8B8F-4733-A5B7-8997A775B752}" type="presOf" srcId="{0D4D9A08-1F0C-4F34-80AE-7B480B5652D5}" destId="{FA6C19A6-99A8-4CD0-AA6D-A20A550E319B}" srcOrd="0" destOrd="0" presId="urn:microsoft.com/office/officeart/2005/8/layout/radial6"/>
    <dgm:cxn modelId="{72C058E8-FDDE-47D7-9B73-852F3570BD3D}" srcId="{EC27CB4A-921A-4B6B-B2FE-E05B2F21D829}" destId="{C32E6BB4-A334-45AA-9ABD-6A0A1372693E}" srcOrd="0" destOrd="0" parTransId="{F4D1D4BD-5728-49D8-8D9A-71F39CB3D26F}" sibTransId="{014558D2-34C6-4300-8F26-0D8486A0AD32}"/>
    <dgm:cxn modelId="{6C38D4CB-325D-466F-B473-75564C99AB3A}" type="presOf" srcId="{51C79078-9B60-4A75-BD59-11D6315DB16C}" destId="{F6C19310-A5AF-4019-A243-F3B11FA4C20C}" srcOrd="0" destOrd="0" presId="urn:microsoft.com/office/officeart/2005/8/layout/radial6"/>
    <dgm:cxn modelId="{B1B31944-E3FC-4ECF-B0B3-28C147967D33}" type="presParOf" srcId="{F6C19310-A5AF-4019-A243-F3B11FA4C20C}" destId="{B92C3A31-F015-40F1-B63E-D83400B1A892}" srcOrd="0" destOrd="0" presId="urn:microsoft.com/office/officeart/2005/8/layout/radial6"/>
    <dgm:cxn modelId="{9E27C11A-14DA-4AE7-B7C8-CA48FA2CD7F4}" type="presParOf" srcId="{F6C19310-A5AF-4019-A243-F3B11FA4C20C}" destId="{66FBD7DB-3C3B-4A7A-B4C7-E2FD937E37BB}" srcOrd="1" destOrd="0" presId="urn:microsoft.com/office/officeart/2005/8/layout/radial6"/>
    <dgm:cxn modelId="{B5AC9559-88E3-4381-B126-F07B64FC32E2}" type="presParOf" srcId="{F6C19310-A5AF-4019-A243-F3B11FA4C20C}" destId="{A49653C7-5D7D-435D-9E01-DFE7FFBFD0D3}" srcOrd="2" destOrd="0" presId="urn:microsoft.com/office/officeart/2005/8/layout/radial6"/>
    <dgm:cxn modelId="{0007CBFE-B54C-43BC-8042-1E90C7D97E88}" type="presParOf" srcId="{F6C19310-A5AF-4019-A243-F3B11FA4C20C}" destId="{F4249F8B-E931-4767-8471-4829F219DC08}" srcOrd="3" destOrd="0" presId="urn:microsoft.com/office/officeart/2005/8/layout/radial6"/>
    <dgm:cxn modelId="{FF4674C3-1CEF-40DF-8D16-E8E2B24B8385}" type="presParOf" srcId="{F6C19310-A5AF-4019-A243-F3B11FA4C20C}" destId="{FA6C19A6-99A8-4CD0-AA6D-A20A550E319B}" srcOrd="4" destOrd="0" presId="urn:microsoft.com/office/officeart/2005/8/layout/radial6"/>
    <dgm:cxn modelId="{2C5B38C2-CC80-4DF7-B7FC-62F04BE32A2D}" type="presParOf" srcId="{F6C19310-A5AF-4019-A243-F3B11FA4C20C}" destId="{9E6D2346-1084-486B-9732-A74B15738ADB}" srcOrd="5" destOrd="0" presId="urn:microsoft.com/office/officeart/2005/8/layout/radial6"/>
    <dgm:cxn modelId="{028D9B7B-DFA8-40B8-A83F-1134B32720D7}" type="presParOf" srcId="{F6C19310-A5AF-4019-A243-F3B11FA4C20C}" destId="{271C2EEC-B197-4225-9387-EA1D7181E644}" srcOrd="6" destOrd="0" presId="urn:microsoft.com/office/officeart/2005/8/layout/radial6"/>
    <dgm:cxn modelId="{18475CE8-7F43-493A-B59D-6970EA888EB1}" type="presParOf" srcId="{F6C19310-A5AF-4019-A243-F3B11FA4C20C}" destId="{ABD31FF3-5569-4E3F-B86B-C98A921598EA}" srcOrd="7" destOrd="0" presId="urn:microsoft.com/office/officeart/2005/8/layout/radial6"/>
    <dgm:cxn modelId="{65A0B3A0-036B-48E5-A62C-3A2B805E33E8}" type="presParOf" srcId="{F6C19310-A5AF-4019-A243-F3B11FA4C20C}" destId="{CE51BC9A-154B-47C5-9C00-B43F2C1BF0C3}" srcOrd="8" destOrd="0" presId="urn:microsoft.com/office/officeart/2005/8/layout/radial6"/>
    <dgm:cxn modelId="{37CA89F2-38D0-4FAF-AECB-AB2DAEB32F7B}" type="presParOf" srcId="{F6C19310-A5AF-4019-A243-F3B11FA4C20C}" destId="{204797F1-7F2B-4514-AD69-B83AE534FAD8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D309C2A-2976-46F6-A498-8ED493E0D4E0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AA8F3E72-377F-47B5-B7AA-767E2EDD091A}">
      <dgm:prSet phldrT="[Texto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s-EC" dirty="0" smtClean="0"/>
            <a:t>Lugar de la experimentación</a:t>
          </a:r>
          <a:endParaRPr lang="es-EC" dirty="0"/>
        </a:p>
      </dgm:t>
    </dgm:pt>
    <dgm:pt modelId="{8413BF75-F558-48AB-80D4-5DBE5EA30202}" type="parTrans" cxnId="{88D1120C-29D1-47B4-96F0-78A8D8A3DD2A}">
      <dgm:prSet/>
      <dgm:spPr/>
      <dgm:t>
        <a:bodyPr/>
        <a:lstStyle/>
        <a:p>
          <a:endParaRPr lang="es-EC"/>
        </a:p>
      </dgm:t>
    </dgm:pt>
    <dgm:pt modelId="{0A1D2C94-3A3F-4793-B27B-8FE8B6F4EF4C}" type="sibTrans" cxnId="{88D1120C-29D1-47B4-96F0-78A8D8A3DD2A}">
      <dgm:prSet/>
      <dgm:spPr/>
      <dgm:t>
        <a:bodyPr/>
        <a:lstStyle/>
        <a:p>
          <a:endParaRPr lang="es-EC"/>
        </a:p>
      </dgm:t>
    </dgm:pt>
    <dgm:pt modelId="{600B38A5-2895-44E2-AA25-CD90AB52066D}">
      <dgm:prSet phldrT="[Texto]"/>
      <dgm:spPr/>
      <dgm:t>
        <a:bodyPr/>
        <a:lstStyle/>
        <a:p>
          <a:r>
            <a:rPr lang="es-ES" dirty="0" smtClean="0"/>
            <a:t>Laboratorio de Cárnicos de la Universidad Técnica del Norte.</a:t>
          </a:r>
          <a:endParaRPr lang="es-EC" dirty="0"/>
        </a:p>
      </dgm:t>
    </dgm:pt>
    <dgm:pt modelId="{B95BCE90-5887-407E-8BC8-CBB1A5F73C0E}" type="parTrans" cxnId="{89C29E5D-E86E-40D7-B5F6-5801C76AB324}">
      <dgm:prSet/>
      <dgm:spPr/>
      <dgm:t>
        <a:bodyPr/>
        <a:lstStyle/>
        <a:p>
          <a:endParaRPr lang="es-EC"/>
        </a:p>
      </dgm:t>
    </dgm:pt>
    <dgm:pt modelId="{461D73D6-1E47-4E0C-8693-76EA289255AE}" type="sibTrans" cxnId="{89C29E5D-E86E-40D7-B5F6-5801C76AB324}">
      <dgm:prSet/>
      <dgm:spPr/>
      <dgm:t>
        <a:bodyPr/>
        <a:lstStyle/>
        <a:p>
          <a:endParaRPr lang="es-EC"/>
        </a:p>
      </dgm:t>
    </dgm:pt>
    <dgm:pt modelId="{32674579-85AF-490A-8A6C-F58D61DD089E}">
      <dgm:prSet phldrT="[Texto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s-EC" dirty="0" smtClean="0"/>
            <a:t>Materiales</a:t>
          </a:r>
          <a:endParaRPr lang="es-EC" dirty="0"/>
        </a:p>
      </dgm:t>
    </dgm:pt>
    <dgm:pt modelId="{013FCED8-FAE5-402D-B3B0-8B75B484E19C}" type="parTrans" cxnId="{586797F6-A7FE-4678-99C4-400754099035}">
      <dgm:prSet/>
      <dgm:spPr/>
      <dgm:t>
        <a:bodyPr/>
        <a:lstStyle/>
        <a:p>
          <a:endParaRPr lang="es-EC"/>
        </a:p>
      </dgm:t>
    </dgm:pt>
    <dgm:pt modelId="{31F4CB3A-6604-4B25-A1AF-5908AB0B1C62}" type="sibTrans" cxnId="{586797F6-A7FE-4678-99C4-400754099035}">
      <dgm:prSet/>
      <dgm:spPr/>
      <dgm:t>
        <a:bodyPr/>
        <a:lstStyle/>
        <a:p>
          <a:endParaRPr lang="es-EC"/>
        </a:p>
      </dgm:t>
    </dgm:pt>
    <dgm:pt modelId="{DBADD4F1-0B8E-4728-9C6C-A4C2A9DCC0C9}">
      <dgm:prSet phldrT="[Texto]"/>
      <dgm:spPr/>
      <dgm:t>
        <a:bodyPr/>
        <a:lstStyle/>
        <a:p>
          <a:r>
            <a:rPr lang="es-EC" dirty="0" smtClean="0"/>
            <a:t>Champiñón blanco </a:t>
          </a:r>
          <a:r>
            <a:rPr lang="es-EC" i="1" dirty="0" smtClean="0"/>
            <a:t>Agaricus Bisporus</a:t>
          </a:r>
          <a:endParaRPr lang="es-EC" i="1" dirty="0"/>
        </a:p>
      </dgm:t>
    </dgm:pt>
    <dgm:pt modelId="{D83F5064-C062-4D44-8654-DB742E051EE6}" type="parTrans" cxnId="{6D16A97C-F0B1-47FC-845F-FF585849FEAD}">
      <dgm:prSet/>
      <dgm:spPr/>
      <dgm:t>
        <a:bodyPr/>
        <a:lstStyle/>
        <a:p>
          <a:endParaRPr lang="es-EC"/>
        </a:p>
      </dgm:t>
    </dgm:pt>
    <dgm:pt modelId="{3259F7E8-4501-4689-B93D-19EF28657C39}" type="sibTrans" cxnId="{6D16A97C-F0B1-47FC-845F-FF585849FEAD}">
      <dgm:prSet/>
      <dgm:spPr/>
      <dgm:t>
        <a:bodyPr/>
        <a:lstStyle/>
        <a:p>
          <a:endParaRPr lang="es-EC"/>
        </a:p>
      </dgm:t>
    </dgm:pt>
    <dgm:pt modelId="{27AC83F7-5508-41DF-A3F5-AF385E051278}">
      <dgm:prSet phldrT="[Texto]"/>
      <dgm:spPr/>
      <dgm:t>
        <a:bodyPr/>
        <a:lstStyle/>
        <a:p>
          <a:r>
            <a:rPr lang="es-EC" dirty="0" smtClean="0"/>
            <a:t>Avena en hojuela (malla 2830u 50%, 710u 38%, fondo 6%)</a:t>
          </a:r>
          <a:endParaRPr lang="es-EC" dirty="0"/>
        </a:p>
      </dgm:t>
    </dgm:pt>
    <dgm:pt modelId="{819C45AC-5C93-4EE7-AC94-E383C954D1CB}" type="parTrans" cxnId="{F67CE05F-8E51-4EA8-9124-9D78E018BD62}">
      <dgm:prSet/>
      <dgm:spPr/>
      <dgm:t>
        <a:bodyPr/>
        <a:lstStyle/>
        <a:p>
          <a:endParaRPr lang="es-EC"/>
        </a:p>
      </dgm:t>
    </dgm:pt>
    <dgm:pt modelId="{A858A7E8-573E-4716-A542-9288C40D1E32}" type="sibTrans" cxnId="{F67CE05F-8E51-4EA8-9124-9D78E018BD62}">
      <dgm:prSet/>
      <dgm:spPr/>
      <dgm:t>
        <a:bodyPr/>
        <a:lstStyle/>
        <a:p>
          <a:endParaRPr lang="es-EC"/>
        </a:p>
      </dgm:t>
    </dgm:pt>
    <dgm:pt modelId="{59BD7E9A-EF0E-418C-B0FA-6F5CE9133D09}">
      <dgm:prSet phldrT="[Texto]"/>
      <dgm:spPr/>
      <dgm:t>
        <a:bodyPr/>
        <a:lstStyle/>
        <a:p>
          <a:r>
            <a:rPr lang="es-EC" dirty="0" smtClean="0"/>
            <a:t>Avena molida (malla 850u 0%, 500u 20%, fondo 80%)</a:t>
          </a:r>
          <a:endParaRPr lang="es-EC" dirty="0"/>
        </a:p>
      </dgm:t>
    </dgm:pt>
    <dgm:pt modelId="{5C9F3401-122A-42B7-BBA8-C1FE50F7ECF2}" type="parTrans" cxnId="{BD0DCA07-95EE-45EF-BCDC-3E489D87434B}">
      <dgm:prSet/>
      <dgm:spPr/>
      <dgm:t>
        <a:bodyPr/>
        <a:lstStyle/>
        <a:p>
          <a:endParaRPr lang="es-EC"/>
        </a:p>
      </dgm:t>
    </dgm:pt>
    <dgm:pt modelId="{DFDAC9E1-5AFF-4F76-8C1B-A3AFB492EDBF}" type="sibTrans" cxnId="{BD0DCA07-95EE-45EF-BCDC-3E489D87434B}">
      <dgm:prSet/>
      <dgm:spPr/>
      <dgm:t>
        <a:bodyPr/>
        <a:lstStyle/>
        <a:p>
          <a:endParaRPr lang="es-EC"/>
        </a:p>
      </dgm:t>
    </dgm:pt>
    <dgm:pt modelId="{0ED472C2-4E88-476E-A4E0-3DDF10FDDAA5}" type="pres">
      <dgm:prSet presAssocID="{2D309C2A-2976-46F6-A498-8ED493E0D4E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B059408-AD8D-4B8D-82F8-072CA6248556}" type="pres">
      <dgm:prSet presAssocID="{AA8F3E72-377F-47B5-B7AA-767E2EDD091A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FCD72C3-7496-4137-8CD8-CFA70F874BF8}" type="pres">
      <dgm:prSet presAssocID="{AA8F3E72-377F-47B5-B7AA-767E2EDD091A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1A22630-8E95-47D2-ACC4-9F5F9B349BE8}" type="pres">
      <dgm:prSet presAssocID="{32674579-85AF-490A-8A6C-F58D61DD089E}" presName="parentText" presStyleLbl="node1" presStyleIdx="1" presStyleCnt="2" custLinFactNeighborX="81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B362F99-36EA-4150-9CC7-B95B1B2787A1}" type="pres">
      <dgm:prSet presAssocID="{32674579-85AF-490A-8A6C-F58D61DD089E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B8D1F3D-259E-4F25-8764-485C87ACB004}" type="presOf" srcId="{600B38A5-2895-44E2-AA25-CD90AB52066D}" destId="{5FCD72C3-7496-4137-8CD8-CFA70F874BF8}" srcOrd="0" destOrd="0" presId="urn:microsoft.com/office/officeart/2005/8/layout/vList2"/>
    <dgm:cxn modelId="{1AFA43CF-F310-4B84-8023-F5D262963B12}" type="presOf" srcId="{DBADD4F1-0B8E-4728-9C6C-A4C2A9DCC0C9}" destId="{3B362F99-36EA-4150-9CC7-B95B1B2787A1}" srcOrd="0" destOrd="0" presId="urn:microsoft.com/office/officeart/2005/8/layout/vList2"/>
    <dgm:cxn modelId="{8386E41C-7A24-4CFF-825A-CE06D6DEC8D2}" type="presOf" srcId="{32674579-85AF-490A-8A6C-F58D61DD089E}" destId="{11A22630-8E95-47D2-ACC4-9F5F9B349BE8}" srcOrd="0" destOrd="0" presId="urn:microsoft.com/office/officeart/2005/8/layout/vList2"/>
    <dgm:cxn modelId="{3C1ECCB3-8862-4A0D-B59C-2449E6E5B830}" type="presOf" srcId="{27AC83F7-5508-41DF-A3F5-AF385E051278}" destId="{3B362F99-36EA-4150-9CC7-B95B1B2787A1}" srcOrd="0" destOrd="1" presId="urn:microsoft.com/office/officeart/2005/8/layout/vList2"/>
    <dgm:cxn modelId="{89C29E5D-E86E-40D7-B5F6-5801C76AB324}" srcId="{AA8F3E72-377F-47B5-B7AA-767E2EDD091A}" destId="{600B38A5-2895-44E2-AA25-CD90AB52066D}" srcOrd="0" destOrd="0" parTransId="{B95BCE90-5887-407E-8BC8-CBB1A5F73C0E}" sibTransId="{461D73D6-1E47-4E0C-8693-76EA289255AE}"/>
    <dgm:cxn modelId="{F67CE05F-8E51-4EA8-9124-9D78E018BD62}" srcId="{32674579-85AF-490A-8A6C-F58D61DD089E}" destId="{27AC83F7-5508-41DF-A3F5-AF385E051278}" srcOrd="1" destOrd="0" parTransId="{819C45AC-5C93-4EE7-AC94-E383C954D1CB}" sibTransId="{A858A7E8-573E-4716-A542-9288C40D1E32}"/>
    <dgm:cxn modelId="{88D1120C-29D1-47B4-96F0-78A8D8A3DD2A}" srcId="{2D309C2A-2976-46F6-A498-8ED493E0D4E0}" destId="{AA8F3E72-377F-47B5-B7AA-767E2EDD091A}" srcOrd="0" destOrd="0" parTransId="{8413BF75-F558-48AB-80D4-5DBE5EA30202}" sibTransId="{0A1D2C94-3A3F-4793-B27B-8FE8B6F4EF4C}"/>
    <dgm:cxn modelId="{58F3A935-1BB7-4A60-A96C-465C22D28ADD}" type="presOf" srcId="{59BD7E9A-EF0E-418C-B0FA-6F5CE9133D09}" destId="{3B362F99-36EA-4150-9CC7-B95B1B2787A1}" srcOrd="0" destOrd="2" presId="urn:microsoft.com/office/officeart/2005/8/layout/vList2"/>
    <dgm:cxn modelId="{5004555A-4283-465C-8A8C-40B0F4E6F64B}" type="presOf" srcId="{AA8F3E72-377F-47B5-B7AA-767E2EDD091A}" destId="{8B059408-AD8D-4B8D-82F8-072CA6248556}" srcOrd="0" destOrd="0" presId="urn:microsoft.com/office/officeart/2005/8/layout/vList2"/>
    <dgm:cxn modelId="{6D16A97C-F0B1-47FC-845F-FF585849FEAD}" srcId="{32674579-85AF-490A-8A6C-F58D61DD089E}" destId="{DBADD4F1-0B8E-4728-9C6C-A4C2A9DCC0C9}" srcOrd="0" destOrd="0" parTransId="{D83F5064-C062-4D44-8654-DB742E051EE6}" sibTransId="{3259F7E8-4501-4689-B93D-19EF28657C39}"/>
    <dgm:cxn modelId="{58D770E7-D7A9-490B-AF95-CE757AB25798}" type="presOf" srcId="{2D309C2A-2976-46F6-A498-8ED493E0D4E0}" destId="{0ED472C2-4E88-476E-A4E0-3DDF10FDDAA5}" srcOrd="0" destOrd="0" presId="urn:microsoft.com/office/officeart/2005/8/layout/vList2"/>
    <dgm:cxn modelId="{BD0DCA07-95EE-45EF-BCDC-3E489D87434B}" srcId="{32674579-85AF-490A-8A6C-F58D61DD089E}" destId="{59BD7E9A-EF0E-418C-B0FA-6F5CE9133D09}" srcOrd="2" destOrd="0" parTransId="{5C9F3401-122A-42B7-BBA8-C1FE50F7ECF2}" sibTransId="{DFDAC9E1-5AFF-4F76-8C1B-A3AFB492EDBF}"/>
    <dgm:cxn modelId="{586797F6-A7FE-4678-99C4-400754099035}" srcId="{2D309C2A-2976-46F6-A498-8ED493E0D4E0}" destId="{32674579-85AF-490A-8A6C-F58D61DD089E}" srcOrd="1" destOrd="0" parTransId="{013FCED8-FAE5-402D-B3B0-8B75B484E19C}" sibTransId="{31F4CB3A-6604-4B25-A1AF-5908AB0B1C62}"/>
    <dgm:cxn modelId="{81848608-4FCD-410F-86B6-62165C34D181}" type="presParOf" srcId="{0ED472C2-4E88-476E-A4E0-3DDF10FDDAA5}" destId="{8B059408-AD8D-4B8D-82F8-072CA6248556}" srcOrd="0" destOrd="0" presId="urn:microsoft.com/office/officeart/2005/8/layout/vList2"/>
    <dgm:cxn modelId="{B3543B12-A01C-4B61-93FE-F1B5A9FF18F0}" type="presParOf" srcId="{0ED472C2-4E88-476E-A4E0-3DDF10FDDAA5}" destId="{5FCD72C3-7496-4137-8CD8-CFA70F874BF8}" srcOrd="1" destOrd="0" presId="urn:microsoft.com/office/officeart/2005/8/layout/vList2"/>
    <dgm:cxn modelId="{52350057-43F1-4BF6-A8E8-55478D5C0A98}" type="presParOf" srcId="{0ED472C2-4E88-476E-A4E0-3DDF10FDDAA5}" destId="{11A22630-8E95-47D2-ACC4-9F5F9B349BE8}" srcOrd="2" destOrd="0" presId="urn:microsoft.com/office/officeart/2005/8/layout/vList2"/>
    <dgm:cxn modelId="{6C5EAEEE-8A94-4DC3-9BCF-EFE36B339EBB}" type="presParOf" srcId="{0ED472C2-4E88-476E-A4E0-3DDF10FDDAA5}" destId="{3B362F99-36EA-4150-9CC7-B95B1B2787A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72DAAF2-AFC6-4423-BA13-183949ABE475}" type="doc">
      <dgm:prSet loTypeId="urn:microsoft.com/office/officeart/2005/8/layout/gear1" loCatId="cycle" qsTypeId="urn:microsoft.com/office/officeart/2005/8/quickstyle/simple1" qsCatId="simple" csTypeId="urn:microsoft.com/office/officeart/2005/8/colors/accent2_1" csCatId="accent2" phldr="1"/>
      <dgm:spPr/>
    </dgm:pt>
    <dgm:pt modelId="{C4EEF45E-4781-4ABA-BAF8-9D9F99CE5581}">
      <dgm:prSet phldrT="[Texto]"/>
      <dgm:spPr/>
      <dgm:t>
        <a:bodyPr/>
        <a:lstStyle/>
        <a:p>
          <a:r>
            <a:rPr lang="es-EC" b="1" dirty="0" smtClean="0"/>
            <a:t>DCA</a:t>
          </a:r>
        </a:p>
        <a:p>
          <a:r>
            <a:rPr lang="es-EC" b="1" dirty="0" smtClean="0"/>
            <a:t>(AxBxC+1)</a:t>
          </a:r>
          <a:endParaRPr lang="es-EC" b="1" dirty="0"/>
        </a:p>
      </dgm:t>
    </dgm:pt>
    <dgm:pt modelId="{BC7AD940-8834-49D9-AEE3-BF93326C6B28}" type="parTrans" cxnId="{D57CF7B6-F538-409D-8F02-4558C728F947}">
      <dgm:prSet/>
      <dgm:spPr/>
      <dgm:t>
        <a:bodyPr/>
        <a:lstStyle/>
        <a:p>
          <a:endParaRPr lang="es-EC"/>
        </a:p>
      </dgm:t>
    </dgm:pt>
    <dgm:pt modelId="{370F3CE7-7FB8-44E3-901E-F10D88147878}" type="sibTrans" cxnId="{D57CF7B6-F538-409D-8F02-4558C728F947}">
      <dgm:prSet/>
      <dgm:spPr/>
      <dgm:t>
        <a:bodyPr/>
        <a:lstStyle/>
        <a:p>
          <a:endParaRPr lang="es-EC"/>
        </a:p>
      </dgm:t>
    </dgm:pt>
    <dgm:pt modelId="{5A8CA128-76F5-4489-B415-C7EADE0E3CCC}">
      <dgm:prSet phldrT="[Texto]" custT="1"/>
      <dgm:spPr/>
      <dgm:t>
        <a:bodyPr/>
        <a:lstStyle/>
        <a:p>
          <a:r>
            <a:rPr lang="es-EC" sz="2600" b="1" dirty="0" smtClean="0"/>
            <a:t>9 T</a:t>
          </a:r>
        </a:p>
        <a:p>
          <a:r>
            <a:rPr lang="es-EC" sz="2000" dirty="0" smtClean="0"/>
            <a:t>(3 </a:t>
          </a:r>
          <a:r>
            <a:rPr lang="es-EC" sz="2000" dirty="0" err="1" smtClean="0"/>
            <a:t>Rep</a:t>
          </a:r>
          <a:r>
            <a:rPr lang="es-EC" sz="2000" dirty="0" smtClean="0"/>
            <a:t>)</a:t>
          </a:r>
          <a:r>
            <a:rPr lang="es-EC" sz="2600" dirty="0" smtClean="0"/>
            <a:t> </a:t>
          </a:r>
          <a:endParaRPr lang="es-EC" sz="2600" dirty="0"/>
        </a:p>
      </dgm:t>
    </dgm:pt>
    <dgm:pt modelId="{07DAADF4-63B5-4FEF-BC0A-ED09BCE6BFAB}" type="parTrans" cxnId="{64EE2F20-7990-490D-9F59-D92A9175C7A8}">
      <dgm:prSet/>
      <dgm:spPr/>
      <dgm:t>
        <a:bodyPr/>
        <a:lstStyle/>
        <a:p>
          <a:endParaRPr lang="es-EC"/>
        </a:p>
      </dgm:t>
    </dgm:pt>
    <dgm:pt modelId="{84EE1A7A-A967-44EB-AEC5-D3D12BBFA914}" type="sibTrans" cxnId="{64EE2F20-7990-490D-9F59-D92A9175C7A8}">
      <dgm:prSet/>
      <dgm:spPr/>
      <dgm:t>
        <a:bodyPr/>
        <a:lstStyle/>
        <a:p>
          <a:endParaRPr lang="es-EC"/>
        </a:p>
      </dgm:t>
    </dgm:pt>
    <dgm:pt modelId="{3B8B8835-C015-443C-92EF-0DBED3191090}">
      <dgm:prSet phldrT="[Texto]" custT="1"/>
      <dgm:spPr/>
      <dgm:t>
        <a:bodyPr/>
        <a:lstStyle/>
        <a:p>
          <a:r>
            <a:rPr lang="es-EC" sz="2800" b="1" dirty="0" smtClean="0"/>
            <a:t>27 UE</a:t>
          </a:r>
        </a:p>
        <a:p>
          <a:r>
            <a:rPr lang="es-EC" sz="2000" b="0" dirty="0" smtClean="0"/>
            <a:t>(500 gr)</a:t>
          </a:r>
          <a:endParaRPr lang="es-EC" sz="2800" b="0" dirty="0"/>
        </a:p>
      </dgm:t>
    </dgm:pt>
    <dgm:pt modelId="{92B95B61-E972-4206-8ABA-CC2DDD83FB32}" type="parTrans" cxnId="{D236716D-5FE6-4D44-B530-1CFD9750C415}">
      <dgm:prSet/>
      <dgm:spPr/>
      <dgm:t>
        <a:bodyPr/>
        <a:lstStyle/>
        <a:p>
          <a:endParaRPr lang="es-EC"/>
        </a:p>
      </dgm:t>
    </dgm:pt>
    <dgm:pt modelId="{EA448C13-E56A-4D7A-80B8-64130620A466}" type="sibTrans" cxnId="{D236716D-5FE6-4D44-B530-1CFD9750C415}">
      <dgm:prSet/>
      <dgm:spPr/>
      <dgm:t>
        <a:bodyPr/>
        <a:lstStyle/>
        <a:p>
          <a:endParaRPr lang="es-EC"/>
        </a:p>
      </dgm:t>
    </dgm:pt>
    <dgm:pt modelId="{5EBEC3CA-57A6-4833-9583-D981DB2F19E9}" type="pres">
      <dgm:prSet presAssocID="{972DAAF2-AFC6-4423-BA13-183949ABE47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7D17A44-58BD-495F-8BB0-9428F9406AE0}" type="pres">
      <dgm:prSet presAssocID="{C4EEF45E-4781-4ABA-BAF8-9D9F99CE5581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33EC6EE-5CE8-404B-A5B8-5F48E011FAF8}" type="pres">
      <dgm:prSet presAssocID="{C4EEF45E-4781-4ABA-BAF8-9D9F99CE5581}" presName="gear1srcNode" presStyleLbl="node1" presStyleIdx="0" presStyleCnt="3"/>
      <dgm:spPr/>
      <dgm:t>
        <a:bodyPr/>
        <a:lstStyle/>
        <a:p>
          <a:endParaRPr lang="es-EC"/>
        </a:p>
      </dgm:t>
    </dgm:pt>
    <dgm:pt modelId="{EB1BDFDB-DB4C-4BD2-8DCC-6EDD34104124}" type="pres">
      <dgm:prSet presAssocID="{C4EEF45E-4781-4ABA-BAF8-9D9F99CE5581}" presName="gear1dstNode" presStyleLbl="node1" presStyleIdx="0" presStyleCnt="3"/>
      <dgm:spPr/>
      <dgm:t>
        <a:bodyPr/>
        <a:lstStyle/>
        <a:p>
          <a:endParaRPr lang="es-EC"/>
        </a:p>
      </dgm:t>
    </dgm:pt>
    <dgm:pt modelId="{2B2EFD3F-76CB-40C8-B27A-9F1BB7CE18E7}" type="pres">
      <dgm:prSet presAssocID="{5A8CA128-76F5-4489-B415-C7EADE0E3CCC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9F630C6-C5AC-40F8-96E6-0E589BBE287C}" type="pres">
      <dgm:prSet presAssocID="{5A8CA128-76F5-4489-B415-C7EADE0E3CCC}" presName="gear2srcNode" presStyleLbl="node1" presStyleIdx="1" presStyleCnt="3"/>
      <dgm:spPr/>
      <dgm:t>
        <a:bodyPr/>
        <a:lstStyle/>
        <a:p>
          <a:endParaRPr lang="es-EC"/>
        </a:p>
      </dgm:t>
    </dgm:pt>
    <dgm:pt modelId="{F43F87EA-EA60-4C20-97A0-5748A16E39FE}" type="pres">
      <dgm:prSet presAssocID="{5A8CA128-76F5-4489-B415-C7EADE0E3CCC}" presName="gear2dstNode" presStyleLbl="node1" presStyleIdx="1" presStyleCnt="3"/>
      <dgm:spPr/>
      <dgm:t>
        <a:bodyPr/>
        <a:lstStyle/>
        <a:p>
          <a:endParaRPr lang="es-EC"/>
        </a:p>
      </dgm:t>
    </dgm:pt>
    <dgm:pt modelId="{93296447-5CE1-45A7-B646-922D8DC93F01}" type="pres">
      <dgm:prSet presAssocID="{3B8B8835-C015-443C-92EF-0DBED3191090}" presName="gear3" presStyleLbl="node1" presStyleIdx="2" presStyleCnt="3"/>
      <dgm:spPr/>
      <dgm:t>
        <a:bodyPr/>
        <a:lstStyle/>
        <a:p>
          <a:endParaRPr lang="es-EC"/>
        </a:p>
      </dgm:t>
    </dgm:pt>
    <dgm:pt modelId="{4BB3959C-9CF6-49D9-8A98-66ACF659D73D}" type="pres">
      <dgm:prSet presAssocID="{3B8B8835-C015-443C-92EF-0DBED3191090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9193A2D-DEB5-42CB-92E8-1DE4AAA083DA}" type="pres">
      <dgm:prSet presAssocID="{3B8B8835-C015-443C-92EF-0DBED3191090}" presName="gear3srcNode" presStyleLbl="node1" presStyleIdx="2" presStyleCnt="3"/>
      <dgm:spPr/>
      <dgm:t>
        <a:bodyPr/>
        <a:lstStyle/>
        <a:p>
          <a:endParaRPr lang="es-EC"/>
        </a:p>
      </dgm:t>
    </dgm:pt>
    <dgm:pt modelId="{FAC338C7-FCB7-44AF-AFA4-EFA0B0BF64DB}" type="pres">
      <dgm:prSet presAssocID="{3B8B8835-C015-443C-92EF-0DBED3191090}" presName="gear3dstNode" presStyleLbl="node1" presStyleIdx="2" presStyleCnt="3"/>
      <dgm:spPr/>
      <dgm:t>
        <a:bodyPr/>
        <a:lstStyle/>
        <a:p>
          <a:endParaRPr lang="es-EC"/>
        </a:p>
      </dgm:t>
    </dgm:pt>
    <dgm:pt modelId="{5B834482-C509-48F8-B2CB-40546024BEAF}" type="pres">
      <dgm:prSet presAssocID="{370F3CE7-7FB8-44E3-901E-F10D88147878}" presName="connector1" presStyleLbl="sibTrans2D1" presStyleIdx="0" presStyleCnt="3"/>
      <dgm:spPr/>
      <dgm:t>
        <a:bodyPr/>
        <a:lstStyle/>
        <a:p>
          <a:endParaRPr lang="es-EC"/>
        </a:p>
      </dgm:t>
    </dgm:pt>
    <dgm:pt modelId="{34681281-C39B-4E48-BA31-4B1AC38C3A78}" type="pres">
      <dgm:prSet presAssocID="{84EE1A7A-A967-44EB-AEC5-D3D12BBFA914}" presName="connector2" presStyleLbl="sibTrans2D1" presStyleIdx="1" presStyleCnt="3"/>
      <dgm:spPr/>
      <dgm:t>
        <a:bodyPr/>
        <a:lstStyle/>
        <a:p>
          <a:endParaRPr lang="es-EC"/>
        </a:p>
      </dgm:t>
    </dgm:pt>
    <dgm:pt modelId="{5F70147B-A3AD-4CF2-A55D-3E36EA855A5E}" type="pres">
      <dgm:prSet presAssocID="{EA448C13-E56A-4D7A-80B8-64130620A466}" presName="connector3" presStyleLbl="sibTrans2D1" presStyleIdx="2" presStyleCnt="3"/>
      <dgm:spPr/>
      <dgm:t>
        <a:bodyPr/>
        <a:lstStyle/>
        <a:p>
          <a:endParaRPr lang="es-EC"/>
        </a:p>
      </dgm:t>
    </dgm:pt>
  </dgm:ptLst>
  <dgm:cxnLst>
    <dgm:cxn modelId="{3E7EFB15-0E9E-4DE2-9B6C-93071151298D}" type="presOf" srcId="{3B8B8835-C015-443C-92EF-0DBED3191090}" destId="{FAC338C7-FCB7-44AF-AFA4-EFA0B0BF64DB}" srcOrd="3" destOrd="0" presId="urn:microsoft.com/office/officeart/2005/8/layout/gear1"/>
    <dgm:cxn modelId="{483D2393-6111-4B77-976D-21F48AC97FC0}" type="presOf" srcId="{C4EEF45E-4781-4ABA-BAF8-9D9F99CE5581}" destId="{D7D17A44-58BD-495F-8BB0-9428F9406AE0}" srcOrd="0" destOrd="0" presId="urn:microsoft.com/office/officeart/2005/8/layout/gear1"/>
    <dgm:cxn modelId="{4D152D98-3CAC-4D7D-855B-6EBC92E08103}" type="presOf" srcId="{3B8B8835-C015-443C-92EF-0DBED3191090}" destId="{D9193A2D-DEB5-42CB-92E8-1DE4AAA083DA}" srcOrd="2" destOrd="0" presId="urn:microsoft.com/office/officeart/2005/8/layout/gear1"/>
    <dgm:cxn modelId="{64EE2F20-7990-490D-9F59-D92A9175C7A8}" srcId="{972DAAF2-AFC6-4423-BA13-183949ABE475}" destId="{5A8CA128-76F5-4489-B415-C7EADE0E3CCC}" srcOrd="1" destOrd="0" parTransId="{07DAADF4-63B5-4FEF-BC0A-ED09BCE6BFAB}" sibTransId="{84EE1A7A-A967-44EB-AEC5-D3D12BBFA914}"/>
    <dgm:cxn modelId="{B08A5178-7348-4153-8F9B-503704DA180F}" type="presOf" srcId="{3B8B8835-C015-443C-92EF-0DBED3191090}" destId="{93296447-5CE1-45A7-B646-922D8DC93F01}" srcOrd="0" destOrd="0" presId="urn:microsoft.com/office/officeart/2005/8/layout/gear1"/>
    <dgm:cxn modelId="{87EB9614-E16C-4F62-934A-910B89875BC9}" type="presOf" srcId="{EA448C13-E56A-4D7A-80B8-64130620A466}" destId="{5F70147B-A3AD-4CF2-A55D-3E36EA855A5E}" srcOrd="0" destOrd="0" presId="urn:microsoft.com/office/officeart/2005/8/layout/gear1"/>
    <dgm:cxn modelId="{D236716D-5FE6-4D44-B530-1CFD9750C415}" srcId="{972DAAF2-AFC6-4423-BA13-183949ABE475}" destId="{3B8B8835-C015-443C-92EF-0DBED3191090}" srcOrd="2" destOrd="0" parTransId="{92B95B61-E972-4206-8ABA-CC2DDD83FB32}" sibTransId="{EA448C13-E56A-4D7A-80B8-64130620A466}"/>
    <dgm:cxn modelId="{30780E20-4C94-4B4A-ACAC-A8697E6B0CA7}" type="presOf" srcId="{3B8B8835-C015-443C-92EF-0DBED3191090}" destId="{4BB3959C-9CF6-49D9-8A98-66ACF659D73D}" srcOrd="1" destOrd="0" presId="urn:microsoft.com/office/officeart/2005/8/layout/gear1"/>
    <dgm:cxn modelId="{F6C657A5-9113-40B9-8E65-548A322174F6}" type="presOf" srcId="{370F3CE7-7FB8-44E3-901E-F10D88147878}" destId="{5B834482-C509-48F8-B2CB-40546024BEAF}" srcOrd="0" destOrd="0" presId="urn:microsoft.com/office/officeart/2005/8/layout/gear1"/>
    <dgm:cxn modelId="{BAD7D2A7-6940-4B21-8401-6826DA5B1969}" type="presOf" srcId="{972DAAF2-AFC6-4423-BA13-183949ABE475}" destId="{5EBEC3CA-57A6-4833-9583-D981DB2F19E9}" srcOrd="0" destOrd="0" presId="urn:microsoft.com/office/officeart/2005/8/layout/gear1"/>
    <dgm:cxn modelId="{00DAC492-A2AE-4937-AB5A-BA5F583554B5}" type="presOf" srcId="{5A8CA128-76F5-4489-B415-C7EADE0E3CCC}" destId="{F43F87EA-EA60-4C20-97A0-5748A16E39FE}" srcOrd="2" destOrd="0" presId="urn:microsoft.com/office/officeart/2005/8/layout/gear1"/>
    <dgm:cxn modelId="{D57CF7B6-F538-409D-8F02-4558C728F947}" srcId="{972DAAF2-AFC6-4423-BA13-183949ABE475}" destId="{C4EEF45E-4781-4ABA-BAF8-9D9F99CE5581}" srcOrd="0" destOrd="0" parTransId="{BC7AD940-8834-49D9-AEE3-BF93326C6B28}" sibTransId="{370F3CE7-7FB8-44E3-901E-F10D88147878}"/>
    <dgm:cxn modelId="{B6042801-0293-401B-9B00-B2BB828520FB}" type="presOf" srcId="{C4EEF45E-4781-4ABA-BAF8-9D9F99CE5581}" destId="{EB1BDFDB-DB4C-4BD2-8DCC-6EDD34104124}" srcOrd="2" destOrd="0" presId="urn:microsoft.com/office/officeart/2005/8/layout/gear1"/>
    <dgm:cxn modelId="{0CD11C77-A9E5-46B0-AA53-6346EB14B485}" type="presOf" srcId="{5A8CA128-76F5-4489-B415-C7EADE0E3CCC}" destId="{2B2EFD3F-76CB-40C8-B27A-9F1BB7CE18E7}" srcOrd="0" destOrd="0" presId="urn:microsoft.com/office/officeart/2005/8/layout/gear1"/>
    <dgm:cxn modelId="{265EFCF8-F94E-48BD-A315-8CAD47959EA5}" type="presOf" srcId="{C4EEF45E-4781-4ABA-BAF8-9D9F99CE5581}" destId="{833EC6EE-5CE8-404B-A5B8-5F48E011FAF8}" srcOrd="1" destOrd="0" presId="urn:microsoft.com/office/officeart/2005/8/layout/gear1"/>
    <dgm:cxn modelId="{23CD65D1-82C5-4A60-A0AA-B24DAD97E79D}" type="presOf" srcId="{5A8CA128-76F5-4489-B415-C7EADE0E3CCC}" destId="{C9F630C6-C5AC-40F8-96E6-0E589BBE287C}" srcOrd="1" destOrd="0" presId="urn:microsoft.com/office/officeart/2005/8/layout/gear1"/>
    <dgm:cxn modelId="{0B4409D7-89D5-41C7-A4AF-56E770244EE9}" type="presOf" srcId="{84EE1A7A-A967-44EB-AEC5-D3D12BBFA914}" destId="{34681281-C39B-4E48-BA31-4B1AC38C3A78}" srcOrd="0" destOrd="0" presId="urn:microsoft.com/office/officeart/2005/8/layout/gear1"/>
    <dgm:cxn modelId="{F311B240-EDF8-408C-8E42-03E9FC203A34}" type="presParOf" srcId="{5EBEC3CA-57A6-4833-9583-D981DB2F19E9}" destId="{D7D17A44-58BD-495F-8BB0-9428F9406AE0}" srcOrd="0" destOrd="0" presId="urn:microsoft.com/office/officeart/2005/8/layout/gear1"/>
    <dgm:cxn modelId="{F9D85819-FC73-4B57-B0C0-3468D20287AD}" type="presParOf" srcId="{5EBEC3CA-57A6-4833-9583-D981DB2F19E9}" destId="{833EC6EE-5CE8-404B-A5B8-5F48E011FAF8}" srcOrd="1" destOrd="0" presId="urn:microsoft.com/office/officeart/2005/8/layout/gear1"/>
    <dgm:cxn modelId="{A508CBB8-E082-45A3-9B41-A8D88E87E2A3}" type="presParOf" srcId="{5EBEC3CA-57A6-4833-9583-D981DB2F19E9}" destId="{EB1BDFDB-DB4C-4BD2-8DCC-6EDD34104124}" srcOrd="2" destOrd="0" presId="urn:microsoft.com/office/officeart/2005/8/layout/gear1"/>
    <dgm:cxn modelId="{912A88BB-11D1-43AA-AF64-5D0344B1B675}" type="presParOf" srcId="{5EBEC3CA-57A6-4833-9583-D981DB2F19E9}" destId="{2B2EFD3F-76CB-40C8-B27A-9F1BB7CE18E7}" srcOrd="3" destOrd="0" presId="urn:microsoft.com/office/officeart/2005/8/layout/gear1"/>
    <dgm:cxn modelId="{429E682C-5481-4CF9-BCBB-4AE67B258C74}" type="presParOf" srcId="{5EBEC3CA-57A6-4833-9583-D981DB2F19E9}" destId="{C9F630C6-C5AC-40F8-96E6-0E589BBE287C}" srcOrd="4" destOrd="0" presId="urn:microsoft.com/office/officeart/2005/8/layout/gear1"/>
    <dgm:cxn modelId="{13D56A75-17A2-4130-A393-29022CAA3525}" type="presParOf" srcId="{5EBEC3CA-57A6-4833-9583-D981DB2F19E9}" destId="{F43F87EA-EA60-4C20-97A0-5748A16E39FE}" srcOrd="5" destOrd="0" presId="urn:microsoft.com/office/officeart/2005/8/layout/gear1"/>
    <dgm:cxn modelId="{9596A8AE-3DBA-41A5-9D33-25D02985C344}" type="presParOf" srcId="{5EBEC3CA-57A6-4833-9583-D981DB2F19E9}" destId="{93296447-5CE1-45A7-B646-922D8DC93F01}" srcOrd="6" destOrd="0" presId="urn:microsoft.com/office/officeart/2005/8/layout/gear1"/>
    <dgm:cxn modelId="{638A419A-96F4-4C6A-ABB1-469E8DE4302A}" type="presParOf" srcId="{5EBEC3CA-57A6-4833-9583-D981DB2F19E9}" destId="{4BB3959C-9CF6-49D9-8A98-66ACF659D73D}" srcOrd="7" destOrd="0" presId="urn:microsoft.com/office/officeart/2005/8/layout/gear1"/>
    <dgm:cxn modelId="{13CD7AD0-D4EC-4822-81A2-18C777C58FA5}" type="presParOf" srcId="{5EBEC3CA-57A6-4833-9583-D981DB2F19E9}" destId="{D9193A2D-DEB5-42CB-92E8-1DE4AAA083DA}" srcOrd="8" destOrd="0" presId="urn:microsoft.com/office/officeart/2005/8/layout/gear1"/>
    <dgm:cxn modelId="{684ACB4B-A598-4D7A-A61E-1A1DF6E733B8}" type="presParOf" srcId="{5EBEC3CA-57A6-4833-9583-D981DB2F19E9}" destId="{FAC338C7-FCB7-44AF-AFA4-EFA0B0BF64DB}" srcOrd="9" destOrd="0" presId="urn:microsoft.com/office/officeart/2005/8/layout/gear1"/>
    <dgm:cxn modelId="{AF7E2098-A980-47F7-8B52-26F8641F7A9E}" type="presParOf" srcId="{5EBEC3CA-57A6-4833-9583-D981DB2F19E9}" destId="{5B834482-C509-48F8-B2CB-40546024BEAF}" srcOrd="10" destOrd="0" presId="urn:microsoft.com/office/officeart/2005/8/layout/gear1"/>
    <dgm:cxn modelId="{455FBAB3-347D-4090-A0A3-E30F93EAC982}" type="presParOf" srcId="{5EBEC3CA-57A6-4833-9583-D981DB2F19E9}" destId="{34681281-C39B-4E48-BA31-4B1AC38C3A78}" srcOrd="11" destOrd="0" presId="urn:microsoft.com/office/officeart/2005/8/layout/gear1"/>
    <dgm:cxn modelId="{082BD75D-88F0-47BC-AAD0-7FBB27A013AA}" type="presParOf" srcId="{5EBEC3CA-57A6-4833-9583-D981DB2F19E9}" destId="{5F70147B-A3AD-4CF2-A55D-3E36EA855A5E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24EFE60-DE14-479B-AC54-96540D8C5D13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E16EE90E-211F-455D-ABFD-E3308B532600}">
      <dgm:prSet phldrT="[Texto]"/>
      <dgm:spPr/>
      <dgm:t>
        <a:bodyPr/>
        <a:lstStyle/>
        <a:p>
          <a:r>
            <a:rPr lang="es-EC" dirty="0" smtClean="0"/>
            <a:t>ANÁLISIS FÍSICO QUÍMICOS</a:t>
          </a:r>
          <a:endParaRPr lang="es-EC" dirty="0"/>
        </a:p>
      </dgm:t>
    </dgm:pt>
    <dgm:pt modelId="{78E4A418-E2BF-44C4-AFEE-7BA32B57D04C}" type="parTrans" cxnId="{43F63925-213E-450E-8A58-8CE57801F70A}">
      <dgm:prSet/>
      <dgm:spPr/>
      <dgm:t>
        <a:bodyPr/>
        <a:lstStyle/>
        <a:p>
          <a:endParaRPr lang="es-EC"/>
        </a:p>
      </dgm:t>
    </dgm:pt>
    <dgm:pt modelId="{7C667D87-E5C1-45EF-ABBE-56F25A5C0EBB}" type="sibTrans" cxnId="{43F63925-213E-450E-8A58-8CE57801F70A}">
      <dgm:prSet/>
      <dgm:spPr/>
      <dgm:t>
        <a:bodyPr/>
        <a:lstStyle/>
        <a:p>
          <a:endParaRPr lang="es-EC"/>
        </a:p>
      </dgm:t>
    </dgm:pt>
    <dgm:pt modelId="{8A35BA7C-1134-4A46-A2F7-127EFE6FAE4B}">
      <dgm:prSet phldrT="[Texto]"/>
      <dgm:spPr/>
      <dgm:t>
        <a:bodyPr/>
        <a:lstStyle/>
        <a:p>
          <a:r>
            <a:rPr lang="es-EC" dirty="0" smtClean="0"/>
            <a:t>MASA </a:t>
          </a:r>
          <a:endParaRPr lang="es-EC" dirty="0"/>
        </a:p>
      </dgm:t>
    </dgm:pt>
    <dgm:pt modelId="{97218C7A-C530-4E15-AC37-035B419F2C86}" type="parTrans" cxnId="{8344B824-E081-45FA-A031-5AC1C0EEDA4E}">
      <dgm:prSet/>
      <dgm:spPr/>
      <dgm:t>
        <a:bodyPr/>
        <a:lstStyle/>
        <a:p>
          <a:endParaRPr lang="es-EC"/>
        </a:p>
      </dgm:t>
    </dgm:pt>
    <dgm:pt modelId="{665B1488-9627-43BA-87DB-D85EF6A0DCE1}" type="sibTrans" cxnId="{8344B824-E081-45FA-A031-5AC1C0EEDA4E}">
      <dgm:prSet/>
      <dgm:spPr/>
      <dgm:t>
        <a:bodyPr/>
        <a:lstStyle/>
        <a:p>
          <a:endParaRPr lang="es-EC"/>
        </a:p>
      </dgm:t>
    </dgm:pt>
    <dgm:pt modelId="{C2CD527D-C44F-465E-8E3A-CB91559A8AAF}">
      <dgm:prSet phldrT="[Texto]"/>
      <dgm:spPr/>
      <dgm:t>
        <a:bodyPr/>
        <a:lstStyle/>
        <a:p>
          <a:r>
            <a:rPr lang="es-EC" dirty="0" smtClean="0"/>
            <a:t>PRODUCTO TERMINADO</a:t>
          </a:r>
          <a:endParaRPr lang="es-EC" dirty="0"/>
        </a:p>
      </dgm:t>
    </dgm:pt>
    <dgm:pt modelId="{2066E7B4-A2FA-43FF-983D-E7A77BB98746}" type="parTrans" cxnId="{F2BB9670-798E-4373-AAB5-44CCB18775DE}">
      <dgm:prSet/>
      <dgm:spPr/>
      <dgm:t>
        <a:bodyPr/>
        <a:lstStyle/>
        <a:p>
          <a:endParaRPr lang="es-EC"/>
        </a:p>
      </dgm:t>
    </dgm:pt>
    <dgm:pt modelId="{5CBC3BC9-1D04-417A-92C0-3446EF24A7B3}" type="sibTrans" cxnId="{F2BB9670-798E-4373-AAB5-44CCB18775DE}">
      <dgm:prSet/>
      <dgm:spPr/>
      <dgm:t>
        <a:bodyPr/>
        <a:lstStyle/>
        <a:p>
          <a:endParaRPr lang="es-EC"/>
        </a:p>
      </dgm:t>
    </dgm:pt>
    <dgm:pt modelId="{7B7BB029-780E-44B5-9EEC-7ACE9F771D25}" type="pres">
      <dgm:prSet presAssocID="{424EFE60-DE14-479B-AC54-96540D8C5D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2E210501-187A-44B4-9AD9-37FF6088B43A}" type="pres">
      <dgm:prSet presAssocID="{E16EE90E-211F-455D-ABFD-E3308B532600}" presName="composite" presStyleCnt="0"/>
      <dgm:spPr/>
    </dgm:pt>
    <dgm:pt modelId="{1632B765-C455-4C92-ADAE-8843C9520CF7}" type="pres">
      <dgm:prSet presAssocID="{E16EE90E-211F-455D-ABFD-E3308B532600}" presName="bentUpArrow1" presStyleLbl="alignImgPlace1" presStyleIdx="0" presStyleCnt="2"/>
      <dgm:spPr/>
    </dgm:pt>
    <dgm:pt modelId="{5774DA7F-EA9D-4A90-9498-87FF9ED7109F}" type="pres">
      <dgm:prSet presAssocID="{E16EE90E-211F-455D-ABFD-E3308B532600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D5B24E0-17EE-4FA3-A352-0E8DBBA5E62A}" type="pres">
      <dgm:prSet presAssocID="{E16EE90E-211F-455D-ABFD-E3308B532600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D53D8EB-A144-4190-8E74-DC5CA3489A24}" type="pres">
      <dgm:prSet presAssocID="{7C667D87-E5C1-45EF-ABBE-56F25A5C0EBB}" presName="sibTrans" presStyleCnt="0"/>
      <dgm:spPr/>
    </dgm:pt>
    <dgm:pt modelId="{10024911-3C35-4592-A376-BE3D26D312DC}" type="pres">
      <dgm:prSet presAssocID="{8A35BA7C-1134-4A46-A2F7-127EFE6FAE4B}" presName="composite" presStyleCnt="0"/>
      <dgm:spPr/>
    </dgm:pt>
    <dgm:pt modelId="{422E2C9A-7943-4F8D-935E-78455CA1771D}" type="pres">
      <dgm:prSet presAssocID="{8A35BA7C-1134-4A46-A2F7-127EFE6FAE4B}" presName="bentUpArrow1" presStyleLbl="alignImgPlace1" presStyleIdx="1" presStyleCnt="2"/>
      <dgm:spPr/>
    </dgm:pt>
    <dgm:pt modelId="{8479A0B2-23D2-4F0D-9AF3-8C5D061B56BB}" type="pres">
      <dgm:prSet presAssocID="{8A35BA7C-1134-4A46-A2F7-127EFE6FAE4B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9B8A7D5-BE47-4B3B-B2E6-73F7C14E7B13}" type="pres">
      <dgm:prSet presAssocID="{8A35BA7C-1134-4A46-A2F7-127EFE6FAE4B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43AF683-C67C-4D04-8AF9-0500982DF7F5}" type="pres">
      <dgm:prSet presAssocID="{665B1488-9627-43BA-87DB-D85EF6A0DCE1}" presName="sibTrans" presStyleCnt="0"/>
      <dgm:spPr/>
    </dgm:pt>
    <dgm:pt modelId="{0F0ADA79-51CF-4874-8BF6-815A71E35D65}" type="pres">
      <dgm:prSet presAssocID="{C2CD527D-C44F-465E-8E3A-CB91559A8AAF}" presName="composite" presStyleCnt="0"/>
      <dgm:spPr/>
    </dgm:pt>
    <dgm:pt modelId="{163FACF8-A778-4B77-8511-1513CF39059A}" type="pres">
      <dgm:prSet presAssocID="{C2CD527D-C44F-465E-8E3A-CB91559A8AAF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2BB9670-798E-4373-AAB5-44CCB18775DE}" srcId="{424EFE60-DE14-479B-AC54-96540D8C5D13}" destId="{C2CD527D-C44F-465E-8E3A-CB91559A8AAF}" srcOrd="2" destOrd="0" parTransId="{2066E7B4-A2FA-43FF-983D-E7A77BB98746}" sibTransId="{5CBC3BC9-1D04-417A-92C0-3446EF24A7B3}"/>
    <dgm:cxn modelId="{8344B824-E081-45FA-A031-5AC1C0EEDA4E}" srcId="{424EFE60-DE14-479B-AC54-96540D8C5D13}" destId="{8A35BA7C-1134-4A46-A2F7-127EFE6FAE4B}" srcOrd="1" destOrd="0" parTransId="{97218C7A-C530-4E15-AC37-035B419F2C86}" sibTransId="{665B1488-9627-43BA-87DB-D85EF6A0DCE1}"/>
    <dgm:cxn modelId="{09C6ECC3-47A7-4F0D-9C80-1125190D9E02}" type="presOf" srcId="{C2CD527D-C44F-465E-8E3A-CB91559A8AAF}" destId="{163FACF8-A778-4B77-8511-1513CF39059A}" srcOrd="0" destOrd="0" presId="urn:microsoft.com/office/officeart/2005/8/layout/StepDownProcess"/>
    <dgm:cxn modelId="{7B1681B6-533A-4A70-9B0F-87170F8C000C}" type="presOf" srcId="{424EFE60-DE14-479B-AC54-96540D8C5D13}" destId="{7B7BB029-780E-44B5-9EEC-7ACE9F771D25}" srcOrd="0" destOrd="0" presId="urn:microsoft.com/office/officeart/2005/8/layout/StepDownProcess"/>
    <dgm:cxn modelId="{674D79DD-679F-44AB-88D4-972DA7B61D3E}" type="presOf" srcId="{8A35BA7C-1134-4A46-A2F7-127EFE6FAE4B}" destId="{8479A0B2-23D2-4F0D-9AF3-8C5D061B56BB}" srcOrd="0" destOrd="0" presId="urn:microsoft.com/office/officeart/2005/8/layout/StepDownProcess"/>
    <dgm:cxn modelId="{43F63925-213E-450E-8A58-8CE57801F70A}" srcId="{424EFE60-DE14-479B-AC54-96540D8C5D13}" destId="{E16EE90E-211F-455D-ABFD-E3308B532600}" srcOrd="0" destOrd="0" parTransId="{78E4A418-E2BF-44C4-AFEE-7BA32B57D04C}" sibTransId="{7C667D87-E5C1-45EF-ABBE-56F25A5C0EBB}"/>
    <dgm:cxn modelId="{7F6F7242-AF30-4A8B-8720-80ACE959FDF2}" type="presOf" srcId="{E16EE90E-211F-455D-ABFD-E3308B532600}" destId="{5774DA7F-EA9D-4A90-9498-87FF9ED7109F}" srcOrd="0" destOrd="0" presId="urn:microsoft.com/office/officeart/2005/8/layout/StepDownProcess"/>
    <dgm:cxn modelId="{8F43FC45-73F9-486E-B76A-14ED4D530F7F}" type="presParOf" srcId="{7B7BB029-780E-44B5-9EEC-7ACE9F771D25}" destId="{2E210501-187A-44B4-9AD9-37FF6088B43A}" srcOrd="0" destOrd="0" presId="urn:microsoft.com/office/officeart/2005/8/layout/StepDownProcess"/>
    <dgm:cxn modelId="{9A2F192A-4DD6-42C3-8C45-84804FBC26C8}" type="presParOf" srcId="{2E210501-187A-44B4-9AD9-37FF6088B43A}" destId="{1632B765-C455-4C92-ADAE-8843C9520CF7}" srcOrd="0" destOrd="0" presId="urn:microsoft.com/office/officeart/2005/8/layout/StepDownProcess"/>
    <dgm:cxn modelId="{B73984BD-6C9C-4B6A-A6D2-BB2F2FE149BA}" type="presParOf" srcId="{2E210501-187A-44B4-9AD9-37FF6088B43A}" destId="{5774DA7F-EA9D-4A90-9498-87FF9ED7109F}" srcOrd="1" destOrd="0" presId="urn:microsoft.com/office/officeart/2005/8/layout/StepDownProcess"/>
    <dgm:cxn modelId="{768C7760-C132-43BA-A114-84CF14588DEA}" type="presParOf" srcId="{2E210501-187A-44B4-9AD9-37FF6088B43A}" destId="{4D5B24E0-17EE-4FA3-A352-0E8DBBA5E62A}" srcOrd="2" destOrd="0" presId="urn:microsoft.com/office/officeart/2005/8/layout/StepDownProcess"/>
    <dgm:cxn modelId="{A6FD584E-B1BD-44FE-9701-20C46C951DF6}" type="presParOf" srcId="{7B7BB029-780E-44B5-9EEC-7ACE9F771D25}" destId="{5D53D8EB-A144-4190-8E74-DC5CA3489A24}" srcOrd="1" destOrd="0" presId="urn:microsoft.com/office/officeart/2005/8/layout/StepDownProcess"/>
    <dgm:cxn modelId="{2188F6B0-E508-4B0B-92FA-5BE3FCEA940D}" type="presParOf" srcId="{7B7BB029-780E-44B5-9EEC-7ACE9F771D25}" destId="{10024911-3C35-4592-A376-BE3D26D312DC}" srcOrd="2" destOrd="0" presId="urn:microsoft.com/office/officeart/2005/8/layout/StepDownProcess"/>
    <dgm:cxn modelId="{D3908359-42EE-404A-A8C6-6E65E0D42A12}" type="presParOf" srcId="{10024911-3C35-4592-A376-BE3D26D312DC}" destId="{422E2C9A-7943-4F8D-935E-78455CA1771D}" srcOrd="0" destOrd="0" presId="urn:microsoft.com/office/officeart/2005/8/layout/StepDownProcess"/>
    <dgm:cxn modelId="{A6D6084B-8516-46EF-A232-EDC8FCDF90AC}" type="presParOf" srcId="{10024911-3C35-4592-A376-BE3D26D312DC}" destId="{8479A0B2-23D2-4F0D-9AF3-8C5D061B56BB}" srcOrd="1" destOrd="0" presId="urn:microsoft.com/office/officeart/2005/8/layout/StepDownProcess"/>
    <dgm:cxn modelId="{6378003F-81C9-45A8-8ACB-9074E94D0BDC}" type="presParOf" srcId="{10024911-3C35-4592-A376-BE3D26D312DC}" destId="{B9B8A7D5-BE47-4B3B-B2E6-73F7C14E7B13}" srcOrd="2" destOrd="0" presId="urn:microsoft.com/office/officeart/2005/8/layout/StepDownProcess"/>
    <dgm:cxn modelId="{E3811C08-1693-48D4-9A2C-52ABA022B3C9}" type="presParOf" srcId="{7B7BB029-780E-44B5-9EEC-7ACE9F771D25}" destId="{E43AF683-C67C-4D04-8AF9-0500982DF7F5}" srcOrd="3" destOrd="0" presId="urn:microsoft.com/office/officeart/2005/8/layout/StepDownProcess"/>
    <dgm:cxn modelId="{F812E6A2-856A-4EB8-825E-746E4056A82B}" type="presParOf" srcId="{7B7BB029-780E-44B5-9EEC-7ACE9F771D25}" destId="{0F0ADA79-51CF-4874-8BF6-815A71E35D65}" srcOrd="4" destOrd="0" presId="urn:microsoft.com/office/officeart/2005/8/layout/StepDownProcess"/>
    <dgm:cxn modelId="{5246AEB0-0418-4E89-973F-EBAF6A52482F}" type="presParOf" srcId="{0F0ADA79-51CF-4874-8BF6-815A71E35D65}" destId="{163FACF8-A778-4B77-8511-1513CF39059A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A41935F-F1FD-46C9-943D-41CB72747FD1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1B3BBF63-7448-4303-AF58-1AF6793EC37B}">
      <dgm:prSet phldrT="[Texto]" custT="1"/>
      <dgm:spPr/>
      <dgm:t>
        <a:bodyPr/>
        <a:lstStyle/>
        <a:p>
          <a:r>
            <a:rPr lang="es-EC" sz="2000" b="1" dirty="0" smtClean="0"/>
            <a:t>Humedad     </a:t>
          </a:r>
          <a:r>
            <a:rPr lang="es-EC" sz="1800" b="0" dirty="0" smtClean="0"/>
            <a:t>(PMB-53)</a:t>
          </a:r>
          <a:r>
            <a:rPr lang="es-EC" sz="2000" b="1" dirty="0" smtClean="0"/>
            <a:t> </a:t>
          </a:r>
          <a:endParaRPr lang="es-EC" sz="2000" b="1" dirty="0"/>
        </a:p>
      </dgm:t>
    </dgm:pt>
    <dgm:pt modelId="{F7D42B0A-645A-4E39-98A9-35C1A3372DB6}" type="parTrans" cxnId="{90DE4759-BC85-42BE-8D24-CA1D21036060}">
      <dgm:prSet/>
      <dgm:spPr/>
      <dgm:t>
        <a:bodyPr/>
        <a:lstStyle/>
        <a:p>
          <a:endParaRPr lang="es-EC" sz="2400" b="1"/>
        </a:p>
      </dgm:t>
    </dgm:pt>
    <dgm:pt modelId="{A56C4A79-848C-4DA4-9618-75F4DCBD2C32}" type="sibTrans" cxnId="{90DE4759-BC85-42BE-8D24-CA1D21036060}">
      <dgm:prSet/>
      <dgm:spPr/>
      <dgm:t>
        <a:bodyPr/>
        <a:lstStyle/>
        <a:p>
          <a:endParaRPr lang="es-EC" sz="2400" b="1"/>
        </a:p>
      </dgm:t>
    </dgm:pt>
    <dgm:pt modelId="{0AB3ED62-5388-4099-8C8F-C30A9CAD0C27}">
      <dgm:prSet phldrT="[Texto]" custT="1"/>
      <dgm:spPr/>
      <dgm:t>
        <a:bodyPr/>
        <a:lstStyle/>
        <a:p>
          <a:r>
            <a:rPr lang="es-EC" sz="2000" b="1" dirty="0" smtClean="0"/>
            <a:t>pH</a:t>
          </a:r>
          <a:r>
            <a:rPr lang="es-ES" sz="1600" dirty="0" smtClean="0"/>
            <a:t>           </a:t>
          </a:r>
          <a:r>
            <a:rPr lang="es-ES" sz="1800" dirty="0" smtClean="0"/>
            <a:t>(GHM 3500)</a:t>
          </a:r>
          <a:r>
            <a:rPr lang="es-EC" sz="1600" b="1" dirty="0" smtClean="0"/>
            <a:t> </a:t>
          </a:r>
          <a:endParaRPr lang="es-EC" sz="1600" b="1" dirty="0"/>
        </a:p>
      </dgm:t>
    </dgm:pt>
    <dgm:pt modelId="{0484DD19-BC57-4BE2-AA4A-A6CFDB97FF2B}" type="parTrans" cxnId="{9E24D981-CBA0-43E7-8FDB-FC5B2C0B3F42}">
      <dgm:prSet/>
      <dgm:spPr/>
      <dgm:t>
        <a:bodyPr/>
        <a:lstStyle/>
        <a:p>
          <a:endParaRPr lang="es-EC" sz="2400" b="1"/>
        </a:p>
      </dgm:t>
    </dgm:pt>
    <dgm:pt modelId="{27436AC6-45F7-403A-BBAA-5BF09BB4C7A2}" type="sibTrans" cxnId="{9E24D981-CBA0-43E7-8FDB-FC5B2C0B3F42}">
      <dgm:prSet/>
      <dgm:spPr/>
      <dgm:t>
        <a:bodyPr/>
        <a:lstStyle/>
        <a:p>
          <a:endParaRPr lang="es-EC" sz="2400" b="1"/>
        </a:p>
      </dgm:t>
    </dgm:pt>
    <dgm:pt modelId="{7A137F71-E1E9-4281-880B-FD5FC4502077}">
      <dgm:prSet phldrT="[Texto]" custT="1"/>
      <dgm:spPr/>
      <dgm:t>
        <a:bodyPr/>
        <a:lstStyle/>
        <a:p>
          <a:r>
            <a:rPr lang="es-EC" sz="2000" b="1" dirty="0" smtClean="0"/>
            <a:t>Textura      </a:t>
          </a:r>
          <a:r>
            <a:rPr lang="es-ES" sz="1800" dirty="0" smtClean="0">
              <a:effectLst/>
            </a:rPr>
            <a:t>( EZ-9X)</a:t>
          </a:r>
          <a:endParaRPr lang="es-EC" sz="2000" b="1" dirty="0"/>
        </a:p>
      </dgm:t>
    </dgm:pt>
    <dgm:pt modelId="{6BFFFF80-C26D-44A2-BA7A-E4F2BAD88FA9}" type="parTrans" cxnId="{D3092956-8CD6-4C7B-95DD-5660278A6EE3}">
      <dgm:prSet/>
      <dgm:spPr/>
      <dgm:t>
        <a:bodyPr/>
        <a:lstStyle/>
        <a:p>
          <a:endParaRPr lang="es-EC" sz="2400" b="1"/>
        </a:p>
      </dgm:t>
    </dgm:pt>
    <dgm:pt modelId="{3F630A1F-4112-4ABF-8136-05F988133571}" type="sibTrans" cxnId="{D3092956-8CD6-4C7B-95DD-5660278A6EE3}">
      <dgm:prSet/>
      <dgm:spPr/>
      <dgm:t>
        <a:bodyPr/>
        <a:lstStyle/>
        <a:p>
          <a:endParaRPr lang="es-EC" sz="2400" b="1"/>
        </a:p>
      </dgm:t>
    </dgm:pt>
    <dgm:pt modelId="{66729758-7A19-4BB8-8F89-7DAC01A28DCC}" type="pres">
      <dgm:prSet presAssocID="{7A41935F-F1FD-46C9-943D-41CB72747FD1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75089A8F-591E-40A2-B2D0-89D43A466DC4}" type="pres">
      <dgm:prSet presAssocID="{1B3BBF63-7448-4303-AF58-1AF6793EC37B}" presName="Accent1" presStyleCnt="0"/>
      <dgm:spPr/>
    </dgm:pt>
    <dgm:pt modelId="{8B8AC7F4-C046-4CDE-AC06-FF0E564E6C13}" type="pres">
      <dgm:prSet presAssocID="{1B3BBF63-7448-4303-AF58-1AF6793EC37B}" presName="Accent" presStyleLbl="node1" presStyleIdx="0" presStyleCnt="3"/>
      <dgm:spPr/>
    </dgm:pt>
    <dgm:pt modelId="{FFAE5EE7-0258-4208-805C-0F4E07BE539E}" type="pres">
      <dgm:prSet presAssocID="{1B3BBF63-7448-4303-AF58-1AF6793EC37B}" presName="Parent1" presStyleLbl="revTx" presStyleIdx="0" presStyleCnt="3" custScaleX="455372" custScaleY="146622" custLinFactNeighborX="55411" custLinFactNeighborY="3253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46839E5-C8B3-43E2-9031-E36B0A39C180}" type="pres">
      <dgm:prSet presAssocID="{0AB3ED62-5388-4099-8C8F-C30A9CAD0C27}" presName="Accent2" presStyleCnt="0"/>
      <dgm:spPr/>
    </dgm:pt>
    <dgm:pt modelId="{6F11BD3E-5AB2-4C8C-83A6-A4BCA0117E96}" type="pres">
      <dgm:prSet presAssocID="{0AB3ED62-5388-4099-8C8F-C30A9CAD0C27}" presName="Accent" presStyleLbl="node1" presStyleIdx="1" presStyleCnt="3"/>
      <dgm:spPr/>
    </dgm:pt>
    <dgm:pt modelId="{E7CFF7C9-93FA-4F8A-A3F1-6236234117A1}" type="pres">
      <dgm:prSet presAssocID="{0AB3ED62-5388-4099-8C8F-C30A9CAD0C27}" presName="Parent2" presStyleLbl="revTx" presStyleIdx="1" presStyleCnt="3" custScaleX="545737" custScaleY="134821" custLinFactX="100000" custLinFactNeighborX="181122" custLinFactNeighborY="933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92BBEF9-4A28-4A75-BB16-B860B8B8DCA9}" type="pres">
      <dgm:prSet presAssocID="{7A137F71-E1E9-4281-880B-FD5FC4502077}" presName="Accent3" presStyleCnt="0"/>
      <dgm:spPr/>
    </dgm:pt>
    <dgm:pt modelId="{0294C98D-29FD-45D6-BB02-FC3AD88BD532}" type="pres">
      <dgm:prSet presAssocID="{7A137F71-E1E9-4281-880B-FD5FC4502077}" presName="Accent" presStyleLbl="node1" presStyleIdx="2" presStyleCnt="3"/>
      <dgm:spPr/>
    </dgm:pt>
    <dgm:pt modelId="{DD36FCC0-D784-47D7-AD7F-4015DA762AA8}" type="pres">
      <dgm:prSet presAssocID="{7A137F71-E1E9-4281-880B-FD5FC4502077}" presName="Parent3" presStyleLbl="revTx" presStyleIdx="2" presStyleCnt="3" custScaleX="501707" custScaleY="127069" custLinFactNeighborX="63880" custLinFactNeighborY="-1859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DE51911-ABB8-4724-BA37-60AB507ECB7D}" type="presOf" srcId="{7A137F71-E1E9-4281-880B-FD5FC4502077}" destId="{DD36FCC0-D784-47D7-AD7F-4015DA762AA8}" srcOrd="0" destOrd="0" presId="urn:microsoft.com/office/officeart/2009/layout/CircleArrowProcess"/>
    <dgm:cxn modelId="{851932B5-FFD5-4DF2-B23F-93B519BB1D60}" type="presOf" srcId="{7A41935F-F1FD-46C9-943D-41CB72747FD1}" destId="{66729758-7A19-4BB8-8F89-7DAC01A28DCC}" srcOrd="0" destOrd="0" presId="urn:microsoft.com/office/officeart/2009/layout/CircleArrowProcess"/>
    <dgm:cxn modelId="{90DE4759-BC85-42BE-8D24-CA1D21036060}" srcId="{7A41935F-F1FD-46C9-943D-41CB72747FD1}" destId="{1B3BBF63-7448-4303-AF58-1AF6793EC37B}" srcOrd="0" destOrd="0" parTransId="{F7D42B0A-645A-4E39-98A9-35C1A3372DB6}" sibTransId="{A56C4A79-848C-4DA4-9618-75F4DCBD2C32}"/>
    <dgm:cxn modelId="{D3092956-8CD6-4C7B-95DD-5660278A6EE3}" srcId="{7A41935F-F1FD-46C9-943D-41CB72747FD1}" destId="{7A137F71-E1E9-4281-880B-FD5FC4502077}" srcOrd="2" destOrd="0" parTransId="{6BFFFF80-C26D-44A2-BA7A-E4F2BAD88FA9}" sibTransId="{3F630A1F-4112-4ABF-8136-05F988133571}"/>
    <dgm:cxn modelId="{B8B9E3B8-5FCB-4BB0-9FE4-BDAF0E15659E}" type="presOf" srcId="{0AB3ED62-5388-4099-8C8F-C30A9CAD0C27}" destId="{E7CFF7C9-93FA-4F8A-A3F1-6236234117A1}" srcOrd="0" destOrd="0" presId="urn:microsoft.com/office/officeart/2009/layout/CircleArrowProcess"/>
    <dgm:cxn modelId="{9E24D981-CBA0-43E7-8FDB-FC5B2C0B3F42}" srcId="{7A41935F-F1FD-46C9-943D-41CB72747FD1}" destId="{0AB3ED62-5388-4099-8C8F-C30A9CAD0C27}" srcOrd="1" destOrd="0" parTransId="{0484DD19-BC57-4BE2-AA4A-A6CFDB97FF2B}" sibTransId="{27436AC6-45F7-403A-BBAA-5BF09BB4C7A2}"/>
    <dgm:cxn modelId="{9107B115-C890-4A25-B13D-1D35BBA4197A}" type="presOf" srcId="{1B3BBF63-7448-4303-AF58-1AF6793EC37B}" destId="{FFAE5EE7-0258-4208-805C-0F4E07BE539E}" srcOrd="0" destOrd="0" presId="urn:microsoft.com/office/officeart/2009/layout/CircleArrowProcess"/>
    <dgm:cxn modelId="{A07266F6-C090-4D77-84B9-42FA21A8B219}" type="presParOf" srcId="{66729758-7A19-4BB8-8F89-7DAC01A28DCC}" destId="{75089A8F-591E-40A2-B2D0-89D43A466DC4}" srcOrd="0" destOrd="0" presId="urn:microsoft.com/office/officeart/2009/layout/CircleArrowProcess"/>
    <dgm:cxn modelId="{895F521C-C397-400C-AF66-F3353E79DFF3}" type="presParOf" srcId="{75089A8F-591E-40A2-B2D0-89D43A466DC4}" destId="{8B8AC7F4-C046-4CDE-AC06-FF0E564E6C13}" srcOrd="0" destOrd="0" presId="urn:microsoft.com/office/officeart/2009/layout/CircleArrowProcess"/>
    <dgm:cxn modelId="{CB23A46C-FEE8-491C-9753-680BEFB3574D}" type="presParOf" srcId="{66729758-7A19-4BB8-8F89-7DAC01A28DCC}" destId="{FFAE5EE7-0258-4208-805C-0F4E07BE539E}" srcOrd="1" destOrd="0" presId="urn:microsoft.com/office/officeart/2009/layout/CircleArrowProcess"/>
    <dgm:cxn modelId="{2C6B9279-4852-4995-97E5-68DA129EC699}" type="presParOf" srcId="{66729758-7A19-4BB8-8F89-7DAC01A28DCC}" destId="{C46839E5-C8B3-43E2-9031-E36B0A39C180}" srcOrd="2" destOrd="0" presId="urn:microsoft.com/office/officeart/2009/layout/CircleArrowProcess"/>
    <dgm:cxn modelId="{94495630-4090-4A08-80A3-AB2544A499E5}" type="presParOf" srcId="{C46839E5-C8B3-43E2-9031-E36B0A39C180}" destId="{6F11BD3E-5AB2-4C8C-83A6-A4BCA0117E96}" srcOrd="0" destOrd="0" presId="urn:microsoft.com/office/officeart/2009/layout/CircleArrowProcess"/>
    <dgm:cxn modelId="{411D8B7F-F04D-462E-B8B6-8E0A5F065D57}" type="presParOf" srcId="{66729758-7A19-4BB8-8F89-7DAC01A28DCC}" destId="{E7CFF7C9-93FA-4F8A-A3F1-6236234117A1}" srcOrd="3" destOrd="0" presId="urn:microsoft.com/office/officeart/2009/layout/CircleArrowProcess"/>
    <dgm:cxn modelId="{CA0A9C6C-9604-4062-8E7C-0AED483CAD33}" type="presParOf" srcId="{66729758-7A19-4BB8-8F89-7DAC01A28DCC}" destId="{392BBEF9-4A28-4A75-BB16-B860B8B8DCA9}" srcOrd="4" destOrd="0" presId="urn:microsoft.com/office/officeart/2009/layout/CircleArrowProcess"/>
    <dgm:cxn modelId="{D8FC8DEF-92F9-4B39-A6E7-0A65E5FE2C12}" type="presParOf" srcId="{392BBEF9-4A28-4A75-BB16-B860B8B8DCA9}" destId="{0294C98D-29FD-45D6-BB02-FC3AD88BD532}" srcOrd="0" destOrd="0" presId="urn:microsoft.com/office/officeart/2009/layout/CircleArrowProcess"/>
    <dgm:cxn modelId="{9B3C5FE1-1A21-4621-BC14-637BCCA08C41}" type="presParOf" srcId="{66729758-7A19-4BB8-8F89-7DAC01A28DCC}" destId="{DD36FCC0-D784-47D7-AD7F-4015DA762AA8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A41935F-F1FD-46C9-943D-41CB72747FD1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1B3BBF63-7448-4303-AF58-1AF6793EC37B}">
      <dgm:prSet phldrT="[Texto]" custT="1"/>
      <dgm:spPr/>
      <dgm:t>
        <a:bodyPr/>
        <a:lstStyle/>
        <a:p>
          <a:pPr algn="l"/>
          <a:r>
            <a:rPr lang="es-EC" sz="1800" b="1" dirty="0" smtClean="0"/>
            <a:t> Humedad </a:t>
          </a:r>
          <a:r>
            <a:rPr lang="es-EC" sz="1800" b="0" dirty="0" smtClean="0"/>
            <a:t>(NTE INEN ISO 1442)</a:t>
          </a:r>
          <a:endParaRPr lang="es-EC" sz="1800" b="1" dirty="0" smtClean="0"/>
        </a:p>
      </dgm:t>
    </dgm:pt>
    <dgm:pt modelId="{F7D42B0A-645A-4E39-98A9-35C1A3372DB6}" type="parTrans" cxnId="{90DE4759-BC85-42BE-8D24-CA1D21036060}">
      <dgm:prSet/>
      <dgm:spPr/>
      <dgm:t>
        <a:bodyPr/>
        <a:lstStyle/>
        <a:p>
          <a:endParaRPr lang="es-EC" sz="2000" b="1"/>
        </a:p>
      </dgm:t>
    </dgm:pt>
    <dgm:pt modelId="{A56C4A79-848C-4DA4-9618-75F4DCBD2C32}" type="sibTrans" cxnId="{90DE4759-BC85-42BE-8D24-CA1D21036060}">
      <dgm:prSet/>
      <dgm:spPr/>
      <dgm:t>
        <a:bodyPr/>
        <a:lstStyle/>
        <a:p>
          <a:endParaRPr lang="es-EC" sz="2000" b="1"/>
        </a:p>
      </dgm:t>
    </dgm:pt>
    <dgm:pt modelId="{1987B4EB-289C-47B3-AD2C-DD9A809402B9}">
      <dgm:prSet phldrT="[Texto]" custT="1"/>
      <dgm:spPr/>
      <dgm:t>
        <a:bodyPr/>
        <a:lstStyle/>
        <a:p>
          <a:r>
            <a:rPr lang="es-EC" sz="1800" b="1" dirty="0" smtClean="0"/>
            <a:t>Fibra      </a:t>
          </a:r>
          <a:r>
            <a:rPr lang="es-EC" sz="1800" b="0" dirty="0" smtClean="0"/>
            <a:t>(PEE/B/05)</a:t>
          </a:r>
          <a:endParaRPr lang="es-EC" sz="1800" b="1" dirty="0"/>
        </a:p>
      </dgm:t>
    </dgm:pt>
    <dgm:pt modelId="{FFD035E3-FB79-4D99-92C8-0966AFC385AC}" type="parTrans" cxnId="{6859F697-013D-4E95-9A22-9DBB7A26C816}">
      <dgm:prSet/>
      <dgm:spPr/>
      <dgm:t>
        <a:bodyPr/>
        <a:lstStyle/>
        <a:p>
          <a:endParaRPr lang="es-EC"/>
        </a:p>
      </dgm:t>
    </dgm:pt>
    <dgm:pt modelId="{DE23DBDE-605C-4548-8137-4F9D9128B243}" type="sibTrans" cxnId="{6859F697-013D-4E95-9A22-9DBB7A26C816}">
      <dgm:prSet/>
      <dgm:spPr/>
      <dgm:t>
        <a:bodyPr/>
        <a:lstStyle/>
        <a:p>
          <a:endParaRPr lang="es-EC"/>
        </a:p>
      </dgm:t>
    </dgm:pt>
    <dgm:pt modelId="{2694A345-516E-4125-AFA1-C8064BD7B6D8}">
      <dgm:prSet phldrT="[Texto]" custT="1"/>
      <dgm:spPr/>
      <dgm:t>
        <a:bodyPr/>
        <a:lstStyle/>
        <a:p>
          <a:r>
            <a:rPr lang="es-EC" sz="1800" b="1" dirty="0" smtClean="0"/>
            <a:t>Proteína  </a:t>
          </a:r>
          <a:r>
            <a:rPr lang="es-EC" sz="1800" b="0" dirty="0" smtClean="0"/>
            <a:t>(NTE INEN 781)</a:t>
          </a:r>
          <a:endParaRPr lang="es-EC" sz="1800" b="0" dirty="0"/>
        </a:p>
      </dgm:t>
    </dgm:pt>
    <dgm:pt modelId="{A699F5F9-0CAF-4104-AAAA-04D44EE964AB}" type="parTrans" cxnId="{E0CFDAB7-B5F9-4822-9CC2-E2718471B9FC}">
      <dgm:prSet/>
      <dgm:spPr/>
      <dgm:t>
        <a:bodyPr/>
        <a:lstStyle/>
        <a:p>
          <a:endParaRPr lang="es-EC"/>
        </a:p>
      </dgm:t>
    </dgm:pt>
    <dgm:pt modelId="{955B9A3A-B0F5-4C42-9060-882A5D4D90F7}" type="sibTrans" cxnId="{E0CFDAB7-B5F9-4822-9CC2-E2718471B9FC}">
      <dgm:prSet/>
      <dgm:spPr/>
      <dgm:t>
        <a:bodyPr/>
        <a:lstStyle/>
        <a:p>
          <a:endParaRPr lang="es-EC"/>
        </a:p>
      </dgm:t>
    </dgm:pt>
    <dgm:pt modelId="{DEEAAC05-8DC6-4A19-8FCA-B04B84FB54A5}">
      <dgm:prSet phldrT="[Texto]" custT="1"/>
      <dgm:spPr/>
      <dgm:t>
        <a:bodyPr/>
        <a:lstStyle/>
        <a:p>
          <a:r>
            <a:rPr lang="es-EC" sz="1800" b="1" dirty="0" smtClean="0"/>
            <a:t>Grasa   </a:t>
          </a:r>
          <a:r>
            <a:rPr lang="es-EC" sz="1800" b="0" dirty="0" smtClean="0"/>
            <a:t>(NTE INEN 1443)</a:t>
          </a:r>
          <a:endParaRPr lang="es-EC" sz="1800" b="1" dirty="0"/>
        </a:p>
      </dgm:t>
    </dgm:pt>
    <dgm:pt modelId="{DA1F4709-7825-45CD-AB9F-743550CB9B18}" type="parTrans" cxnId="{89CE1BEF-1B76-4494-955B-363A70A17B14}">
      <dgm:prSet/>
      <dgm:spPr/>
      <dgm:t>
        <a:bodyPr/>
        <a:lstStyle/>
        <a:p>
          <a:endParaRPr lang="es-EC"/>
        </a:p>
      </dgm:t>
    </dgm:pt>
    <dgm:pt modelId="{F5D8545C-E396-4D29-9BBD-192CE55C6346}" type="sibTrans" cxnId="{89CE1BEF-1B76-4494-955B-363A70A17B14}">
      <dgm:prSet/>
      <dgm:spPr/>
      <dgm:t>
        <a:bodyPr/>
        <a:lstStyle/>
        <a:p>
          <a:endParaRPr lang="es-EC"/>
        </a:p>
      </dgm:t>
    </dgm:pt>
    <dgm:pt modelId="{FD90BBBB-C990-4AD3-852E-BCE190B618E5}">
      <dgm:prSet phldrT="[Texto]" custT="1"/>
      <dgm:spPr/>
      <dgm:t>
        <a:bodyPr/>
        <a:lstStyle/>
        <a:p>
          <a:r>
            <a:rPr lang="es-EC" sz="1800" b="1" dirty="0" smtClean="0"/>
            <a:t>Cenizas    </a:t>
          </a:r>
          <a:r>
            <a:rPr lang="es-EC" sz="1800" b="0" dirty="0" smtClean="0"/>
            <a:t>(NTE INEN 786)</a:t>
          </a:r>
          <a:endParaRPr lang="es-EC" sz="1800" b="1" dirty="0"/>
        </a:p>
      </dgm:t>
    </dgm:pt>
    <dgm:pt modelId="{3850311F-EF68-4539-85B6-8B54D50F0CE3}" type="parTrans" cxnId="{E0DB318D-D724-4BC4-83DB-DBDBCD17E294}">
      <dgm:prSet/>
      <dgm:spPr/>
      <dgm:t>
        <a:bodyPr/>
        <a:lstStyle/>
        <a:p>
          <a:endParaRPr lang="es-EC"/>
        </a:p>
      </dgm:t>
    </dgm:pt>
    <dgm:pt modelId="{A5150942-A13E-4DA7-870B-9C8442C3C719}" type="sibTrans" cxnId="{E0DB318D-D724-4BC4-83DB-DBDBCD17E294}">
      <dgm:prSet/>
      <dgm:spPr/>
      <dgm:t>
        <a:bodyPr/>
        <a:lstStyle/>
        <a:p>
          <a:endParaRPr lang="es-EC"/>
        </a:p>
      </dgm:t>
    </dgm:pt>
    <dgm:pt modelId="{10C1EC4F-496C-45C4-B2FF-9D61314420BF}">
      <dgm:prSet custT="1"/>
      <dgm:spPr/>
      <dgm:t>
        <a:bodyPr/>
        <a:lstStyle/>
        <a:p>
          <a:r>
            <a:rPr lang="es-EC" sz="1800" b="1" dirty="0" smtClean="0"/>
            <a:t>Carbohidratos </a:t>
          </a:r>
          <a:r>
            <a:rPr lang="es-EC" sz="1800" b="0" dirty="0" smtClean="0"/>
            <a:t>(Cálculo)</a:t>
          </a:r>
          <a:endParaRPr lang="es-EC" sz="1800" b="1" dirty="0"/>
        </a:p>
      </dgm:t>
    </dgm:pt>
    <dgm:pt modelId="{E4130D8B-CE37-41CB-A2C9-475F889A3FBA}" type="parTrans" cxnId="{457320C8-9CBC-4963-BC22-BD1AC9AC31F2}">
      <dgm:prSet/>
      <dgm:spPr/>
      <dgm:t>
        <a:bodyPr/>
        <a:lstStyle/>
        <a:p>
          <a:endParaRPr lang="es-EC"/>
        </a:p>
      </dgm:t>
    </dgm:pt>
    <dgm:pt modelId="{F539F2B1-396A-4AA0-800F-E7DA5E447689}" type="sibTrans" cxnId="{457320C8-9CBC-4963-BC22-BD1AC9AC31F2}">
      <dgm:prSet/>
      <dgm:spPr/>
      <dgm:t>
        <a:bodyPr/>
        <a:lstStyle/>
        <a:p>
          <a:endParaRPr lang="es-EC"/>
        </a:p>
      </dgm:t>
    </dgm:pt>
    <dgm:pt modelId="{903C4C8E-5C42-48D7-9995-D595F13F94A8}">
      <dgm:prSet custT="1"/>
      <dgm:spPr/>
      <dgm:t>
        <a:bodyPr/>
        <a:lstStyle/>
        <a:p>
          <a:r>
            <a:rPr lang="es-EC" sz="1800" b="1" dirty="0" smtClean="0"/>
            <a:t>TPA </a:t>
          </a:r>
          <a:r>
            <a:rPr lang="es-EC" sz="1800" b="0" dirty="0" smtClean="0"/>
            <a:t>(</a:t>
          </a:r>
          <a:r>
            <a:rPr lang="es-EC" sz="1800" b="0" dirty="0" err="1" smtClean="0"/>
            <a:t>Bourne</a:t>
          </a:r>
          <a:r>
            <a:rPr lang="es-EC" sz="1800" b="0" dirty="0" smtClean="0"/>
            <a:t>, 1978)</a:t>
          </a:r>
          <a:endParaRPr lang="es-EC" sz="1800" b="0" dirty="0"/>
        </a:p>
      </dgm:t>
    </dgm:pt>
    <dgm:pt modelId="{E69229FF-26DF-41D2-A964-6EF9AA9F7688}" type="parTrans" cxnId="{0E62E92F-6AB0-4F36-844B-3016FE968876}">
      <dgm:prSet/>
      <dgm:spPr/>
      <dgm:t>
        <a:bodyPr/>
        <a:lstStyle/>
        <a:p>
          <a:endParaRPr lang="es-EC"/>
        </a:p>
      </dgm:t>
    </dgm:pt>
    <dgm:pt modelId="{65A6C292-BA48-4A3B-AE5B-0CB183033C30}" type="sibTrans" cxnId="{0E62E92F-6AB0-4F36-844B-3016FE968876}">
      <dgm:prSet/>
      <dgm:spPr/>
      <dgm:t>
        <a:bodyPr/>
        <a:lstStyle/>
        <a:p>
          <a:endParaRPr lang="es-EC"/>
        </a:p>
      </dgm:t>
    </dgm:pt>
    <dgm:pt modelId="{66729758-7A19-4BB8-8F89-7DAC01A28DCC}" type="pres">
      <dgm:prSet presAssocID="{7A41935F-F1FD-46C9-943D-41CB72747FD1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75089A8F-591E-40A2-B2D0-89D43A466DC4}" type="pres">
      <dgm:prSet presAssocID="{1B3BBF63-7448-4303-AF58-1AF6793EC37B}" presName="Accent1" presStyleCnt="0"/>
      <dgm:spPr/>
    </dgm:pt>
    <dgm:pt modelId="{8B8AC7F4-C046-4CDE-AC06-FF0E564E6C13}" type="pres">
      <dgm:prSet presAssocID="{1B3BBF63-7448-4303-AF58-1AF6793EC37B}" presName="Accent" presStyleLbl="node1" presStyleIdx="0" presStyleCnt="7"/>
      <dgm:spPr/>
    </dgm:pt>
    <dgm:pt modelId="{FFAE5EE7-0258-4208-805C-0F4E07BE539E}" type="pres">
      <dgm:prSet presAssocID="{1B3BBF63-7448-4303-AF58-1AF6793EC37B}" presName="Parent1" presStyleLbl="revTx" presStyleIdx="0" presStyleCnt="7" custScaleX="473207" custScaleY="112600" custLinFactNeighborX="78261" custLinFactNeighborY="672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5BF5FEB-476D-4B0F-A28D-ABF3C4807EE1}" type="pres">
      <dgm:prSet presAssocID="{1987B4EB-289C-47B3-AD2C-DD9A809402B9}" presName="Accent2" presStyleCnt="0"/>
      <dgm:spPr/>
    </dgm:pt>
    <dgm:pt modelId="{C6CFDEE0-9DE9-4351-B3BB-E9B5E7C15504}" type="pres">
      <dgm:prSet presAssocID="{1987B4EB-289C-47B3-AD2C-DD9A809402B9}" presName="Accent" presStyleLbl="node1" presStyleIdx="1" presStyleCnt="7"/>
      <dgm:spPr/>
    </dgm:pt>
    <dgm:pt modelId="{9F85C630-A524-4665-8FED-7613336C02CB}" type="pres">
      <dgm:prSet presAssocID="{1987B4EB-289C-47B3-AD2C-DD9A809402B9}" presName="Parent2" presStyleLbl="revTx" presStyleIdx="1" presStyleCnt="7" custScaleX="341873" custLinFactX="11161" custLinFactNeighborX="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1FD50C3-A54A-460A-B7D3-4D2399BEAE2D}" type="pres">
      <dgm:prSet presAssocID="{2694A345-516E-4125-AFA1-C8064BD7B6D8}" presName="Accent3" presStyleCnt="0"/>
      <dgm:spPr/>
    </dgm:pt>
    <dgm:pt modelId="{1F5CF7E9-E5BC-4447-A76F-B8AEE426697E}" type="pres">
      <dgm:prSet presAssocID="{2694A345-516E-4125-AFA1-C8064BD7B6D8}" presName="Accent" presStyleLbl="node1" presStyleIdx="2" presStyleCnt="7"/>
      <dgm:spPr/>
    </dgm:pt>
    <dgm:pt modelId="{F1C5FFF4-312F-4551-BD82-0080FEC15405}" type="pres">
      <dgm:prSet presAssocID="{2694A345-516E-4125-AFA1-C8064BD7B6D8}" presName="Parent3" presStyleLbl="revTx" presStyleIdx="2" presStyleCnt="7" custScaleX="427155" custScaleY="166991" custLinFactX="78161" custLinFactNeighborX="100000" custLinFactNeighborY="-643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BB7CE07-6CE0-4349-B067-19E9860ACDBC}" type="pres">
      <dgm:prSet presAssocID="{DEEAAC05-8DC6-4A19-8FCA-B04B84FB54A5}" presName="Accent4" presStyleCnt="0"/>
      <dgm:spPr/>
    </dgm:pt>
    <dgm:pt modelId="{560E9B5F-3AEE-4358-8782-B4254FDA50A8}" type="pres">
      <dgm:prSet presAssocID="{DEEAAC05-8DC6-4A19-8FCA-B04B84FB54A5}" presName="Accent" presStyleLbl="node1" presStyleIdx="3" presStyleCnt="7"/>
      <dgm:spPr/>
    </dgm:pt>
    <dgm:pt modelId="{0C6FD35C-C68F-4B87-8245-49609EBD6490}" type="pres">
      <dgm:prSet presAssocID="{DEEAAC05-8DC6-4A19-8FCA-B04B84FB54A5}" presName="Parent4" presStyleLbl="revTx" presStyleIdx="3" presStyleCnt="7" custScaleX="403560" custLinFactX="38006" custLinFactNeighborX="100000" custLinFactNeighborY="1291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694CA32-D91E-41A3-816E-F65BFB1096C5}" type="pres">
      <dgm:prSet presAssocID="{FD90BBBB-C990-4AD3-852E-BCE190B618E5}" presName="Accent5" presStyleCnt="0"/>
      <dgm:spPr/>
    </dgm:pt>
    <dgm:pt modelId="{FF165E79-2BA5-46A4-92EF-BB256854F4B5}" type="pres">
      <dgm:prSet presAssocID="{FD90BBBB-C990-4AD3-852E-BCE190B618E5}" presName="Accent" presStyleLbl="node1" presStyleIdx="4" presStyleCnt="7"/>
      <dgm:spPr/>
    </dgm:pt>
    <dgm:pt modelId="{995A48B9-6F75-41C7-899D-836CE09B98E0}" type="pres">
      <dgm:prSet presAssocID="{FD90BBBB-C990-4AD3-852E-BCE190B618E5}" presName="Parent5" presStyleLbl="revTx" presStyleIdx="4" presStyleCnt="7" custScaleX="393349" custScaleY="145376" custLinFactX="69072" custLinFactNeighborX="100000" custLinFactNeighborY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8017E2C-9A87-4D7D-A365-BCD12E83CC9C}" type="pres">
      <dgm:prSet presAssocID="{10C1EC4F-496C-45C4-B2FF-9D61314420BF}" presName="Accent6" presStyleCnt="0"/>
      <dgm:spPr/>
    </dgm:pt>
    <dgm:pt modelId="{BA868A73-C965-434A-8C69-4337AAC6CA31}" type="pres">
      <dgm:prSet presAssocID="{10C1EC4F-496C-45C4-B2FF-9D61314420BF}" presName="Accent" presStyleLbl="node1" presStyleIdx="5" presStyleCnt="7"/>
      <dgm:spPr/>
    </dgm:pt>
    <dgm:pt modelId="{9C8DB3DA-F53A-4D05-A6D7-8FFBF81CE230}" type="pres">
      <dgm:prSet presAssocID="{10C1EC4F-496C-45C4-B2FF-9D61314420BF}" presName="Parent6" presStyleLbl="revTx" presStyleIdx="5" presStyleCnt="7" custScaleX="430293" custScaleY="84404" custLinFactX="26637" custLinFactNeighborX="100000" custLinFactNeighborY="-2028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85F793C-AE1B-409D-8AF2-72EE2F282CE8}" type="pres">
      <dgm:prSet presAssocID="{903C4C8E-5C42-48D7-9995-D595F13F94A8}" presName="Accent7" presStyleCnt="0"/>
      <dgm:spPr/>
    </dgm:pt>
    <dgm:pt modelId="{0C80A79A-54A4-436C-83F2-204A24332DE8}" type="pres">
      <dgm:prSet presAssocID="{903C4C8E-5C42-48D7-9995-D595F13F94A8}" presName="Accent" presStyleLbl="node1" presStyleIdx="6" presStyleCnt="7"/>
      <dgm:spPr/>
    </dgm:pt>
    <dgm:pt modelId="{9DFED955-45D7-4AEB-9ABC-D250C1697D49}" type="pres">
      <dgm:prSet presAssocID="{903C4C8E-5C42-48D7-9995-D595F13F94A8}" presName="Parent7" presStyleLbl="revTx" presStyleIdx="6" presStyleCnt="7" custScaleX="443795" custLinFactNeighborX="9990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57320C8-9CBC-4963-BC22-BD1AC9AC31F2}" srcId="{7A41935F-F1FD-46C9-943D-41CB72747FD1}" destId="{10C1EC4F-496C-45C4-B2FF-9D61314420BF}" srcOrd="5" destOrd="0" parTransId="{E4130D8B-CE37-41CB-A2C9-475F889A3FBA}" sibTransId="{F539F2B1-396A-4AA0-800F-E7DA5E447689}"/>
    <dgm:cxn modelId="{90DE4759-BC85-42BE-8D24-CA1D21036060}" srcId="{7A41935F-F1FD-46C9-943D-41CB72747FD1}" destId="{1B3BBF63-7448-4303-AF58-1AF6793EC37B}" srcOrd="0" destOrd="0" parTransId="{F7D42B0A-645A-4E39-98A9-35C1A3372DB6}" sibTransId="{A56C4A79-848C-4DA4-9618-75F4DCBD2C32}"/>
    <dgm:cxn modelId="{588D0B02-0886-46E0-AB5B-17B07B2C32B8}" type="presOf" srcId="{1987B4EB-289C-47B3-AD2C-DD9A809402B9}" destId="{9F85C630-A524-4665-8FED-7613336C02CB}" srcOrd="0" destOrd="0" presId="urn:microsoft.com/office/officeart/2009/layout/CircleArrowProcess"/>
    <dgm:cxn modelId="{A2CF72BA-4933-4964-BDF3-25DA52A49B18}" type="presOf" srcId="{903C4C8E-5C42-48D7-9995-D595F13F94A8}" destId="{9DFED955-45D7-4AEB-9ABC-D250C1697D49}" srcOrd="0" destOrd="0" presId="urn:microsoft.com/office/officeart/2009/layout/CircleArrowProcess"/>
    <dgm:cxn modelId="{0BFF3215-E288-4A20-A786-AC2F8C0E3734}" type="presOf" srcId="{10C1EC4F-496C-45C4-B2FF-9D61314420BF}" destId="{9C8DB3DA-F53A-4D05-A6D7-8FFBF81CE230}" srcOrd="0" destOrd="0" presId="urn:microsoft.com/office/officeart/2009/layout/CircleArrowProcess"/>
    <dgm:cxn modelId="{89CE1BEF-1B76-4494-955B-363A70A17B14}" srcId="{7A41935F-F1FD-46C9-943D-41CB72747FD1}" destId="{DEEAAC05-8DC6-4A19-8FCA-B04B84FB54A5}" srcOrd="3" destOrd="0" parTransId="{DA1F4709-7825-45CD-AB9F-743550CB9B18}" sibTransId="{F5D8545C-E396-4D29-9BBD-192CE55C6346}"/>
    <dgm:cxn modelId="{64295E43-308D-4D40-A858-66BB83ABAB75}" type="presOf" srcId="{FD90BBBB-C990-4AD3-852E-BCE190B618E5}" destId="{995A48B9-6F75-41C7-899D-836CE09B98E0}" srcOrd="0" destOrd="0" presId="urn:microsoft.com/office/officeart/2009/layout/CircleArrowProcess"/>
    <dgm:cxn modelId="{2588B758-3775-489B-B5B0-E669E9C9688A}" type="presOf" srcId="{1B3BBF63-7448-4303-AF58-1AF6793EC37B}" destId="{FFAE5EE7-0258-4208-805C-0F4E07BE539E}" srcOrd="0" destOrd="0" presId="urn:microsoft.com/office/officeart/2009/layout/CircleArrowProcess"/>
    <dgm:cxn modelId="{0E62E92F-6AB0-4F36-844B-3016FE968876}" srcId="{7A41935F-F1FD-46C9-943D-41CB72747FD1}" destId="{903C4C8E-5C42-48D7-9995-D595F13F94A8}" srcOrd="6" destOrd="0" parTransId="{E69229FF-26DF-41D2-A964-6EF9AA9F7688}" sibTransId="{65A6C292-BA48-4A3B-AE5B-0CB183033C30}"/>
    <dgm:cxn modelId="{6409CD06-6E62-4C1E-A8C6-177B1BE7D9E1}" type="presOf" srcId="{2694A345-516E-4125-AFA1-C8064BD7B6D8}" destId="{F1C5FFF4-312F-4551-BD82-0080FEC15405}" srcOrd="0" destOrd="0" presId="urn:microsoft.com/office/officeart/2009/layout/CircleArrowProcess"/>
    <dgm:cxn modelId="{6859F697-013D-4E95-9A22-9DBB7A26C816}" srcId="{7A41935F-F1FD-46C9-943D-41CB72747FD1}" destId="{1987B4EB-289C-47B3-AD2C-DD9A809402B9}" srcOrd="1" destOrd="0" parTransId="{FFD035E3-FB79-4D99-92C8-0966AFC385AC}" sibTransId="{DE23DBDE-605C-4548-8137-4F9D9128B243}"/>
    <dgm:cxn modelId="{E0CFDAB7-B5F9-4822-9CC2-E2718471B9FC}" srcId="{7A41935F-F1FD-46C9-943D-41CB72747FD1}" destId="{2694A345-516E-4125-AFA1-C8064BD7B6D8}" srcOrd="2" destOrd="0" parTransId="{A699F5F9-0CAF-4104-AAAA-04D44EE964AB}" sibTransId="{955B9A3A-B0F5-4C42-9060-882A5D4D90F7}"/>
    <dgm:cxn modelId="{B02A0BB9-68DC-4082-AECE-6EA8A3217180}" type="presOf" srcId="{7A41935F-F1FD-46C9-943D-41CB72747FD1}" destId="{66729758-7A19-4BB8-8F89-7DAC01A28DCC}" srcOrd="0" destOrd="0" presId="urn:microsoft.com/office/officeart/2009/layout/CircleArrowProcess"/>
    <dgm:cxn modelId="{9A1251EC-F402-4D66-AB13-AA1707353E91}" type="presOf" srcId="{DEEAAC05-8DC6-4A19-8FCA-B04B84FB54A5}" destId="{0C6FD35C-C68F-4B87-8245-49609EBD6490}" srcOrd="0" destOrd="0" presId="urn:microsoft.com/office/officeart/2009/layout/CircleArrowProcess"/>
    <dgm:cxn modelId="{E0DB318D-D724-4BC4-83DB-DBDBCD17E294}" srcId="{7A41935F-F1FD-46C9-943D-41CB72747FD1}" destId="{FD90BBBB-C990-4AD3-852E-BCE190B618E5}" srcOrd="4" destOrd="0" parTransId="{3850311F-EF68-4539-85B6-8B54D50F0CE3}" sibTransId="{A5150942-A13E-4DA7-870B-9C8442C3C719}"/>
    <dgm:cxn modelId="{986FB623-7B41-4F94-9667-09FD61788B1D}" type="presParOf" srcId="{66729758-7A19-4BB8-8F89-7DAC01A28DCC}" destId="{75089A8F-591E-40A2-B2D0-89D43A466DC4}" srcOrd="0" destOrd="0" presId="urn:microsoft.com/office/officeart/2009/layout/CircleArrowProcess"/>
    <dgm:cxn modelId="{D178868B-27A2-4B20-A699-1FC381DC5BAC}" type="presParOf" srcId="{75089A8F-591E-40A2-B2D0-89D43A466DC4}" destId="{8B8AC7F4-C046-4CDE-AC06-FF0E564E6C13}" srcOrd="0" destOrd="0" presId="urn:microsoft.com/office/officeart/2009/layout/CircleArrowProcess"/>
    <dgm:cxn modelId="{A46E74FE-A6D6-40E3-8472-1F4C994DCEB9}" type="presParOf" srcId="{66729758-7A19-4BB8-8F89-7DAC01A28DCC}" destId="{FFAE5EE7-0258-4208-805C-0F4E07BE539E}" srcOrd="1" destOrd="0" presId="urn:microsoft.com/office/officeart/2009/layout/CircleArrowProcess"/>
    <dgm:cxn modelId="{895D40B4-8E85-4AD5-AE0A-640A26A0C810}" type="presParOf" srcId="{66729758-7A19-4BB8-8F89-7DAC01A28DCC}" destId="{B5BF5FEB-476D-4B0F-A28D-ABF3C4807EE1}" srcOrd="2" destOrd="0" presId="urn:microsoft.com/office/officeart/2009/layout/CircleArrowProcess"/>
    <dgm:cxn modelId="{DE07FABE-929A-40F4-B874-B2AA3D218C26}" type="presParOf" srcId="{B5BF5FEB-476D-4B0F-A28D-ABF3C4807EE1}" destId="{C6CFDEE0-9DE9-4351-B3BB-E9B5E7C15504}" srcOrd="0" destOrd="0" presId="urn:microsoft.com/office/officeart/2009/layout/CircleArrowProcess"/>
    <dgm:cxn modelId="{DED8BACB-8D4E-4222-A39B-C16167E460F9}" type="presParOf" srcId="{66729758-7A19-4BB8-8F89-7DAC01A28DCC}" destId="{9F85C630-A524-4665-8FED-7613336C02CB}" srcOrd="3" destOrd="0" presId="urn:microsoft.com/office/officeart/2009/layout/CircleArrowProcess"/>
    <dgm:cxn modelId="{7E06DE2E-B20F-4781-8267-F12CC18A2E0A}" type="presParOf" srcId="{66729758-7A19-4BB8-8F89-7DAC01A28DCC}" destId="{71FD50C3-A54A-460A-B7D3-4D2399BEAE2D}" srcOrd="4" destOrd="0" presId="urn:microsoft.com/office/officeart/2009/layout/CircleArrowProcess"/>
    <dgm:cxn modelId="{E8CE157E-5CDA-4B7A-AB21-644DE6165440}" type="presParOf" srcId="{71FD50C3-A54A-460A-B7D3-4D2399BEAE2D}" destId="{1F5CF7E9-E5BC-4447-A76F-B8AEE426697E}" srcOrd="0" destOrd="0" presId="urn:microsoft.com/office/officeart/2009/layout/CircleArrowProcess"/>
    <dgm:cxn modelId="{E3BE39D2-A0EA-4051-ACB8-0A3F324FE3D5}" type="presParOf" srcId="{66729758-7A19-4BB8-8F89-7DAC01A28DCC}" destId="{F1C5FFF4-312F-4551-BD82-0080FEC15405}" srcOrd="5" destOrd="0" presId="urn:microsoft.com/office/officeart/2009/layout/CircleArrowProcess"/>
    <dgm:cxn modelId="{BDCF4459-C964-413F-895D-84157AF523F3}" type="presParOf" srcId="{66729758-7A19-4BB8-8F89-7DAC01A28DCC}" destId="{7BB7CE07-6CE0-4349-B067-19E9860ACDBC}" srcOrd="6" destOrd="0" presId="urn:microsoft.com/office/officeart/2009/layout/CircleArrowProcess"/>
    <dgm:cxn modelId="{D5BD9008-5842-493C-A47F-E66EF2B12688}" type="presParOf" srcId="{7BB7CE07-6CE0-4349-B067-19E9860ACDBC}" destId="{560E9B5F-3AEE-4358-8782-B4254FDA50A8}" srcOrd="0" destOrd="0" presId="urn:microsoft.com/office/officeart/2009/layout/CircleArrowProcess"/>
    <dgm:cxn modelId="{EF67D4B8-2FE8-40D7-B350-4C005FE7A3D3}" type="presParOf" srcId="{66729758-7A19-4BB8-8F89-7DAC01A28DCC}" destId="{0C6FD35C-C68F-4B87-8245-49609EBD6490}" srcOrd="7" destOrd="0" presId="urn:microsoft.com/office/officeart/2009/layout/CircleArrowProcess"/>
    <dgm:cxn modelId="{0C1CCF32-98C6-4C3E-8C5B-87994F6BDCFB}" type="presParOf" srcId="{66729758-7A19-4BB8-8F89-7DAC01A28DCC}" destId="{E694CA32-D91E-41A3-816E-F65BFB1096C5}" srcOrd="8" destOrd="0" presId="urn:microsoft.com/office/officeart/2009/layout/CircleArrowProcess"/>
    <dgm:cxn modelId="{47AE0F42-E89C-4179-A4D4-84CB53248153}" type="presParOf" srcId="{E694CA32-D91E-41A3-816E-F65BFB1096C5}" destId="{FF165E79-2BA5-46A4-92EF-BB256854F4B5}" srcOrd="0" destOrd="0" presId="urn:microsoft.com/office/officeart/2009/layout/CircleArrowProcess"/>
    <dgm:cxn modelId="{EEB85DEB-A338-4822-B4B4-368BF64ED521}" type="presParOf" srcId="{66729758-7A19-4BB8-8F89-7DAC01A28DCC}" destId="{995A48B9-6F75-41C7-899D-836CE09B98E0}" srcOrd="9" destOrd="0" presId="urn:microsoft.com/office/officeart/2009/layout/CircleArrowProcess"/>
    <dgm:cxn modelId="{DD85B051-E080-4AE1-9F01-DC6544B8D64A}" type="presParOf" srcId="{66729758-7A19-4BB8-8F89-7DAC01A28DCC}" destId="{E8017E2C-9A87-4D7D-A365-BCD12E83CC9C}" srcOrd="10" destOrd="0" presId="urn:microsoft.com/office/officeart/2009/layout/CircleArrowProcess"/>
    <dgm:cxn modelId="{7CC6A484-8724-4D1D-910B-C094A5853F2A}" type="presParOf" srcId="{E8017E2C-9A87-4D7D-A365-BCD12E83CC9C}" destId="{BA868A73-C965-434A-8C69-4337AAC6CA31}" srcOrd="0" destOrd="0" presId="urn:microsoft.com/office/officeart/2009/layout/CircleArrowProcess"/>
    <dgm:cxn modelId="{52EFEC58-C4B8-4FF0-B3AF-C2DE9EF40993}" type="presParOf" srcId="{66729758-7A19-4BB8-8F89-7DAC01A28DCC}" destId="{9C8DB3DA-F53A-4D05-A6D7-8FFBF81CE230}" srcOrd="11" destOrd="0" presId="urn:microsoft.com/office/officeart/2009/layout/CircleArrowProcess"/>
    <dgm:cxn modelId="{BD5DC9B7-8BC6-420C-B1CB-2DF3FE89490B}" type="presParOf" srcId="{66729758-7A19-4BB8-8F89-7DAC01A28DCC}" destId="{085F793C-AE1B-409D-8AF2-72EE2F282CE8}" srcOrd="12" destOrd="0" presId="urn:microsoft.com/office/officeart/2009/layout/CircleArrowProcess"/>
    <dgm:cxn modelId="{C3AF9872-0C06-4F83-9717-F9A53B469ED5}" type="presParOf" srcId="{085F793C-AE1B-409D-8AF2-72EE2F282CE8}" destId="{0C80A79A-54A4-436C-83F2-204A24332DE8}" srcOrd="0" destOrd="0" presId="urn:microsoft.com/office/officeart/2009/layout/CircleArrowProcess"/>
    <dgm:cxn modelId="{98A70F06-FE49-4155-849A-AF0B09165154}" type="presParOf" srcId="{66729758-7A19-4BB8-8F89-7DAC01A28DCC}" destId="{9DFED955-45D7-4AEB-9ABC-D250C1697D49}" srcOrd="13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3049947-9C81-4533-9679-391DBF836865}" type="doc">
      <dgm:prSet loTypeId="urn:microsoft.com/office/officeart/2005/8/layout/hProcess9" loCatId="process" qsTypeId="urn:microsoft.com/office/officeart/2005/8/quickstyle/simple2" qsCatId="simple" csTypeId="urn:microsoft.com/office/officeart/2005/8/colors/accent2_1" csCatId="accent2" phldr="1"/>
      <dgm:spPr/>
    </dgm:pt>
    <dgm:pt modelId="{4E9C45F3-589C-402E-967E-1C8BD33B1017}">
      <dgm:prSet phldrT="[Texto]"/>
      <dgm:spPr/>
      <dgm:t>
        <a:bodyPr/>
        <a:lstStyle/>
        <a:p>
          <a:r>
            <a:rPr lang="es-EC" b="1" dirty="0" smtClean="0"/>
            <a:t>Celda de carga 50 N</a:t>
          </a:r>
        </a:p>
        <a:p>
          <a:r>
            <a:rPr lang="es-EC" b="1" dirty="0" smtClean="0"/>
            <a:t>Velocidad de cabezal (2 mm/s)</a:t>
          </a:r>
        </a:p>
        <a:p>
          <a:r>
            <a:rPr lang="es-EC" b="1" dirty="0" smtClean="0"/>
            <a:t>Sonda 3cm diámetro</a:t>
          </a:r>
        </a:p>
      </dgm:t>
    </dgm:pt>
    <dgm:pt modelId="{9922B655-F8E2-44EF-8C85-107B27ECDCC6}" type="parTrans" cxnId="{CCD1BAA1-7AE7-48BC-AB77-84FABDAAAAD4}">
      <dgm:prSet/>
      <dgm:spPr/>
      <dgm:t>
        <a:bodyPr/>
        <a:lstStyle/>
        <a:p>
          <a:endParaRPr lang="es-EC"/>
        </a:p>
      </dgm:t>
    </dgm:pt>
    <dgm:pt modelId="{0F4677B8-A41D-4CC9-A280-814FA8B13543}" type="sibTrans" cxnId="{CCD1BAA1-7AE7-48BC-AB77-84FABDAAAAD4}">
      <dgm:prSet/>
      <dgm:spPr/>
      <dgm:t>
        <a:bodyPr/>
        <a:lstStyle/>
        <a:p>
          <a:endParaRPr lang="es-EC"/>
        </a:p>
      </dgm:t>
    </dgm:pt>
    <dgm:pt modelId="{6ACD0BDE-A225-432E-A491-323CD486DCBC}">
      <dgm:prSet phldrT="[Texto]" custT="1"/>
      <dgm:spPr/>
      <dgm:t>
        <a:bodyPr/>
        <a:lstStyle/>
        <a:p>
          <a:r>
            <a:rPr lang="es-EC" sz="2400" b="1" dirty="0" smtClean="0"/>
            <a:t>“F mordida humana”</a:t>
          </a:r>
          <a:endParaRPr lang="es-EC" sz="2400" b="1" dirty="0"/>
        </a:p>
      </dgm:t>
    </dgm:pt>
    <dgm:pt modelId="{6459DA57-ECEB-4799-948F-7FFCB36C78FF}" type="parTrans" cxnId="{1E8E0F38-B4B3-41B0-BCAB-52B810F2F94B}">
      <dgm:prSet/>
      <dgm:spPr/>
      <dgm:t>
        <a:bodyPr/>
        <a:lstStyle/>
        <a:p>
          <a:endParaRPr lang="es-EC"/>
        </a:p>
      </dgm:t>
    </dgm:pt>
    <dgm:pt modelId="{46C4DB47-B46E-4C98-8219-4DAB97A4DDE4}" type="sibTrans" cxnId="{1E8E0F38-B4B3-41B0-BCAB-52B810F2F94B}">
      <dgm:prSet/>
      <dgm:spPr/>
      <dgm:t>
        <a:bodyPr/>
        <a:lstStyle/>
        <a:p>
          <a:endParaRPr lang="es-EC"/>
        </a:p>
      </dgm:t>
    </dgm:pt>
    <dgm:pt modelId="{18D87312-F1EA-48C8-935A-65FD3D548F84}">
      <dgm:prSet phldrT="[Texto]" custT="1"/>
      <dgm:spPr/>
      <dgm:t>
        <a:bodyPr anchor="ctr"/>
        <a:lstStyle/>
        <a:p>
          <a:pPr>
            <a:lnSpc>
              <a:spcPct val="0"/>
            </a:lnSpc>
          </a:pPr>
          <a:endParaRPr lang="es-EC" sz="1800" b="1" dirty="0" smtClean="0"/>
        </a:p>
        <a:p>
          <a:pPr>
            <a:lnSpc>
              <a:spcPct val="0"/>
            </a:lnSpc>
          </a:pPr>
          <a:endParaRPr lang="es-EC" sz="1800" b="1" dirty="0" smtClean="0"/>
        </a:p>
        <a:p>
          <a:pPr>
            <a:lnSpc>
              <a:spcPct val="0"/>
            </a:lnSpc>
          </a:pPr>
          <a:endParaRPr lang="es-EC" sz="1800" b="1" dirty="0" smtClean="0"/>
        </a:p>
        <a:p>
          <a:pPr>
            <a:lnSpc>
              <a:spcPct val="0"/>
            </a:lnSpc>
          </a:pPr>
          <a:endParaRPr lang="es-EC" sz="1800" b="1" dirty="0" smtClean="0"/>
        </a:p>
        <a:p>
          <a:pPr>
            <a:lnSpc>
              <a:spcPct val="0"/>
            </a:lnSpc>
          </a:pPr>
          <a:endParaRPr lang="es-EC" sz="1800" b="1" dirty="0" smtClean="0"/>
        </a:p>
        <a:p>
          <a:pPr>
            <a:lnSpc>
              <a:spcPct val="0"/>
            </a:lnSpc>
          </a:pPr>
          <a:r>
            <a:rPr lang="es-EC" sz="1800" b="1" dirty="0" smtClean="0"/>
            <a:t>Ciclo de doble compresión</a:t>
          </a:r>
        </a:p>
        <a:p>
          <a:pPr>
            <a:lnSpc>
              <a:spcPct val="0"/>
            </a:lnSpc>
          </a:pPr>
          <a:endParaRPr lang="es-EC" sz="1800" b="1" dirty="0" smtClean="0"/>
        </a:p>
        <a:p>
          <a:pPr>
            <a:lnSpc>
              <a:spcPct val="0"/>
            </a:lnSpc>
          </a:pPr>
          <a:endParaRPr lang="es-EC" sz="1800" b="1" dirty="0" smtClean="0"/>
        </a:p>
        <a:p>
          <a:pPr>
            <a:lnSpc>
              <a:spcPct val="0"/>
            </a:lnSpc>
          </a:pPr>
          <a:r>
            <a:rPr lang="es-EC" sz="1800" b="1" dirty="0" smtClean="0"/>
            <a:t>85% de deformación</a:t>
          </a:r>
        </a:p>
        <a:p>
          <a:pPr>
            <a:lnSpc>
              <a:spcPct val="0"/>
            </a:lnSpc>
          </a:pPr>
          <a:endParaRPr lang="es-EC" sz="1800" b="1" dirty="0" smtClean="0"/>
        </a:p>
        <a:p>
          <a:pPr>
            <a:lnSpc>
              <a:spcPct val="0"/>
            </a:lnSpc>
          </a:pPr>
          <a:endParaRPr lang="es-EC" sz="1800" b="1" dirty="0" smtClean="0"/>
        </a:p>
        <a:p>
          <a:pPr>
            <a:lnSpc>
              <a:spcPct val="0"/>
            </a:lnSpc>
          </a:pPr>
          <a:r>
            <a:rPr lang="es-EC" sz="1800" b="1" dirty="0" err="1" smtClean="0"/>
            <a:t>T°</a:t>
          </a:r>
          <a:r>
            <a:rPr lang="es-EC" sz="1800" b="1" dirty="0" smtClean="0"/>
            <a:t> Ambiente</a:t>
          </a:r>
        </a:p>
        <a:p>
          <a:pPr>
            <a:lnSpc>
              <a:spcPct val="0"/>
            </a:lnSpc>
          </a:pPr>
          <a:endParaRPr lang="es-EC" sz="1800" b="1" dirty="0" smtClean="0"/>
        </a:p>
        <a:p>
          <a:pPr>
            <a:lnSpc>
              <a:spcPct val="0"/>
            </a:lnSpc>
          </a:pPr>
          <a:endParaRPr lang="es-EC" sz="1800" b="1" dirty="0" smtClean="0"/>
        </a:p>
        <a:p>
          <a:pPr>
            <a:lnSpc>
              <a:spcPct val="0"/>
            </a:lnSpc>
          </a:pPr>
          <a:endParaRPr lang="es-EC" sz="1800" b="1" dirty="0"/>
        </a:p>
      </dgm:t>
    </dgm:pt>
    <dgm:pt modelId="{A0CB9306-E68D-48CF-9CD7-154ADB099212}" type="sibTrans" cxnId="{60C027FF-FF60-448B-BFB6-9C79741EEADB}">
      <dgm:prSet/>
      <dgm:spPr/>
      <dgm:t>
        <a:bodyPr/>
        <a:lstStyle/>
        <a:p>
          <a:endParaRPr lang="es-EC"/>
        </a:p>
      </dgm:t>
    </dgm:pt>
    <dgm:pt modelId="{3390990D-ADC8-43A3-870A-EF45EBC736BE}" type="parTrans" cxnId="{60C027FF-FF60-448B-BFB6-9C79741EEADB}">
      <dgm:prSet/>
      <dgm:spPr/>
      <dgm:t>
        <a:bodyPr/>
        <a:lstStyle/>
        <a:p>
          <a:endParaRPr lang="es-EC"/>
        </a:p>
      </dgm:t>
    </dgm:pt>
    <dgm:pt modelId="{188E1906-9BE0-45CF-BD90-280A94AD477A}" type="pres">
      <dgm:prSet presAssocID="{23049947-9C81-4533-9679-391DBF836865}" presName="CompostProcess" presStyleCnt="0">
        <dgm:presLayoutVars>
          <dgm:dir/>
          <dgm:resizeHandles val="exact"/>
        </dgm:presLayoutVars>
      </dgm:prSet>
      <dgm:spPr/>
    </dgm:pt>
    <dgm:pt modelId="{25E2B374-C47A-49F7-9AB9-DA4ACD27325F}" type="pres">
      <dgm:prSet presAssocID="{23049947-9C81-4533-9679-391DBF836865}" presName="arrow" presStyleLbl="bgShp" presStyleIdx="0" presStyleCnt="1" custScaleX="117647"/>
      <dgm:spPr/>
    </dgm:pt>
    <dgm:pt modelId="{C5E79FD3-68E1-41CC-BCAD-D9689D7E7C9C}" type="pres">
      <dgm:prSet presAssocID="{23049947-9C81-4533-9679-391DBF836865}" presName="linearProcess" presStyleCnt="0"/>
      <dgm:spPr/>
    </dgm:pt>
    <dgm:pt modelId="{E5F1AD96-161B-4048-A42F-C63192CB0FA1}" type="pres">
      <dgm:prSet presAssocID="{18D87312-F1EA-48C8-935A-65FD3D548F84}" presName="textNode" presStyleLbl="node1" presStyleIdx="0" presStyleCnt="3" custScaleY="155428" custLinFactNeighborY="-106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1F1CCD1-CC2B-4A54-845D-32909A9FC898}" type="pres">
      <dgm:prSet presAssocID="{A0CB9306-E68D-48CF-9CD7-154ADB099212}" presName="sibTrans" presStyleCnt="0"/>
      <dgm:spPr/>
    </dgm:pt>
    <dgm:pt modelId="{151C27B4-4DFE-44AA-B239-0E71B14903BD}" type="pres">
      <dgm:prSet presAssocID="{4E9C45F3-589C-402E-967E-1C8BD33B1017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ECE8FFF-EFC2-4C20-B902-8BAB68A5CAA7}" type="pres">
      <dgm:prSet presAssocID="{0F4677B8-A41D-4CC9-A280-814FA8B13543}" presName="sibTrans" presStyleCnt="0"/>
      <dgm:spPr/>
    </dgm:pt>
    <dgm:pt modelId="{BFB0ACA7-8D10-4657-9D3B-69B1591E0835}" type="pres">
      <dgm:prSet presAssocID="{6ACD0BDE-A225-432E-A491-323CD486DCBC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D97B2F0-B24C-4386-A393-62B28002695A}" type="presOf" srcId="{4E9C45F3-589C-402E-967E-1C8BD33B1017}" destId="{151C27B4-4DFE-44AA-B239-0E71B14903BD}" srcOrd="0" destOrd="0" presId="urn:microsoft.com/office/officeart/2005/8/layout/hProcess9"/>
    <dgm:cxn modelId="{013C7C5C-1C7A-438D-A7EB-62A023268F96}" type="presOf" srcId="{18D87312-F1EA-48C8-935A-65FD3D548F84}" destId="{E5F1AD96-161B-4048-A42F-C63192CB0FA1}" srcOrd="0" destOrd="0" presId="urn:microsoft.com/office/officeart/2005/8/layout/hProcess9"/>
    <dgm:cxn modelId="{CCD1BAA1-7AE7-48BC-AB77-84FABDAAAAD4}" srcId="{23049947-9C81-4533-9679-391DBF836865}" destId="{4E9C45F3-589C-402E-967E-1C8BD33B1017}" srcOrd="1" destOrd="0" parTransId="{9922B655-F8E2-44EF-8C85-107B27ECDCC6}" sibTransId="{0F4677B8-A41D-4CC9-A280-814FA8B13543}"/>
    <dgm:cxn modelId="{A8774AC2-BB5F-470F-B3C3-A6E7CBBAE61C}" type="presOf" srcId="{6ACD0BDE-A225-432E-A491-323CD486DCBC}" destId="{BFB0ACA7-8D10-4657-9D3B-69B1591E0835}" srcOrd="0" destOrd="0" presId="urn:microsoft.com/office/officeart/2005/8/layout/hProcess9"/>
    <dgm:cxn modelId="{1E8E0F38-B4B3-41B0-BCAB-52B810F2F94B}" srcId="{23049947-9C81-4533-9679-391DBF836865}" destId="{6ACD0BDE-A225-432E-A491-323CD486DCBC}" srcOrd="2" destOrd="0" parTransId="{6459DA57-ECEB-4799-948F-7FFCB36C78FF}" sibTransId="{46C4DB47-B46E-4C98-8219-4DAB97A4DDE4}"/>
    <dgm:cxn modelId="{60C027FF-FF60-448B-BFB6-9C79741EEADB}" srcId="{23049947-9C81-4533-9679-391DBF836865}" destId="{18D87312-F1EA-48C8-935A-65FD3D548F84}" srcOrd="0" destOrd="0" parTransId="{3390990D-ADC8-43A3-870A-EF45EBC736BE}" sibTransId="{A0CB9306-E68D-48CF-9CD7-154ADB099212}"/>
    <dgm:cxn modelId="{5340909B-B952-45EF-90F0-20D53036063D}" type="presOf" srcId="{23049947-9C81-4533-9679-391DBF836865}" destId="{188E1906-9BE0-45CF-BD90-280A94AD477A}" srcOrd="0" destOrd="0" presId="urn:microsoft.com/office/officeart/2005/8/layout/hProcess9"/>
    <dgm:cxn modelId="{9811CA98-2175-49B9-870D-94903BA856C1}" type="presParOf" srcId="{188E1906-9BE0-45CF-BD90-280A94AD477A}" destId="{25E2B374-C47A-49F7-9AB9-DA4ACD27325F}" srcOrd="0" destOrd="0" presId="urn:microsoft.com/office/officeart/2005/8/layout/hProcess9"/>
    <dgm:cxn modelId="{CF529BB2-7F00-4FDC-8D14-169825BC4263}" type="presParOf" srcId="{188E1906-9BE0-45CF-BD90-280A94AD477A}" destId="{C5E79FD3-68E1-41CC-BCAD-D9689D7E7C9C}" srcOrd="1" destOrd="0" presId="urn:microsoft.com/office/officeart/2005/8/layout/hProcess9"/>
    <dgm:cxn modelId="{8D06FC1B-113A-4C24-805B-4FE44E4FB96F}" type="presParOf" srcId="{C5E79FD3-68E1-41CC-BCAD-D9689D7E7C9C}" destId="{E5F1AD96-161B-4048-A42F-C63192CB0FA1}" srcOrd="0" destOrd="0" presId="urn:microsoft.com/office/officeart/2005/8/layout/hProcess9"/>
    <dgm:cxn modelId="{A70D8E87-927B-4E01-895B-FA23D7B8B88E}" type="presParOf" srcId="{C5E79FD3-68E1-41CC-BCAD-D9689D7E7C9C}" destId="{01F1CCD1-CC2B-4A54-845D-32909A9FC898}" srcOrd="1" destOrd="0" presId="urn:microsoft.com/office/officeart/2005/8/layout/hProcess9"/>
    <dgm:cxn modelId="{D787169A-FCA1-4C50-BBD3-61DD7B3591F8}" type="presParOf" srcId="{C5E79FD3-68E1-41CC-BCAD-D9689D7E7C9C}" destId="{151C27B4-4DFE-44AA-B239-0E71B14903BD}" srcOrd="2" destOrd="0" presId="urn:microsoft.com/office/officeart/2005/8/layout/hProcess9"/>
    <dgm:cxn modelId="{9712802E-D404-4966-9EFD-57CC9F5AB1AA}" type="presParOf" srcId="{C5E79FD3-68E1-41CC-BCAD-D9689D7E7C9C}" destId="{9ECE8FFF-EFC2-4C20-B902-8BAB68A5CAA7}" srcOrd="3" destOrd="0" presId="urn:microsoft.com/office/officeart/2005/8/layout/hProcess9"/>
    <dgm:cxn modelId="{24A7C7DC-1499-4494-AF2D-EDD2695C2067}" type="presParOf" srcId="{C5E79FD3-68E1-41CC-BCAD-D9689D7E7C9C}" destId="{BFB0ACA7-8D10-4657-9D3B-69B1591E0835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A41935F-F1FD-46C9-943D-41CB72747FD1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1B3BBF63-7448-4303-AF58-1AF6793EC37B}">
      <dgm:prSet phldrT="[Texto]" custT="1"/>
      <dgm:spPr/>
      <dgm:t>
        <a:bodyPr/>
        <a:lstStyle/>
        <a:p>
          <a:r>
            <a:rPr lang="es-EC" sz="2000" b="1" dirty="0" smtClean="0"/>
            <a:t>Color</a:t>
          </a:r>
        </a:p>
      </dgm:t>
    </dgm:pt>
    <dgm:pt modelId="{F7D42B0A-645A-4E39-98A9-35C1A3372DB6}" type="parTrans" cxnId="{90DE4759-BC85-42BE-8D24-CA1D21036060}">
      <dgm:prSet/>
      <dgm:spPr/>
      <dgm:t>
        <a:bodyPr/>
        <a:lstStyle/>
        <a:p>
          <a:endParaRPr lang="es-EC" sz="2000" b="1"/>
        </a:p>
      </dgm:t>
    </dgm:pt>
    <dgm:pt modelId="{A56C4A79-848C-4DA4-9618-75F4DCBD2C32}" type="sibTrans" cxnId="{90DE4759-BC85-42BE-8D24-CA1D21036060}">
      <dgm:prSet/>
      <dgm:spPr/>
      <dgm:t>
        <a:bodyPr/>
        <a:lstStyle/>
        <a:p>
          <a:endParaRPr lang="es-EC" sz="2000" b="1"/>
        </a:p>
      </dgm:t>
    </dgm:pt>
    <dgm:pt modelId="{0AB3ED62-5388-4099-8C8F-C30A9CAD0C27}">
      <dgm:prSet phldrT="[Texto]" custT="1"/>
      <dgm:spPr/>
      <dgm:t>
        <a:bodyPr/>
        <a:lstStyle/>
        <a:p>
          <a:r>
            <a:rPr lang="es-EC" sz="2000" b="1" dirty="0" smtClean="0"/>
            <a:t>Olor</a:t>
          </a:r>
          <a:endParaRPr lang="es-EC" sz="2000" b="1" dirty="0"/>
        </a:p>
      </dgm:t>
    </dgm:pt>
    <dgm:pt modelId="{0484DD19-BC57-4BE2-AA4A-A6CFDB97FF2B}" type="parTrans" cxnId="{9E24D981-CBA0-43E7-8FDB-FC5B2C0B3F42}">
      <dgm:prSet/>
      <dgm:spPr/>
      <dgm:t>
        <a:bodyPr/>
        <a:lstStyle/>
        <a:p>
          <a:endParaRPr lang="es-EC" sz="2000" b="1"/>
        </a:p>
      </dgm:t>
    </dgm:pt>
    <dgm:pt modelId="{27436AC6-45F7-403A-BBAA-5BF09BB4C7A2}" type="sibTrans" cxnId="{9E24D981-CBA0-43E7-8FDB-FC5B2C0B3F42}">
      <dgm:prSet/>
      <dgm:spPr/>
      <dgm:t>
        <a:bodyPr/>
        <a:lstStyle/>
        <a:p>
          <a:endParaRPr lang="es-EC" sz="2000" b="1"/>
        </a:p>
      </dgm:t>
    </dgm:pt>
    <dgm:pt modelId="{7A137F71-E1E9-4281-880B-FD5FC4502077}">
      <dgm:prSet phldrT="[Texto]" custT="1"/>
      <dgm:spPr/>
      <dgm:t>
        <a:bodyPr/>
        <a:lstStyle/>
        <a:p>
          <a:r>
            <a:rPr lang="es-EC" sz="2000" b="1" dirty="0" smtClean="0"/>
            <a:t>Sabor</a:t>
          </a:r>
          <a:endParaRPr lang="es-EC" sz="2000" b="1" dirty="0"/>
        </a:p>
      </dgm:t>
    </dgm:pt>
    <dgm:pt modelId="{6BFFFF80-C26D-44A2-BA7A-E4F2BAD88FA9}" type="parTrans" cxnId="{D3092956-8CD6-4C7B-95DD-5660278A6EE3}">
      <dgm:prSet/>
      <dgm:spPr/>
      <dgm:t>
        <a:bodyPr/>
        <a:lstStyle/>
        <a:p>
          <a:endParaRPr lang="es-EC" sz="2000" b="1"/>
        </a:p>
      </dgm:t>
    </dgm:pt>
    <dgm:pt modelId="{3F630A1F-4112-4ABF-8136-05F988133571}" type="sibTrans" cxnId="{D3092956-8CD6-4C7B-95DD-5660278A6EE3}">
      <dgm:prSet/>
      <dgm:spPr/>
      <dgm:t>
        <a:bodyPr/>
        <a:lstStyle/>
        <a:p>
          <a:endParaRPr lang="es-EC" sz="2000" b="1"/>
        </a:p>
      </dgm:t>
    </dgm:pt>
    <dgm:pt modelId="{C0E1EA31-A53F-48F8-B5CE-B8308EDEFB73}">
      <dgm:prSet phldrT="[Texto]" custT="1"/>
      <dgm:spPr/>
      <dgm:t>
        <a:bodyPr/>
        <a:lstStyle/>
        <a:p>
          <a:r>
            <a:rPr lang="es-EC" sz="2000" b="1" dirty="0" smtClean="0"/>
            <a:t>Textura</a:t>
          </a:r>
          <a:endParaRPr lang="es-EC" sz="2000" b="1" dirty="0"/>
        </a:p>
      </dgm:t>
    </dgm:pt>
    <dgm:pt modelId="{875121C4-8F1E-4924-BD62-D778E892CDA7}" type="parTrans" cxnId="{003E8FDF-3D53-4ACF-BF0D-5E243E8EF0AF}">
      <dgm:prSet/>
      <dgm:spPr/>
      <dgm:t>
        <a:bodyPr/>
        <a:lstStyle/>
        <a:p>
          <a:endParaRPr lang="es-EC" sz="2000"/>
        </a:p>
      </dgm:t>
    </dgm:pt>
    <dgm:pt modelId="{61B70349-69C2-4E7F-9320-A3A59572D0E8}" type="sibTrans" cxnId="{003E8FDF-3D53-4ACF-BF0D-5E243E8EF0AF}">
      <dgm:prSet/>
      <dgm:spPr/>
      <dgm:t>
        <a:bodyPr/>
        <a:lstStyle/>
        <a:p>
          <a:endParaRPr lang="es-EC" sz="2000"/>
        </a:p>
      </dgm:t>
    </dgm:pt>
    <dgm:pt modelId="{C5D501A8-9FDA-4D26-9F07-338A8D076924}">
      <dgm:prSet phldrT="[Texto]" custT="1"/>
      <dgm:spPr/>
      <dgm:t>
        <a:bodyPr/>
        <a:lstStyle/>
        <a:p>
          <a:r>
            <a:rPr lang="es-EC" sz="2000" b="1" dirty="0" smtClean="0"/>
            <a:t>Aceptabilidad</a:t>
          </a:r>
          <a:endParaRPr lang="es-EC" sz="2000" b="1" dirty="0"/>
        </a:p>
      </dgm:t>
    </dgm:pt>
    <dgm:pt modelId="{8356B778-3EC8-4085-9869-E80D282B4128}" type="parTrans" cxnId="{337AE83E-C7D1-4A8D-BB4C-DE55D9B34D80}">
      <dgm:prSet/>
      <dgm:spPr/>
      <dgm:t>
        <a:bodyPr/>
        <a:lstStyle/>
        <a:p>
          <a:endParaRPr lang="es-EC" sz="2000"/>
        </a:p>
      </dgm:t>
    </dgm:pt>
    <dgm:pt modelId="{73A24041-2E01-4121-AB34-0759F401E57F}" type="sibTrans" cxnId="{337AE83E-C7D1-4A8D-BB4C-DE55D9B34D80}">
      <dgm:prSet/>
      <dgm:spPr/>
      <dgm:t>
        <a:bodyPr/>
        <a:lstStyle/>
        <a:p>
          <a:endParaRPr lang="es-EC" sz="2000"/>
        </a:p>
      </dgm:t>
    </dgm:pt>
    <dgm:pt modelId="{66729758-7A19-4BB8-8F89-7DAC01A28DCC}" type="pres">
      <dgm:prSet presAssocID="{7A41935F-F1FD-46C9-943D-41CB72747FD1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75089A8F-591E-40A2-B2D0-89D43A466DC4}" type="pres">
      <dgm:prSet presAssocID="{1B3BBF63-7448-4303-AF58-1AF6793EC37B}" presName="Accent1" presStyleCnt="0"/>
      <dgm:spPr/>
    </dgm:pt>
    <dgm:pt modelId="{8B8AC7F4-C046-4CDE-AC06-FF0E564E6C13}" type="pres">
      <dgm:prSet presAssocID="{1B3BBF63-7448-4303-AF58-1AF6793EC37B}" presName="Accent" presStyleLbl="node1" presStyleIdx="0" presStyleCnt="5"/>
      <dgm:spPr/>
    </dgm:pt>
    <dgm:pt modelId="{FFAE5EE7-0258-4208-805C-0F4E07BE539E}" type="pres">
      <dgm:prSet presAssocID="{1B3BBF63-7448-4303-AF58-1AF6793EC37B}" presName="Parent1" presStyleLbl="revTx" presStyleIdx="0" presStyleCnt="5" custScaleX="16454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46839E5-C8B3-43E2-9031-E36B0A39C180}" type="pres">
      <dgm:prSet presAssocID="{0AB3ED62-5388-4099-8C8F-C30A9CAD0C27}" presName="Accent2" presStyleCnt="0"/>
      <dgm:spPr/>
    </dgm:pt>
    <dgm:pt modelId="{6F11BD3E-5AB2-4C8C-83A6-A4BCA0117E96}" type="pres">
      <dgm:prSet presAssocID="{0AB3ED62-5388-4099-8C8F-C30A9CAD0C27}" presName="Accent" presStyleLbl="node1" presStyleIdx="1" presStyleCnt="5"/>
      <dgm:spPr/>
    </dgm:pt>
    <dgm:pt modelId="{E7CFF7C9-93FA-4F8A-A3F1-6236234117A1}" type="pres">
      <dgm:prSet presAssocID="{0AB3ED62-5388-4099-8C8F-C30A9CAD0C27}" presName="Parent2" presStyleLbl="revTx" presStyleIdx="1" presStyleCnt="5" custScaleX="213355" custScaleY="1126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92BBEF9-4A28-4A75-BB16-B860B8B8DCA9}" type="pres">
      <dgm:prSet presAssocID="{7A137F71-E1E9-4281-880B-FD5FC4502077}" presName="Accent3" presStyleCnt="0"/>
      <dgm:spPr/>
    </dgm:pt>
    <dgm:pt modelId="{0294C98D-29FD-45D6-BB02-FC3AD88BD532}" type="pres">
      <dgm:prSet presAssocID="{7A137F71-E1E9-4281-880B-FD5FC4502077}" presName="Accent" presStyleLbl="node1" presStyleIdx="2" presStyleCnt="5"/>
      <dgm:spPr/>
    </dgm:pt>
    <dgm:pt modelId="{DD36FCC0-D784-47D7-AD7F-4015DA762AA8}" type="pres">
      <dgm:prSet presAssocID="{7A137F71-E1E9-4281-880B-FD5FC4502077}" presName="Parent3" presStyleLbl="revTx" presStyleIdx="2" presStyleCnt="5" custScaleX="16050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FACE5E7-ABF0-4A49-8E2F-24109A3D5865}" type="pres">
      <dgm:prSet presAssocID="{C0E1EA31-A53F-48F8-B5CE-B8308EDEFB73}" presName="Accent4" presStyleCnt="0"/>
      <dgm:spPr/>
    </dgm:pt>
    <dgm:pt modelId="{1D1CB599-5BDA-40B5-9DC9-C8EB03FDBB78}" type="pres">
      <dgm:prSet presAssocID="{C0E1EA31-A53F-48F8-B5CE-B8308EDEFB73}" presName="Accent" presStyleLbl="node1" presStyleIdx="3" presStyleCnt="5"/>
      <dgm:spPr/>
    </dgm:pt>
    <dgm:pt modelId="{D80F0C6B-BCF2-4D77-BF34-7A7B381AEEA6}" type="pres">
      <dgm:prSet presAssocID="{C0E1EA31-A53F-48F8-B5CE-B8308EDEFB73}" presName="Parent4" presStyleLbl="revTx" presStyleIdx="3" presStyleCnt="5" custScaleX="243892" custScaleY="95699" custLinFactNeighborX="24846" custLinFactNeighborY="132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BE026DE-AC92-460C-AAFB-AD1AD44185CD}" type="pres">
      <dgm:prSet presAssocID="{C5D501A8-9FDA-4D26-9F07-338A8D076924}" presName="Accent5" presStyleCnt="0"/>
      <dgm:spPr/>
    </dgm:pt>
    <dgm:pt modelId="{F9BF57F5-2C07-46C6-93B1-E969E3126790}" type="pres">
      <dgm:prSet presAssocID="{C5D501A8-9FDA-4D26-9F07-338A8D076924}" presName="Accent" presStyleLbl="node1" presStyleIdx="4" presStyleCnt="5"/>
      <dgm:spPr/>
    </dgm:pt>
    <dgm:pt modelId="{4D443423-C080-47AC-B914-03261B374E60}" type="pres">
      <dgm:prSet presAssocID="{C5D501A8-9FDA-4D26-9F07-338A8D076924}" presName="Parent5" presStyleLbl="revTx" presStyleIdx="4" presStyleCnt="5" custScaleX="278429" custLinFactNeighborX="0" custLinFactNeighborY="-2196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2E1DDF0-F154-421F-9D50-77DCA14604D0}" type="presOf" srcId="{C5D501A8-9FDA-4D26-9F07-338A8D076924}" destId="{4D443423-C080-47AC-B914-03261B374E60}" srcOrd="0" destOrd="0" presId="urn:microsoft.com/office/officeart/2009/layout/CircleArrowProcess"/>
    <dgm:cxn modelId="{CBE27918-8E1D-4ECD-8A15-0446B14295DB}" type="presOf" srcId="{1B3BBF63-7448-4303-AF58-1AF6793EC37B}" destId="{FFAE5EE7-0258-4208-805C-0F4E07BE539E}" srcOrd="0" destOrd="0" presId="urn:microsoft.com/office/officeart/2009/layout/CircleArrowProcess"/>
    <dgm:cxn modelId="{003E8FDF-3D53-4ACF-BF0D-5E243E8EF0AF}" srcId="{7A41935F-F1FD-46C9-943D-41CB72747FD1}" destId="{C0E1EA31-A53F-48F8-B5CE-B8308EDEFB73}" srcOrd="3" destOrd="0" parTransId="{875121C4-8F1E-4924-BD62-D778E892CDA7}" sibTransId="{61B70349-69C2-4E7F-9320-A3A59572D0E8}"/>
    <dgm:cxn modelId="{337AE83E-C7D1-4A8D-BB4C-DE55D9B34D80}" srcId="{7A41935F-F1FD-46C9-943D-41CB72747FD1}" destId="{C5D501A8-9FDA-4D26-9F07-338A8D076924}" srcOrd="4" destOrd="0" parTransId="{8356B778-3EC8-4085-9869-E80D282B4128}" sibTransId="{73A24041-2E01-4121-AB34-0759F401E57F}"/>
    <dgm:cxn modelId="{181C9EF6-CD2B-414A-9DF8-28C55FD39FA5}" type="presOf" srcId="{7A41935F-F1FD-46C9-943D-41CB72747FD1}" destId="{66729758-7A19-4BB8-8F89-7DAC01A28DCC}" srcOrd="0" destOrd="0" presId="urn:microsoft.com/office/officeart/2009/layout/CircleArrowProcess"/>
    <dgm:cxn modelId="{766860E5-E8A2-44BB-8A0E-9C5C11C0B722}" type="presOf" srcId="{0AB3ED62-5388-4099-8C8F-C30A9CAD0C27}" destId="{E7CFF7C9-93FA-4F8A-A3F1-6236234117A1}" srcOrd="0" destOrd="0" presId="urn:microsoft.com/office/officeart/2009/layout/CircleArrowProcess"/>
    <dgm:cxn modelId="{729D38A4-913A-45F6-B8FC-DBA3A85198B7}" type="presOf" srcId="{7A137F71-E1E9-4281-880B-FD5FC4502077}" destId="{DD36FCC0-D784-47D7-AD7F-4015DA762AA8}" srcOrd="0" destOrd="0" presId="urn:microsoft.com/office/officeart/2009/layout/CircleArrowProcess"/>
    <dgm:cxn modelId="{90DE4759-BC85-42BE-8D24-CA1D21036060}" srcId="{7A41935F-F1FD-46C9-943D-41CB72747FD1}" destId="{1B3BBF63-7448-4303-AF58-1AF6793EC37B}" srcOrd="0" destOrd="0" parTransId="{F7D42B0A-645A-4E39-98A9-35C1A3372DB6}" sibTransId="{A56C4A79-848C-4DA4-9618-75F4DCBD2C32}"/>
    <dgm:cxn modelId="{D3092956-8CD6-4C7B-95DD-5660278A6EE3}" srcId="{7A41935F-F1FD-46C9-943D-41CB72747FD1}" destId="{7A137F71-E1E9-4281-880B-FD5FC4502077}" srcOrd="2" destOrd="0" parTransId="{6BFFFF80-C26D-44A2-BA7A-E4F2BAD88FA9}" sibTransId="{3F630A1F-4112-4ABF-8136-05F988133571}"/>
    <dgm:cxn modelId="{9E24D981-CBA0-43E7-8FDB-FC5B2C0B3F42}" srcId="{7A41935F-F1FD-46C9-943D-41CB72747FD1}" destId="{0AB3ED62-5388-4099-8C8F-C30A9CAD0C27}" srcOrd="1" destOrd="0" parTransId="{0484DD19-BC57-4BE2-AA4A-A6CFDB97FF2B}" sibTransId="{27436AC6-45F7-403A-BBAA-5BF09BB4C7A2}"/>
    <dgm:cxn modelId="{7AAC9DFF-3423-4619-A5CD-D9DE79901974}" type="presOf" srcId="{C0E1EA31-A53F-48F8-B5CE-B8308EDEFB73}" destId="{D80F0C6B-BCF2-4D77-BF34-7A7B381AEEA6}" srcOrd="0" destOrd="0" presId="urn:microsoft.com/office/officeart/2009/layout/CircleArrowProcess"/>
    <dgm:cxn modelId="{A0F59C6F-476C-4C6C-8D30-9DBC30A3A08F}" type="presParOf" srcId="{66729758-7A19-4BB8-8F89-7DAC01A28DCC}" destId="{75089A8F-591E-40A2-B2D0-89D43A466DC4}" srcOrd="0" destOrd="0" presId="urn:microsoft.com/office/officeart/2009/layout/CircleArrowProcess"/>
    <dgm:cxn modelId="{CAAEB4C9-7653-4619-9F37-E42B48CE1744}" type="presParOf" srcId="{75089A8F-591E-40A2-B2D0-89D43A466DC4}" destId="{8B8AC7F4-C046-4CDE-AC06-FF0E564E6C13}" srcOrd="0" destOrd="0" presId="urn:microsoft.com/office/officeart/2009/layout/CircleArrowProcess"/>
    <dgm:cxn modelId="{3AE88E32-7C9B-4505-82C0-5A158C5305F3}" type="presParOf" srcId="{66729758-7A19-4BB8-8F89-7DAC01A28DCC}" destId="{FFAE5EE7-0258-4208-805C-0F4E07BE539E}" srcOrd="1" destOrd="0" presId="urn:microsoft.com/office/officeart/2009/layout/CircleArrowProcess"/>
    <dgm:cxn modelId="{E0CF0179-9F25-4C8E-9010-CACEF2E3CD89}" type="presParOf" srcId="{66729758-7A19-4BB8-8F89-7DAC01A28DCC}" destId="{C46839E5-C8B3-43E2-9031-E36B0A39C180}" srcOrd="2" destOrd="0" presId="urn:microsoft.com/office/officeart/2009/layout/CircleArrowProcess"/>
    <dgm:cxn modelId="{57ADAD07-BA28-4089-93A6-ABB086652EAF}" type="presParOf" srcId="{C46839E5-C8B3-43E2-9031-E36B0A39C180}" destId="{6F11BD3E-5AB2-4C8C-83A6-A4BCA0117E96}" srcOrd="0" destOrd="0" presId="urn:microsoft.com/office/officeart/2009/layout/CircleArrowProcess"/>
    <dgm:cxn modelId="{64F2C32E-5307-46E8-AD5A-FCE22BE91BDA}" type="presParOf" srcId="{66729758-7A19-4BB8-8F89-7DAC01A28DCC}" destId="{E7CFF7C9-93FA-4F8A-A3F1-6236234117A1}" srcOrd="3" destOrd="0" presId="urn:microsoft.com/office/officeart/2009/layout/CircleArrowProcess"/>
    <dgm:cxn modelId="{51E6F9FF-770C-4DCE-ABA7-0987B2B4F986}" type="presParOf" srcId="{66729758-7A19-4BB8-8F89-7DAC01A28DCC}" destId="{392BBEF9-4A28-4A75-BB16-B860B8B8DCA9}" srcOrd="4" destOrd="0" presId="urn:microsoft.com/office/officeart/2009/layout/CircleArrowProcess"/>
    <dgm:cxn modelId="{93E06059-7F3D-4ACB-A3AA-6F11E879BE65}" type="presParOf" srcId="{392BBEF9-4A28-4A75-BB16-B860B8B8DCA9}" destId="{0294C98D-29FD-45D6-BB02-FC3AD88BD532}" srcOrd="0" destOrd="0" presId="urn:microsoft.com/office/officeart/2009/layout/CircleArrowProcess"/>
    <dgm:cxn modelId="{5DC16581-7660-4CF7-9ED7-59A834BC4B38}" type="presParOf" srcId="{66729758-7A19-4BB8-8F89-7DAC01A28DCC}" destId="{DD36FCC0-D784-47D7-AD7F-4015DA762AA8}" srcOrd="5" destOrd="0" presId="urn:microsoft.com/office/officeart/2009/layout/CircleArrowProcess"/>
    <dgm:cxn modelId="{EA143C9D-4779-4CC8-82C0-ECDA44BF3064}" type="presParOf" srcId="{66729758-7A19-4BB8-8F89-7DAC01A28DCC}" destId="{6FACE5E7-ABF0-4A49-8E2F-24109A3D5865}" srcOrd="6" destOrd="0" presId="urn:microsoft.com/office/officeart/2009/layout/CircleArrowProcess"/>
    <dgm:cxn modelId="{04C06BC8-C6C6-402C-B28C-259FA97DFEF4}" type="presParOf" srcId="{6FACE5E7-ABF0-4A49-8E2F-24109A3D5865}" destId="{1D1CB599-5BDA-40B5-9DC9-C8EB03FDBB78}" srcOrd="0" destOrd="0" presId="urn:microsoft.com/office/officeart/2009/layout/CircleArrowProcess"/>
    <dgm:cxn modelId="{10AEFF81-3AF7-4B23-A1B3-43A88206E4CD}" type="presParOf" srcId="{66729758-7A19-4BB8-8F89-7DAC01A28DCC}" destId="{D80F0C6B-BCF2-4D77-BF34-7A7B381AEEA6}" srcOrd="7" destOrd="0" presId="urn:microsoft.com/office/officeart/2009/layout/CircleArrowProcess"/>
    <dgm:cxn modelId="{5A0D10F5-E8DF-47EC-B4C4-3232D7FF5394}" type="presParOf" srcId="{66729758-7A19-4BB8-8F89-7DAC01A28DCC}" destId="{9BE026DE-AC92-460C-AAFB-AD1AD44185CD}" srcOrd="8" destOrd="0" presId="urn:microsoft.com/office/officeart/2009/layout/CircleArrowProcess"/>
    <dgm:cxn modelId="{36579817-3B92-4D2C-AD67-32D7D76766BD}" type="presParOf" srcId="{9BE026DE-AC92-460C-AAFB-AD1AD44185CD}" destId="{F9BF57F5-2C07-46C6-93B1-E969E3126790}" srcOrd="0" destOrd="0" presId="urn:microsoft.com/office/officeart/2009/layout/CircleArrowProcess"/>
    <dgm:cxn modelId="{634F49D1-549A-49D8-B2A3-8C1403B8DA61}" type="presParOf" srcId="{66729758-7A19-4BB8-8F89-7DAC01A28DCC}" destId="{4D443423-C080-47AC-B914-03261B374E60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24EFE60-DE14-479B-AC54-96540D8C5D13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E16EE90E-211F-455D-ABFD-E3308B532600}">
      <dgm:prSet phldrT="[Texto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s-EC" sz="2400" dirty="0" smtClean="0"/>
            <a:t>ANÁLISIS SENSORIAL</a:t>
          </a:r>
          <a:endParaRPr lang="es-EC" sz="2400" dirty="0"/>
        </a:p>
      </dgm:t>
    </dgm:pt>
    <dgm:pt modelId="{78E4A418-E2BF-44C4-AFEE-7BA32B57D04C}" type="parTrans" cxnId="{43F63925-213E-450E-8A58-8CE57801F70A}">
      <dgm:prSet/>
      <dgm:spPr/>
      <dgm:t>
        <a:bodyPr/>
        <a:lstStyle/>
        <a:p>
          <a:endParaRPr lang="es-EC" sz="2000"/>
        </a:p>
      </dgm:t>
    </dgm:pt>
    <dgm:pt modelId="{7C667D87-E5C1-45EF-ABBE-56F25A5C0EBB}" type="sibTrans" cxnId="{43F63925-213E-450E-8A58-8CE57801F70A}">
      <dgm:prSet/>
      <dgm:spPr/>
      <dgm:t>
        <a:bodyPr/>
        <a:lstStyle/>
        <a:p>
          <a:endParaRPr lang="es-EC" sz="2000"/>
        </a:p>
      </dgm:t>
    </dgm:pt>
    <dgm:pt modelId="{C2CD527D-C44F-465E-8E3A-CB91559A8AAF}">
      <dgm:prSet phldrT="[Texto]" custT="1"/>
      <dgm:spPr/>
      <dgm:t>
        <a:bodyPr/>
        <a:lstStyle/>
        <a:p>
          <a:r>
            <a:rPr lang="es-EC" sz="2400" dirty="0" smtClean="0"/>
            <a:t>PRODUCTO TERMINADO</a:t>
          </a:r>
          <a:endParaRPr lang="es-EC" sz="2400" dirty="0"/>
        </a:p>
      </dgm:t>
    </dgm:pt>
    <dgm:pt modelId="{2066E7B4-A2FA-43FF-983D-E7A77BB98746}" type="parTrans" cxnId="{F2BB9670-798E-4373-AAB5-44CCB18775DE}">
      <dgm:prSet/>
      <dgm:spPr/>
      <dgm:t>
        <a:bodyPr/>
        <a:lstStyle/>
        <a:p>
          <a:endParaRPr lang="es-EC" sz="2000"/>
        </a:p>
      </dgm:t>
    </dgm:pt>
    <dgm:pt modelId="{5CBC3BC9-1D04-417A-92C0-3446EF24A7B3}" type="sibTrans" cxnId="{F2BB9670-798E-4373-AAB5-44CCB18775DE}">
      <dgm:prSet/>
      <dgm:spPr/>
      <dgm:t>
        <a:bodyPr/>
        <a:lstStyle/>
        <a:p>
          <a:endParaRPr lang="es-EC" sz="2000"/>
        </a:p>
      </dgm:t>
    </dgm:pt>
    <dgm:pt modelId="{7B7BB029-780E-44B5-9EEC-7ACE9F771D25}" type="pres">
      <dgm:prSet presAssocID="{424EFE60-DE14-479B-AC54-96540D8C5D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2E210501-187A-44B4-9AD9-37FF6088B43A}" type="pres">
      <dgm:prSet presAssocID="{E16EE90E-211F-455D-ABFD-E3308B532600}" presName="composite" presStyleCnt="0"/>
      <dgm:spPr/>
    </dgm:pt>
    <dgm:pt modelId="{1632B765-C455-4C92-ADAE-8843C9520CF7}" type="pres">
      <dgm:prSet presAssocID="{E16EE90E-211F-455D-ABFD-E3308B532600}" presName="bentUpArrow1" presStyleLbl="alignImgPlace1" presStyleIdx="0" presStyleCnt="1" custScaleX="49303" custScaleY="246996" custLinFactNeighborX="-32776"/>
      <dgm:spPr/>
    </dgm:pt>
    <dgm:pt modelId="{5774DA7F-EA9D-4A90-9498-87FF9ED7109F}" type="pres">
      <dgm:prSet presAssocID="{E16EE90E-211F-455D-ABFD-E3308B532600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D5B24E0-17EE-4FA3-A352-0E8DBBA5E62A}" type="pres">
      <dgm:prSet presAssocID="{E16EE90E-211F-455D-ABFD-E3308B532600}" presName="ChildText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D53D8EB-A144-4190-8E74-DC5CA3489A24}" type="pres">
      <dgm:prSet presAssocID="{7C667D87-E5C1-45EF-ABBE-56F25A5C0EBB}" presName="sibTrans" presStyleCnt="0"/>
      <dgm:spPr/>
    </dgm:pt>
    <dgm:pt modelId="{0F0ADA79-51CF-4874-8BF6-815A71E35D65}" type="pres">
      <dgm:prSet presAssocID="{C2CD527D-C44F-465E-8E3A-CB91559A8AAF}" presName="composite" presStyleCnt="0"/>
      <dgm:spPr/>
    </dgm:pt>
    <dgm:pt modelId="{163FACF8-A778-4B77-8511-1513CF39059A}" type="pres">
      <dgm:prSet presAssocID="{C2CD527D-C44F-465E-8E3A-CB91559A8AAF}" presName="ParentText" presStyleLbl="node1" presStyleIdx="1" presStyleCnt="2" custScaleX="108267" custLinFactNeighborX="-40734" custLinFactNeighborY="770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2BB9670-798E-4373-AAB5-44CCB18775DE}" srcId="{424EFE60-DE14-479B-AC54-96540D8C5D13}" destId="{C2CD527D-C44F-465E-8E3A-CB91559A8AAF}" srcOrd="1" destOrd="0" parTransId="{2066E7B4-A2FA-43FF-983D-E7A77BB98746}" sibTransId="{5CBC3BC9-1D04-417A-92C0-3446EF24A7B3}"/>
    <dgm:cxn modelId="{AF9FDA59-1E95-4AE5-B38F-21DDBEE7E806}" type="presOf" srcId="{424EFE60-DE14-479B-AC54-96540D8C5D13}" destId="{7B7BB029-780E-44B5-9EEC-7ACE9F771D25}" srcOrd="0" destOrd="0" presId="urn:microsoft.com/office/officeart/2005/8/layout/StepDownProcess"/>
    <dgm:cxn modelId="{34D86FDB-15D8-49F3-9C0D-C596A988CDA2}" type="presOf" srcId="{C2CD527D-C44F-465E-8E3A-CB91559A8AAF}" destId="{163FACF8-A778-4B77-8511-1513CF39059A}" srcOrd="0" destOrd="0" presId="urn:microsoft.com/office/officeart/2005/8/layout/StepDownProcess"/>
    <dgm:cxn modelId="{43F63925-213E-450E-8A58-8CE57801F70A}" srcId="{424EFE60-DE14-479B-AC54-96540D8C5D13}" destId="{E16EE90E-211F-455D-ABFD-E3308B532600}" srcOrd="0" destOrd="0" parTransId="{78E4A418-E2BF-44C4-AFEE-7BA32B57D04C}" sibTransId="{7C667D87-E5C1-45EF-ABBE-56F25A5C0EBB}"/>
    <dgm:cxn modelId="{89EA19AF-A433-42B5-A5F8-58E2E5CE0DCA}" type="presOf" srcId="{E16EE90E-211F-455D-ABFD-E3308B532600}" destId="{5774DA7F-EA9D-4A90-9498-87FF9ED7109F}" srcOrd="0" destOrd="0" presId="urn:microsoft.com/office/officeart/2005/8/layout/StepDownProcess"/>
    <dgm:cxn modelId="{E807F76E-F4EA-4371-B629-F3C562485CE1}" type="presParOf" srcId="{7B7BB029-780E-44B5-9EEC-7ACE9F771D25}" destId="{2E210501-187A-44B4-9AD9-37FF6088B43A}" srcOrd="0" destOrd="0" presId="urn:microsoft.com/office/officeart/2005/8/layout/StepDownProcess"/>
    <dgm:cxn modelId="{6C9A6785-62C3-474F-AC16-F5A68EBA6189}" type="presParOf" srcId="{2E210501-187A-44B4-9AD9-37FF6088B43A}" destId="{1632B765-C455-4C92-ADAE-8843C9520CF7}" srcOrd="0" destOrd="0" presId="urn:microsoft.com/office/officeart/2005/8/layout/StepDownProcess"/>
    <dgm:cxn modelId="{66500620-3410-423F-BA1B-EE947878FF8C}" type="presParOf" srcId="{2E210501-187A-44B4-9AD9-37FF6088B43A}" destId="{5774DA7F-EA9D-4A90-9498-87FF9ED7109F}" srcOrd="1" destOrd="0" presId="urn:microsoft.com/office/officeart/2005/8/layout/StepDownProcess"/>
    <dgm:cxn modelId="{2C9ECAF5-E648-4420-A800-619432735EDB}" type="presParOf" srcId="{2E210501-187A-44B4-9AD9-37FF6088B43A}" destId="{4D5B24E0-17EE-4FA3-A352-0E8DBBA5E62A}" srcOrd="2" destOrd="0" presId="urn:microsoft.com/office/officeart/2005/8/layout/StepDownProcess"/>
    <dgm:cxn modelId="{A1020AF6-6744-4F00-9C6C-6B661D2D57EE}" type="presParOf" srcId="{7B7BB029-780E-44B5-9EEC-7ACE9F771D25}" destId="{5D53D8EB-A144-4190-8E74-DC5CA3489A24}" srcOrd="1" destOrd="0" presId="urn:microsoft.com/office/officeart/2005/8/layout/StepDownProcess"/>
    <dgm:cxn modelId="{208106BF-3953-49DE-98B9-3329A161512B}" type="presParOf" srcId="{7B7BB029-780E-44B5-9EEC-7ACE9F771D25}" destId="{0F0ADA79-51CF-4874-8BF6-815A71E35D65}" srcOrd="2" destOrd="0" presId="urn:microsoft.com/office/officeart/2005/8/layout/StepDownProcess"/>
    <dgm:cxn modelId="{AA725DFD-CC9D-4519-81C6-CDC364E768E1}" type="presParOf" srcId="{0F0ADA79-51CF-4874-8BF6-815A71E35D65}" destId="{163FACF8-A778-4B77-8511-1513CF39059A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EB34B8A-D121-421E-9438-A0CAF1A22BCD}" type="doc">
      <dgm:prSet loTypeId="urn:microsoft.com/office/officeart/2005/8/layout/hProcess9" loCatId="process" qsTypeId="urn:microsoft.com/office/officeart/2005/8/quickstyle/simple1" qsCatId="simple" csTypeId="urn:microsoft.com/office/officeart/2005/8/colors/accent2_1" csCatId="accent2" phldr="1"/>
      <dgm:spPr/>
    </dgm:pt>
    <dgm:pt modelId="{4BE44129-F178-4146-B6B2-67D90F67C1B2}">
      <dgm:prSet phldrT="[Texto]" custT="1"/>
      <dgm:spPr/>
      <dgm:t>
        <a:bodyPr/>
        <a:lstStyle/>
        <a:p>
          <a:r>
            <a:rPr lang="es-EC" sz="1800" b="1" dirty="0" smtClean="0"/>
            <a:t>14 Panelistas no entrenados</a:t>
          </a:r>
        </a:p>
        <a:p>
          <a:r>
            <a:rPr lang="es-EC" sz="1800" b="1" dirty="0" smtClean="0"/>
            <a:t>INVEDELCA C.A.</a:t>
          </a:r>
        </a:p>
        <a:p>
          <a:r>
            <a:rPr lang="es-EC" sz="1800" b="1" dirty="0" smtClean="0"/>
            <a:t>(20-50) años</a:t>
          </a:r>
          <a:endParaRPr lang="es-EC" sz="1800" b="1" dirty="0"/>
        </a:p>
      </dgm:t>
    </dgm:pt>
    <dgm:pt modelId="{7070E932-5123-4D17-807C-59BEFB089B40}" type="parTrans" cxnId="{07DCCB83-3F81-4B48-B83E-4988B635BA7D}">
      <dgm:prSet/>
      <dgm:spPr/>
      <dgm:t>
        <a:bodyPr/>
        <a:lstStyle/>
        <a:p>
          <a:endParaRPr lang="es-EC"/>
        </a:p>
      </dgm:t>
    </dgm:pt>
    <dgm:pt modelId="{295BF325-F85B-4170-AD34-F0E0ABF362C1}" type="sibTrans" cxnId="{07DCCB83-3F81-4B48-B83E-4988B635BA7D}">
      <dgm:prSet/>
      <dgm:spPr/>
      <dgm:t>
        <a:bodyPr/>
        <a:lstStyle/>
        <a:p>
          <a:endParaRPr lang="es-EC"/>
        </a:p>
      </dgm:t>
    </dgm:pt>
    <dgm:pt modelId="{6AA0F377-CC16-46FF-A42C-F6806207F4A3}">
      <dgm:prSet phldrT="[Texto]"/>
      <dgm:spPr/>
      <dgm:t>
        <a:bodyPr/>
        <a:lstStyle/>
        <a:p>
          <a:endParaRPr lang="es-EC" dirty="0"/>
        </a:p>
      </dgm:t>
    </dgm:pt>
    <dgm:pt modelId="{EA401530-742E-4C99-96D9-431DB0F50DCB}" type="parTrans" cxnId="{BFD53B15-8A1D-4940-B10F-27B2C511C70F}">
      <dgm:prSet/>
      <dgm:spPr/>
      <dgm:t>
        <a:bodyPr/>
        <a:lstStyle/>
        <a:p>
          <a:endParaRPr lang="es-EC"/>
        </a:p>
      </dgm:t>
    </dgm:pt>
    <dgm:pt modelId="{F5E913B4-49DB-4F2A-943F-09B76EF858A8}" type="sibTrans" cxnId="{BFD53B15-8A1D-4940-B10F-27B2C511C70F}">
      <dgm:prSet/>
      <dgm:spPr/>
      <dgm:t>
        <a:bodyPr/>
        <a:lstStyle/>
        <a:p>
          <a:endParaRPr lang="es-EC"/>
        </a:p>
      </dgm:t>
    </dgm:pt>
    <dgm:pt modelId="{FDAFE39E-031F-44E1-ADF7-ACC93F9DB2A6}">
      <dgm:prSet phldrT="[Texto]"/>
      <dgm:spPr/>
      <dgm:t>
        <a:bodyPr anchor="t"/>
        <a:lstStyle/>
        <a:p>
          <a:r>
            <a:rPr lang="es-EC" b="1" dirty="0" smtClean="0"/>
            <a:t>Prueba de Friedman</a:t>
          </a:r>
        </a:p>
        <a:p>
          <a:endParaRPr lang="es-EC" b="1" dirty="0" smtClean="0"/>
        </a:p>
        <a:p>
          <a:endParaRPr lang="es-EC" b="1" dirty="0"/>
        </a:p>
      </dgm:t>
    </dgm:pt>
    <dgm:pt modelId="{B8DE0A4B-A611-4B8D-AE93-F48DC903A0A3}" type="parTrans" cxnId="{5B6CDD2A-F52A-4695-B8A0-D09F21F58067}">
      <dgm:prSet/>
      <dgm:spPr/>
      <dgm:t>
        <a:bodyPr/>
        <a:lstStyle/>
        <a:p>
          <a:endParaRPr lang="es-EC"/>
        </a:p>
      </dgm:t>
    </dgm:pt>
    <dgm:pt modelId="{7F312AA6-A2B1-428D-9D1B-D28E0F6BD754}" type="sibTrans" cxnId="{5B6CDD2A-F52A-4695-B8A0-D09F21F58067}">
      <dgm:prSet/>
      <dgm:spPr/>
      <dgm:t>
        <a:bodyPr/>
        <a:lstStyle/>
        <a:p>
          <a:endParaRPr lang="es-EC"/>
        </a:p>
      </dgm:t>
    </dgm:pt>
    <dgm:pt modelId="{C2D4C803-ADF2-4283-AAC5-99B740A3B931}" type="pres">
      <dgm:prSet presAssocID="{FEB34B8A-D121-421E-9438-A0CAF1A22BCD}" presName="CompostProcess" presStyleCnt="0">
        <dgm:presLayoutVars>
          <dgm:dir/>
          <dgm:resizeHandles val="exact"/>
        </dgm:presLayoutVars>
      </dgm:prSet>
      <dgm:spPr/>
    </dgm:pt>
    <dgm:pt modelId="{E63E0BE2-1102-483E-B39A-6A32159D566F}" type="pres">
      <dgm:prSet presAssocID="{FEB34B8A-D121-421E-9438-A0CAF1A22BCD}" presName="arrow" presStyleLbl="bgShp" presStyleIdx="0" presStyleCnt="1"/>
      <dgm:spPr/>
    </dgm:pt>
    <dgm:pt modelId="{2E3E447F-E409-4700-9DCF-D4AF1FDD990D}" type="pres">
      <dgm:prSet presAssocID="{FEB34B8A-D121-421E-9438-A0CAF1A22BCD}" presName="linearProcess" presStyleCnt="0"/>
      <dgm:spPr/>
    </dgm:pt>
    <dgm:pt modelId="{C0ABBD68-9212-46CB-BC47-D8498912F939}" type="pres">
      <dgm:prSet presAssocID="{4BE44129-F178-4146-B6B2-67D90F67C1B2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F00336A-2776-426E-A3CE-332EA4E46521}" type="pres">
      <dgm:prSet presAssocID="{295BF325-F85B-4170-AD34-F0E0ABF362C1}" presName="sibTrans" presStyleCnt="0"/>
      <dgm:spPr/>
    </dgm:pt>
    <dgm:pt modelId="{50F46CD5-81C1-4C54-A34B-358A55CEE921}" type="pres">
      <dgm:prSet presAssocID="{6AA0F377-CC16-46FF-A42C-F6806207F4A3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7A0D44F-B7D1-4723-9F0B-1C8040851F11}" type="pres">
      <dgm:prSet presAssocID="{F5E913B4-49DB-4F2A-943F-09B76EF858A8}" presName="sibTrans" presStyleCnt="0"/>
      <dgm:spPr/>
    </dgm:pt>
    <dgm:pt modelId="{5E32E56F-E653-4549-8F1B-0982CF813C96}" type="pres">
      <dgm:prSet presAssocID="{FDAFE39E-031F-44E1-ADF7-ACC93F9DB2A6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7DCCB83-3F81-4B48-B83E-4988B635BA7D}" srcId="{FEB34B8A-D121-421E-9438-A0CAF1A22BCD}" destId="{4BE44129-F178-4146-B6B2-67D90F67C1B2}" srcOrd="0" destOrd="0" parTransId="{7070E932-5123-4D17-807C-59BEFB089B40}" sibTransId="{295BF325-F85B-4170-AD34-F0E0ABF362C1}"/>
    <dgm:cxn modelId="{36DF557C-9AE0-4C41-9B7A-646854A0124E}" type="presOf" srcId="{4BE44129-F178-4146-B6B2-67D90F67C1B2}" destId="{C0ABBD68-9212-46CB-BC47-D8498912F939}" srcOrd="0" destOrd="0" presId="urn:microsoft.com/office/officeart/2005/8/layout/hProcess9"/>
    <dgm:cxn modelId="{5B6CDD2A-F52A-4695-B8A0-D09F21F58067}" srcId="{FEB34B8A-D121-421E-9438-A0CAF1A22BCD}" destId="{FDAFE39E-031F-44E1-ADF7-ACC93F9DB2A6}" srcOrd="2" destOrd="0" parTransId="{B8DE0A4B-A611-4B8D-AE93-F48DC903A0A3}" sibTransId="{7F312AA6-A2B1-428D-9D1B-D28E0F6BD754}"/>
    <dgm:cxn modelId="{C8EE807C-F597-40F2-8AFE-000C1039050F}" type="presOf" srcId="{FDAFE39E-031F-44E1-ADF7-ACC93F9DB2A6}" destId="{5E32E56F-E653-4549-8F1B-0982CF813C96}" srcOrd="0" destOrd="0" presId="urn:microsoft.com/office/officeart/2005/8/layout/hProcess9"/>
    <dgm:cxn modelId="{B0B39F96-96EC-4B2D-A28B-2FE8BF88B48D}" type="presOf" srcId="{FEB34B8A-D121-421E-9438-A0CAF1A22BCD}" destId="{C2D4C803-ADF2-4283-AAC5-99B740A3B931}" srcOrd="0" destOrd="0" presId="urn:microsoft.com/office/officeart/2005/8/layout/hProcess9"/>
    <dgm:cxn modelId="{0E96F505-DB96-4788-A242-D6D7F06FB065}" type="presOf" srcId="{6AA0F377-CC16-46FF-A42C-F6806207F4A3}" destId="{50F46CD5-81C1-4C54-A34B-358A55CEE921}" srcOrd="0" destOrd="0" presId="urn:microsoft.com/office/officeart/2005/8/layout/hProcess9"/>
    <dgm:cxn modelId="{BFD53B15-8A1D-4940-B10F-27B2C511C70F}" srcId="{FEB34B8A-D121-421E-9438-A0CAF1A22BCD}" destId="{6AA0F377-CC16-46FF-A42C-F6806207F4A3}" srcOrd="1" destOrd="0" parTransId="{EA401530-742E-4C99-96D9-431DB0F50DCB}" sibTransId="{F5E913B4-49DB-4F2A-943F-09B76EF858A8}"/>
    <dgm:cxn modelId="{118C4570-69D6-4FA6-8C84-B5A6E35BC3F8}" type="presParOf" srcId="{C2D4C803-ADF2-4283-AAC5-99B740A3B931}" destId="{E63E0BE2-1102-483E-B39A-6A32159D566F}" srcOrd="0" destOrd="0" presId="urn:microsoft.com/office/officeart/2005/8/layout/hProcess9"/>
    <dgm:cxn modelId="{927D26EF-D8F0-4DDD-AA02-F83FBC066FD4}" type="presParOf" srcId="{C2D4C803-ADF2-4283-AAC5-99B740A3B931}" destId="{2E3E447F-E409-4700-9DCF-D4AF1FDD990D}" srcOrd="1" destOrd="0" presId="urn:microsoft.com/office/officeart/2005/8/layout/hProcess9"/>
    <dgm:cxn modelId="{C1FF4019-26FC-491A-A9BE-7D3ED540521B}" type="presParOf" srcId="{2E3E447F-E409-4700-9DCF-D4AF1FDD990D}" destId="{C0ABBD68-9212-46CB-BC47-D8498912F939}" srcOrd="0" destOrd="0" presId="urn:microsoft.com/office/officeart/2005/8/layout/hProcess9"/>
    <dgm:cxn modelId="{8997EF7A-E9FA-4FDF-91BD-A993801F7E1E}" type="presParOf" srcId="{2E3E447F-E409-4700-9DCF-D4AF1FDD990D}" destId="{DF00336A-2776-426E-A3CE-332EA4E46521}" srcOrd="1" destOrd="0" presId="urn:microsoft.com/office/officeart/2005/8/layout/hProcess9"/>
    <dgm:cxn modelId="{37DC9E6B-2437-47BE-856D-704C65DDCFDA}" type="presParOf" srcId="{2E3E447F-E409-4700-9DCF-D4AF1FDD990D}" destId="{50F46CD5-81C1-4C54-A34B-358A55CEE921}" srcOrd="2" destOrd="0" presId="urn:microsoft.com/office/officeart/2005/8/layout/hProcess9"/>
    <dgm:cxn modelId="{EFB3EE17-C039-44B8-BC51-9B45CEBDDCCE}" type="presParOf" srcId="{2E3E447F-E409-4700-9DCF-D4AF1FDD990D}" destId="{F7A0D44F-B7D1-4723-9F0B-1C8040851F11}" srcOrd="3" destOrd="0" presId="urn:microsoft.com/office/officeart/2005/8/layout/hProcess9"/>
    <dgm:cxn modelId="{CCCD1CE3-646C-48B1-9E84-B72A3E585A6E}" type="presParOf" srcId="{2E3E447F-E409-4700-9DCF-D4AF1FDD990D}" destId="{5E32E56F-E653-4549-8F1B-0982CF813C96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E22CB538-1214-43CB-9287-536B762D1D38}" type="doc">
      <dgm:prSet loTypeId="urn:microsoft.com/office/officeart/2005/8/layout/cycle6" loCatId="cycl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CAC7429F-4582-40BB-A8AA-B92E64BC2A69}">
      <dgm:prSet phldrT="[Texto]" custT="1"/>
      <dgm:spPr>
        <a:ln w="28575">
          <a:solidFill>
            <a:schemeClr val="accent2"/>
          </a:solidFill>
          <a:prstDash val="dash"/>
        </a:ln>
      </dgm:spPr>
      <dgm:t>
        <a:bodyPr/>
        <a:lstStyle/>
        <a:p>
          <a:r>
            <a:rPr lang="es-EC" sz="2400" b="1" dirty="0" smtClean="0"/>
            <a:t>COLOR</a:t>
          </a:r>
          <a:endParaRPr lang="es-EC" sz="2400" b="1" dirty="0"/>
        </a:p>
      </dgm:t>
    </dgm:pt>
    <dgm:pt modelId="{A80B3472-50D6-4270-85DE-D79CEF11622A}" type="parTrans" cxnId="{2325867D-3676-44D5-B3A7-CE27FA88AEFD}">
      <dgm:prSet/>
      <dgm:spPr/>
      <dgm:t>
        <a:bodyPr/>
        <a:lstStyle/>
        <a:p>
          <a:endParaRPr lang="es-EC" sz="2400" b="1"/>
        </a:p>
      </dgm:t>
    </dgm:pt>
    <dgm:pt modelId="{D2210F30-3202-48A0-8FE5-0F7E23AC7F71}" type="sibTrans" cxnId="{2325867D-3676-44D5-B3A7-CE27FA88AEFD}">
      <dgm:prSet/>
      <dgm:spPr>
        <a:ln w="28575">
          <a:solidFill>
            <a:schemeClr val="accent2"/>
          </a:solidFill>
        </a:ln>
      </dgm:spPr>
      <dgm:t>
        <a:bodyPr/>
        <a:lstStyle/>
        <a:p>
          <a:endParaRPr lang="es-EC" sz="2400" b="1"/>
        </a:p>
      </dgm:t>
    </dgm:pt>
    <dgm:pt modelId="{11A39FD5-9E31-44E8-AF23-2151DCFC4E1B}">
      <dgm:prSet phldrT="[Texto]" custT="1"/>
      <dgm:spPr>
        <a:ln w="28575">
          <a:solidFill>
            <a:schemeClr val="accent2"/>
          </a:solidFill>
          <a:prstDash val="dash"/>
        </a:ln>
      </dgm:spPr>
      <dgm:t>
        <a:bodyPr/>
        <a:lstStyle/>
        <a:p>
          <a:r>
            <a:rPr lang="es-EC" sz="2400" b="1" dirty="0" smtClean="0"/>
            <a:t>OLOR</a:t>
          </a:r>
          <a:endParaRPr lang="es-EC" sz="2400" b="1" dirty="0"/>
        </a:p>
      </dgm:t>
    </dgm:pt>
    <dgm:pt modelId="{8C576BF3-D359-4E02-A628-B28C1FB27870}" type="parTrans" cxnId="{5DFC7EC2-E910-41D8-A72F-C1CA3F1B6953}">
      <dgm:prSet/>
      <dgm:spPr/>
      <dgm:t>
        <a:bodyPr/>
        <a:lstStyle/>
        <a:p>
          <a:endParaRPr lang="es-EC" sz="2400" b="1"/>
        </a:p>
      </dgm:t>
    </dgm:pt>
    <dgm:pt modelId="{AA30DBD9-B225-490B-A3EE-0A626F1A58E1}" type="sibTrans" cxnId="{5DFC7EC2-E910-41D8-A72F-C1CA3F1B6953}">
      <dgm:prSet/>
      <dgm:spPr>
        <a:ln w="28575">
          <a:solidFill>
            <a:schemeClr val="accent2"/>
          </a:solidFill>
        </a:ln>
      </dgm:spPr>
      <dgm:t>
        <a:bodyPr/>
        <a:lstStyle/>
        <a:p>
          <a:endParaRPr lang="es-EC" sz="2400" b="1"/>
        </a:p>
      </dgm:t>
    </dgm:pt>
    <dgm:pt modelId="{442BB922-A419-4A3D-B2E1-C641E425B63F}">
      <dgm:prSet phldrT="[Texto]" custT="1"/>
      <dgm:spPr>
        <a:ln w="28575">
          <a:solidFill>
            <a:schemeClr val="accent2"/>
          </a:solidFill>
          <a:prstDash val="dash"/>
        </a:ln>
      </dgm:spPr>
      <dgm:t>
        <a:bodyPr/>
        <a:lstStyle/>
        <a:p>
          <a:r>
            <a:rPr lang="es-EC" sz="2400" b="1" dirty="0" smtClean="0"/>
            <a:t>SABOR</a:t>
          </a:r>
          <a:endParaRPr lang="es-EC" sz="2400" b="1" dirty="0"/>
        </a:p>
      </dgm:t>
    </dgm:pt>
    <dgm:pt modelId="{DA4E2112-58D4-43CB-9553-68DF67D26FA1}" type="parTrans" cxnId="{30A3CAF4-568B-448C-8982-AFF50E26F39C}">
      <dgm:prSet/>
      <dgm:spPr/>
      <dgm:t>
        <a:bodyPr/>
        <a:lstStyle/>
        <a:p>
          <a:endParaRPr lang="es-EC" sz="2400" b="1"/>
        </a:p>
      </dgm:t>
    </dgm:pt>
    <dgm:pt modelId="{02E0190B-2921-4196-BD36-199E078BA872}" type="sibTrans" cxnId="{30A3CAF4-568B-448C-8982-AFF50E26F39C}">
      <dgm:prSet/>
      <dgm:spPr>
        <a:ln w="28575">
          <a:solidFill>
            <a:schemeClr val="accent2"/>
          </a:solidFill>
        </a:ln>
      </dgm:spPr>
      <dgm:t>
        <a:bodyPr/>
        <a:lstStyle/>
        <a:p>
          <a:endParaRPr lang="es-EC" sz="2400" b="1"/>
        </a:p>
      </dgm:t>
    </dgm:pt>
    <dgm:pt modelId="{125D6953-3C0D-4BAC-B6E0-9CE8A03FA1F6}">
      <dgm:prSet phldrT="[Texto]" custT="1"/>
      <dgm:spPr>
        <a:ln w="28575">
          <a:solidFill>
            <a:schemeClr val="accent2"/>
          </a:solidFill>
          <a:prstDash val="dash"/>
        </a:ln>
      </dgm:spPr>
      <dgm:t>
        <a:bodyPr/>
        <a:lstStyle/>
        <a:p>
          <a:r>
            <a:rPr lang="es-EC" sz="2400" b="1" dirty="0" smtClean="0"/>
            <a:t>TEXTURA</a:t>
          </a:r>
          <a:endParaRPr lang="es-EC" sz="2400" b="1" dirty="0"/>
        </a:p>
      </dgm:t>
    </dgm:pt>
    <dgm:pt modelId="{0F74CB40-71AC-4B5B-91FD-A79B2E7CA37F}" type="parTrans" cxnId="{8156A2BE-C064-457C-A4A8-92FDEB399B6F}">
      <dgm:prSet/>
      <dgm:spPr/>
      <dgm:t>
        <a:bodyPr/>
        <a:lstStyle/>
        <a:p>
          <a:endParaRPr lang="es-EC" sz="2400" b="1"/>
        </a:p>
      </dgm:t>
    </dgm:pt>
    <dgm:pt modelId="{01A4CF64-56B4-4994-8F2D-D06C6A1A86DA}" type="sibTrans" cxnId="{8156A2BE-C064-457C-A4A8-92FDEB399B6F}">
      <dgm:prSet/>
      <dgm:spPr>
        <a:ln w="28575">
          <a:solidFill>
            <a:schemeClr val="accent2"/>
          </a:solidFill>
        </a:ln>
      </dgm:spPr>
      <dgm:t>
        <a:bodyPr/>
        <a:lstStyle/>
        <a:p>
          <a:endParaRPr lang="es-EC" sz="2400" b="1"/>
        </a:p>
      </dgm:t>
    </dgm:pt>
    <dgm:pt modelId="{58DB5AFF-AF5C-48CE-B9F5-00C03A6FF151}">
      <dgm:prSet phldrT="[Texto]" custT="1"/>
      <dgm:spPr>
        <a:ln w="28575">
          <a:solidFill>
            <a:schemeClr val="accent2"/>
          </a:solidFill>
          <a:prstDash val="dash"/>
        </a:ln>
      </dgm:spPr>
      <dgm:t>
        <a:bodyPr/>
        <a:lstStyle/>
        <a:p>
          <a:r>
            <a:rPr lang="es-EC" sz="2400" b="1" dirty="0" smtClean="0"/>
            <a:t>ACEPTABILIDAD</a:t>
          </a:r>
          <a:endParaRPr lang="es-EC" sz="2400" b="1" dirty="0"/>
        </a:p>
      </dgm:t>
    </dgm:pt>
    <dgm:pt modelId="{3BFE7166-1BAD-436A-9FC6-78B46B3AD42B}" type="parTrans" cxnId="{FD011EE7-6855-4D85-A7BD-A61996267F4F}">
      <dgm:prSet/>
      <dgm:spPr/>
      <dgm:t>
        <a:bodyPr/>
        <a:lstStyle/>
        <a:p>
          <a:endParaRPr lang="es-EC" sz="2400" b="1"/>
        </a:p>
      </dgm:t>
    </dgm:pt>
    <dgm:pt modelId="{32F4FBC4-5F9F-462F-82D4-72AE461121BD}" type="sibTrans" cxnId="{FD011EE7-6855-4D85-A7BD-A61996267F4F}">
      <dgm:prSet/>
      <dgm:spPr>
        <a:ln w="28575">
          <a:solidFill>
            <a:schemeClr val="accent2"/>
          </a:solidFill>
        </a:ln>
      </dgm:spPr>
      <dgm:t>
        <a:bodyPr/>
        <a:lstStyle/>
        <a:p>
          <a:endParaRPr lang="es-EC" sz="2400" b="1"/>
        </a:p>
      </dgm:t>
    </dgm:pt>
    <dgm:pt modelId="{A3108651-C60D-46EA-9ECB-FD297BC1768D}" type="pres">
      <dgm:prSet presAssocID="{E22CB538-1214-43CB-9287-536B762D1D3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4B48FC3-4AE1-4941-A569-0312E6420DBB}" type="pres">
      <dgm:prSet presAssocID="{CAC7429F-4582-40BB-A8AA-B92E64BC2A6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25C3823-5EC3-4419-BBB2-862E0B8E2EA3}" type="pres">
      <dgm:prSet presAssocID="{CAC7429F-4582-40BB-A8AA-B92E64BC2A69}" presName="spNode" presStyleCnt="0"/>
      <dgm:spPr/>
    </dgm:pt>
    <dgm:pt modelId="{DD157930-D75E-482D-9268-D0F8198A5398}" type="pres">
      <dgm:prSet presAssocID="{D2210F30-3202-48A0-8FE5-0F7E23AC7F71}" presName="sibTrans" presStyleLbl="sibTrans1D1" presStyleIdx="0" presStyleCnt="5"/>
      <dgm:spPr/>
      <dgm:t>
        <a:bodyPr/>
        <a:lstStyle/>
        <a:p>
          <a:endParaRPr lang="es-EC"/>
        </a:p>
      </dgm:t>
    </dgm:pt>
    <dgm:pt modelId="{C4CE3082-88CE-4409-AB6D-C671A56D93ED}" type="pres">
      <dgm:prSet presAssocID="{11A39FD5-9E31-44E8-AF23-2151DCFC4E1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3018677-A111-4EE6-A53A-8C009BECDB1C}" type="pres">
      <dgm:prSet presAssocID="{11A39FD5-9E31-44E8-AF23-2151DCFC4E1B}" presName="spNode" presStyleCnt="0"/>
      <dgm:spPr/>
    </dgm:pt>
    <dgm:pt modelId="{DDBB13D1-D0E0-4BC0-AA1F-A2BE8AE097CA}" type="pres">
      <dgm:prSet presAssocID="{AA30DBD9-B225-490B-A3EE-0A626F1A58E1}" presName="sibTrans" presStyleLbl="sibTrans1D1" presStyleIdx="1" presStyleCnt="5"/>
      <dgm:spPr/>
      <dgm:t>
        <a:bodyPr/>
        <a:lstStyle/>
        <a:p>
          <a:endParaRPr lang="es-EC"/>
        </a:p>
      </dgm:t>
    </dgm:pt>
    <dgm:pt modelId="{9BE20F38-B39E-4CC0-AA65-872CC9FC911D}" type="pres">
      <dgm:prSet presAssocID="{442BB922-A419-4A3D-B2E1-C641E425B63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12ED5F-0413-4BFE-9B5E-B8EBED2D8626}" type="pres">
      <dgm:prSet presAssocID="{442BB922-A419-4A3D-B2E1-C641E425B63F}" presName="spNode" presStyleCnt="0"/>
      <dgm:spPr/>
    </dgm:pt>
    <dgm:pt modelId="{2583903C-AF26-4699-9402-06C0603A0123}" type="pres">
      <dgm:prSet presAssocID="{02E0190B-2921-4196-BD36-199E078BA872}" presName="sibTrans" presStyleLbl="sibTrans1D1" presStyleIdx="2" presStyleCnt="5"/>
      <dgm:spPr/>
      <dgm:t>
        <a:bodyPr/>
        <a:lstStyle/>
        <a:p>
          <a:endParaRPr lang="es-EC"/>
        </a:p>
      </dgm:t>
    </dgm:pt>
    <dgm:pt modelId="{3293D968-03A3-44C4-8A6B-C3685863FD2B}" type="pres">
      <dgm:prSet presAssocID="{125D6953-3C0D-4BAC-B6E0-9CE8A03FA1F6}" presName="node" presStyleLbl="node1" presStyleIdx="3" presStyleCnt="5" custRadScaleRad="100645" custRadScaleInc="3499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19B2CC2-206F-490D-857D-7FEDA0186028}" type="pres">
      <dgm:prSet presAssocID="{125D6953-3C0D-4BAC-B6E0-9CE8A03FA1F6}" presName="spNode" presStyleCnt="0"/>
      <dgm:spPr/>
    </dgm:pt>
    <dgm:pt modelId="{91152624-C2D4-4920-A225-93844257D8F8}" type="pres">
      <dgm:prSet presAssocID="{01A4CF64-56B4-4994-8F2D-D06C6A1A86DA}" presName="sibTrans" presStyleLbl="sibTrans1D1" presStyleIdx="3" presStyleCnt="5"/>
      <dgm:spPr/>
      <dgm:t>
        <a:bodyPr/>
        <a:lstStyle/>
        <a:p>
          <a:endParaRPr lang="es-EC"/>
        </a:p>
      </dgm:t>
    </dgm:pt>
    <dgm:pt modelId="{EFCFD880-04C3-4173-930F-948415779F70}" type="pres">
      <dgm:prSet presAssocID="{58DB5AFF-AF5C-48CE-B9F5-00C03A6FF151}" presName="node" presStyleLbl="node1" presStyleIdx="4" presStyleCnt="5" custScaleX="13862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60B27FB-F675-4514-9B76-D4DE5D71D653}" type="pres">
      <dgm:prSet presAssocID="{58DB5AFF-AF5C-48CE-B9F5-00C03A6FF151}" presName="spNode" presStyleCnt="0"/>
      <dgm:spPr/>
    </dgm:pt>
    <dgm:pt modelId="{D8A85D43-7997-4812-9860-C797507934CB}" type="pres">
      <dgm:prSet presAssocID="{32F4FBC4-5F9F-462F-82D4-72AE461121BD}" presName="sibTrans" presStyleLbl="sibTrans1D1" presStyleIdx="4" presStyleCnt="5"/>
      <dgm:spPr/>
      <dgm:t>
        <a:bodyPr/>
        <a:lstStyle/>
        <a:p>
          <a:endParaRPr lang="es-EC"/>
        </a:p>
      </dgm:t>
    </dgm:pt>
  </dgm:ptLst>
  <dgm:cxnLst>
    <dgm:cxn modelId="{FD011EE7-6855-4D85-A7BD-A61996267F4F}" srcId="{E22CB538-1214-43CB-9287-536B762D1D38}" destId="{58DB5AFF-AF5C-48CE-B9F5-00C03A6FF151}" srcOrd="4" destOrd="0" parTransId="{3BFE7166-1BAD-436A-9FC6-78B46B3AD42B}" sibTransId="{32F4FBC4-5F9F-462F-82D4-72AE461121BD}"/>
    <dgm:cxn modelId="{40FB6FD3-6AFD-4E27-BE9A-0722D132F159}" type="presOf" srcId="{E22CB538-1214-43CB-9287-536B762D1D38}" destId="{A3108651-C60D-46EA-9ECB-FD297BC1768D}" srcOrd="0" destOrd="0" presId="urn:microsoft.com/office/officeart/2005/8/layout/cycle6"/>
    <dgm:cxn modelId="{EF2F6E97-4F1B-4AB0-B7A8-CC099BE5FA5C}" type="presOf" srcId="{D2210F30-3202-48A0-8FE5-0F7E23AC7F71}" destId="{DD157930-D75E-482D-9268-D0F8198A5398}" srcOrd="0" destOrd="0" presId="urn:microsoft.com/office/officeart/2005/8/layout/cycle6"/>
    <dgm:cxn modelId="{19BA7D6B-1451-42B2-AD92-330E7EF34DEC}" type="presOf" srcId="{CAC7429F-4582-40BB-A8AA-B92E64BC2A69}" destId="{C4B48FC3-4AE1-4941-A569-0312E6420DBB}" srcOrd="0" destOrd="0" presId="urn:microsoft.com/office/officeart/2005/8/layout/cycle6"/>
    <dgm:cxn modelId="{7DB2E7D4-2DEB-4A9A-A2B9-649E985D8E45}" type="presOf" srcId="{01A4CF64-56B4-4994-8F2D-D06C6A1A86DA}" destId="{91152624-C2D4-4920-A225-93844257D8F8}" srcOrd="0" destOrd="0" presId="urn:microsoft.com/office/officeart/2005/8/layout/cycle6"/>
    <dgm:cxn modelId="{30A3CAF4-568B-448C-8982-AFF50E26F39C}" srcId="{E22CB538-1214-43CB-9287-536B762D1D38}" destId="{442BB922-A419-4A3D-B2E1-C641E425B63F}" srcOrd="2" destOrd="0" parTransId="{DA4E2112-58D4-43CB-9553-68DF67D26FA1}" sibTransId="{02E0190B-2921-4196-BD36-199E078BA872}"/>
    <dgm:cxn modelId="{1C76C629-A433-4932-BCB5-360DF6677314}" type="presOf" srcId="{442BB922-A419-4A3D-B2E1-C641E425B63F}" destId="{9BE20F38-B39E-4CC0-AA65-872CC9FC911D}" srcOrd="0" destOrd="0" presId="urn:microsoft.com/office/officeart/2005/8/layout/cycle6"/>
    <dgm:cxn modelId="{5DAE7025-D7CC-4F62-A6BC-8CFCF8F9E7BD}" type="presOf" srcId="{02E0190B-2921-4196-BD36-199E078BA872}" destId="{2583903C-AF26-4699-9402-06C0603A0123}" srcOrd="0" destOrd="0" presId="urn:microsoft.com/office/officeart/2005/8/layout/cycle6"/>
    <dgm:cxn modelId="{CC1F09D9-D4C6-43AD-8193-97AA9EE48204}" type="presOf" srcId="{58DB5AFF-AF5C-48CE-B9F5-00C03A6FF151}" destId="{EFCFD880-04C3-4173-930F-948415779F70}" srcOrd="0" destOrd="0" presId="urn:microsoft.com/office/officeart/2005/8/layout/cycle6"/>
    <dgm:cxn modelId="{28F00A5C-C245-4D67-85C8-FE33FF3414FE}" type="presOf" srcId="{32F4FBC4-5F9F-462F-82D4-72AE461121BD}" destId="{D8A85D43-7997-4812-9860-C797507934CB}" srcOrd="0" destOrd="0" presId="urn:microsoft.com/office/officeart/2005/8/layout/cycle6"/>
    <dgm:cxn modelId="{42BC5E75-A15C-433C-84FB-08A7DB6C4025}" type="presOf" srcId="{11A39FD5-9E31-44E8-AF23-2151DCFC4E1B}" destId="{C4CE3082-88CE-4409-AB6D-C671A56D93ED}" srcOrd="0" destOrd="0" presId="urn:microsoft.com/office/officeart/2005/8/layout/cycle6"/>
    <dgm:cxn modelId="{2325867D-3676-44D5-B3A7-CE27FA88AEFD}" srcId="{E22CB538-1214-43CB-9287-536B762D1D38}" destId="{CAC7429F-4582-40BB-A8AA-B92E64BC2A69}" srcOrd="0" destOrd="0" parTransId="{A80B3472-50D6-4270-85DE-D79CEF11622A}" sibTransId="{D2210F30-3202-48A0-8FE5-0F7E23AC7F71}"/>
    <dgm:cxn modelId="{A411260E-9985-4070-AC6E-CB0E5C4AA5A4}" type="presOf" srcId="{AA30DBD9-B225-490B-A3EE-0A626F1A58E1}" destId="{DDBB13D1-D0E0-4BC0-AA1F-A2BE8AE097CA}" srcOrd="0" destOrd="0" presId="urn:microsoft.com/office/officeart/2005/8/layout/cycle6"/>
    <dgm:cxn modelId="{5DFC7EC2-E910-41D8-A72F-C1CA3F1B6953}" srcId="{E22CB538-1214-43CB-9287-536B762D1D38}" destId="{11A39FD5-9E31-44E8-AF23-2151DCFC4E1B}" srcOrd="1" destOrd="0" parTransId="{8C576BF3-D359-4E02-A628-B28C1FB27870}" sibTransId="{AA30DBD9-B225-490B-A3EE-0A626F1A58E1}"/>
    <dgm:cxn modelId="{6F0DEDE3-63CD-403D-B5CB-BB3BF8B28573}" type="presOf" srcId="{125D6953-3C0D-4BAC-B6E0-9CE8A03FA1F6}" destId="{3293D968-03A3-44C4-8A6B-C3685863FD2B}" srcOrd="0" destOrd="0" presId="urn:microsoft.com/office/officeart/2005/8/layout/cycle6"/>
    <dgm:cxn modelId="{8156A2BE-C064-457C-A4A8-92FDEB399B6F}" srcId="{E22CB538-1214-43CB-9287-536B762D1D38}" destId="{125D6953-3C0D-4BAC-B6E0-9CE8A03FA1F6}" srcOrd="3" destOrd="0" parTransId="{0F74CB40-71AC-4B5B-91FD-A79B2E7CA37F}" sibTransId="{01A4CF64-56B4-4994-8F2D-D06C6A1A86DA}"/>
    <dgm:cxn modelId="{FA2CB093-FA74-4D30-85C5-4BC3F7F81287}" type="presParOf" srcId="{A3108651-C60D-46EA-9ECB-FD297BC1768D}" destId="{C4B48FC3-4AE1-4941-A569-0312E6420DBB}" srcOrd="0" destOrd="0" presId="urn:microsoft.com/office/officeart/2005/8/layout/cycle6"/>
    <dgm:cxn modelId="{14984EB3-102C-42F4-97D1-E67F0684A734}" type="presParOf" srcId="{A3108651-C60D-46EA-9ECB-FD297BC1768D}" destId="{A25C3823-5EC3-4419-BBB2-862E0B8E2EA3}" srcOrd="1" destOrd="0" presId="urn:microsoft.com/office/officeart/2005/8/layout/cycle6"/>
    <dgm:cxn modelId="{9C0F692B-7A50-407B-B6D6-30BFAA71C48A}" type="presParOf" srcId="{A3108651-C60D-46EA-9ECB-FD297BC1768D}" destId="{DD157930-D75E-482D-9268-D0F8198A5398}" srcOrd="2" destOrd="0" presId="urn:microsoft.com/office/officeart/2005/8/layout/cycle6"/>
    <dgm:cxn modelId="{476DCF78-D509-43AA-85E1-F8C5ADF2ACE4}" type="presParOf" srcId="{A3108651-C60D-46EA-9ECB-FD297BC1768D}" destId="{C4CE3082-88CE-4409-AB6D-C671A56D93ED}" srcOrd="3" destOrd="0" presId="urn:microsoft.com/office/officeart/2005/8/layout/cycle6"/>
    <dgm:cxn modelId="{4F2FB381-B13A-4246-BCAB-8F768A75E7AB}" type="presParOf" srcId="{A3108651-C60D-46EA-9ECB-FD297BC1768D}" destId="{F3018677-A111-4EE6-A53A-8C009BECDB1C}" srcOrd="4" destOrd="0" presId="urn:microsoft.com/office/officeart/2005/8/layout/cycle6"/>
    <dgm:cxn modelId="{35F7F6F8-0F94-4511-A6E4-88A3B7000E93}" type="presParOf" srcId="{A3108651-C60D-46EA-9ECB-FD297BC1768D}" destId="{DDBB13D1-D0E0-4BC0-AA1F-A2BE8AE097CA}" srcOrd="5" destOrd="0" presId="urn:microsoft.com/office/officeart/2005/8/layout/cycle6"/>
    <dgm:cxn modelId="{C839DFDF-9C62-4554-98FA-6B4B4DB8CE31}" type="presParOf" srcId="{A3108651-C60D-46EA-9ECB-FD297BC1768D}" destId="{9BE20F38-B39E-4CC0-AA65-872CC9FC911D}" srcOrd="6" destOrd="0" presId="urn:microsoft.com/office/officeart/2005/8/layout/cycle6"/>
    <dgm:cxn modelId="{1C4D893C-DB1B-4B24-926D-DE72917089C2}" type="presParOf" srcId="{A3108651-C60D-46EA-9ECB-FD297BC1768D}" destId="{3C12ED5F-0413-4BFE-9B5E-B8EBED2D8626}" srcOrd="7" destOrd="0" presId="urn:microsoft.com/office/officeart/2005/8/layout/cycle6"/>
    <dgm:cxn modelId="{FAFF81EC-DA12-4E22-A904-982FE6287DDD}" type="presParOf" srcId="{A3108651-C60D-46EA-9ECB-FD297BC1768D}" destId="{2583903C-AF26-4699-9402-06C0603A0123}" srcOrd="8" destOrd="0" presId="urn:microsoft.com/office/officeart/2005/8/layout/cycle6"/>
    <dgm:cxn modelId="{D6C30E92-EC93-493A-89D7-F124F48A4BB7}" type="presParOf" srcId="{A3108651-C60D-46EA-9ECB-FD297BC1768D}" destId="{3293D968-03A3-44C4-8A6B-C3685863FD2B}" srcOrd="9" destOrd="0" presId="urn:microsoft.com/office/officeart/2005/8/layout/cycle6"/>
    <dgm:cxn modelId="{0402FEFC-C002-4916-91DC-2B3A5F9AA84D}" type="presParOf" srcId="{A3108651-C60D-46EA-9ECB-FD297BC1768D}" destId="{A19B2CC2-206F-490D-857D-7FEDA0186028}" srcOrd="10" destOrd="0" presId="urn:microsoft.com/office/officeart/2005/8/layout/cycle6"/>
    <dgm:cxn modelId="{8B57E18B-0141-4443-9C00-6D2FE532751C}" type="presParOf" srcId="{A3108651-C60D-46EA-9ECB-FD297BC1768D}" destId="{91152624-C2D4-4920-A225-93844257D8F8}" srcOrd="11" destOrd="0" presId="urn:microsoft.com/office/officeart/2005/8/layout/cycle6"/>
    <dgm:cxn modelId="{954F2B4A-5608-455B-8DA6-6CCD335FD6DF}" type="presParOf" srcId="{A3108651-C60D-46EA-9ECB-FD297BC1768D}" destId="{EFCFD880-04C3-4173-930F-948415779F70}" srcOrd="12" destOrd="0" presId="urn:microsoft.com/office/officeart/2005/8/layout/cycle6"/>
    <dgm:cxn modelId="{E81BDF9E-85B2-4D87-B48C-12565A9DB664}" type="presParOf" srcId="{A3108651-C60D-46EA-9ECB-FD297BC1768D}" destId="{760B27FB-F675-4514-9B76-D4DE5D71D653}" srcOrd="13" destOrd="0" presId="urn:microsoft.com/office/officeart/2005/8/layout/cycle6"/>
    <dgm:cxn modelId="{4226A5F1-908A-4F33-AC83-706D7A6469FB}" type="presParOf" srcId="{A3108651-C60D-46EA-9ECB-FD297BC1768D}" destId="{D8A85D43-7997-4812-9860-C797507934CB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99337C-5785-4616-A9EF-BA2086FC97FC}" type="doc">
      <dgm:prSet loTypeId="urn:microsoft.com/office/officeart/2005/8/layout/hList7" loCatId="relationship" qsTypeId="urn:microsoft.com/office/officeart/2005/8/quickstyle/simple4" qsCatId="simple" csTypeId="urn:microsoft.com/office/officeart/2005/8/colors/accent2_1" csCatId="accent2" phldr="1"/>
      <dgm:spPr/>
    </dgm:pt>
    <dgm:pt modelId="{F1774898-C938-4E86-8177-4F5BF5C412BF}">
      <dgm:prSet phldrT="[Texto]"/>
      <dgm:spPr/>
      <dgm:t>
        <a:bodyPr/>
        <a:lstStyle/>
        <a:p>
          <a:r>
            <a:rPr lang="es-EC" dirty="0" smtClean="0"/>
            <a:t>DAR MAYOR VALOR AGREGADO </a:t>
          </a:r>
          <a:endParaRPr lang="es-EC" dirty="0"/>
        </a:p>
      </dgm:t>
    </dgm:pt>
    <dgm:pt modelId="{73D40A46-0E29-41EA-A29F-5DD429E10315}" type="parTrans" cxnId="{F83790F1-AE6C-4F92-9132-EE648B985FEC}">
      <dgm:prSet/>
      <dgm:spPr/>
      <dgm:t>
        <a:bodyPr/>
        <a:lstStyle/>
        <a:p>
          <a:endParaRPr lang="es-EC"/>
        </a:p>
      </dgm:t>
    </dgm:pt>
    <dgm:pt modelId="{7C2DD18C-E456-4FE8-8BF3-8F01184F06E1}" type="sibTrans" cxnId="{F83790F1-AE6C-4F92-9132-EE648B985FEC}">
      <dgm:prSet/>
      <dgm:spPr/>
      <dgm:t>
        <a:bodyPr/>
        <a:lstStyle/>
        <a:p>
          <a:endParaRPr lang="es-EC"/>
        </a:p>
      </dgm:t>
    </dgm:pt>
    <dgm:pt modelId="{C970DCF5-CF4C-45F4-98EA-360173D0EFEF}">
      <dgm:prSet phldrT="[Texto]"/>
      <dgm:spPr/>
      <dgm:t>
        <a:bodyPr/>
        <a:lstStyle/>
        <a:p>
          <a:r>
            <a:rPr lang="es-EC" dirty="0" smtClean="0"/>
            <a:t>POTENCIAR EL INTERÉS Y CONSUMO</a:t>
          </a:r>
          <a:endParaRPr lang="es-EC" dirty="0"/>
        </a:p>
      </dgm:t>
    </dgm:pt>
    <dgm:pt modelId="{6EF6781E-378B-4D80-9EFE-8B223CEE34FE}" type="parTrans" cxnId="{E7C1B988-26A1-483D-A0DF-8356B4F58F7C}">
      <dgm:prSet/>
      <dgm:spPr/>
      <dgm:t>
        <a:bodyPr/>
        <a:lstStyle/>
        <a:p>
          <a:endParaRPr lang="es-EC"/>
        </a:p>
      </dgm:t>
    </dgm:pt>
    <dgm:pt modelId="{C4054651-2FC5-4BCF-8E84-537A17A78141}" type="sibTrans" cxnId="{E7C1B988-26A1-483D-A0DF-8356B4F58F7C}">
      <dgm:prSet/>
      <dgm:spPr/>
      <dgm:t>
        <a:bodyPr/>
        <a:lstStyle/>
        <a:p>
          <a:endParaRPr lang="es-EC"/>
        </a:p>
      </dgm:t>
    </dgm:pt>
    <dgm:pt modelId="{6AB11117-2E6F-49F9-A55E-B95D8E9F4ED1}">
      <dgm:prSet phldrT="[Texto]"/>
      <dgm:spPr/>
      <dgm:t>
        <a:bodyPr/>
        <a:lstStyle/>
        <a:p>
          <a:r>
            <a:rPr lang="es-EC" dirty="0" smtClean="0"/>
            <a:t>ENFATIZAR AL DESARROLLO DE NUEVOS PRODUCTOS</a:t>
          </a:r>
          <a:endParaRPr lang="es-EC" dirty="0"/>
        </a:p>
      </dgm:t>
    </dgm:pt>
    <dgm:pt modelId="{09001912-E1A0-46A7-9C7C-9D8369252394}" type="parTrans" cxnId="{BB212725-5F5C-45B3-80DF-9B530566C372}">
      <dgm:prSet/>
      <dgm:spPr/>
      <dgm:t>
        <a:bodyPr/>
        <a:lstStyle/>
        <a:p>
          <a:endParaRPr lang="es-EC"/>
        </a:p>
      </dgm:t>
    </dgm:pt>
    <dgm:pt modelId="{D5B54E1F-99EF-4816-A949-D5662B448549}" type="sibTrans" cxnId="{BB212725-5F5C-45B3-80DF-9B530566C372}">
      <dgm:prSet/>
      <dgm:spPr/>
      <dgm:t>
        <a:bodyPr/>
        <a:lstStyle/>
        <a:p>
          <a:endParaRPr lang="es-EC"/>
        </a:p>
      </dgm:t>
    </dgm:pt>
    <dgm:pt modelId="{00B9A5C3-C8F5-4705-AA7F-0155CB653D23}">
      <dgm:prSet/>
      <dgm:spPr/>
      <dgm:t>
        <a:bodyPr/>
        <a:lstStyle/>
        <a:p>
          <a:r>
            <a:rPr lang="es-EC" dirty="0" smtClean="0"/>
            <a:t>DESARROLLO DE NUEVAS TECNOLOGÍAS DE PROCESADO</a:t>
          </a:r>
          <a:endParaRPr lang="es-EC" dirty="0"/>
        </a:p>
      </dgm:t>
    </dgm:pt>
    <dgm:pt modelId="{3174672C-ADC2-4C72-954A-6D4457E33318}" type="parTrans" cxnId="{1A98157C-BA0E-4B2B-B834-7F953E7C99F6}">
      <dgm:prSet/>
      <dgm:spPr/>
      <dgm:t>
        <a:bodyPr/>
        <a:lstStyle/>
        <a:p>
          <a:endParaRPr lang="es-EC"/>
        </a:p>
      </dgm:t>
    </dgm:pt>
    <dgm:pt modelId="{56FFDD8E-95F0-4C8C-AD43-FB7689972712}" type="sibTrans" cxnId="{1A98157C-BA0E-4B2B-B834-7F953E7C99F6}">
      <dgm:prSet/>
      <dgm:spPr/>
      <dgm:t>
        <a:bodyPr/>
        <a:lstStyle/>
        <a:p>
          <a:endParaRPr lang="es-EC"/>
        </a:p>
      </dgm:t>
    </dgm:pt>
    <dgm:pt modelId="{C4A36F44-3D1B-4915-871F-04496337F4F9}">
      <dgm:prSet/>
      <dgm:spPr/>
      <dgm:t>
        <a:bodyPr/>
        <a:lstStyle/>
        <a:p>
          <a:r>
            <a:rPr lang="es-EC" dirty="0" smtClean="0"/>
            <a:t>APROVECHAR LA  ALTA PRODUCCIÓN DE M. P. </a:t>
          </a:r>
          <a:endParaRPr lang="es-EC" dirty="0"/>
        </a:p>
      </dgm:t>
    </dgm:pt>
    <dgm:pt modelId="{3D1C444D-9FA7-452E-8F54-7AE8936F1189}" type="parTrans" cxnId="{7FC37CD6-88A2-4E07-AF3C-E197C7D40E1E}">
      <dgm:prSet/>
      <dgm:spPr/>
      <dgm:t>
        <a:bodyPr/>
        <a:lstStyle/>
        <a:p>
          <a:endParaRPr lang="es-EC"/>
        </a:p>
      </dgm:t>
    </dgm:pt>
    <dgm:pt modelId="{94811992-5423-49DD-ABB3-F0C2848EA1CE}" type="sibTrans" cxnId="{7FC37CD6-88A2-4E07-AF3C-E197C7D40E1E}">
      <dgm:prSet/>
      <dgm:spPr/>
      <dgm:t>
        <a:bodyPr/>
        <a:lstStyle/>
        <a:p>
          <a:endParaRPr lang="es-EC"/>
        </a:p>
      </dgm:t>
    </dgm:pt>
    <dgm:pt modelId="{5416025F-EC79-4AC9-BBFD-331B526AF0CF}" type="pres">
      <dgm:prSet presAssocID="{6F99337C-5785-4616-A9EF-BA2086FC97FC}" presName="Name0" presStyleCnt="0">
        <dgm:presLayoutVars>
          <dgm:dir/>
          <dgm:resizeHandles val="exact"/>
        </dgm:presLayoutVars>
      </dgm:prSet>
      <dgm:spPr/>
    </dgm:pt>
    <dgm:pt modelId="{B77BD67D-B125-4F00-959C-AC634F4FDDFC}" type="pres">
      <dgm:prSet presAssocID="{6F99337C-5785-4616-A9EF-BA2086FC97FC}" presName="fgShape" presStyleLbl="fgShp" presStyleIdx="0" presStyleCnt="1" custScaleY="218750"/>
      <dgm:spPr/>
    </dgm:pt>
    <dgm:pt modelId="{776AA25D-822E-4A13-8C18-80D10AFBAFB5}" type="pres">
      <dgm:prSet presAssocID="{6F99337C-5785-4616-A9EF-BA2086FC97FC}" presName="linComp" presStyleCnt="0"/>
      <dgm:spPr/>
    </dgm:pt>
    <dgm:pt modelId="{F2E3BA73-BA89-4531-A596-E37047891C8D}" type="pres">
      <dgm:prSet presAssocID="{F1774898-C938-4E86-8177-4F5BF5C412BF}" presName="compNode" presStyleCnt="0"/>
      <dgm:spPr/>
    </dgm:pt>
    <dgm:pt modelId="{9BFBED36-3C82-4495-8014-AA80CA455E1C}" type="pres">
      <dgm:prSet presAssocID="{F1774898-C938-4E86-8177-4F5BF5C412BF}" presName="bkgdShape" presStyleLbl="node1" presStyleIdx="0" presStyleCnt="5"/>
      <dgm:spPr/>
      <dgm:t>
        <a:bodyPr/>
        <a:lstStyle/>
        <a:p>
          <a:endParaRPr lang="es-EC"/>
        </a:p>
      </dgm:t>
    </dgm:pt>
    <dgm:pt modelId="{C7BF14F3-36A8-4C90-8628-25877A8176C3}" type="pres">
      <dgm:prSet presAssocID="{F1774898-C938-4E86-8177-4F5BF5C412BF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28566E1-B77B-4F58-90C7-4804A5AC5021}" type="pres">
      <dgm:prSet presAssocID="{F1774898-C938-4E86-8177-4F5BF5C412BF}" presName="invisiNode" presStyleLbl="node1" presStyleIdx="0" presStyleCnt="5"/>
      <dgm:spPr/>
    </dgm:pt>
    <dgm:pt modelId="{C96F59AA-B803-42B3-B25E-3872C602EE44}" type="pres">
      <dgm:prSet presAssocID="{F1774898-C938-4E86-8177-4F5BF5C412BF}" presName="imagNode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C39C53E-88B4-4E42-ACAF-8A41FE7C82C7}" type="pres">
      <dgm:prSet presAssocID="{7C2DD18C-E456-4FE8-8BF3-8F01184F06E1}" presName="sibTrans" presStyleLbl="sibTrans2D1" presStyleIdx="0" presStyleCnt="0"/>
      <dgm:spPr/>
      <dgm:t>
        <a:bodyPr/>
        <a:lstStyle/>
        <a:p>
          <a:endParaRPr lang="es-EC"/>
        </a:p>
      </dgm:t>
    </dgm:pt>
    <dgm:pt modelId="{A7F7E2BB-15AE-4F9E-806E-D6DE72F13D41}" type="pres">
      <dgm:prSet presAssocID="{C970DCF5-CF4C-45F4-98EA-360173D0EFEF}" presName="compNode" presStyleCnt="0"/>
      <dgm:spPr/>
    </dgm:pt>
    <dgm:pt modelId="{32F66E23-3E8D-47AD-B3E0-54685A107838}" type="pres">
      <dgm:prSet presAssocID="{C970DCF5-CF4C-45F4-98EA-360173D0EFEF}" presName="bkgdShape" presStyleLbl="node1" presStyleIdx="1" presStyleCnt="5"/>
      <dgm:spPr/>
      <dgm:t>
        <a:bodyPr/>
        <a:lstStyle/>
        <a:p>
          <a:endParaRPr lang="es-EC"/>
        </a:p>
      </dgm:t>
    </dgm:pt>
    <dgm:pt modelId="{DB422A7C-45AD-4281-A17B-9C398C49EF3F}" type="pres">
      <dgm:prSet presAssocID="{C970DCF5-CF4C-45F4-98EA-360173D0EFEF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08A392C-4E58-4F9E-AA92-389FAF70C5BD}" type="pres">
      <dgm:prSet presAssocID="{C970DCF5-CF4C-45F4-98EA-360173D0EFEF}" presName="invisiNode" presStyleLbl="node1" presStyleIdx="1" presStyleCnt="5"/>
      <dgm:spPr/>
    </dgm:pt>
    <dgm:pt modelId="{1CBA5C74-4488-4C02-AF18-0239689E3E36}" type="pres">
      <dgm:prSet presAssocID="{C970DCF5-CF4C-45F4-98EA-360173D0EFEF}" presName="imagNode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8560409-0122-4022-A7D5-D21807D95014}" type="pres">
      <dgm:prSet presAssocID="{C4054651-2FC5-4BCF-8E84-537A17A78141}" presName="sibTrans" presStyleLbl="sibTrans2D1" presStyleIdx="0" presStyleCnt="0"/>
      <dgm:spPr/>
      <dgm:t>
        <a:bodyPr/>
        <a:lstStyle/>
        <a:p>
          <a:endParaRPr lang="es-EC"/>
        </a:p>
      </dgm:t>
    </dgm:pt>
    <dgm:pt modelId="{68E15E16-4510-4D87-8240-5D7187AA5D44}" type="pres">
      <dgm:prSet presAssocID="{C4A36F44-3D1B-4915-871F-04496337F4F9}" presName="compNode" presStyleCnt="0"/>
      <dgm:spPr/>
    </dgm:pt>
    <dgm:pt modelId="{FF395BC8-2B75-4F42-93B7-041DEC1D4D6B}" type="pres">
      <dgm:prSet presAssocID="{C4A36F44-3D1B-4915-871F-04496337F4F9}" presName="bkgdShape" presStyleLbl="node1" presStyleIdx="2" presStyleCnt="5"/>
      <dgm:spPr/>
      <dgm:t>
        <a:bodyPr/>
        <a:lstStyle/>
        <a:p>
          <a:endParaRPr lang="es-EC"/>
        </a:p>
      </dgm:t>
    </dgm:pt>
    <dgm:pt modelId="{B9A0DDFB-78A4-4D09-A55D-C0FEC4BEFECE}" type="pres">
      <dgm:prSet presAssocID="{C4A36F44-3D1B-4915-871F-04496337F4F9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5C4AE07-0068-4925-A81A-FDDC4A80809A}" type="pres">
      <dgm:prSet presAssocID="{C4A36F44-3D1B-4915-871F-04496337F4F9}" presName="invisiNode" presStyleLbl="node1" presStyleIdx="2" presStyleCnt="5"/>
      <dgm:spPr/>
    </dgm:pt>
    <dgm:pt modelId="{05D2ACDE-2DEB-439E-A01F-443ACE370C2E}" type="pres">
      <dgm:prSet presAssocID="{C4A36F44-3D1B-4915-871F-04496337F4F9}" presName="imagNode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4094B56-22B1-41B5-BFBE-3A68F9800212}" type="pres">
      <dgm:prSet presAssocID="{94811992-5423-49DD-ABB3-F0C2848EA1CE}" presName="sibTrans" presStyleLbl="sibTrans2D1" presStyleIdx="0" presStyleCnt="0"/>
      <dgm:spPr/>
      <dgm:t>
        <a:bodyPr/>
        <a:lstStyle/>
        <a:p>
          <a:endParaRPr lang="es-EC"/>
        </a:p>
      </dgm:t>
    </dgm:pt>
    <dgm:pt modelId="{48643FC1-A11B-46A7-96E7-7C074F6F7C1C}" type="pres">
      <dgm:prSet presAssocID="{00B9A5C3-C8F5-4705-AA7F-0155CB653D23}" presName="compNode" presStyleCnt="0"/>
      <dgm:spPr/>
    </dgm:pt>
    <dgm:pt modelId="{601A26EA-D7F1-4616-B377-9818BAB27227}" type="pres">
      <dgm:prSet presAssocID="{00B9A5C3-C8F5-4705-AA7F-0155CB653D23}" presName="bkgdShape" presStyleLbl="node1" presStyleIdx="3" presStyleCnt="5"/>
      <dgm:spPr/>
      <dgm:t>
        <a:bodyPr/>
        <a:lstStyle/>
        <a:p>
          <a:endParaRPr lang="es-EC"/>
        </a:p>
      </dgm:t>
    </dgm:pt>
    <dgm:pt modelId="{771209B4-40F5-4E58-8686-4DBC07693107}" type="pres">
      <dgm:prSet presAssocID="{00B9A5C3-C8F5-4705-AA7F-0155CB653D23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2362D4D-D8EE-4801-9907-8F76841E5493}" type="pres">
      <dgm:prSet presAssocID="{00B9A5C3-C8F5-4705-AA7F-0155CB653D23}" presName="invisiNode" presStyleLbl="node1" presStyleIdx="3" presStyleCnt="5"/>
      <dgm:spPr/>
    </dgm:pt>
    <dgm:pt modelId="{E65C4478-478E-46A5-8758-7BF6F79B6CD3}" type="pres">
      <dgm:prSet presAssocID="{00B9A5C3-C8F5-4705-AA7F-0155CB653D23}" presName="imagNode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90BA2F0C-102F-4A76-8B84-5B2CFFF12888}" type="pres">
      <dgm:prSet presAssocID="{56FFDD8E-95F0-4C8C-AD43-FB7689972712}" presName="sibTrans" presStyleLbl="sibTrans2D1" presStyleIdx="0" presStyleCnt="0"/>
      <dgm:spPr/>
      <dgm:t>
        <a:bodyPr/>
        <a:lstStyle/>
        <a:p>
          <a:endParaRPr lang="es-EC"/>
        </a:p>
      </dgm:t>
    </dgm:pt>
    <dgm:pt modelId="{EF4F3FB3-FBFE-4273-82D6-6A0FF28796C9}" type="pres">
      <dgm:prSet presAssocID="{6AB11117-2E6F-49F9-A55E-B95D8E9F4ED1}" presName="compNode" presStyleCnt="0"/>
      <dgm:spPr/>
    </dgm:pt>
    <dgm:pt modelId="{74E04BD4-E4D9-4C08-B9DD-CEE0A4B1FABD}" type="pres">
      <dgm:prSet presAssocID="{6AB11117-2E6F-49F9-A55E-B95D8E9F4ED1}" presName="bkgdShape" presStyleLbl="node1" presStyleIdx="4" presStyleCnt="5"/>
      <dgm:spPr/>
      <dgm:t>
        <a:bodyPr/>
        <a:lstStyle/>
        <a:p>
          <a:endParaRPr lang="es-EC"/>
        </a:p>
      </dgm:t>
    </dgm:pt>
    <dgm:pt modelId="{3CF6EE55-9AB8-4863-B790-1C32C26D6A19}" type="pres">
      <dgm:prSet presAssocID="{6AB11117-2E6F-49F9-A55E-B95D8E9F4ED1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58E3203-0A41-4CC0-9C38-0A283DD2E59B}" type="pres">
      <dgm:prSet presAssocID="{6AB11117-2E6F-49F9-A55E-B95D8E9F4ED1}" presName="invisiNode" presStyleLbl="node1" presStyleIdx="4" presStyleCnt="5"/>
      <dgm:spPr/>
    </dgm:pt>
    <dgm:pt modelId="{5BF0963D-C463-48E1-B87D-2F3D5275F70C}" type="pres">
      <dgm:prSet presAssocID="{6AB11117-2E6F-49F9-A55E-B95D8E9F4ED1}" presName="imagNode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7FC37CD6-88A2-4E07-AF3C-E197C7D40E1E}" srcId="{6F99337C-5785-4616-A9EF-BA2086FC97FC}" destId="{C4A36F44-3D1B-4915-871F-04496337F4F9}" srcOrd="2" destOrd="0" parTransId="{3D1C444D-9FA7-452E-8F54-7AE8936F1189}" sibTransId="{94811992-5423-49DD-ABB3-F0C2848EA1CE}"/>
    <dgm:cxn modelId="{1A98157C-BA0E-4B2B-B834-7F953E7C99F6}" srcId="{6F99337C-5785-4616-A9EF-BA2086FC97FC}" destId="{00B9A5C3-C8F5-4705-AA7F-0155CB653D23}" srcOrd="3" destOrd="0" parTransId="{3174672C-ADC2-4C72-954A-6D4457E33318}" sibTransId="{56FFDD8E-95F0-4C8C-AD43-FB7689972712}"/>
    <dgm:cxn modelId="{59D9C929-6CE8-470B-BC7E-D52E325E9814}" type="presOf" srcId="{C4054651-2FC5-4BCF-8E84-537A17A78141}" destId="{38560409-0122-4022-A7D5-D21807D95014}" srcOrd="0" destOrd="0" presId="urn:microsoft.com/office/officeart/2005/8/layout/hList7"/>
    <dgm:cxn modelId="{BB212725-5F5C-45B3-80DF-9B530566C372}" srcId="{6F99337C-5785-4616-A9EF-BA2086FC97FC}" destId="{6AB11117-2E6F-49F9-A55E-B95D8E9F4ED1}" srcOrd="4" destOrd="0" parTransId="{09001912-E1A0-46A7-9C7C-9D8369252394}" sibTransId="{D5B54E1F-99EF-4816-A949-D5662B448549}"/>
    <dgm:cxn modelId="{2EDD57BF-CFB2-4FDF-B330-83E0E7D2CBF0}" type="presOf" srcId="{6F99337C-5785-4616-A9EF-BA2086FC97FC}" destId="{5416025F-EC79-4AC9-BBFD-331B526AF0CF}" srcOrd="0" destOrd="0" presId="urn:microsoft.com/office/officeart/2005/8/layout/hList7"/>
    <dgm:cxn modelId="{0B131EA7-6F64-46E5-B24D-A719E233CE6C}" type="presOf" srcId="{00B9A5C3-C8F5-4705-AA7F-0155CB653D23}" destId="{771209B4-40F5-4E58-8686-4DBC07693107}" srcOrd="1" destOrd="0" presId="urn:microsoft.com/office/officeart/2005/8/layout/hList7"/>
    <dgm:cxn modelId="{21E80EE2-24CA-4188-B705-2D1BF618BE0C}" type="presOf" srcId="{00B9A5C3-C8F5-4705-AA7F-0155CB653D23}" destId="{601A26EA-D7F1-4616-B377-9818BAB27227}" srcOrd="0" destOrd="0" presId="urn:microsoft.com/office/officeart/2005/8/layout/hList7"/>
    <dgm:cxn modelId="{625D32E5-41CD-41F6-822C-6F3CA15E41E5}" type="presOf" srcId="{F1774898-C938-4E86-8177-4F5BF5C412BF}" destId="{9BFBED36-3C82-4495-8014-AA80CA455E1C}" srcOrd="0" destOrd="0" presId="urn:microsoft.com/office/officeart/2005/8/layout/hList7"/>
    <dgm:cxn modelId="{F83790F1-AE6C-4F92-9132-EE648B985FEC}" srcId="{6F99337C-5785-4616-A9EF-BA2086FC97FC}" destId="{F1774898-C938-4E86-8177-4F5BF5C412BF}" srcOrd="0" destOrd="0" parTransId="{73D40A46-0E29-41EA-A29F-5DD429E10315}" sibTransId="{7C2DD18C-E456-4FE8-8BF3-8F01184F06E1}"/>
    <dgm:cxn modelId="{5BC070E8-E12E-4249-A9F9-BCD9AF648BDB}" type="presOf" srcId="{56FFDD8E-95F0-4C8C-AD43-FB7689972712}" destId="{90BA2F0C-102F-4A76-8B84-5B2CFFF12888}" srcOrd="0" destOrd="0" presId="urn:microsoft.com/office/officeart/2005/8/layout/hList7"/>
    <dgm:cxn modelId="{9EF08465-3F04-4B31-9BB9-32D82C434989}" type="presOf" srcId="{94811992-5423-49DD-ABB3-F0C2848EA1CE}" destId="{24094B56-22B1-41B5-BFBE-3A68F9800212}" srcOrd="0" destOrd="0" presId="urn:microsoft.com/office/officeart/2005/8/layout/hList7"/>
    <dgm:cxn modelId="{2A9344CE-71FA-4FCD-9AB3-77444ED4B9A1}" type="presOf" srcId="{C970DCF5-CF4C-45F4-98EA-360173D0EFEF}" destId="{32F66E23-3E8D-47AD-B3E0-54685A107838}" srcOrd="0" destOrd="0" presId="urn:microsoft.com/office/officeart/2005/8/layout/hList7"/>
    <dgm:cxn modelId="{952DEAF1-AA6B-465C-B299-D065CC3A3819}" type="presOf" srcId="{C4A36F44-3D1B-4915-871F-04496337F4F9}" destId="{FF395BC8-2B75-4F42-93B7-041DEC1D4D6B}" srcOrd="0" destOrd="0" presId="urn:microsoft.com/office/officeart/2005/8/layout/hList7"/>
    <dgm:cxn modelId="{5B71FF9D-95EC-44DC-B1C3-F262E0FBD00F}" type="presOf" srcId="{C970DCF5-CF4C-45F4-98EA-360173D0EFEF}" destId="{DB422A7C-45AD-4281-A17B-9C398C49EF3F}" srcOrd="1" destOrd="0" presId="urn:microsoft.com/office/officeart/2005/8/layout/hList7"/>
    <dgm:cxn modelId="{DD3D77BA-FE95-46E9-BB2A-870600C16563}" type="presOf" srcId="{C4A36F44-3D1B-4915-871F-04496337F4F9}" destId="{B9A0DDFB-78A4-4D09-A55D-C0FEC4BEFECE}" srcOrd="1" destOrd="0" presId="urn:microsoft.com/office/officeart/2005/8/layout/hList7"/>
    <dgm:cxn modelId="{E7C1B988-26A1-483D-A0DF-8356B4F58F7C}" srcId="{6F99337C-5785-4616-A9EF-BA2086FC97FC}" destId="{C970DCF5-CF4C-45F4-98EA-360173D0EFEF}" srcOrd="1" destOrd="0" parTransId="{6EF6781E-378B-4D80-9EFE-8B223CEE34FE}" sibTransId="{C4054651-2FC5-4BCF-8E84-537A17A78141}"/>
    <dgm:cxn modelId="{AB787C8C-5CA1-4219-A6B1-90CB8F720C3D}" type="presOf" srcId="{6AB11117-2E6F-49F9-A55E-B95D8E9F4ED1}" destId="{74E04BD4-E4D9-4C08-B9DD-CEE0A4B1FABD}" srcOrd="0" destOrd="0" presId="urn:microsoft.com/office/officeart/2005/8/layout/hList7"/>
    <dgm:cxn modelId="{2A565AF3-8BC2-4CAD-B47A-C33BDA82D56A}" type="presOf" srcId="{F1774898-C938-4E86-8177-4F5BF5C412BF}" destId="{C7BF14F3-36A8-4C90-8628-25877A8176C3}" srcOrd="1" destOrd="0" presId="urn:microsoft.com/office/officeart/2005/8/layout/hList7"/>
    <dgm:cxn modelId="{F8692F20-AD07-4DC2-8C58-16B7866AE2D0}" type="presOf" srcId="{7C2DD18C-E456-4FE8-8BF3-8F01184F06E1}" destId="{4C39C53E-88B4-4E42-ACAF-8A41FE7C82C7}" srcOrd="0" destOrd="0" presId="urn:microsoft.com/office/officeart/2005/8/layout/hList7"/>
    <dgm:cxn modelId="{713B6163-2290-4FB9-9F6F-F634277BFD0E}" type="presOf" srcId="{6AB11117-2E6F-49F9-A55E-B95D8E9F4ED1}" destId="{3CF6EE55-9AB8-4863-B790-1C32C26D6A19}" srcOrd="1" destOrd="0" presId="urn:microsoft.com/office/officeart/2005/8/layout/hList7"/>
    <dgm:cxn modelId="{30D3C4F3-EE79-451F-9E3D-33AAC75CDA05}" type="presParOf" srcId="{5416025F-EC79-4AC9-BBFD-331B526AF0CF}" destId="{B77BD67D-B125-4F00-959C-AC634F4FDDFC}" srcOrd="0" destOrd="0" presId="urn:microsoft.com/office/officeart/2005/8/layout/hList7"/>
    <dgm:cxn modelId="{F3408926-E9AE-4E1D-B1FD-443996598E15}" type="presParOf" srcId="{5416025F-EC79-4AC9-BBFD-331B526AF0CF}" destId="{776AA25D-822E-4A13-8C18-80D10AFBAFB5}" srcOrd="1" destOrd="0" presId="urn:microsoft.com/office/officeart/2005/8/layout/hList7"/>
    <dgm:cxn modelId="{00A77D7D-B566-4A2F-B62E-DE10A76201BE}" type="presParOf" srcId="{776AA25D-822E-4A13-8C18-80D10AFBAFB5}" destId="{F2E3BA73-BA89-4531-A596-E37047891C8D}" srcOrd="0" destOrd="0" presId="urn:microsoft.com/office/officeart/2005/8/layout/hList7"/>
    <dgm:cxn modelId="{49ACE36D-1CA5-4A17-89A9-6AC679F933DA}" type="presParOf" srcId="{F2E3BA73-BA89-4531-A596-E37047891C8D}" destId="{9BFBED36-3C82-4495-8014-AA80CA455E1C}" srcOrd="0" destOrd="0" presId="urn:microsoft.com/office/officeart/2005/8/layout/hList7"/>
    <dgm:cxn modelId="{2EBF79B5-E688-480D-9099-22EB1FD88257}" type="presParOf" srcId="{F2E3BA73-BA89-4531-A596-E37047891C8D}" destId="{C7BF14F3-36A8-4C90-8628-25877A8176C3}" srcOrd="1" destOrd="0" presId="urn:microsoft.com/office/officeart/2005/8/layout/hList7"/>
    <dgm:cxn modelId="{FBF0281C-E2FB-49F6-936F-393FA084358E}" type="presParOf" srcId="{F2E3BA73-BA89-4531-A596-E37047891C8D}" destId="{028566E1-B77B-4F58-90C7-4804A5AC5021}" srcOrd="2" destOrd="0" presId="urn:microsoft.com/office/officeart/2005/8/layout/hList7"/>
    <dgm:cxn modelId="{51609273-1338-491A-A0B8-8CB617D4CC6A}" type="presParOf" srcId="{F2E3BA73-BA89-4531-A596-E37047891C8D}" destId="{C96F59AA-B803-42B3-B25E-3872C602EE44}" srcOrd="3" destOrd="0" presId="urn:microsoft.com/office/officeart/2005/8/layout/hList7"/>
    <dgm:cxn modelId="{FEFC4361-9F03-4B2A-B7B5-FEE9807FDA6C}" type="presParOf" srcId="{776AA25D-822E-4A13-8C18-80D10AFBAFB5}" destId="{4C39C53E-88B4-4E42-ACAF-8A41FE7C82C7}" srcOrd="1" destOrd="0" presId="urn:microsoft.com/office/officeart/2005/8/layout/hList7"/>
    <dgm:cxn modelId="{D58A06F8-421C-45AB-BCE0-C9937A9B4B0A}" type="presParOf" srcId="{776AA25D-822E-4A13-8C18-80D10AFBAFB5}" destId="{A7F7E2BB-15AE-4F9E-806E-D6DE72F13D41}" srcOrd="2" destOrd="0" presId="urn:microsoft.com/office/officeart/2005/8/layout/hList7"/>
    <dgm:cxn modelId="{584EB4B1-A86D-4C42-AAEA-DABAE846526B}" type="presParOf" srcId="{A7F7E2BB-15AE-4F9E-806E-D6DE72F13D41}" destId="{32F66E23-3E8D-47AD-B3E0-54685A107838}" srcOrd="0" destOrd="0" presId="urn:microsoft.com/office/officeart/2005/8/layout/hList7"/>
    <dgm:cxn modelId="{E1A97C29-E3AD-40AF-9A25-D0D205166D0B}" type="presParOf" srcId="{A7F7E2BB-15AE-4F9E-806E-D6DE72F13D41}" destId="{DB422A7C-45AD-4281-A17B-9C398C49EF3F}" srcOrd="1" destOrd="0" presId="urn:microsoft.com/office/officeart/2005/8/layout/hList7"/>
    <dgm:cxn modelId="{5B4C16F6-E101-417B-906A-D60A537DE901}" type="presParOf" srcId="{A7F7E2BB-15AE-4F9E-806E-D6DE72F13D41}" destId="{E08A392C-4E58-4F9E-AA92-389FAF70C5BD}" srcOrd="2" destOrd="0" presId="urn:microsoft.com/office/officeart/2005/8/layout/hList7"/>
    <dgm:cxn modelId="{9FF05725-632B-41EE-967A-0F8F7A75EA24}" type="presParOf" srcId="{A7F7E2BB-15AE-4F9E-806E-D6DE72F13D41}" destId="{1CBA5C74-4488-4C02-AF18-0239689E3E36}" srcOrd="3" destOrd="0" presId="urn:microsoft.com/office/officeart/2005/8/layout/hList7"/>
    <dgm:cxn modelId="{3A20F668-2023-4B8E-9E1A-C733BAE11430}" type="presParOf" srcId="{776AA25D-822E-4A13-8C18-80D10AFBAFB5}" destId="{38560409-0122-4022-A7D5-D21807D95014}" srcOrd="3" destOrd="0" presId="urn:microsoft.com/office/officeart/2005/8/layout/hList7"/>
    <dgm:cxn modelId="{32B8DEA0-2DAA-4D08-B324-E39CFD83C25B}" type="presParOf" srcId="{776AA25D-822E-4A13-8C18-80D10AFBAFB5}" destId="{68E15E16-4510-4D87-8240-5D7187AA5D44}" srcOrd="4" destOrd="0" presId="urn:microsoft.com/office/officeart/2005/8/layout/hList7"/>
    <dgm:cxn modelId="{67D0460F-3DE6-4A7C-BF0D-C618E9BF187D}" type="presParOf" srcId="{68E15E16-4510-4D87-8240-5D7187AA5D44}" destId="{FF395BC8-2B75-4F42-93B7-041DEC1D4D6B}" srcOrd="0" destOrd="0" presId="urn:microsoft.com/office/officeart/2005/8/layout/hList7"/>
    <dgm:cxn modelId="{56CB9B66-C841-41C5-B4D8-1F642346CCB7}" type="presParOf" srcId="{68E15E16-4510-4D87-8240-5D7187AA5D44}" destId="{B9A0DDFB-78A4-4D09-A55D-C0FEC4BEFECE}" srcOrd="1" destOrd="0" presId="urn:microsoft.com/office/officeart/2005/8/layout/hList7"/>
    <dgm:cxn modelId="{EF0F0A80-59F4-4E0D-AD89-4F6B325107FF}" type="presParOf" srcId="{68E15E16-4510-4D87-8240-5D7187AA5D44}" destId="{F5C4AE07-0068-4925-A81A-FDDC4A80809A}" srcOrd="2" destOrd="0" presId="urn:microsoft.com/office/officeart/2005/8/layout/hList7"/>
    <dgm:cxn modelId="{AC247592-9E40-426E-BAFB-B3BE27E83C88}" type="presParOf" srcId="{68E15E16-4510-4D87-8240-5D7187AA5D44}" destId="{05D2ACDE-2DEB-439E-A01F-443ACE370C2E}" srcOrd="3" destOrd="0" presId="urn:microsoft.com/office/officeart/2005/8/layout/hList7"/>
    <dgm:cxn modelId="{BB2B9F1E-1F55-4D60-8E0B-0F6FA3164CE2}" type="presParOf" srcId="{776AA25D-822E-4A13-8C18-80D10AFBAFB5}" destId="{24094B56-22B1-41B5-BFBE-3A68F9800212}" srcOrd="5" destOrd="0" presId="urn:microsoft.com/office/officeart/2005/8/layout/hList7"/>
    <dgm:cxn modelId="{3990BD63-2BED-46C9-9ADF-80BB3F0BA6CB}" type="presParOf" srcId="{776AA25D-822E-4A13-8C18-80D10AFBAFB5}" destId="{48643FC1-A11B-46A7-96E7-7C074F6F7C1C}" srcOrd="6" destOrd="0" presId="urn:microsoft.com/office/officeart/2005/8/layout/hList7"/>
    <dgm:cxn modelId="{97A1E92D-2F93-4EFD-8246-F6FE436745A9}" type="presParOf" srcId="{48643FC1-A11B-46A7-96E7-7C074F6F7C1C}" destId="{601A26EA-D7F1-4616-B377-9818BAB27227}" srcOrd="0" destOrd="0" presId="urn:microsoft.com/office/officeart/2005/8/layout/hList7"/>
    <dgm:cxn modelId="{4CA92A5A-FB39-4AF7-A54F-B3D4549879AB}" type="presParOf" srcId="{48643FC1-A11B-46A7-96E7-7C074F6F7C1C}" destId="{771209B4-40F5-4E58-8686-4DBC07693107}" srcOrd="1" destOrd="0" presId="urn:microsoft.com/office/officeart/2005/8/layout/hList7"/>
    <dgm:cxn modelId="{345544D1-60A0-4B28-9C44-757D97515C31}" type="presParOf" srcId="{48643FC1-A11B-46A7-96E7-7C074F6F7C1C}" destId="{02362D4D-D8EE-4801-9907-8F76841E5493}" srcOrd="2" destOrd="0" presId="urn:microsoft.com/office/officeart/2005/8/layout/hList7"/>
    <dgm:cxn modelId="{4B8F8426-E809-48A5-B36E-CF41098E5DEC}" type="presParOf" srcId="{48643FC1-A11B-46A7-96E7-7C074F6F7C1C}" destId="{E65C4478-478E-46A5-8758-7BF6F79B6CD3}" srcOrd="3" destOrd="0" presId="urn:microsoft.com/office/officeart/2005/8/layout/hList7"/>
    <dgm:cxn modelId="{3DB204C3-3C27-47F4-89D0-8EB456548D78}" type="presParOf" srcId="{776AA25D-822E-4A13-8C18-80D10AFBAFB5}" destId="{90BA2F0C-102F-4A76-8B84-5B2CFFF12888}" srcOrd="7" destOrd="0" presId="urn:microsoft.com/office/officeart/2005/8/layout/hList7"/>
    <dgm:cxn modelId="{C2AF476F-E816-498C-A4D5-BB13D0502878}" type="presParOf" srcId="{776AA25D-822E-4A13-8C18-80D10AFBAFB5}" destId="{EF4F3FB3-FBFE-4273-82D6-6A0FF28796C9}" srcOrd="8" destOrd="0" presId="urn:microsoft.com/office/officeart/2005/8/layout/hList7"/>
    <dgm:cxn modelId="{313586D3-74A7-4AE0-A4EC-DB47DAF19A7A}" type="presParOf" srcId="{EF4F3FB3-FBFE-4273-82D6-6A0FF28796C9}" destId="{74E04BD4-E4D9-4C08-B9DD-CEE0A4B1FABD}" srcOrd="0" destOrd="0" presId="urn:microsoft.com/office/officeart/2005/8/layout/hList7"/>
    <dgm:cxn modelId="{DA9668BA-EFCA-45E6-9C57-A0A4C4BD51F8}" type="presParOf" srcId="{EF4F3FB3-FBFE-4273-82D6-6A0FF28796C9}" destId="{3CF6EE55-9AB8-4863-B790-1C32C26D6A19}" srcOrd="1" destOrd="0" presId="urn:microsoft.com/office/officeart/2005/8/layout/hList7"/>
    <dgm:cxn modelId="{F480CC3A-073C-4C34-B6C3-B05862424D6C}" type="presParOf" srcId="{EF4F3FB3-FBFE-4273-82D6-6A0FF28796C9}" destId="{758E3203-0A41-4CC0-9C38-0A283DD2E59B}" srcOrd="2" destOrd="0" presId="urn:microsoft.com/office/officeart/2005/8/layout/hList7"/>
    <dgm:cxn modelId="{AD3D51E4-8D6C-4107-A4E3-B3BA437CF109}" type="presParOf" srcId="{EF4F3FB3-FBFE-4273-82D6-6A0FF28796C9}" destId="{5BF0963D-C463-48E1-B87D-2F3D5275F70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AEE9E3A-2413-4D51-B469-A3FCDF5871EE}" type="doc">
      <dgm:prSet loTypeId="urn:microsoft.com/office/officeart/2008/layout/HexagonCluster" loCatId="picture" qsTypeId="urn:microsoft.com/office/officeart/2005/8/quickstyle/simple1" qsCatId="simple" csTypeId="urn:microsoft.com/office/officeart/2005/8/colors/accent2_1" csCatId="accent2" phldr="1"/>
      <dgm:spPr/>
    </dgm:pt>
    <dgm:pt modelId="{8F863ABB-F452-4B0E-BF1E-9CA026E1418B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b="1" dirty="0"/>
        </a:p>
      </dgm:t>
    </dgm:pt>
    <dgm:pt modelId="{44CB2A12-4068-48C8-9D1F-C48878A3A9E4}" type="parTrans" cxnId="{4C93D1D7-B834-46D2-8E33-9E0973E55992}">
      <dgm:prSet/>
      <dgm:spPr/>
      <dgm:t>
        <a:bodyPr/>
        <a:lstStyle/>
        <a:p>
          <a:endParaRPr lang="es-EC"/>
        </a:p>
      </dgm:t>
    </dgm:pt>
    <dgm:pt modelId="{67EFAF14-E9EA-403A-921B-856B97B1280D}" type="sibTrans" cxnId="{4C93D1D7-B834-46D2-8E33-9E0973E55992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es-EC"/>
        </a:p>
      </dgm:t>
      <dgm:extLst>
        <a:ext uri="{E40237B7-FDA0-4F09-8148-C483321AD2D9}">
          <dgm14:cNvPr xmlns:dgm14="http://schemas.microsoft.com/office/drawing/2010/diagram" id="0" name="" descr="Recorte de pantalla"/>
        </a:ext>
      </dgm:extLst>
    </dgm:pt>
    <dgm:pt modelId="{36F6EBAD-024D-49D7-AD9A-2B614F289D5A}" type="pres">
      <dgm:prSet presAssocID="{4AEE9E3A-2413-4D51-B469-A3FCDF5871EE}" presName="Name0" presStyleCnt="0">
        <dgm:presLayoutVars>
          <dgm:chMax val="21"/>
          <dgm:chPref val="21"/>
        </dgm:presLayoutVars>
      </dgm:prSet>
      <dgm:spPr/>
    </dgm:pt>
    <dgm:pt modelId="{1F3F1513-1F75-4C3A-8B32-BAB9CA901B76}" type="pres">
      <dgm:prSet presAssocID="{8F863ABB-F452-4B0E-BF1E-9CA026E1418B}" presName="text1" presStyleCnt="0"/>
      <dgm:spPr/>
    </dgm:pt>
    <dgm:pt modelId="{B5F8DB50-2EA6-4074-B53C-9A6C3A623A5A}" type="pres">
      <dgm:prSet presAssocID="{8F863ABB-F452-4B0E-BF1E-9CA026E1418B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A463E99-303B-4A4C-89D2-B2FD27760E72}" type="pres">
      <dgm:prSet presAssocID="{8F863ABB-F452-4B0E-BF1E-9CA026E1418B}" presName="textaccent1" presStyleCnt="0"/>
      <dgm:spPr/>
    </dgm:pt>
    <dgm:pt modelId="{47DCABD6-FD6E-4168-8906-E0CC1D17E54D}" type="pres">
      <dgm:prSet presAssocID="{8F863ABB-F452-4B0E-BF1E-9CA026E1418B}" presName="accentRepeatNode" presStyleLbl="solidAlignAcc1" presStyleIdx="0" presStyleCnt="2"/>
      <dgm:spPr/>
    </dgm:pt>
    <dgm:pt modelId="{550A6585-8ACE-4C52-9E98-9F69F13C0688}" type="pres">
      <dgm:prSet presAssocID="{67EFAF14-E9EA-403A-921B-856B97B1280D}" presName="image1" presStyleCnt="0"/>
      <dgm:spPr/>
    </dgm:pt>
    <dgm:pt modelId="{789ED434-3E9F-4FD2-A508-294193E51F74}" type="pres">
      <dgm:prSet presAssocID="{67EFAF14-E9EA-403A-921B-856B97B1280D}" presName="imageRepeatNode" presStyleLbl="alignAcc1" presStyleIdx="0" presStyleCnt="1"/>
      <dgm:spPr/>
      <dgm:t>
        <a:bodyPr/>
        <a:lstStyle/>
        <a:p>
          <a:endParaRPr lang="es-EC"/>
        </a:p>
      </dgm:t>
    </dgm:pt>
    <dgm:pt modelId="{7E577712-9B3A-4D8D-BF5F-1C18DF27B5F1}" type="pres">
      <dgm:prSet presAssocID="{67EFAF14-E9EA-403A-921B-856B97B1280D}" presName="imageaccent1" presStyleCnt="0"/>
      <dgm:spPr/>
    </dgm:pt>
    <dgm:pt modelId="{BA999189-611E-4BEA-BB7A-86F86C1B5BA1}" type="pres">
      <dgm:prSet presAssocID="{67EFAF14-E9EA-403A-921B-856B97B1280D}" presName="accentRepeatNode" presStyleLbl="solidAlignAcc1" presStyleIdx="1" presStyleCnt="2"/>
      <dgm:spPr/>
    </dgm:pt>
  </dgm:ptLst>
  <dgm:cxnLst>
    <dgm:cxn modelId="{17D6D0AF-3BBE-4482-93CD-631FD677F5E2}" type="presOf" srcId="{67EFAF14-E9EA-403A-921B-856B97B1280D}" destId="{789ED434-3E9F-4FD2-A508-294193E51F74}" srcOrd="0" destOrd="0" presId="urn:microsoft.com/office/officeart/2008/layout/HexagonCluster"/>
    <dgm:cxn modelId="{4AD2F830-8CE6-4F18-A1A6-CCD17545A359}" type="presOf" srcId="{4AEE9E3A-2413-4D51-B469-A3FCDF5871EE}" destId="{36F6EBAD-024D-49D7-AD9A-2B614F289D5A}" srcOrd="0" destOrd="0" presId="urn:microsoft.com/office/officeart/2008/layout/HexagonCluster"/>
    <dgm:cxn modelId="{6911F630-5911-4B8B-AECC-420D3BDA58ED}" type="presOf" srcId="{8F863ABB-F452-4B0E-BF1E-9CA026E1418B}" destId="{B5F8DB50-2EA6-4074-B53C-9A6C3A623A5A}" srcOrd="0" destOrd="0" presId="urn:microsoft.com/office/officeart/2008/layout/HexagonCluster"/>
    <dgm:cxn modelId="{4C93D1D7-B834-46D2-8E33-9E0973E55992}" srcId="{4AEE9E3A-2413-4D51-B469-A3FCDF5871EE}" destId="{8F863ABB-F452-4B0E-BF1E-9CA026E1418B}" srcOrd="0" destOrd="0" parTransId="{44CB2A12-4068-48C8-9D1F-C48878A3A9E4}" sibTransId="{67EFAF14-E9EA-403A-921B-856B97B1280D}"/>
    <dgm:cxn modelId="{48364EF5-DBC1-4764-A5C4-E83748658A2F}" type="presParOf" srcId="{36F6EBAD-024D-49D7-AD9A-2B614F289D5A}" destId="{1F3F1513-1F75-4C3A-8B32-BAB9CA901B76}" srcOrd="0" destOrd="0" presId="urn:microsoft.com/office/officeart/2008/layout/HexagonCluster"/>
    <dgm:cxn modelId="{060532F8-B0D0-4C9E-A79A-82DB08E57E93}" type="presParOf" srcId="{1F3F1513-1F75-4C3A-8B32-BAB9CA901B76}" destId="{B5F8DB50-2EA6-4074-B53C-9A6C3A623A5A}" srcOrd="0" destOrd="0" presId="urn:microsoft.com/office/officeart/2008/layout/HexagonCluster"/>
    <dgm:cxn modelId="{A77CC266-9A31-48A8-9F31-0187479F8DE3}" type="presParOf" srcId="{36F6EBAD-024D-49D7-AD9A-2B614F289D5A}" destId="{9A463E99-303B-4A4C-89D2-B2FD27760E72}" srcOrd="1" destOrd="0" presId="urn:microsoft.com/office/officeart/2008/layout/HexagonCluster"/>
    <dgm:cxn modelId="{26D500D9-9FF9-4B25-9B74-9CFE0EFAD92F}" type="presParOf" srcId="{9A463E99-303B-4A4C-89D2-B2FD27760E72}" destId="{47DCABD6-FD6E-4168-8906-E0CC1D17E54D}" srcOrd="0" destOrd="0" presId="urn:microsoft.com/office/officeart/2008/layout/HexagonCluster"/>
    <dgm:cxn modelId="{C7A32E61-FB00-4F17-9BF6-0755F3FF1899}" type="presParOf" srcId="{36F6EBAD-024D-49D7-AD9A-2B614F289D5A}" destId="{550A6585-8ACE-4C52-9E98-9F69F13C0688}" srcOrd="2" destOrd="0" presId="urn:microsoft.com/office/officeart/2008/layout/HexagonCluster"/>
    <dgm:cxn modelId="{24E400A8-A416-4BA3-964F-5DE21B1E6117}" type="presParOf" srcId="{550A6585-8ACE-4C52-9E98-9F69F13C0688}" destId="{789ED434-3E9F-4FD2-A508-294193E51F74}" srcOrd="0" destOrd="0" presId="urn:microsoft.com/office/officeart/2008/layout/HexagonCluster"/>
    <dgm:cxn modelId="{45A5B01D-D6AD-4CA1-89F7-C2C341FCECA6}" type="presParOf" srcId="{36F6EBAD-024D-49D7-AD9A-2B614F289D5A}" destId="{7E577712-9B3A-4D8D-BF5F-1C18DF27B5F1}" srcOrd="3" destOrd="0" presId="urn:microsoft.com/office/officeart/2008/layout/HexagonCluster"/>
    <dgm:cxn modelId="{FF7DA186-0E72-4536-8BE6-D66AC16E1B8F}" type="presParOf" srcId="{7E577712-9B3A-4D8D-BF5F-1C18DF27B5F1}" destId="{BA999189-611E-4BEA-BB7A-86F86C1B5BA1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9DD6A82-E325-43E5-8FF2-9D7E76B3600D}" type="doc">
      <dgm:prSet loTypeId="urn:microsoft.com/office/officeart/2009/3/layout/PlusandMinus" loCatId="relationship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F1AC1E6F-763B-45E1-A75F-DC055FB70F94}">
      <dgm:prSet phldrT="[Texto]" custT="1"/>
      <dgm:spPr/>
      <dgm:t>
        <a:bodyPr/>
        <a:lstStyle/>
        <a:p>
          <a:r>
            <a:rPr lang="es-ES" sz="2400" b="1" dirty="0" smtClean="0"/>
            <a:t>ALTOS EN:</a:t>
          </a:r>
          <a:endParaRPr lang="es-ES" sz="2400" b="1" dirty="0"/>
        </a:p>
      </dgm:t>
    </dgm:pt>
    <dgm:pt modelId="{1DBDBB74-035B-43FC-9654-762CFFA59E6F}" type="parTrans" cxnId="{F9464E24-71A7-427B-B23F-2C0383AD26F1}">
      <dgm:prSet/>
      <dgm:spPr/>
      <dgm:t>
        <a:bodyPr/>
        <a:lstStyle/>
        <a:p>
          <a:endParaRPr lang="es-ES" sz="2000"/>
        </a:p>
      </dgm:t>
    </dgm:pt>
    <dgm:pt modelId="{0BF34D93-179B-49B2-B0D6-6A88A759D915}" type="sibTrans" cxnId="{F9464E24-71A7-427B-B23F-2C0383AD26F1}">
      <dgm:prSet/>
      <dgm:spPr/>
      <dgm:t>
        <a:bodyPr/>
        <a:lstStyle/>
        <a:p>
          <a:endParaRPr lang="es-ES" sz="2000"/>
        </a:p>
      </dgm:t>
    </dgm:pt>
    <dgm:pt modelId="{353AB644-7F43-4254-B8BF-ADE80B42E843}">
      <dgm:prSet phldrT="[Texto]" custT="1"/>
      <dgm:spPr/>
      <dgm:t>
        <a:bodyPr/>
        <a:lstStyle/>
        <a:p>
          <a:r>
            <a:rPr lang="es-ES" sz="1800" b="0" dirty="0" smtClean="0"/>
            <a:t>Antioxidantes</a:t>
          </a:r>
          <a:endParaRPr lang="es-ES" sz="1800" b="0" dirty="0"/>
        </a:p>
      </dgm:t>
    </dgm:pt>
    <dgm:pt modelId="{71E4AF46-9AD0-4BA8-83EE-82DC4D1CEDB4}" type="parTrans" cxnId="{89684E12-4EE4-4E7A-B132-1AE7ADB9C47F}">
      <dgm:prSet/>
      <dgm:spPr/>
      <dgm:t>
        <a:bodyPr/>
        <a:lstStyle/>
        <a:p>
          <a:endParaRPr lang="es-ES" sz="2000"/>
        </a:p>
      </dgm:t>
    </dgm:pt>
    <dgm:pt modelId="{4227F77F-8007-4430-9127-2927B4412237}" type="sibTrans" cxnId="{89684E12-4EE4-4E7A-B132-1AE7ADB9C47F}">
      <dgm:prSet/>
      <dgm:spPr/>
      <dgm:t>
        <a:bodyPr/>
        <a:lstStyle/>
        <a:p>
          <a:endParaRPr lang="es-ES" sz="2000"/>
        </a:p>
      </dgm:t>
    </dgm:pt>
    <dgm:pt modelId="{7CE80420-7FB1-4766-927A-301887C3B428}">
      <dgm:prSet phldrT="[Texto]" custT="1"/>
      <dgm:spPr/>
      <dgm:t>
        <a:bodyPr/>
        <a:lstStyle/>
        <a:p>
          <a:pPr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dirty="0" smtClean="0"/>
            <a:t>BAJOS EN:</a:t>
          </a:r>
          <a:endParaRPr lang="es-ES" sz="2400" b="1" dirty="0"/>
        </a:p>
      </dgm:t>
    </dgm:pt>
    <dgm:pt modelId="{BC0ED0DD-B4C8-4E44-B987-476CFF4E8302}" type="parTrans" cxnId="{FB76FAD2-51CA-4F00-9E16-E246406D1054}">
      <dgm:prSet/>
      <dgm:spPr/>
      <dgm:t>
        <a:bodyPr/>
        <a:lstStyle/>
        <a:p>
          <a:endParaRPr lang="es-ES" sz="2000"/>
        </a:p>
      </dgm:t>
    </dgm:pt>
    <dgm:pt modelId="{C0F53E85-8402-4EB5-A924-1BB289C02760}" type="sibTrans" cxnId="{FB76FAD2-51CA-4F00-9E16-E246406D1054}">
      <dgm:prSet/>
      <dgm:spPr/>
      <dgm:t>
        <a:bodyPr/>
        <a:lstStyle/>
        <a:p>
          <a:endParaRPr lang="es-ES" sz="2000"/>
        </a:p>
      </dgm:t>
    </dgm:pt>
    <dgm:pt modelId="{2F3E0CC4-C04B-4A1E-A6B7-525B618930D5}">
      <dgm:prSet phldrT="[Text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800" b="0" dirty="0" smtClean="0"/>
            <a:t>Grasas (0.3)%</a:t>
          </a:r>
          <a:endParaRPr lang="es-ES" sz="1800" b="0" dirty="0"/>
        </a:p>
      </dgm:t>
    </dgm:pt>
    <dgm:pt modelId="{AC2146A3-DC0D-493E-99A3-546172961AC4}" type="parTrans" cxnId="{3A98C6BB-A84A-472A-B3F2-CCFB142AB4B0}">
      <dgm:prSet/>
      <dgm:spPr/>
      <dgm:t>
        <a:bodyPr/>
        <a:lstStyle/>
        <a:p>
          <a:endParaRPr lang="es-ES" sz="2000"/>
        </a:p>
      </dgm:t>
    </dgm:pt>
    <dgm:pt modelId="{DFE16B30-A6AA-4416-8BBA-13D5B86C9B91}" type="sibTrans" cxnId="{3A98C6BB-A84A-472A-B3F2-CCFB142AB4B0}">
      <dgm:prSet/>
      <dgm:spPr/>
      <dgm:t>
        <a:bodyPr/>
        <a:lstStyle/>
        <a:p>
          <a:endParaRPr lang="es-ES" sz="2000"/>
        </a:p>
      </dgm:t>
    </dgm:pt>
    <dgm:pt modelId="{6B8F8BB1-54B2-4BCF-94ED-F05CEEAF0A41}">
      <dgm:prSet phldrT="[Texto]" custT="1"/>
      <dgm:spPr/>
      <dgm:t>
        <a:bodyPr/>
        <a:lstStyle/>
        <a:p>
          <a:r>
            <a:rPr lang="es-ES" sz="1800" b="0" dirty="0" smtClean="0"/>
            <a:t>Fibra Soluble (B-D-</a:t>
          </a:r>
          <a:r>
            <a:rPr lang="es-ES" sz="1800" b="0" dirty="0" err="1" smtClean="0"/>
            <a:t>glucanos</a:t>
          </a:r>
          <a:r>
            <a:rPr lang="es-ES" sz="1800" b="0" dirty="0" smtClean="0"/>
            <a:t>) antitumorales</a:t>
          </a:r>
          <a:endParaRPr lang="es-ES" sz="1800" b="0" dirty="0"/>
        </a:p>
      </dgm:t>
    </dgm:pt>
    <dgm:pt modelId="{1B1CF5F6-29DA-49D0-9CAD-13F1395433B3}" type="parTrans" cxnId="{D3018430-3C7C-4E0B-ADBF-387052121D29}">
      <dgm:prSet/>
      <dgm:spPr/>
      <dgm:t>
        <a:bodyPr/>
        <a:lstStyle/>
        <a:p>
          <a:endParaRPr lang="es-ES" sz="2000"/>
        </a:p>
      </dgm:t>
    </dgm:pt>
    <dgm:pt modelId="{D4AF6022-AFAD-4043-A828-CA26696B03BB}" type="sibTrans" cxnId="{D3018430-3C7C-4E0B-ADBF-387052121D29}">
      <dgm:prSet/>
      <dgm:spPr/>
      <dgm:t>
        <a:bodyPr/>
        <a:lstStyle/>
        <a:p>
          <a:endParaRPr lang="es-ES" sz="2000"/>
        </a:p>
      </dgm:t>
    </dgm:pt>
    <dgm:pt modelId="{846205DA-3D89-4107-B094-9780141C746F}">
      <dgm:prSet phldrT="[Texto]" custT="1"/>
      <dgm:spPr/>
      <dgm:t>
        <a:bodyPr/>
        <a:lstStyle/>
        <a:p>
          <a:r>
            <a:rPr lang="es-ES" sz="1800" b="0" dirty="0" smtClean="0"/>
            <a:t>Vitaminas</a:t>
          </a:r>
          <a:endParaRPr lang="es-ES" sz="1800" b="0" dirty="0"/>
        </a:p>
      </dgm:t>
    </dgm:pt>
    <dgm:pt modelId="{2B92A151-201B-498B-B8B9-B851D50A75E9}" type="parTrans" cxnId="{574EA2DE-1FD7-4A71-8D6A-A9FB70D1C800}">
      <dgm:prSet/>
      <dgm:spPr/>
      <dgm:t>
        <a:bodyPr/>
        <a:lstStyle/>
        <a:p>
          <a:endParaRPr lang="es-ES" sz="2000"/>
        </a:p>
      </dgm:t>
    </dgm:pt>
    <dgm:pt modelId="{A8426A00-6D06-45F7-AD13-169ADE953094}" type="sibTrans" cxnId="{574EA2DE-1FD7-4A71-8D6A-A9FB70D1C800}">
      <dgm:prSet/>
      <dgm:spPr/>
      <dgm:t>
        <a:bodyPr/>
        <a:lstStyle/>
        <a:p>
          <a:endParaRPr lang="es-ES" sz="2000"/>
        </a:p>
      </dgm:t>
    </dgm:pt>
    <dgm:pt modelId="{15E5C653-F38B-4D55-94E9-9961F0F2DC4C}">
      <dgm:prSet phldrT="[Texto]" custT="1"/>
      <dgm:spPr/>
      <dgm:t>
        <a:bodyPr/>
        <a:lstStyle/>
        <a:p>
          <a:r>
            <a:rPr lang="es-ES" sz="1800" b="0" dirty="0" smtClean="0"/>
            <a:t>Minerales (</a:t>
          </a:r>
          <a:r>
            <a:rPr lang="es-ES" sz="1800" b="0" dirty="0" err="1" smtClean="0"/>
            <a:t>Se,K</a:t>
          </a:r>
          <a:r>
            <a:rPr lang="es-ES" sz="1800" b="0" dirty="0" smtClean="0"/>
            <a:t>, 70 ug,358 mg)</a:t>
          </a:r>
          <a:endParaRPr lang="es-ES" sz="1800" b="0" dirty="0"/>
        </a:p>
      </dgm:t>
    </dgm:pt>
    <dgm:pt modelId="{888CBB6E-06E1-4138-A570-ADF23FB089D0}" type="parTrans" cxnId="{F69C0FCF-21E3-460B-92A8-13DEE48362F9}">
      <dgm:prSet/>
      <dgm:spPr/>
      <dgm:t>
        <a:bodyPr/>
        <a:lstStyle/>
        <a:p>
          <a:endParaRPr lang="es-ES" sz="2000"/>
        </a:p>
      </dgm:t>
    </dgm:pt>
    <dgm:pt modelId="{C3E39D37-2C78-4A50-96C0-0A0CAE884817}" type="sibTrans" cxnId="{F69C0FCF-21E3-460B-92A8-13DEE48362F9}">
      <dgm:prSet/>
      <dgm:spPr/>
      <dgm:t>
        <a:bodyPr/>
        <a:lstStyle/>
        <a:p>
          <a:endParaRPr lang="es-ES" sz="2000"/>
        </a:p>
      </dgm:t>
    </dgm:pt>
    <dgm:pt modelId="{85E6CFDC-2D7E-451D-9B04-2807E37938B3}">
      <dgm:prSet phldrT="[Text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800" b="0" dirty="0" smtClean="0"/>
            <a:t>Carbohidratos</a:t>
          </a:r>
          <a:endParaRPr lang="es-ES" sz="1800" b="0" dirty="0"/>
        </a:p>
      </dgm:t>
    </dgm:pt>
    <dgm:pt modelId="{4FA03739-5EFC-4D81-AE4F-5CD6BB998FE1}" type="parTrans" cxnId="{B2F8AA4C-0035-4BBC-B2FE-815B17800061}">
      <dgm:prSet/>
      <dgm:spPr/>
      <dgm:t>
        <a:bodyPr/>
        <a:lstStyle/>
        <a:p>
          <a:endParaRPr lang="es-ES" sz="2000"/>
        </a:p>
      </dgm:t>
    </dgm:pt>
    <dgm:pt modelId="{B80B5A09-42C3-4987-BE21-9C98F304F389}" type="sibTrans" cxnId="{B2F8AA4C-0035-4BBC-B2FE-815B17800061}">
      <dgm:prSet/>
      <dgm:spPr/>
      <dgm:t>
        <a:bodyPr/>
        <a:lstStyle/>
        <a:p>
          <a:endParaRPr lang="es-ES" sz="2000"/>
        </a:p>
      </dgm:t>
    </dgm:pt>
    <dgm:pt modelId="{08E2F324-9A12-4253-BE8B-4F4ABA5A1F49}">
      <dgm:prSet phldrT="[Text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800" b="0" dirty="0" smtClean="0"/>
            <a:t>Sodio</a:t>
          </a:r>
          <a:endParaRPr lang="es-ES" sz="1800" b="0" dirty="0"/>
        </a:p>
      </dgm:t>
    </dgm:pt>
    <dgm:pt modelId="{8303AEF7-5C5C-4FFB-8841-04A7F472EA78}" type="parTrans" cxnId="{790F6405-BE02-4A62-9A8B-70414EA402E6}">
      <dgm:prSet/>
      <dgm:spPr/>
      <dgm:t>
        <a:bodyPr/>
        <a:lstStyle/>
        <a:p>
          <a:endParaRPr lang="es-ES" sz="2000"/>
        </a:p>
      </dgm:t>
    </dgm:pt>
    <dgm:pt modelId="{221E2E21-625F-4A86-A9D3-235A6B52202D}" type="sibTrans" cxnId="{790F6405-BE02-4A62-9A8B-70414EA402E6}">
      <dgm:prSet/>
      <dgm:spPr/>
      <dgm:t>
        <a:bodyPr/>
        <a:lstStyle/>
        <a:p>
          <a:endParaRPr lang="es-ES" sz="2000"/>
        </a:p>
      </dgm:t>
    </dgm:pt>
    <dgm:pt modelId="{6C870B65-2CAC-45AB-B880-2188EF334877}">
      <dgm:prSet phldrT="[Text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800" b="0" dirty="0" smtClean="0"/>
            <a:t>Colesterol</a:t>
          </a:r>
          <a:endParaRPr lang="es-ES" sz="1800" b="0" dirty="0"/>
        </a:p>
      </dgm:t>
    </dgm:pt>
    <dgm:pt modelId="{81F1C65A-84E8-4E1F-8C4E-2DBAC2FFE385}" type="parTrans" cxnId="{FB0E028A-050F-4A45-B34E-584E3A9A76DA}">
      <dgm:prSet/>
      <dgm:spPr/>
      <dgm:t>
        <a:bodyPr/>
        <a:lstStyle/>
        <a:p>
          <a:endParaRPr lang="es-ES" sz="2000"/>
        </a:p>
      </dgm:t>
    </dgm:pt>
    <dgm:pt modelId="{551F0B3C-EEC5-4CFA-ACF7-8E3F46688D23}" type="sibTrans" cxnId="{FB0E028A-050F-4A45-B34E-584E3A9A76DA}">
      <dgm:prSet/>
      <dgm:spPr/>
      <dgm:t>
        <a:bodyPr/>
        <a:lstStyle/>
        <a:p>
          <a:endParaRPr lang="es-ES" sz="2000"/>
        </a:p>
      </dgm:t>
    </dgm:pt>
    <dgm:pt modelId="{E3B21126-1C9D-4F75-8FAB-FEA9290A54E4}">
      <dgm:prSet phldrT="[Text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800" b="0" dirty="0" smtClean="0"/>
            <a:t>Calorías (26-35)Kcal</a:t>
          </a:r>
          <a:endParaRPr lang="es-ES" sz="1800" b="0" dirty="0"/>
        </a:p>
      </dgm:t>
    </dgm:pt>
    <dgm:pt modelId="{209866BC-143C-42BD-A887-EFDC7623D7E3}" type="parTrans" cxnId="{E673E553-38FE-4C30-B2CB-D0CFB2E3E567}">
      <dgm:prSet/>
      <dgm:spPr/>
      <dgm:t>
        <a:bodyPr/>
        <a:lstStyle/>
        <a:p>
          <a:endParaRPr lang="es-ES" sz="2000"/>
        </a:p>
      </dgm:t>
    </dgm:pt>
    <dgm:pt modelId="{D7189E14-7A32-4E50-828E-2385DC251CC7}" type="sibTrans" cxnId="{E673E553-38FE-4C30-B2CB-D0CFB2E3E567}">
      <dgm:prSet/>
      <dgm:spPr/>
      <dgm:t>
        <a:bodyPr/>
        <a:lstStyle/>
        <a:p>
          <a:endParaRPr lang="es-ES" sz="2000"/>
        </a:p>
      </dgm:t>
    </dgm:pt>
    <dgm:pt modelId="{5E8E197A-A5A9-44C8-8DCA-A63CD08B34C3}">
      <dgm:prSet phldrT="[Texto]" custT="1"/>
      <dgm:spPr/>
      <dgm:t>
        <a:bodyPr/>
        <a:lstStyle/>
        <a:p>
          <a:r>
            <a:rPr lang="es-ES" sz="1800" b="0" dirty="0" smtClean="0"/>
            <a:t>Proteínas (2-4) %</a:t>
          </a:r>
          <a:endParaRPr lang="es-ES" sz="1800" b="0" dirty="0"/>
        </a:p>
      </dgm:t>
    </dgm:pt>
    <dgm:pt modelId="{356C3CF1-C3EC-44FC-9020-4F4F11F5B11A}" type="parTrans" cxnId="{D0F9719A-048A-4EA0-8B48-D681F6683B15}">
      <dgm:prSet/>
      <dgm:spPr/>
      <dgm:t>
        <a:bodyPr/>
        <a:lstStyle/>
        <a:p>
          <a:endParaRPr lang="es-EC" sz="2000"/>
        </a:p>
      </dgm:t>
    </dgm:pt>
    <dgm:pt modelId="{42AAA6A8-1178-4AFC-854E-1200FE7A7A87}" type="sibTrans" cxnId="{D0F9719A-048A-4EA0-8B48-D681F6683B15}">
      <dgm:prSet/>
      <dgm:spPr/>
      <dgm:t>
        <a:bodyPr/>
        <a:lstStyle/>
        <a:p>
          <a:endParaRPr lang="es-EC" sz="2000"/>
        </a:p>
      </dgm:t>
    </dgm:pt>
    <dgm:pt modelId="{1F9DC43B-1A8A-43BC-8443-BA95780B9087}" type="pres">
      <dgm:prSet presAssocID="{29DD6A82-E325-43E5-8FF2-9D7E76B3600D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6A88CF3-52FA-4953-8A12-BA1F814C0653}" type="pres">
      <dgm:prSet presAssocID="{29DD6A82-E325-43E5-8FF2-9D7E76B3600D}" presName="Background" presStyleLbl="bgImgPlace1" presStyleIdx="0" presStyleCnt="1" custScaleY="129334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endParaRPr lang="es-EC"/>
        </a:p>
      </dgm:t>
    </dgm:pt>
    <dgm:pt modelId="{FC5D4226-3CEC-4507-B85F-28924B10B90F}" type="pres">
      <dgm:prSet presAssocID="{29DD6A82-E325-43E5-8FF2-9D7E76B3600D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C8EF725-675E-41D6-A1FF-069939F915A6}" type="pres">
      <dgm:prSet presAssocID="{29DD6A82-E325-43E5-8FF2-9D7E76B3600D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A30346B-E9E3-4310-A588-D68AA9B979FC}" type="pres">
      <dgm:prSet presAssocID="{29DD6A82-E325-43E5-8FF2-9D7E76B3600D}" presName="Plus" presStyleLbl="alignNode1" presStyleIdx="0" presStyleCnt="2"/>
      <dgm:spPr/>
      <dgm:t>
        <a:bodyPr/>
        <a:lstStyle/>
        <a:p>
          <a:endParaRPr lang="es-EC"/>
        </a:p>
      </dgm:t>
    </dgm:pt>
    <dgm:pt modelId="{75CB7735-CEA0-4F49-AFE2-E6D6798847A5}" type="pres">
      <dgm:prSet presAssocID="{29DD6A82-E325-43E5-8FF2-9D7E76B3600D}" presName="Minus" presStyleLbl="alignNode1" presStyleIdx="1" presStyleCnt="2"/>
      <dgm:spPr/>
      <dgm:t>
        <a:bodyPr/>
        <a:lstStyle/>
        <a:p>
          <a:endParaRPr lang="es-EC"/>
        </a:p>
      </dgm:t>
    </dgm:pt>
    <dgm:pt modelId="{0A1B270D-1A2F-4AD4-A108-96ECD2248161}" type="pres">
      <dgm:prSet presAssocID="{29DD6A82-E325-43E5-8FF2-9D7E76B3600D}" presName="Divider" presStyleLbl="parChTrans1D1" presStyleIdx="0" presStyleCnt="1"/>
      <dgm:spPr/>
      <dgm:t>
        <a:bodyPr/>
        <a:lstStyle/>
        <a:p>
          <a:endParaRPr lang="es-EC"/>
        </a:p>
      </dgm:t>
    </dgm:pt>
  </dgm:ptLst>
  <dgm:cxnLst>
    <dgm:cxn modelId="{91F6AA15-938D-41B1-BE5C-4393D8507D04}" type="presOf" srcId="{F1AC1E6F-763B-45E1-A75F-DC055FB70F94}" destId="{FC5D4226-3CEC-4507-B85F-28924B10B90F}" srcOrd="0" destOrd="0" presId="urn:microsoft.com/office/officeart/2009/3/layout/PlusandMinus"/>
    <dgm:cxn modelId="{DEEA9D57-6C85-4AC4-82A5-4A41D622B59E}" type="presOf" srcId="{7CE80420-7FB1-4766-927A-301887C3B428}" destId="{4C8EF725-675E-41D6-A1FF-069939F915A6}" srcOrd="0" destOrd="0" presId="urn:microsoft.com/office/officeart/2009/3/layout/PlusandMinus"/>
    <dgm:cxn modelId="{F69C0FCF-21E3-460B-92A8-13DEE48362F9}" srcId="{F1AC1E6F-763B-45E1-A75F-DC055FB70F94}" destId="{15E5C653-F38B-4D55-94E9-9961F0F2DC4C}" srcOrd="3" destOrd="0" parTransId="{888CBB6E-06E1-4138-A570-ADF23FB089D0}" sibTransId="{C3E39D37-2C78-4A50-96C0-0A0CAE884817}"/>
    <dgm:cxn modelId="{26F7C594-3632-45EF-BE89-840E22839E22}" type="presOf" srcId="{E3B21126-1C9D-4F75-8FAB-FEA9290A54E4}" destId="{4C8EF725-675E-41D6-A1FF-069939F915A6}" srcOrd="0" destOrd="3" presId="urn:microsoft.com/office/officeart/2009/3/layout/PlusandMinus"/>
    <dgm:cxn modelId="{FB0E028A-050F-4A45-B34E-584E3A9A76DA}" srcId="{7CE80420-7FB1-4766-927A-301887C3B428}" destId="{6C870B65-2CAC-45AB-B880-2188EF334877}" srcOrd="3" destOrd="0" parTransId="{81F1C65A-84E8-4E1F-8C4E-2DBAC2FFE385}" sibTransId="{551F0B3C-EEC5-4CFA-ACF7-8E3F46688D23}"/>
    <dgm:cxn modelId="{574EA2DE-1FD7-4A71-8D6A-A9FB70D1C800}" srcId="{F1AC1E6F-763B-45E1-A75F-DC055FB70F94}" destId="{846205DA-3D89-4107-B094-9780141C746F}" srcOrd="2" destOrd="0" parTransId="{2B92A151-201B-498B-B8B9-B851D50A75E9}" sibTransId="{A8426A00-6D06-45F7-AD13-169ADE953094}"/>
    <dgm:cxn modelId="{B2F8AA4C-0035-4BBC-B2FE-815B17800061}" srcId="{7CE80420-7FB1-4766-927A-301887C3B428}" destId="{85E6CFDC-2D7E-451D-9B04-2807E37938B3}" srcOrd="1" destOrd="0" parTransId="{4FA03739-5EFC-4D81-AE4F-5CD6BB998FE1}" sibTransId="{B80B5A09-42C3-4987-BE21-9C98F304F389}"/>
    <dgm:cxn modelId="{3B0BAA62-7B16-44F1-AC94-785AECE16045}" type="presOf" srcId="{6C870B65-2CAC-45AB-B880-2188EF334877}" destId="{4C8EF725-675E-41D6-A1FF-069939F915A6}" srcOrd="0" destOrd="4" presId="urn:microsoft.com/office/officeart/2009/3/layout/PlusandMinus"/>
    <dgm:cxn modelId="{D0F9719A-048A-4EA0-8B48-D681F6683B15}" srcId="{F1AC1E6F-763B-45E1-A75F-DC055FB70F94}" destId="{5E8E197A-A5A9-44C8-8DCA-A63CD08B34C3}" srcOrd="4" destOrd="0" parTransId="{356C3CF1-C3EC-44FC-9020-4F4F11F5B11A}" sibTransId="{42AAA6A8-1178-4AFC-854E-1200FE7A7A87}"/>
    <dgm:cxn modelId="{6BA3A462-9818-49F4-BF2F-B4664AB5DF11}" type="presOf" srcId="{353AB644-7F43-4254-B8BF-ADE80B42E843}" destId="{FC5D4226-3CEC-4507-B85F-28924B10B90F}" srcOrd="0" destOrd="1" presId="urn:microsoft.com/office/officeart/2009/3/layout/PlusandMinus"/>
    <dgm:cxn modelId="{EA2B1B64-0A4F-45F3-83A0-874D8FB4F489}" type="presOf" srcId="{6B8F8BB1-54B2-4BCF-94ED-F05CEEAF0A41}" destId="{FC5D4226-3CEC-4507-B85F-28924B10B90F}" srcOrd="0" destOrd="2" presId="urn:microsoft.com/office/officeart/2009/3/layout/PlusandMinus"/>
    <dgm:cxn modelId="{FB76FAD2-51CA-4F00-9E16-E246406D1054}" srcId="{29DD6A82-E325-43E5-8FF2-9D7E76B3600D}" destId="{7CE80420-7FB1-4766-927A-301887C3B428}" srcOrd="1" destOrd="0" parTransId="{BC0ED0DD-B4C8-4E44-B987-476CFF4E8302}" sibTransId="{C0F53E85-8402-4EB5-A924-1BB289C02760}"/>
    <dgm:cxn modelId="{3A98C6BB-A84A-472A-B3F2-CCFB142AB4B0}" srcId="{7CE80420-7FB1-4766-927A-301887C3B428}" destId="{2F3E0CC4-C04B-4A1E-A6B7-525B618930D5}" srcOrd="0" destOrd="0" parTransId="{AC2146A3-DC0D-493E-99A3-546172961AC4}" sibTransId="{DFE16B30-A6AA-4416-8BBA-13D5B86C9B91}"/>
    <dgm:cxn modelId="{8306B66D-B320-4E62-BC11-B4F188CA6F26}" type="presOf" srcId="{5E8E197A-A5A9-44C8-8DCA-A63CD08B34C3}" destId="{FC5D4226-3CEC-4507-B85F-28924B10B90F}" srcOrd="0" destOrd="5" presId="urn:microsoft.com/office/officeart/2009/3/layout/PlusandMinus"/>
    <dgm:cxn modelId="{F9464E24-71A7-427B-B23F-2C0383AD26F1}" srcId="{29DD6A82-E325-43E5-8FF2-9D7E76B3600D}" destId="{F1AC1E6F-763B-45E1-A75F-DC055FB70F94}" srcOrd="0" destOrd="0" parTransId="{1DBDBB74-035B-43FC-9654-762CFFA59E6F}" sibTransId="{0BF34D93-179B-49B2-B0D6-6A88A759D915}"/>
    <dgm:cxn modelId="{3871FEE4-A76C-4ABB-92D1-B569FE986C22}" type="presOf" srcId="{15E5C653-F38B-4D55-94E9-9961F0F2DC4C}" destId="{FC5D4226-3CEC-4507-B85F-28924B10B90F}" srcOrd="0" destOrd="4" presId="urn:microsoft.com/office/officeart/2009/3/layout/PlusandMinus"/>
    <dgm:cxn modelId="{89684E12-4EE4-4E7A-B132-1AE7ADB9C47F}" srcId="{F1AC1E6F-763B-45E1-A75F-DC055FB70F94}" destId="{353AB644-7F43-4254-B8BF-ADE80B42E843}" srcOrd="0" destOrd="0" parTransId="{71E4AF46-9AD0-4BA8-83EE-82DC4D1CEDB4}" sibTransId="{4227F77F-8007-4430-9127-2927B4412237}"/>
    <dgm:cxn modelId="{790F6405-BE02-4A62-9A8B-70414EA402E6}" srcId="{7CE80420-7FB1-4766-927A-301887C3B428}" destId="{08E2F324-9A12-4253-BE8B-4F4ABA5A1F49}" srcOrd="4" destOrd="0" parTransId="{8303AEF7-5C5C-4FFB-8841-04A7F472EA78}" sibTransId="{221E2E21-625F-4A86-A9D3-235A6B52202D}"/>
    <dgm:cxn modelId="{EAE363AD-6D81-4C3E-8941-8CBDC07CACDE}" type="presOf" srcId="{2F3E0CC4-C04B-4A1E-A6B7-525B618930D5}" destId="{4C8EF725-675E-41D6-A1FF-069939F915A6}" srcOrd="0" destOrd="1" presId="urn:microsoft.com/office/officeart/2009/3/layout/PlusandMinus"/>
    <dgm:cxn modelId="{D3018430-3C7C-4E0B-ADBF-387052121D29}" srcId="{F1AC1E6F-763B-45E1-A75F-DC055FB70F94}" destId="{6B8F8BB1-54B2-4BCF-94ED-F05CEEAF0A41}" srcOrd="1" destOrd="0" parTransId="{1B1CF5F6-29DA-49D0-9CAD-13F1395433B3}" sibTransId="{D4AF6022-AFAD-4043-A828-CA26696B03BB}"/>
    <dgm:cxn modelId="{E231A08D-0590-43DA-B82A-2DEC1CD76410}" type="presOf" srcId="{29DD6A82-E325-43E5-8FF2-9D7E76B3600D}" destId="{1F9DC43B-1A8A-43BC-8443-BA95780B9087}" srcOrd="0" destOrd="0" presId="urn:microsoft.com/office/officeart/2009/3/layout/PlusandMinus"/>
    <dgm:cxn modelId="{250D621B-A5C0-403E-9226-377A356CB82A}" type="presOf" srcId="{85E6CFDC-2D7E-451D-9B04-2807E37938B3}" destId="{4C8EF725-675E-41D6-A1FF-069939F915A6}" srcOrd="0" destOrd="2" presId="urn:microsoft.com/office/officeart/2009/3/layout/PlusandMinus"/>
    <dgm:cxn modelId="{E673E553-38FE-4C30-B2CB-D0CFB2E3E567}" srcId="{7CE80420-7FB1-4766-927A-301887C3B428}" destId="{E3B21126-1C9D-4F75-8FAB-FEA9290A54E4}" srcOrd="2" destOrd="0" parTransId="{209866BC-143C-42BD-A887-EFDC7623D7E3}" sibTransId="{D7189E14-7A32-4E50-828E-2385DC251CC7}"/>
    <dgm:cxn modelId="{69EF4C29-ABA9-4E32-9383-A6043E1C3093}" type="presOf" srcId="{08E2F324-9A12-4253-BE8B-4F4ABA5A1F49}" destId="{4C8EF725-675E-41D6-A1FF-069939F915A6}" srcOrd="0" destOrd="5" presId="urn:microsoft.com/office/officeart/2009/3/layout/PlusandMinus"/>
    <dgm:cxn modelId="{86DA79B9-70E2-42F9-AAD8-3657E4FEB21B}" type="presOf" srcId="{846205DA-3D89-4107-B094-9780141C746F}" destId="{FC5D4226-3CEC-4507-B85F-28924B10B90F}" srcOrd="0" destOrd="3" presId="urn:microsoft.com/office/officeart/2009/3/layout/PlusandMinus"/>
    <dgm:cxn modelId="{1549E3FB-0AC4-40A7-AA01-B250BCC80413}" type="presParOf" srcId="{1F9DC43B-1A8A-43BC-8443-BA95780B9087}" destId="{A6A88CF3-52FA-4953-8A12-BA1F814C0653}" srcOrd="0" destOrd="0" presId="urn:microsoft.com/office/officeart/2009/3/layout/PlusandMinus"/>
    <dgm:cxn modelId="{92DA4751-7AE2-4EF9-9411-6948AE896F7B}" type="presParOf" srcId="{1F9DC43B-1A8A-43BC-8443-BA95780B9087}" destId="{FC5D4226-3CEC-4507-B85F-28924B10B90F}" srcOrd="1" destOrd="0" presId="urn:microsoft.com/office/officeart/2009/3/layout/PlusandMinus"/>
    <dgm:cxn modelId="{F94195C5-3BBA-4C96-B7F8-70295DB039B1}" type="presParOf" srcId="{1F9DC43B-1A8A-43BC-8443-BA95780B9087}" destId="{4C8EF725-675E-41D6-A1FF-069939F915A6}" srcOrd="2" destOrd="0" presId="urn:microsoft.com/office/officeart/2009/3/layout/PlusandMinus"/>
    <dgm:cxn modelId="{3C0ED67F-2E7E-423B-BFD4-490C716112E3}" type="presParOf" srcId="{1F9DC43B-1A8A-43BC-8443-BA95780B9087}" destId="{AA30346B-E9E3-4310-A588-D68AA9B979FC}" srcOrd="3" destOrd="0" presId="urn:microsoft.com/office/officeart/2009/3/layout/PlusandMinus"/>
    <dgm:cxn modelId="{B0A06079-9AD8-4E0C-9AFE-498D27011C85}" type="presParOf" srcId="{1F9DC43B-1A8A-43BC-8443-BA95780B9087}" destId="{75CB7735-CEA0-4F49-AFE2-E6D6798847A5}" srcOrd="4" destOrd="0" presId="urn:microsoft.com/office/officeart/2009/3/layout/PlusandMinus"/>
    <dgm:cxn modelId="{DD6519E5-4671-4064-8CB9-98DF023E2CF4}" type="presParOf" srcId="{1F9DC43B-1A8A-43BC-8443-BA95780B9087}" destId="{0A1B270D-1A2F-4AD4-A108-96ECD2248161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3049947-9C81-4533-9679-391DBF836865}" type="doc">
      <dgm:prSet loTypeId="urn:microsoft.com/office/officeart/2005/8/layout/hProcess9" loCatId="process" qsTypeId="urn:microsoft.com/office/officeart/2005/8/quickstyle/simple2" qsCatId="simple" csTypeId="urn:microsoft.com/office/officeart/2005/8/colors/accent2_1" csCatId="accent2" phldr="1"/>
      <dgm:spPr/>
    </dgm:pt>
    <dgm:pt modelId="{18D87312-F1EA-48C8-935A-65FD3D548F84}">
      <dgm:prSet phldrT="[Texto]" custT="1"/>
      <dgm:spPr/>
      <dgm:t>
        <a:bodyPr anchor="b"/>
        <a:lstStyle/>
        <a:p>
          <a:pPr>
            <a:lnSpc>
              <a:spcPct val="0"/>
            </a:lnSpc>
          </a:pPr>
          <a:r>
            <a:rPr lang="es-ES" sz="1800" b="1" dirty="0" smtClean="0"/>
            <a:t>Tiamina B-1 (0.1 mg)</a:t>
          </a:r>
        </a:p>
        <a:p>
          <a:pPr>
            <a:lnSpc>
              <a:spcPct val="90000"/>
            </a:lnSpc>
          </a:pPr>
          <a:r>
            <a:rPr lang="es-ES" sz="1800" b="1" dirty="0" err="1" smtClean="0"/>
            <a:t>Riboflavina</a:t>
          </a:r>
          <a:r>
            <a:rPr lang="es-ES" sz="1800" b="1" dirty="0" smtClean="0"/>
            <a:t> B-2 (0.47 mg) </a:t>
          </a:r>
        </a:p>
        <a:p>
          <a:pPr>
            <a:lnSpc>
              <a:spcPct val="90000"/>
            </a:lnSpc>
          </a:pPr>
          <a:r>
            <a:rPr lang="es-ES" sz="1800" b="1" dirty="0" smtClean="0"/>
            <a:t>Niacina B-3 (5.50 mg)</a:t>
          </a:r>
        </a:p>
        <a:p>
          <a:pPr>
            <a:lnSpc>
              <a:spcPct val="90000"/>
            </a:lnSpc>
          </a:pPr>
          <a:r>
            <a:rPr lang="es-ES" sz="1800" b="1" dirty="0" smtClean="0"/>
            <a:t>Ácido </a:t>
          </a:r>
          <a:r>
            <a:rPr lang="es-ES" sz="1800" b="1" dirty="0" err="1" smtClean="0"/>
            <a:t>pantoténico</a:t>
          </a:r>
          <a:r>
            <a:rPr lang="es-ES" sz="1800" b="1" dirty="0" smtClean="0"/>
            <a:t> B-5 (2.25 mg)</a:t>
          </a:r>
        </a:p>
        <a:p>
          <a:pPr>
            <a:lnSpc>
              <a:spcPct val="90000"/>
            </a:lnSpc>
          </a:pPr>
          <a:r>
            <a:rPr lang="es-ES" sz="1800" b="1" dirty="0" smtClean="0"/>
            <a:t>Vitamina D (1.88 </a:t>
          </a:r>
          <a:r>
            <a:rPr lang="es-ES" sz="1800" b="1" dirty="0" err="1" smtClean="0"/>
            <a:t>ug</a:t>
          </a:r>
          <a:r>
            <a:rPr lang="es-ES" sz="1800" b="1" dirty="0" smtClean="0"/>
            <a:t>)</a:t>
          </a:r>
          <a:endParaRPr lang="es-EC" sz="1800" b="1" dirty="0"/>
        </a:p>
      </dgm:t>
    </dgm:pt>
    <dgm:pt modelId="{3390990D-ADC8-43A3-870A-EF45EBC736BE}" type="parTrans" cxnId="{60C027FF-FF60-448B-BFB6-9C79741EEADB}">
      <dgm:prSet/>
      <dgm:spPr/>
      <dgm:t>
        <a:bodyPr/>
        <a:lstStyle/>
        <a:p>
          <a:endParaRPr lang="es-EC"/>
        </a:p>
      </dgm:t>
    </dgm:pt>
    <dgm:pt modelId="{A0CB9306-E68D-48CF-9CD7-154ADB099212}" type="sibTrans" cxnId="{60C027FF-FF60-448B-BFB6-9C79741EEADB}">
      <dgm:prSet/>
      <dgm:spPr/>
      <dgm:t>
        <a:bodyPr/>
        <a:lstStyle/>
        <a:p>
          <a:endParaRPr lang="es-EC"/>
        </a:p>
      </dgm:t>
    </dgm:pt>
    <dgm:pt modelId="{4E9C45F3-589C-402E-967E-1C8BD33B1017}">
      <dgm:prSet phldrT="[Texto]"/>
      <dgm:spPr/>
      <dgm:t>
        <a:bodyPr/>
        <a:lstStyle/>
        <a:p>
          <a:r>
            <a:rPr lang="es-EC" b="1" dirty="0" smtClean="0"/>
            <a:t>UMAMI</a:t>
          </a:r>
        </a:p>
        <a:p>
          <a:r>
            <a:rPr lang="es-EC" b="1" dirty="0" smtClean="0"/>
            <a:t>VERSÁTILIDAD</a:t>
          </a:r>
          <a:endParaRPr lang="es-EC" b="1" dirty="0"/>
        </a:p>
      </dgm:t>
    </dgm:pt>
    <dgm:pt modelId="{9922B655-F8E2-44EF-8C85-107B27ECDCC6}" type="parTrans" cxnId="{CCD1BAA1-7AE7-48BC-AB77-84FABDAAAAD4}">
      <dgm:prSet/>
      <dgm:spPr/>
      <dgm:t>
        <a:bodyPr/>
        <a:lstStyle/>
        <a:p>
          <a:endParaRPr lang="es-EC"/>
        </a:p>
      </dgm:t>
    </dgm:pt>
    <dgm:pt modelId="{0F4677B8-A41D-4CC9-A280-814FA8B13543}" type="sibTrans" cxnId="{CCD1BAA1-7AE7-48BC-AB77-84FABDAAAAD4}">
      <dgm:prSet/>
      <dgm:spPr/>
      <dgm:t>
        <a:bodyPr/>
        <a:lstStyle/>
        <a:p>
          <a:endParaRPr lang="es-EC"/>
        </a:p>
      </dgm:t>
    </dgm:pt>
    <dgm:pt modelId="{6ACD0BDE-A225-432E-A491-323CD486DCBC}">
      <dgm:prSet phldrT="[Texto]"/>
      <dgm:spPr/>
      <dgm:t>
        <a:bodyPr/>
        <a:lstStyle/>
        <a:p>
          <a:r>
            <a:rPr lang="es-EC" b="1" dirty="0" smtClean="0"/>
            <a:t>ERGOTEONEINA</a:t>
          </a:r>
        </a:p>
        <a:p>
          <a:r>
            <a:rPr lang="es-EC" b="1" dirty="0" err="1" smtClean="0"/>
            <a:t>Selenoproteinas</a:t>
          </a:r>
          <a:endParaRPr lang="es-EC" b="1" dirty="0"/>
        </a:p>
      </dgm:t>
    </dgm:pt>
    <dgm:pt modelId="{6459DA57-ECEB-4799-948F-7FFCB36C78FF}" type="parTrans" cxnId="{1E8E0F38-B4B3-41B0-BCAB-52B810F2F94B}">
      <dgm:prSet/>
      <dgm:spPr/>
      <dgm:t>
        <a:bodyPr/>
        <a:lstStyle/>
        <a:p>
          <a:endParaRPr lang="es-EC"/>
        </a:p>
      </dgm:t>
    </dgm:pt>
    <dgm:pt modelId="{46C4DB47-B46E-4C98-8219-4DAB97A4DDE4}" type="sibTrans" cxnId="{1E8E0F38-B4B3-41B0-BCAB-52B810F2F94B}">
      <dgm:prSet/>
      <dgm:spPr/>
      <dgm:t>
        <a:bodyPr/>
        <a:lstStyle/>
        <a:p>
          <a:endParaRPr lang="es-EC"/>
        </a:p>
      </dgm:t>
    </dgm:pt>
    <dgm:pt modelId="{188E1906-9BE0-45CF-BD90-280A94AD477A}" type="pres">
      <dgm:prSet presAssocID="{23049947-9C81-4533-9679-391DBF836865}" presName="CompostProcess" presStyleCnt="0">
        <dgm:presLayoutVars>
          <dgm:dir/>
          <dgm:resizeHandles val="exact"/>
        </dgm:presLayoutVars>
      </dgm:prSet>
      <dgm:spPr/>
    </dgm:pt>
    <dgm:pt modelId="{25E2B374-C47A-49F7-9AB9-DA4ACD27325F}" type="pres">
      <dgm:prSet presAssocID="{23049947-9C81-4533-9679-391DBF836865}" presName="arrow" presStyleLbl="bgShp" presStyleIdx="0" presStyleCnt="1" custScaleX="117647"/>
      <dgm:spPr/>
    </dgm:pt>
    <dgm:pt modelId="{C5E79FD3-68E1-41CC-BCAD-D9689D7E7C9C}" type="pres">
      <dgm:prSet presAssocID="{23049947-9C81-4533-9679-391DBF836865}" presName="linearProcess" presStyleCnt="0"/>
      <dgm:spPr/>
    </dgm:pt>
    <dgm:pt modelId="{E5F1AD96-161B-4048-A42F-C63192CB0FA1}" type="pres">
      <dgm:prSet presAssocID="{18D87312-F1EA-48C8-935A-65FD3D548F84}" presName="textNode" presStyleLbl="node1" presStyleIdx="0" presStyleCnt="3" custScaleY="15542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1F1CCD1-CC2B-4A54-845D-32909A9FC898}" type="pres">
      <dgm:prSet presAssocID="{A0CB9306-E68D-48CF-9CD7-154ADB099212}" presName="sibTrans" presStyleCnt="0"/>
      <dgm:spPr/>
    </dgm:pt>
    <dgm:pt modelId="{151C27B4-4DFE-44AA-B239-0E71B14903BD}" type="pres">
      <dgm:prSet presAssocID="{4E9C45F3-589C-402E-967E-1C8BD33B1017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ECE8FFF-EFC2-4C20-B902-8BAB68A5CAA7}" type="pres">
      <dgm:prSet presAssocID="{0F4677B8-A41D-4CC9-A280-814FA8B13543}" presName="sibTrans" presStyleCnt="0"/>
      <dgm:spPr/>
    </dgm:pt>
    <dgm:pt modelId="{BFB0ACA7-8D10-4657-9D3B-69B1591E0835}" type="pres">
      <dgm:prSet presAssocID="{6ACD0BDE-A225-432E-A491-323CD486DCBC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FCA1B39-289B-4BE0-B5FF-11264265EFEC}" type="presOf" srcId="{23049947-9C81-4533-9679-391DBF836865}" destId="{188E1906-9BE0-45CF-BD90-280A94AD477A}" srcOrd="0" destOrd="0" presId="urn:microsoft.com/office/officeart/2005/8/layout/hProcess9"/>
    <dgm:cxn modelId="{FBDE4759-7D07-4D90-985B-59F18CF9E5F8}" type="presOf" srcId="{18D87312-F1EA-48C8-935A-65FD3D548F84}" destId="{E5F1AD96-161B-4048-A42F-C63192CB0FA1}" srcOrd="0" destOrd="0" presId="urn:microsoft.com/office/officeart/2005/8/layout/hProcess9"/>
    <dgm:cxn modelId="{CCD1BAA1-7AE7-48BC-AB77-84FABDAAAAD4}" srcId="{23049947-9C81-4533-9679-391DBF836865}" destId="{4E9C45F3-589C-402E-967E-1C8BD33B1017}" srcOrd="1" destOrd="0" parTransId="{9922B655-F8E2-44EF-8C85-107B27ECDCC6}" sibTransId="{0F4677B8-A41D-4CC9-A280-814FA8B13543}"/>
    <dgm:cxn modelId="{1E8E0F38-B4B3-41B0-BCAB-52B810F2F94B}" srcId="{23049947-9C81-4533-9679-391DBF836865}" destId="{6ACD0BDE-A225-432E-A491-323CD486DCBC}" srcOrd="2" destOrd="0" parTransId="{6459DA57-ECEB-4799-948F-7FFCB36C78FF}" sibTransId="{46C4DB47-B46E-4C98-8219-4DAB97A4DDE4}"/>
    <dgm:cxn modelId="{60C027FF-FF60-448B-BFB6-9C79741EEADB}" srcId="{23049947-9C81-4533-9679-391DBF836865}" destId="{18D87312-F1EA-48C8-935A-65FD3D548F84}" srcOrd="0" destOrd="0" parTransId="{3390990D-ADC8-43A3-870A-EF45EBC736BE}" sibTransId="{A0CB9306-E68D-48CF-9CD7-154ADB099212}"/>
    <dgm:cxn modelId="{32821D25-F636-42CE-B0AA-5ACBFF0E484B}" type="presOf" srcId="{6ACD0BDE-A225-432E-A491-323CD486DCBC}" destId="{BFB0ACA7-8D10-4657-9D3B-69B1591E0835}" srcOrd="0" destOrd="0" presId="urn:microsoft.com/office/officeart/2005/8/layout/hProcess9"/>
    <dgm:cxn modelId="{E7D58FDF-51F4-407C-8522-F784254780B5}" type="presOf" srcId="{4E9C45F3-589C-402E-967E-1C8BD33B1017}" destId="{151C27B4-4DFE-44AA-B239-0E71B14903BD}" srcOrd="0" destOrd="0" presId="urn:microsoft.com/office/officeart/2005/8/layout/hProcess9"/>
    <dgm:cxn modelId="{4ADF2FBD-4EF4-41C2-8920-3CE2E6106C74}" type="presParOf" srcId="{188E1906-9BE0-45CF-BD90-280A94AD477A}" destId="{25E2B374-C47A-49F7-9AB9-DA4ACD27325F}" srcOrd="0" destOrd="0" presId="urn:microsoft.com/office/officeart/2005/8/layout/hProcess9"/>
    <dgm:cxn modelId="{9BC1EBD7-A043-442B-A79E-799AA5752D58}" type="presParOf" srcId="{188E1906-9BE0-45CF-BD90-280A94AD477A}" destId="{C5E79FD3-68E1-41CC-BCAD-D9689D7E7C9C}" srcOrd="1" destOrd="0" presId="urn:microsoft.com/office/officeart/2005/8/layout/hProcess9"/>
    <dgm:cxn modelId="{77EDC1F8-4DAB-4FEB-B722-1CA35B1FF089}" type="presParOf" srcId="{C5E79FD3-68E1-41CC-BCAD-D9689D7E7C9C}" destId="{E5F1AD96-161B-4048-A42F-C63192CB0FA1}" srcOrd="0" destOrd="0" presId="urn:microsoft.com/office/officeart/2005/8/layout/hProcess9"/>
    <dgm:cxn modelId="{A2288DB3-CABF-4917-A8B0-1DEFB7E12A21}" type="presParOf" srcId="{C5E79FD3-68E1-41CC-BCAD-D9689D7E7C9C}" destId="{01F1CCD1-CC2B-4A54-845D-32909A9FC898}" srcOrd="1" destOrd="0" presId="urn:microsoft.com/office/officeart/2005/8/layout/hProcess9"/>
    <dgm:cxn modelId="{D41352BD-BD2A-4533-9146-39C30C5D2C1F}" type="presParOf" srcId="{C5E79FD3-68E1-41CC-BCAD-D9689D7E7C9C}" destId="{151C27B4-4DFE-44AA-B239-0E71B14903BD}" srcOrd="2" destOrd="0" presId="urn:microsoft.com/office/officeart/2005/8/layout/hProcess9"/>
    <dgm:cxn modelId="{ADE443B4-023B-455B-96EB-4E2AB338D575}" type="presParOf" srcId="{C5E79FD3-68E1-41CC-BCAD-D9689D7E7C9C}" destId="{9ECE8FFF-EFC2-4C20-B902-8BAB68A5CAA7}" srcOrd="3" destOrd="0" presId="urn:microsoft.com/office/officeart/2005/8/layout/hProcess9"/>
    <dgm:cxn modelId="{A0AA2A91-C368-4C18-810D-8551B59A7B67}" type="presParOf" srcId="{C5E79FD3-68E1-41CC-BCAD-D9689D7E7C9C}" destId="{BFB0ACA7-8D10-4657-9D3B-69B1591E0835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673D72F-49AA-4CBE-A515-13408D29D230}" type="doc">
      <dgm:prSet loTypeId="urn:microsoft.com/office/officeart/2005/8/layout/radial2" loCatId="relationship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EC"/>
        </a:p>
      </dgm:t>
    </dgm:pt>
    <dgm:pt modelId="{03879247-15F8-4E3E-9D43-5BA954CF634E}">
      <dgm:prSet phldrT="[Texto]"/>
      <dgm:spPr/>
      <dgm:t>
        <a:bodyPr/>
        <a:lstStyle/>
        <a:p>
          <a:r>
            <a:rPr lang="es-EC" dirty="0" smtClean="0"/>
            <a:t>FIBRA SOLUBLE</a:t>
          </a:r>
          <a:endParaRPr lang="es-EC" dirty="0"/>
        </a:p>
      </dgm:t>
    </dgm:pt>
    <dgm:pt modelId="{BB7E391B-11D8-4D01-AB64-5CE56D8AFB48}" type="parTrans" cxnId="{6AA567CF-4886-4842-B298-5B2DDF6DC6F8}">
      <dgm:prSet/>
      <dgm:spPr/>
      <dgm:t>
        <a:bodyPr/>
        <a:lstStyle/>
        <a:p>
          <a:endParaRPr lang="es-EC"/>
        </a:p>
      </dgm:t>
    </dgm:pt>
    <dgm:pt modelId="{6308B26A-AA7B-46A1-98E5-1CAA1D4B8AE7}" type="sibTrans" cxnId="{6AA567CF-4886-4842-B298-5B2DDF6DC6F8}">
      <dgm:prSet/>
      <dgm:spPr/>
      <dgm:t>
        <a:bodyPr/>
        <a:lstStyle/>
        <a:p>
          <a:endParaRPr lang="es-EC"/>
        </a:p>
      </dgm:t>
    </dgm:pt>
    <dgm:pt modelId="{7EE6A489-49BD-41ED-ACD5-8E1F65AED457}">
      <dgm:prSet phldrT="[Texto]"/>
      <dgm:spPr/>
      <dgm:t>
        <a:bodyPr/>
        <a:lstStyle/>
        <a:p>
          <a:r>
            <a:rPr lang="es-EC" dirty="0" smtClean="0"/>
            <a:t>BETAGLUCANO     ( 4 - 5.5)%</a:t>
          </a:r>
          <a:endParaRPr lang="es-EC" dirty="0"/>
        </a:p>
      </dgm:t>
    </dgm:pt>
    <dgm:pt modelId="{5AE6D22E-D69F-4071-A094-8E6B533FD462}" type="parTrans" cxnId="{36033786-96C2-4FD5-B32D-02AECD02D7B6}">
      <dgm:prSet/>
      <dgm:spPr/>
      <dgm:t>
        <a:bodyPr/>
        <a:lstStyle/>
        <a:p>
          <a:endParaRPr lang="es-EC"/>
        </a:p>
      </dgm:t>
    </dgm:pt>
    <dgm:pt modelId="{CBEBF552-EAE5-49DD-8D1B-51D1A732324A}" type="sibTrans" cxnId="{36033786-96C2-4FD5-B32D-02AECD02D7B6}">
      <dgm:prSet/>
      <dgm:spPr/>
      <dgm:t>
        <a:bodyPr/>
        <a:lstStyle/>
        <a:p>
          <a:endParaRPr lang="es-EC"/>
        </a:p>
      </dgm:t>
    </dgm:pt>
    <dgm:pt modelId="{57AE9499-756A-4311-B7E7-B1F941D1C962}">
      <dgm:prSet phldrT="[Texto]"/>
      <dgm:spPr/>
      <dgm:t>
        <a:bodyPr/>
        <a:lstStyle/>
        <a:p>
          <a:r>
            <a:rPr lang="es-EC" dirty="0" smtClean="0"/>
            <a:t>PROCESAMIENTO CALOR</a:t>
          </a:r>
          <a:endParaRPr lang="es-EC" dirty="0"/>
        </a:p>
      </dgm:t>
    </dgm:pt>
    <dgm:pt modelId="{9B05E711-206D-4A1C-8982-7C4CFAAB508C}" type="parTrans" cxnId="{DD7B5796-5395-4751-8311-9CE65131481D}">
      <dgm:prSet/>
      <dgm:spPr/>
      <dgm:t>
        <a:bodyPr/>
        <a:lstStyle/>
        <a:p>
          <a:endParaRPr lang="es-EC"/>
        </a:p>
      </dgm:t>
    </dgm:pt>
    <dgm:pt modelId="{3E80C036-A1FC-4B7B-9006-E258AC24D2BC}" type="sibTrans" cxnId="{DD7B5796-5395-4751-8311-9CE65131481D}">
      <dgm:prSet/>
      <dgm:spPr/>
      <dgm:t>
        <a:bodyPr/>
        <a:lstStyle/>
        <a:p>
          <a:endParaRPr lang="es-EC"/>
        </a:p>
      </dgm:t>
    </dgm:pt>
    <dgm:pt modelId="{54EDC0A1-D332-4D42-A9FD-E888FF0B259A}" type="pres">
      <dgm:prSet presAssocID="{2673D72F-49AA-4CBE-A515-13408D29D230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EB55822-4CF7-4EDD-A76E-98F6F842F38A}" type="pres">
      <dgm:prSet presAssocID="{2673D72F-49AA-4CBE-A515-13408D29D230}" presName="cycle" presStyleCnt="0"/>
      <dgm:spPr/>
      <dgm:t>
        <a:bodyPr/>
        <a:lstStyle/>
        <a:p>
          <a:endParaRPr lang="es-EC"/>
        </a:p>
      </dgm:t>
    </dgm:pt>
    <dgm:pt modelId="{9E6D0C8B-023F-4EBA-97E3-9F0EC93352FF}" type="pres">
      <dgm:prSet presAssocID="{2673D72F-49AA-4CBE-A515-13408D29D230}" presName="centerShape" presStyleCnt="0"/>
      <dgm:spPr/>
      <dgm:t>
        <a:bodyPr/>
        <a:lstStyle/>
        <a:p>
          <a:endParaRPr lang="es-EC"/>
        </a:p>
      </dgm:t>
    </dgm:pt>
    <dgm:pt modelId="{BAF4F860-EFDE-4FC9-8A5B-CCA06A93131D}" type="pres">
      <dgm:prSet presAssocID="{2673D72F-49AA-4CBE-A515-13408D29D230}" presName="connSite" presStyleLbl="node1" presStyleIdx="0" presStyleCnt="2"/>
      <dgm:spPr/>
      <dgm:t>
        <a:bodyPr/>
        <a:lstStyle/>
        <a:p>
          <a:endParaRPr lang="es-EC"/>
        </a:p>
      </dgm:t>
    </dgm:pt>
    <dgm:pt modelId="{13CE0500-799D-4DB4-8B1C-112BAC5279AC}" type="pres">
      <dgm:prSet presAssocID="{2673D72F-49AA-4CBE-A515-13408D29D230}" presName="visible" presStyleLbl="nod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endParaRPr lang="es-EC"/>
        </a:p>
      </dgm:t>
    </dgm:pt>
    <dgm:pt modelId="{D5021574-B830-48F2-B91F-7C4325834F81}" type="pres">
      <dgm:prSet presAssocID="{BB7E391B-11D8-4D01-AB64-5CE56D8AFB48}" presName="Name25" presStyleLbl="parChTrans1D1" presStyleIdx="0" presStyleCnt="1"/>
      <dgm:spPr/>
      <dgm:t>
        <a:bodyPr/>
        <a:lstStyle/>
        <a:p>
          <a:endParaRPr lang="es-EC"/>
        </a:p>
      </dgm:t>
    </dgm:pt>
    <dgm:pt modelId="{5BE87C11-7FF7-4059-8BBD-D1379A539365}" type="pres">
      <dgm:prSet presAssocID="{03879247-15F8-4E3E-9D43-5BA954CF634E}" presName="node" presStyleCnt="0"/>
      <dgm:spPr/>
      <dgm:t>
        <a:bodyPr/>
        <a:lstStyle/>
        <a:p>
          <a:endParaRPr lang="es-EC"/>
        </a:p>
      </dgm:t>
    </dgm:pt>
    <dgm:pt modelId="{B47E2562-572F-4097-807A-433717C2B06E}" type="pres">
      <dgm:prSet presAssocID="{03879247-15F8-4E3E-9D43-5BA954CF634E}" presName="parentNode" presStyleLbl="node1" presStyleIdx="1" presStyleCnt="2" custLinFactNeighborX="-4638" custLinFactNeighborY="-7190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ACD8C88-1FBF-4CEB-9985-73CB370932B4}" type="pres">
      <dgm:prSet presAssocID="{03879247-15F8-4E3E-9D43-5BA954CF634E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0A0D9D9-0CAB-4A6B-97C3-F45837538379}" type="presOf" srcId="{03879247-15F8-4E3E-9D43-5BA954CF634E}" destId="{B47E2562-572F-4097-807A-433717C2B06E}" srcOrd="0" destOrd="0" presId="urn:microsoft.com/office/officeart/2005/8/layout/radial2"/>
    <dgm:cxn modelId="{9938120C-4A40-4485-A106-250440956ED9}" type="presOf" srcId="{57AE9499-756A-4311-B7E7-B1F941D1C962}" destId="{DACD8C88-1FBF-4CEB-9985-73CB370932B4}" srcOrd="0" destOrd="1" presId="urn:microsoft.com/office/officeart/2005/8/layout/radial2"/>
    <dgm:cxn modelId="{C3A53F81-C41F-4B83-A026-6E5496D36103}" type="presOf" srcId="{7EE6A489-49BD-41ED-ACD5-8E1F65AED457}" destId="{DACD8C88-1FBF-4CEB-9985-73CB370932B4}" srcOrd="0" destOrd="0" presId="urn:microsoft.com/office/officeart/2005/8/layout/radial2"/>
    <dgm:cxn modelId="{EE6E6209-9DDE-4F59-84E0-55858C2BB4AF}" type="presOf" srcId="{2673D72F-49AA-4CBE-A515-13408D29D230}" destId="{54EDC0A1-D332-4D42-A9FD-E888FF0B259A}" srcOrd="0" destOrd="0" presId="urn:microsoft.com/office/officeart/2005/8/layout/radial2"/>
    <dgm:cxn modelId="{DD7B5796-5395-4751-8311-9CE65131481D}" srcId="{03879247-15F8-4E3E-9D43-5BA954CF634E}" destId="{57AE9499-756A-4311-B7E7-B1F941D1C962}" srcOrd="1" destOrd="0" parTransId="{9B05E711-206D-4A1C-8982-7C4CFAAB508C}" sibTransId="{3E80C036-A1FC-4B7B-9006-E258AC24D2BC}"/>
    <dgm:cxn modelId="{6AA567CF-4886-4842-B298-5B2DDF6DC6F8}" srcId="{2673D72F-49AA-4CBE-A515-13408D29D230}" destId="{03879247-15F8-4E3E-9D43-5BA954CF634E}" srcOrd="0" destOrd="0" parTransId="{BB7E391B-11D8-4D01-AB64-5CE56D8AFB48}" sibTransId="{6308B26A-AA7B-46A1-98E5-1CAA1D4B8AE7}"/>
    <dgm:cxn modelId="{0C658B47-C899-4668-B84C-0CCAA0926004}" type="presOf" srcId="{BB7E391B-11D8-4D01-AB64-5CE56D8AFB48}" destId="{D5021574-B830-48F2-B91F-7C4325834F81}" srcOrd="0" destOrd="0" presId="urn:microsoft.com/office/officeart/2005/8/layout/radial2"/>
    <dgm:cxn modelId="{36033786-96C2-4FD5-B32D-02AECD02D7B6}" srcId="{03879247-15F8-4E3E-9D43-5BA954CF634E}" destId="{7EE6A489-49BD-41ED-ACD5-8E1F65AED457}" srcOrd="0" destOrd="0" parTransId="{5AE6D22E-D69F-4071-A094-8E6B533FD462}" sibTransId="{CBEBF552-EAE5-49DD-8D1B-51D1A732324A}"/>
    <dgm:cxn modelId="{E4799A9A-7999-4EF6-95FA-FAC7FFE0AC0B}" type="presParOf" srcId="{54EDC0A1-D332-4D42-A9FD-E888FF0B259A}" destId="{CEB55822-4CF7-4EDD-A76E-98F6F842F38A}" srcOrd="0" destOrd="0" presId="urn:microsoft.com/office/officeart/2005/8/layout/radial2"/>
    <dgm:cxn modelId="{E5E4C673-1751-4F80-AE5E-5F27C1909D9B}" type="presParOf" srcId="{CEB55822-4CF7-4EDD-A76E-98F6F842F38A}" destId="{9E6D0C8B-023F-4EBA-97E3-9F0EC93352FF}" srcOrd="0" destOrd="0" presId="urn:microsoft.com/office/officeart/2005/8/layout/radial2"/>
    <dgm:cxn modelId="{C18045BD-B64C-4681-9336-E13F0E4F5B88}" type="presParOf" srcId="{9E6D0C8B-023F-4EBA-97E3-9F0EC93352FF}" destId="{BAF4F860-EFDE-4FC9-8A5B-CCA06A93131D}" srcOrd="0" destOrd="0" presId="urn:microsoft.com/office/officeart/2005/8/layout/radial2"/>
    <dgm:cxn modelId="{B0FA2C14-D261-4263-9CD9-F0C65CD42506}" type="presParOf" srcId="{9E6D0C8B-023F-4EBA-97E3-9F0EC93352FF}" destId="{13CE0500-799D-4DB4-8B1C-112BAC5279AC}" srcOrd="1" destOrd="0" presId="urn:microsoft.com/office/officeart/2005/8/layout/radial2"/>
    <dgm:cxn modelId="{45C61157-72D0-47F3-884E-545F277601D5}" type="presParOf" srcId="{CEB55822-4CF7-4EDD-A76E-98F6F842F38A}" destId="{D5021574-B830-48F2-B91F-7C4325834F81}" srcOrd="1" destOrd="0" presId="urn:microsoft.com/office/officeart/2005/8/layout/radial2"/>
    <dgm:cxn modelId="{9CB26916-3171-457D-A5DC-9F6D2DAE1E26}" type="presParOf" srcId="{CEB55822-4CF7-4EDD-A76E-98F6F842F38A}" destId="{5BE87C11-7FF7-4059-8BBD-D1379A539365}" srcOrd="2" destOrd="0" presId="urn:microsoft.com/office/officeart/2005/8/layout/radial2"/>
    <dgm:cxn modelId="{74C765D8-67EE-4DEB-BCF2-FFD0BBD6C1D3}" type="presParOf" srcId="{5BE87C11-7FF7-4059-8BBD-D1379A539365}" destId="{B47E2562-572F-4097-807A-433717C2B06E}" srcOrd="0" destOrd="0" presId="urn:microsoft.com/office/officeart/2005/8/layout/radial2"/>
    <dgm:cxn modelId="{7E0CB2D1-0FF8-4C04-B694-C88DBD41781D}" type="presParOf" srcId="{5BE87C11-7FF7-4059-8BBD-D1379A539365}" destId="{DACD8C88-1FBF-4CEB-9985-73CB370932B4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CE45632-9A54-42CE-A006-75F5278E9EFD}" type="doc">
      <dgm:prSet loTypeId="urn:microsoft.com/office/officeart/2008/layout/PictureStrips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9E8D7C13-7F03-43E4-9B7A-2CF3923651AC}">
      <dgm:prSet phldrT="[Texto]" custT="1"/>
      <dgm:spPr/>
      <dgm:t>
        <a:bodyPr/>
        <a:lstStyle/>
        <a:p>
          <a:r>
            <a:rPr lang="es-EC" sz="2000" b="1" dirty="0" smtClean="0"/>
            <a:t>Formar gel</a:t>
          </a:r>
        </a:p>
        <a:p>
          <a:r>
            <a:rPr lang="es-EC" sz="2000" b="1" dirty="0" smtClean="0"/>
            <a:t>Absorbe agua</a:t>
          </a:r>
          <a:endParaRPr lang="es-EC" sz="2000" b="1" dirty="0"/>
        </a:p>
      </dgm:t>
    </dgm:pt>
    <dgm:pt modelId="{F2F1AA68-CB9C-42F1-9EB2-2928FA1042A7}" type="parTrans" cxnId="{579C4317-F327-4C64-A832-6911005C19A3}">
      <dgm:prSet/>
      <dgm:spPr/>
      <dgm:t>
        <a:bodyPr/>
        <a:lstStyle/>
        <a:p>
          <a:endParaRPr lang="es-EC" sz="2400" b="1"/>
        </a:p>
      </dgm:t>
    </dgm:pt>
    <dgm:pt modelId="{49E6F765-6938-4595-A31D-3852CF55C4C7}" type="sibTrans" cxnId="{579C4317-F327-4C64-A832-6911005C19A3}">
      <dgm:prSet/>
      <dgm:spPr/>
      <dgm:t>
        <a:bodyPr/>
        <a:lstStyle/>
        <a:p>
          <a:endParaRPr lang="es-EC" sz="2400" b="1"/>
        </a:p>
      </dgm:t>
    </dgm:pt>
    <dgm:pt modelId="{241AFE46-75BC-40AE-9E79-0C66E7A170F0}">
      <dgm:prSet phldrT="[Texto]" custT="1"/>
      <dgm:spPr/>
      <dgm:t>
        <a:bodyPr/>
        <a:lstStyle/>
        <a:p>
          <a:pPr algn="just"/>
          <a:r>
            <a:rPr lang="es-EC" sz="2000" b="1" dirty="0" smtClean="0"/>
            <a:t>Retrasa el vaciamiento gástrico e interfiere con la actividad de diferentes enzimas pancreáticas, lo que ralentiza los procesos de digestión y absorción de nutrientes e incrementa la excreción de ácidos biliares. </a:t>
          </a:r>
          <a:endParaRPr lang="es-EC" sz="2000" b="1" dirty="0"/>
        </a:p>
      </dgm:t>
    </dgm:pt>
    <dgm:pt modelId="{95790B7F-4A2B-45F4-AEB0-6A6968FACF9F}" type="parTrans" cxnId="{E9000711-1FD3-47C4-A70C-5025C4DD56D2}">
      <dgm:prSet/>
      <dgm:spPr/>
      <dgm:t>
        <a:bodyPr/>
        <a:lstStyle/>
        <a:p>
          <a:endParaRPr lang="es-EC" sz="2400" b="1"/>
        </a:p>
      </dgm:t>
    </dgm:pt>
    <dgm:pt modelId="{F26052A5-37D4-45E9-9E7D-A22B0C2706AE}" type="sibTrans" cxnId="{E9000711-1FD3-47C4-A70C-5025C4DD56D2}">
      <dgm:prSet/>
      <dgm:spPr/>
      <dgm:t>
        <a:bodyPr/>
        <a:lstStyle/>
        <a:p>
          <a:endParaRPr lang="es-EC" sz="2400" b="1"/>
        </a:p>
      </dgm:t>
    </dgm:pt>
    <dgm:pt modelId="{9DF7F41A-1C9D-40DA-AA65-5B8B3EA811B3}" type="pres">
      <dgm:prSet presAssocID="{FCE45632-9A54-42CE-A006-75F5278E9EF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290BC84-2F6D-43EA-BB4D-D79CE59DC9A8}" type="pres">
      <dgm:prSet presAssocID="{9E8D7C13-7F03-43E4-9B7A-2CF3923651AC}" presName="composite" presStyleCnt="0"/>
      <dgm:spPr/>
    </dgm:pt>
    <dgm:pt modelId="{014DDD6D-A8F7-4750-A49F-5EA95BEC2EEC}" type="pres">
      <dgm:prSet presAssocID="{9E8D7C13-7F03-43E4-9B7A-2CF3923651AC}" presName="rect1" presStyleLbl="tr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3F5539A-14AC-425E-83A9-320D9B535128}" type="pres">
      <dgm:prSet presAssocID="{9E8D7C13-7F03-43E4-9B7A-2CF3923651AC}" presName="rect2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5A302346-4B27-4C49-BF08-012310AEF8BC}" type="pres">
      <dgm:prSet presAssocID="{49E6F765-6938-4595-A31D-3852CF55C4C7}" presName="sibTrans" presStyleCnt="0"/>
      <dgm:spPr/>
    </dgm:pt>
    <dgm:pt modelId="{4E2D441D-CBC7-4D83-B9DC-E267D055AA62}" type="pres">
      <dgm:prSet presAssocID="{241AFE46-75BC-40AE-9E79-0C66E7A170F0}" presName="composite" presStyleCnt="0"/>
      <dgm:spPr/>
    </dgm:pt>
    <dgm:pt modelId="{629B13F9-73FF-4FCC-82F0-52932E5FE131}" type="pres">
      <dgm:prSet presAssocID="{241AFE46-75BC-40AE-9E79-0C66E7A170F0}" presName="rect1" presStyleLbl="trAlignAcc1" presStyleIdx="1" presStyleCnt="2" custScaleY="24069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C407C8E-BEAF-47CD-8838-12E702A9A180}" type="pres">
      <dgm:prSet presAssocID="{241AFE46-75BC-40AE-9E79-0C66E7A170F0}" presName="rect2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E9000711-1FD3-47C4-A70C-5025C4DD56D2}" srcId="{FCE45632-9A54-42CE-A006-75F5278E9EFD}" destId="{241AFE46-75BC-40AE-9E79-0C66E7A170F0}" srcOrd="1" destOrd="0" parTransId="{95790B7F-4A2B-45F4-AEB0-6A6968FACF9F}" sibTransId="{F26052A5-37D4-45E9-9E7D-A22B0C2706AE}"/>
    <dgm:cxn modelId="{891D7400-32EB-427B-8838-45651C2EF281}" type="presOf" srcId="{FCE45632-9A54-42CE-A006-75F5278E9EFD}" destId="{9DF7F41A-1C9D-40DA-AA65-5B8B3EA811B3}" srcOrd="0" destOrd="0" presId="urn:microsoft.com/office/officeart/2008/layout/PictureStrips"/>
    <dgm:cxn modelId="{B89375EA-DD21-4BC4-A6F4-33BD0BE60813}" type="presOf" srcId="{9E8D7C13-7F03-43E4-9B7A-2CF3923651AC}" destId="{014DDD6D-A8F7-4750-A49F-5EA95BEC2EEC}" srcOrd="0" destOrd="0" presId="urn:microsoft.com/office/officeart/2008/layout/PictureStrips"/>
    <dgm:cxn modelId="{579C4317-F327-4C64-A832-6911005C19A3}" srcId="{FCE45632-9A54-42CE-A006-75F5278E9EFD}" destId="{9E8D7C13-7F03-43E4-9B7A-2CF3923651AC}" srcOrd="0" destOrd="0" parTransId="{F2F1AA68-CB9C-42F1-9EB2-2928FA1042A7}" sibTransId="{49E6F765-6938-4595-A31D-3852CF55C4C7}"/>
    <dgm:cxn modelId="{A78BC723-0FC5-4F6F-A6DD-13F8061A9C3E}" type="presOf" srcId="{241AFE46-75BC-40AE-9E79-0C66E7A170F0}" destId="{629B13F9-73FF-4FCC-82F0-52932E5FE131}" srcOrd="0" destOrd="0" presId="urn:microsoft.com/office/officeart/2008/layout/PictureStrips"/>
    <dgm:cxn modelId="{0EE7A98C-1385-4A66-BC80-E42E03193B98}" type="presParOf" srcId="{9DF7F41A-1C9D-40DA-AA65-5B8B3EA811B3}" destId="{8290BC84-2F6D-43EA-BB4D-D79CE59DC9A8}" srcOrd="0" destOrd="0" presId="urn:microsoft.com/office/officeart/2008/layout/PictureStrips"/>
    <dgm:cxn modelId="{991D5CF7-C027-4035-B00D-CCF11F88FE26}" type="presParOf" srcId="{8290BC84-2F6D-43EA-BB4D-D79CE59DC9A8}" destId="{014DDD6D-A8F7-4750-A49F-5EA95BEC2EEC}" srcOrd="0" destOrd="0" presId="urn:microsoft.com/office/officeart/2008/layout/PictureStrips"/>
    <dgm:cxn modelId="{A20CB3ED-ADDE-4FB1-84DD-79A2C64D3003}" type="presParOf" srcId="{8290BC84-2F6D-43EA-BB4D-D79CE59DC9A8}" destId="{C3F5539A-14AC-425E-83A9-320D9B535128}" srcOrd="1" destOrd="0" presId="urn:microsoft.com/office/officeart/2008/layout/PictureStrips"/>
    <dgm:cxn modelId="{37E15287-79C7-42B4-8137-2B4793EE87D4}" type="presParOf" srcId="{9DF7F41A-1C9D-40DA-AA65-5B8B3EA811B3}" destId="{5A302346-4B27-4C49-BF08-012310AEF8BC}" srcOrd="1" destOrd="0" presId="urn:microsoft.com/office/officeart/2008/layout/PictureStrips"/>
    <dgm:cxn modelId="{DF504A46-F288-473B-80BB-D1F1C301D6CB}" type="presParOf" srcId="{9DF7F41A-1C9D-40DA-AA65-5B8B3EA811B3}" destId="{4E2D441D-CBC7-4D83-B9DC-E267D055AA62}" srcOrd="2" destOrd="0" presId="urn:microsoft.com/office/officeart/2008/layout/PictureStrips"/>
    <dgm:cxn modelId="{B1B0F648-04C4-46F7-A886-B4FA9C86105F}" type="presParOf" srcId="{4E2D441D-CBC7-4D83-B9DC-E267D055AA62}" destId="{629B13F9-73FF-4FCC-82F0-52932E5FE131}" srcOrd="0" destOrd="0" presId="urn:microsoft.com/office/officeart/2008/layout/PictureStrips"/>
    <dgm:cxn modelId="{C438D3F4-E56A-4416-A3F8-BAF6BB55A110}" type="presParOf" srcId="{4E2D441D-CBC7-4D83-B9DC-E267D055AA62}" destId="{EC407C8E-BEAF-47CD-8838-12E702A9A18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A4338D0-20ED-4817-82CA-3F0E68AB3113}" type="doc">
      <dgm:prSet loTypeId="urn:microsoft.com/office/officeart/2005/8/layout/arrow3" loCatId="relationship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C3217835-ABD2-4EB3-A00D-26CC9EF1BF46}">
      <dgm:prSet phldrT="[Texto]"/>
      <dgm:spPr/>
      <dgm:t>
        <a:bodyPr/>
        <a:lstStyle/>
        <a:p>
          <a:pPr algn="just"/>
          <a:r>
            <a:rPr lang="es-EC" dirty="0" smtClean="0">
              <a:latin typeface="+mn-lt"/>
              <a:ea typeface="Calibri" panose="020F0502020204030204" pitchFamily="34" charset="0"/>
              <a:cs typeface="Helvetica" panose="020B0604020202020204" pitchFamily="34" charset="0"/>
            </a:rPr>
            <a:t>Ho: Los niveles de mezcla Champiñón Blanco-Avena incluidas en la formulación del nugget vegetal, </a:t>
          </a:r>
          <a:r>
            <a:rPr lang="es-EC" b="1" dirty="0" smtClean="0">
              <a:latin typeface="+mn-lt"/>
              <a:ea typeface="Calibri" panose="020F0502020204030204" pitchFamily="34" charset="0"/>
              <a:cs typeface="Helvetica" panose="020B0604020202020204" pitchFamily="34" charset="0"/>
            </a:rPr>
            <a:t>no influyen </a:t>
          </a:r>
          <a:r>
            <a:rPr lang="es-EC" dirty="0" smtClean="0">
              <a:latin typeface="+mn-lt"/>
              <a:ea typeface="Calibri" panose="020F0502020204030204" pitchFamily="34" charset="0"/>
              <a:cs typeface="Helvetica" panose="020B0604020202020204" pitchFamily="34" charset="0"/>
            </a:rPr>
            <a:t>en las características sensoriales, físico-químicas y microbiológicas del producto elaborado.</a:t>
          </a:r>
          <a:endParaRPr lang="es-EC" dirty="0">
            <a:latin typeface="+mn-lt"/>
          </a:endParaRPr>
        </a:p>
      </dgm:t>
    </dgm:pt>
    <dgm:pt modelId="{3A6EFE82-9BEE-4AB8-B111-90BC87562931}" type="parTrans" cxnId="{EBC421BD-6207-4CBC-A4F3-D87E32103829}">
      <dgm:prSet/>
      <dgm:spPr/>
      <dgm:t>
        <a:bodyPr/>
        <a:lstStyle/>
        <a:p>
          <a:endParaRPr lang="es-EC"/>
        </a:p>
      </dgm:t>
    </dgm:pt>
    <dgm:pt modelId="{E08C9D9B-D9B8-4FFE-BD8A-C06283B6791F}" type="sibTrans" cxnId="{EBC421BD-6207-4CBC-A4F3-D87E32103829}">
      <dgm:prSet/>
      <dgm:spPr/>
      <dgm:t>
        <a:bodyPr/>
        <a:lstStyle/>
        <a:p>
          <a:endParaRPr lang="es-EC"/>
        </a:p>
      </dgm:t>
    </dgm:pt>
    <dgm:pt modelId="{5A376FFC-4B48-4796-8588-3FA57F7CD8F5}">
      <dgm:prSet phldrT="[Texto]" custT="1"/>
      <dgm:spPr/>
      <dgm:t>
        <a:bodyPr/>
        <a:lstStyle/>
        <a:p>
          <a:pPr algn="just"/>
          <a:r>
            <a:rPr lang="es-EC" sz="2900" dirty="0" smtClean="0">
              <a:latin typeface="+mn-lt"/>
              <a:ea typeface="Calibri" panose="020F0502020204030204" pitchFamily="34" charset="0"/>
              <a:cs typeface="Helvetica" panose="020B0604020202020204" pitchFamily="34" charset="0"/>
            </a:rPr>
            <a:t>Hi: Los niveles de mezcla Champiñón Blanco-Avena incluidas en la formulación del nugget vegetal, </a:t>
          </a:r>
          <a:r>
            <a:rPr lang="es-EC" sz="2900" b="1" dirty="0" smtClean="0">
              <a:latin typeface="+mn-lt"/>
              <a:ea typeface="Calibri" panose="020F0502020204030204" pitchFamily="34" charset="0"/>
              <a:cs typeface="Helvetica" panose="020B0604020202020204" pitchFamily="34" charset="0"/>
            </a:rPr>
            <a:t>influyen</a:t>
          </a:r>
          <a:r>
            <a:rPr lang="es-EC" sz="2900" dirty="0" smtClean="0">
              <a:latin typeface="+mn-lt"/>
              <a:ea typeface="Calibri" panose="020F0502020204030204" pitchFamily="34" charset="0"/>
              <a:cs typeface="Helvetica" panose="020B0604020202020204" pitchFamily="34" charset="0"/>
            </a:rPr>
            <a:t> en las características sensoriales, físico-químicas y microbiológicas del producto elaborado.</a:t>
          </a:r>
          <a:endParaRPr lang="es-EC" sz="2900" dirty="0">
            <a:latin typeface="+mn-lt"/>
          </a:endParaRPr>
        </a:p>
      </dgm:t>
    </dgm:pt>
    <dgm:pt modelId="{E0546BA1-27B1-4403-BD3D-D4F8FDC64E05}" type="parTrans" cxnId="{2856AC95-C48B-46C4-BFA1-6D506AC3945E}">
      <dgm:prSet/>
      <dgm:spPr/>
      <dgm:t>
        <a:bodyPr/>
        <a:lstStyle/>
        <a:p>
          <a:endParaRPr lang="es-EC"/>
        </a:p>
      </dgm:t>
    </dgm:pt>
    <dgm:pt modelId="{C5EE6012-B9AA-4309-A824-0B45B721C9A7}" type="sibTrans" cxnId="{2856AC95-C48B-46C4-BFA1-6D506AC3945E}">
      <dgm:prSet/>
      <dgm:spPr/>
      <dgm:t>
        <a:bodyPr/>
        <a:lstStyle/>
        <a:p>
          <a:endParaRPr lang="es-EC"/>
        </a:p>
      </dgm:t>
    </dgm:pt>
    <dgm:pt modelId="{994945E7-6114-41F7-919F-F846C0A24620}" type="pres">
      <dgm:prSet presAssocID="{1A4338D0-20ED-4817-82CA-3F0E68AB3113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B962169-562F-4AEF-B13C-3A5E4EA7519A}" type="pres">
      <dgm:prSet presAssocID="{1A4338D0-20ED-4817-82CA-3F0E68AB3113}" presName="divider" presStyleLbl="fgShp" presStyleIdx="0" presStyleCnt="1"/>
      <dgm:spPr/>
    </dgm:pt>
    <dgm:pt modelId="{84BD11F8-8286-43F5-BC41-188F26768C1B}" type="pres">
      <dgm:prSet presAssocID="{C3217835-ABD2-4EB3-A00D-26CC9EF1BF46}" presName="downArrow" presStyleLbl="node1" presStyleIdx="0" presStyleCnt="2" custScaleX="32516" custLinFactNeighborX="-71750" custLinFactNeighborY="11290"/>
      <dgm:spPr/>
    </dgm:pt>
    <dgm:pt modelId="{914BA5C3-708A-4A28-A272-68FF93F8B46B}" type="pres">
      <dgm:prSet presAssocID="{C3217835-ABD2-4EB3-A00D-26CC9EF1BF46}" presName="downArrowText" presStyleLbl="revTx" presStyleIdx="0" presStyleCnt="2" custAng="21304895" custScaleX="228775" custLinFactNeighborX="-60004" custLinFactNeighborY="792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0A6B2B1-86FB-4429-B7DE-B8636D66C5B6}" type="pres">
      <dgm:prSet presAssocID="{5A376FFC-4B48-4796-8588-3FA57F7CD8F5}" presName="upArrow" presStyleLbl="node1" presStyleIdx="1" presStyleCnt="2" custScaleX="34463" custLinFactNeighborX="61710" custLinFactNeighborY="-5942"/>
      <dgm:spPr/>
    </dgm:pt>
    <dgm:pt modelId="{234311D3-F23A-4C5D-A6E7-BF86196D58F2}" type="pres">
      <dgm:prSet presAssocID="{5A376FFC-4B48-4796-8588-3FA57F7CD8F5}" presName="upArrowText" presStyleLbl="revTx" presStyleIdx="1" presStyleCnt="2" custAng="21324665" custScaleX="215793" custScaleY="87509" custLinFactNeighborX="56535" custLinFactNeighborY="-799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4D84B9D-C776-46B0-9AA6-37B9FD187DA8}" type="presOf" srcId="{5A376FFC-4B48-4796-8588-3FA57F7CD8F5}" destId="{234311D3-F23A-4C5D-A6E7-BF86196D58F2}" srcOrd="0" destOrd="0" presId="urn:microsoft.com/office/officeart/2005/8/layout/arrow3"/>
    <dgm:cxn modelId="{EBC421BD-6207-4CBC-A4F3-D87E32103829}" srcId="{1A4338D0-20ED-4817-82CA-3F0E68AB3113}" destId="{C3217835-ABD2-4EB3-A00D-26CC9EF1BF46}" srcOrd="0" destOrd="0" parTransId="{3A6EFE82-9BEE-4AB8-B111-90BC87562931}" sibTransId="{E08C9D9B-D9B8-4FFE-BD8A-C06283B6791F}"/>
    <dgm:cxn modelId="{21EF7C52-DB1A-4A8E-B209-2DDC147C42E7}" type="presOf" srcId="{1A4338D0-20ED-4817-82CA-3F0E68AB3113}" destId="{994945E7-6114-41F7-919F-F846C0A24620}" srcOrd="0" destOrd="0" presId="urn:microsoft.com/office/officeart/2005/8/layout/arrow3"/>
    <dgm:cxn modelId="{629DC4F4-BA4E-4290-A933-969ACA5EFF20}" type="presOf" srcId="{C3217835-ABD2-4EB3-A00D-26CC9EF1BF46}" destId="{914BA5C3-708A-4A28-A272-68FF93F8B46B}" srcOrd="0" destOrd="0" presId="urn:microsoft.com/office/officeart/2005/8/layout/arrow3"/>
    <dgm:cxn modelId="{2856AC95-C48B-46C4-BFA1-6D506AC3945E}" srcId="{1A4338D0-20ED-4817-82CA-3F0E68AB3113}" destId="{5A376FFC-4B48-4796-8588-3FA57F7CD8F5}" srcOrd="1" destOrd="0" parTransId="{E0546BA1-27B1-4403-BD3D-D4F8FDC64E05}" sibTransId="{C5EE6012-B9AA-4309-A824-0B45B721C9A7}"/>
    <dgm:cxn modelId="{19B29213-B31F-4A7D-A4ED-6FA3442E07CB}" type="presParOf" srcId="{994945E7-6114-41F7-919F-F846C0A24620}" destId="{AB962169-562F-4AEF-B13C-3A5E4EA7519A}" srcOrd="0" destOrd="0" presId="urn:microsoft.com/office/officeart/2005/8/layout/arrow3"/>
    <dgm:cxn modelId="{A0F02C49-829E-40B5-B4CD-0E673C4D7894}" type="presParOf" srcId="{994945E7-6114-41F7-919F-F846C0A24620}" destId="{84BD11F8-8286-43F5-BC41-188F26768C1B}" srcOrd="1" destOrd="0" presId="urn:microsoft.com/office/officeart/2005/8/layout/arrow3"/>
    <dgm:cxn modelId="{B368BB9C-062C-4F9A-8500-6A2C0F266358}" type="presParOf" srcId="{994945E7-6114-41F7-919F-F846C0A24620}" destId="{914BA5C3-708A-4A28-A272-68FF93F8B46B}" srcOrd="2" destOrd="0" presId="urn:microsoft.com/office/officeart/2005/8/layout/arrow3"/>
    <dgm:cxn modelId="{E86C4427-5ADB-4595-A5E0-111A78976652}" type="presParOf" srcId="{994945E7-6114-41F7-919F-F846C0A24620}" destId="{60A6B2B1-86FB-4429-B7DE-B8636D66C5B6}" srcOrd="3" destOrd="0" presId="urn:microsoft.com/office/officeart/2005/8/layout/arrow3"/>
    <dgm:cxn modelId="{70BC5610-C29F-4172-8B82-236A1151F8C1}" type="presParOf" srcId="{994945E7-6114-41F7-919F-F846C0A24620}" destId="{234311D3-F23A-4C5D-A6E7-BF86196D58F2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C211760-AC29-4919-8B96-DBAEE42B9FD3}" type="doc">
      <dgm:prSet loTypeId="urn:microsoft.com/office/officeart/2005/8/layout/vList3#1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4C6B8F0A-966E-41D7-8EEC-07AA5406FF37}">
      <dgm:prSet phldrT="[Texto]"/>
      <dgm:spPr/>
      <dgm:t>
        <a:bodyPr/>
        <a:lstStyle/>
        <a:p>
          <a:pPr algn="just"/>
          <a:r>
            <a:rPr lang="es-EC" b="1" dirty="0" smtClean="0"/>
            <a:t>1</a:t>
          </a:r>
          <a:r>
            <a:rPr lang="es-EC" dirty="0" smtClean="0"/>
            <a:t>. </a:t>
          </a:r>
          <a:r>
            <a:rPr lang="es-EC" dirty="0" smtClean="0"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rPr>
            <a:t>Desarrollar las mezclas de champiñón blanco y avena para obtener el nugget vegetal.</a:t>
          </a:r>
          <a:endParaRPr lang="es-EC" dirty="0"/>
        </a:p>
      </dgm:t>
    </dgm:pt>
    <dgm:pt modelId="{8BEE78C6-C7D8-42FE-9C99-FE1B22DD10D8}" type="parTrans" cxnId="{F376EF0B-B881-496E-81C0-7EC7601BA1B2}">
      <dgm:prSet/>
      <dgm:spPr/>
      <dgm:t>
        <a:bodyPr/>
        <a:lstStyle/>
        <a:p>
          <a:endParaRPr lang="es-EC"/>
        </a:p>
      </dgm:t>
    </dgm:pt>
    <dgm:pt modelId="{7E25ABC0-E350-4FB3-B7E0-42B5B3BB4B5A}" type="sibTrans" cxnId="{F376EF0B-B881-496E-81C0-7EC7601BA1B2}">
      <dgm:prSet/>
      <dgm:spPr/>
      <dgm:t>
        <a:bodyPr/>
        <a:lstStyle/>
        <a:p>
          <a:endParaRPr lang="es-EC"/>
        </a:p>
      </dgm:t>
    </dgm:pt>
    <dgm:pt modelId="{43AD8940-E25F-43D9-A893-302FA1E5FBC5}">
      <dgm:prSet phldrT="[Texto]"/>
      <dgm:spPr/>
      <dgm:t>
        <a:bodyPr/>
        <a:lstStyle/>
        <a:p>
          <a:r>
            <a:rPr lang="es-EC" b="1" dirty="0" smtClean="0"/>
            <a:t>2. </a:t>
          </a:r>
          <a:r>
            <a:rPr lang="es-EC" dirty="0" smtClean="0"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rPr>
            <a:t>Evaluar las características Físico-Químicas (análisis proximal) de las mezclas desarrolladas para cada uno de los tratamientos.</a:t>
          </a:r>
          <a:endParaRPr lang="es-EC" dirty="0"/>
        </a:p>
      </dgm:t>
    </dgm:pt>
    <dgm:pt modelId="{6E70F276-91EA-48BE-923C-DC28DCB0E6E5}" type="parTrans" cxnId="{2A831966-5260-4393-BECA-82CE9EFD8369}">
      <dgm:prSet/>
      <dgm:spPr/>
      <dgm:t>
        <a:bodyPr/>
        <a:lstStyle/>
        <a:p>
          <a:endParaRPr lang="es-EC"/>
        </a:p>
      </dgm:t>
    </dgm:pt>
    <dgm:pt modelId="{402609CE-958D-4DD0-8074-7E3E59542AC1}" type="sibTrans" cxnId="{2A831966-5260-4393-BECA-82CE9EFD8369}">
      <dgm:prSet/>
      <dgm:spPr/>
      <dgm:t>
        <a:bodyPr/>
        <a:lstStyle/>
        <a:p>
          <a:endParaRPr lang="es-EC"/>
        </a:p>
      </dgm:t>
    </dgm:pt>
    <dgm:pt modelId="{A37B1DF8-DF15-412E-B828-CB6F3204BB4E}">
      <dgm:prSet phldrT="[Texto]"/>
      <dgm:spPr/>
      <dgm:t>
        <a:bodyPr/>
        <a:lstStyle/>
        <a:p>
          <a:pPr algn="just"/>
          <a:r>
            <a:rPr lang="es-EC" b="1" dirty="0" smtClean="0"/>
            <a:t>3. </a:t>
          </a:r>
          <a:r>
            <a:rPr lang="es-EC" dirty="0" smtClean="0"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rPr>
            <a:t>Evaluar mediante un análisis sensorial las mezclas desarrolladas para obtener el producto final con mayor aceptabilidad.</a:t>
          </a:r>
          <a:endParaRPr lang="es-EC" dirty="0"/>
        </a:p>
      </dgm:t>
    </dgm:pt>
    <dgm:pt modelId="{9F0B5BB8-EC71-4C50-AC77-1BF3C86D8E79}" type="parTrans" cxnId="{CCF310BC-7CFB-4A2F-B500-13D3C398808B}">
      <dgm:prSet/>
      <dgm:spPr/>
      <dgm:t>
        <a:bodyPr/>
        <a:lstStyle/>
        <a:p>
          <a:endParaRPr lang="es-EC"/>
        </a:p>
      </dgm:t>
    </dgm:pt>
    <dgm:pt modelId="{B0615833-5E1B-4D7C-B0DF-16CF5919A248}" type="sibTrans" cxnId="{CCF310BC-7CFB-4A2F-B500-13D3C398808B}">
      <dgm:prSet/>
      <dgm:spPr/>
      <dgm:t>
        <a:bodyPr/>
        <a:lstStyle/>
        <a:p>
          <a:endParaRPr lang="es-EC"/>
        </a:p>
      </dgm:t>
    </dgm:pt>
    <dgm:pt modelId="{4B1DAC21-8959-42BD-B101-A5BCFAEFF5AE}">
      <dgm:prSet phldrT="[Texto]"/>
      <dgm:spPr/>
      <dgm:t>
        <a:bodyPr/>
        <a:lstStyle/>
        <a:p>
          <a:pPr algn="just"/>
          <a:r>
            <a:rPr lang="es-EC" b="1" dirty="0" smtClean="0"/>
            <a:t>4</a:t>
          </a:r>
          <a:r>
            <a:rPr lang="es-EC" dirty="0" smtClean="0"/>
            <a:t>. </a:t>
          </a:r>
          <a:r>
            <a:rPr lang="es-EC" dirty="0" smtClean="0"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rPr>
            <a:t>Realizar un análisis microbiológico del producto final con mayor aceptabilidad.</a:t>
          </a:r>
          <a:endParaRPr lang="es-EC" dirty="0"/>
        </a:p>
      </dgm:t>
    </dgm:pt>
    <dgm:pt modelId="{834EB1D9-6E62-426A-A3A5-8BC7C6161104}" type="parTrans" cxnId="{66B134BC-6C44-4422-B84D-8F84F064F472}">
      <dgm:prSet/>
      <dgm:spPr/>
      <dgm:t>
        <a:bodyPr/>
        <a:lstStyle/>
        <a:p>
          <a:endParaRPr lang="es-EC"/>
        </a:p>
      </dgm:t>
    </dgm:pt>
    <dgm:pt modelId="{23BB4CAF-D8BF-4E24-A8D0-E1C14DE41E4A}" type="sibTrans" cxnId="{66B134BC-6C44-4422-B84D-8F84F064F472}">
      <dgm:prSet/>
      <dgm:spPr/>
      <dgm:t>
        <a:bodyPr/>
        <a:lstStyle/>
        <a:p>
          <a:endParaRPr lang="es-EC"/>
        </a:p>
      </dgm:t>
    </dgm:pt>
    <dgm:pt modelId="{1B23189D-2D44-4509-A0F0-C8A7044FE580}" type="pres">
      <dgm:prSet presAssocID="{4C211760-AC29-4919-8B96-DBAEE42B9FD3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C3F7125-8F60-4BA1-9A19-1A1ECA9EFF64}" type="pres">
      <dgm:prSet presAssocID="{4C6B8F0A-966E-41D7-8EEC-07AA5406FF37}" presName="composite" presStyleCnt="0"/>
      <dgm:spPr/>
      <dgm:t>
        <a:bodyPr/>
        <a:lstStyle/>
        <a:p>
          <a:endParaRPr lang="es-EC"/>
        </a:p>
      </dgm:t>
    </dgm:pt>
    <dgm:pt modelId="{4AB31115-0959-4BA8-939C-42BBB07BA999}" type="pres">
      <dgm:prSet presAssocID="{4C6B8F0A-966E-41D7-8EEC-07AA5406FF37}" presName="imgShp" presStyleLbl="fgImgPlace1" presStyleIdx="0" presStyleCnt="4" custScaleX="122790" custLinFactX="-367" custLinFactNeighborX="-100000" custLinFactNeighborY="326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39BF8F73-5A5C-41CC-8390-C9927CCB0C75}" type="pres">
      <dgm:prSet presAssocID="{4C6B8F0A-966E-41D7-8EEC-07AA5406FF37}" presName="txShp" presStyleLbl="node1" presStyleIdx="0" presStyleCnt="4" custScaleX="123770" custLinFactNeighborX="267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D1525B0-DD3D-431E-9172-3C9B758E7562}" type="pres">
      <dgm:prSet presAssocID="{7E25ABC0-E350-4FB3-B7E0-42B5B3BB4B5A}" presName="spacing" presStyleCnt="0"/>
      <dgm:spPr/>
      <dgm:t>
        <a:bodyPr/>
        <a:lstStyle/>
        <a:p>
          <a:endParaRPr lang="es-EC"/>
        </a:p>
      </dgm:t>
    </dgm:pt>
    <dgm:pt modelId="{90868A49-A8AA-44AC-9EC3-9C9338DA4303}" type="pres">
      <dgm:prSet presAssocID="{43AD8940-E25F-43D9-A893-302FA1E5FBC5}" presName="composite" presStyleCnt="0"/>
      <dgm:spPr/>
      <dgm:t>
        <a:bodyPr/>
        <a:lstStyle/>
        <a:p>
          <a:endParaRPr lang="es-EC"/>
        </a:p>
      </dgm:t>
    </dgm:pt>
    <dgm:pt modelId="{B897297F-6708-4EA8-ACA0-C25D5C327F81}" type="pres">
      <dgm:prSet presAssocID="{43AD8940-E25F-43D9-A893-302FA1E5FBC5}" presName="imgShp" presStyleLbl="fgImgPlace1" presStyleIdx="1" presStyleCnt="4" custScaleX="122790" custLinFactX="-367" custLinFactNeighborX="-100000" custLinFactNeighborY="326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F67C6205-916A-4125-BB99-0F077C4585D8}" type="pres">
      <dgm:prSet presAssocID="{43AD8940-E25F-43D9-A893-302FA1E5FBC5}" presName="txShp" presStyleLbl="node1" presStyleIdx="1" presStyleCnt="4" custScaleX="126846" custLinFactNeighborX="89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0037864-5B86-4A5C-8E4E-91FE7715B2EE}" type="pres">
      <dgm:prSet presAssocID="{402609CE-958D-4DD0-8074-7E3E59542AC1}" presName="spacing" presStyleCnt="0"/>
      <dgm:spPr/>
      <dgm:t>
        <a:bodyPr/>
        <a:lstStyle/>
        <a:p>
          <a:endParaRPr lang="es-EC"/>
        </a:p>
      </dgm:t>
    </dgm:pt>
    <dgm:pt modelId="{FEFF162A-1CD8-4886-B5FD-D5FBA279FE84}" type="pres">
      <dgm:prSet presAssocID="{A37B1DF8-DF15-412E-B828-CB6F3204BB4E}" presName="composite" presStyleCnt="0"/>
      <dgm:spPr/>
      <dgm:t>
        <a:bodyPr/>
        <a:lstStyle/>
        <a:p>
          <a:endParaRPr lang="es-EC"/>
        </a:p>
      </dgm:t>
    </dgm:pt>
    <dgm:pt modelId="{99B154DA-9CD6-45BC-BF74-06C3222E640F}" type="pres">
      <dgm:prSet presAssocID="{A37B1DF8-DF15-412E-B828-CB6F3204BB4E}" presName="imgShp" presStyleLbl="fgImgPlace1" presStyleIdx="2" presStyleCnt="4" custScaleX="122790" custLinFactX="-367" custLinFactNeighborX="-100000" custLinFactNeighborY="326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BF6B1E6D-148D-40E0-A25F-041D6E083B29}" type="pres">
      <dgm:prSet presAssocID="{A37B1DF8-DF15-412E-B828-CB6F3204BB4E}" presName="txShp" presStyleLbl="node1" presStyleIdx="2" presStyleCnt="4" custScaleX="125778" custLinFactNeighborX="106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497B4FE-E1C4-4C35-943F-808945A19C03}" type="pres">
      <dgm:prSet presAssocID="{B0615833-5E1B-4D7C-B0DF-16CF5919A248}" presName="spacing" presStyleCnt="0"/>
      <dgm:spPr/>
      <dgm:t>
        <a:bodyPr/>
        <a:lstStyle/>
        <a:p>
          <a:endParaRPr lang="es-EC"/>
        </a:p>
      </dgm:t>
    </dgm:pt>
    <dgm:pt modelId="{3FBC6021-532F-49A5-92DB-97B91A37EEB8}" type="pres">
      <dgm:prSet presAssocID="{4B1DAC21-8959-42BD-B101-A5BCFAEFF5AE}" presName="composite" presStyleCnt="0"/>
      <dgm:spPr/>
      <dgm:t>
        <a:bodyPr/>
        <a:lstStyle/>
        <a:p>
          <a:endParaRPr lang="es-EC"/>
        </a:p>
      </dgm:t>
    </dgm:pt>
    <dgm:pt modelId="{D0E5A368-CAEA-4A14-B12F-27C327D6C757}" type="pres">
      <dgm:prSet presAssocID="{4B1DAC21-8959-42BD-B101-A5BCFAEFF5AE}" presName="imgShp" presStyleLbl="fgImgPlace1" presStyleIdx="3" presStyleCnt="4" custScaleX="122790" custLinFactX="-367" custLinFactNeighborX="-100000" custLinFactNeighborY="326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703DDA90-67F2-4709-818B-E5868B6F7936}" type="pres">
      <dgm:prSet presAssocID="{4B1DAC21-8959-42BD-B101-A5BCFAEFF5AE}" presName="txShp" presStyleLbl="node1" presStyleIdx="3" presStyleCnt="4" custScaleX="125196" custLinFactNeighborX="89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CF310BC-7CFB-4A2F-B500-13D3C398808B}" srcId="{4C211760-AC29-4919-8B96-DBAEE42B9FD3}" destId="{A37B1DF8-DF15-412E-B828-CB6F3204BB4E}" srcOrd="2" destOrd="0" parTransId="{9F0B5BB8-EC71-4C50-AC77-1BF3C86D8E79}" sibTransId="{B0615833-5E1B-4D7C-B0DF-16CF5919A248}"/>
    <dgm:cxn modelId="{470F97E2-9652-436F-A4FF-26B3CE8B34B4}" type="presOf" srcId="{A37B1DF8-DF15-412E-B828-CB6F3204BB4E}" destId="{BF6B1E6D-148D-40E0-A25F-041D6E083B29}" srcOrd="0" destOrd="0" presId="urn:microsoft.com/office/officeart/2005/8/layout/vList3#1"/>
    <dgm:cxn modelId="{0CE1A86E-EFD2-4E42-B0DB-4D7E0342403E}" type="presOf" srcId="{4C6B8F0A-966E-41D7-8EEC-07AA5406FF37}" destId="{39BF8F73-5A5C-41CC-8390-C9927CCB0C75}" srcOrd="0" destOrd="0" presId="urn:microsoft.com/office/officeart/2005/8/layout/vList3#1"/>
    <dgm:cxn modelId="{66B134BC-6C44-4422-B84D-8F84F064F472}" srcId="{4C211760-AC29-4919-8B96-DBAEE42B9FD3}" destId="{4B1DAC21-8959-42BD-B101-A5BCFAEFF5AE}" srcOrd="3" destOrd="0" parTransId="{834EB1D9-6E62-426A-A3A5-8BC7C6161104}" sibTransId="{23BB4CAF-D8BF-4E24-A8D0-E1C14DE41E4A}"/>
    <dgm:cxn modelId="{2A831966-5260-4393-BECA-82CE9EFD8369}" srcId="{4C211760-AC29-4919-8B96-DBAEE42B9FD3}" destId="{43AD8940-E25F-43D9-A893-302FA1E5FBC5}" srcOrd="1" destOrd="0" parTransId="{6E70F276-91EA-48BE-923C-DC28DCB0E6E5}" sibTransId="{402609CE-958D-4DD0-8074-7E3E59542AC1}"/>
    <dgm:cxn modelId="{5C6F996F-B950-46F4-AE72-41A78D09AFDB}" type="presOf" srcId="{4B1DAC21-8959-42BD-B101-A5BCFAEFF5AE}" destId="{703DDA90-67F2-4709-818B-E5868B6F7936}" srcOrd="0" destOrd="0" presId="urn:microsoft.com/office/officeart/2005/8/layout/vList3#1"/>
    <dgm:cxn modelId="{1CA67B8A-8EF1-43FF-BF76-B9F739539DDD}" type="presOf" srcId="{4C211760-AC29-4919-8B96-DBAEE42B9FD3}" destId="{1B23189D-2D44-4509-A0F0-C8A7044FE580}" srcOrd="0" destOrd="0" presId="urn:microsoft.com/office/officeart/2005/8/layout/vList3#1"/>
    <dgm:cxn modelId="{85F8BC36-ECBE-4E48-AF35-C61E512B3845}" type="presOf" srcId="{43AD8940-E25F-43D9-A893-302FA1E5FBC5}" destId="{F67C6205-916A-4125-BB99-0F077C4585D8}" srcOrd="0" destOrd="0" presId="urn:microsoft.com/office/officeart/2005/8/layout/vList3#1"/>
    <dgm:cxn modelId="{F376EF0B-B881-496E-81C0-7EC7601BA1B2}" srcId="{4C211760-AC29-4919-8B96-DBAEE42B9FD3}" destId="{4C6B8F0A-966E-41D7-8EEC-07AA5406FF37}" srcOrd="0" destOrd="0" parTransId="{8BEE78C6-C7D8-42FE-9C99-FE1B22DD10D8}" sibTransId="{7E25ABC0-E350-4FB3-B7E0-42B5B3BB4B5A}"/>
    <dgm:cxn modelId="{878CDEC1-78D1-4454-A905-54F40E3BFAE9}" type="presParOf" srcId="{1B23189D-2D44-4509-A0F0-C8A7044FE580}" destId="{7C3F7125-8F60-4BA1-9A19-1A1ECA9EFF64}" srcOrd="0" destOrd="0" presId="urn:microsoft.com/office/officeart/2005/8/layout/vList3#1"/>
    <dgm:cxn modelId="{6A691AFD-78EA-47E1-9917-D7C8F07DD642}" type="presParOf" srcId="{7C3F7125-8F60-4BA1-9A19-1A1ECA9EFF64}" destId="{4AB31115-0959-4BA8-939C-42BBB07BA999}" srcOrd="0" destOrd="0" presId="urn:microsoft.com/office/officeart/2005/8/layout/vList3#1"/>
    <dgm:cxn modelId="{95033970-0488-4B86-9B89-1B61DBCAC966}" type="presParOf" srcId="{7C3F7125-8F60-4BA1-9A19-1A1ECA9EFF64}" destId="{39BF8F73-5A5C-41CC-8390-C9927CCB0C75}" srcOrd="1" destOrd="0" presId="urn:microsoft.com/office/officeart/2005/8/layout/vList3#1"/>
    <dgm:cxn modelId="{2F152419-703D-45E7-8D54-77255073F59A}" type="presParOf" srcId="{1B23189D-2D44-4509-A0F0-C8A7044FE580}" destId="{BD1525B0-DD3D-431E-9172-3C9B758E7562}" srcOrd="1" destOrd="0" presId="urn:microsoft.com/office/officeart/2005/8/layout/vList3#1"/>
    <dgm:cxn modelId="{831E63B3-6016-4B1A-8D63-13BFFA9033A8}" type="presParOf" srcId="{1B23189D-2D44-4509-A0F0-C8A7044FE580}" destId="{90868A49-A8AA-44AC-9EC3-9C9338DA4303}" srcOrd="2" destOrd="0" presId="urn:microsoft.com/office/officeart/2005/8/layout/vList3#1"/>
    <dgm:cxn modelId="{DEF79DB4-ED9E-4D46-ACF3-74CC940AFFE7}" type="presParOf" srcId="{90868A49-A8AA-44AC-9EC3-9C9338DA4303}" destId="{B897297F-6708-4EA8-ACA0-C25D5C327F81}" srcOrd="0" destOrd="0" presId="urn:microsoft.com/office/officeart/2005/8/layout/vList3#1"/>
    <dgm:cxn modelId="{401B1217-7F05-4F17-B310-411F4A9802A4}" type="presParOf" srcId="{90868A49-A8AA-44AC-9EC3-9C9338DA4303}" destId="{F67C6205-916A-4125-BB99-0F077C4585D8}" srcOrd="1" destOrd="0" presId="urn:microsoft.com/office/officeart/2005/8/layout/vList3#1"/>
    <dgm:cxn modelId="{DA14C8A7-D1C3-44C3-92E1-00F2C8C3D7F2}" type="presParOf" srcId="{1B23189D-2D44-4509-A0F0-C8A7044FE580}" destId="{00037864-5B86-4A5C-8E4E-91FE7715B2EE}" srcOrd="3" destOrd="0" presId="urn:microsoft.com/office/officeart/2005/8/layout/vList3#1"/>
    <dgm:cxn modelId="{7A514B88-5770-42D5-B69E-CEC4BEDEE460}" type="presParOf" srcId="{1B23189D-2D44-4509-A0F0-C8A7044FE580}" destId="{FEFF162A-1CD8-4886-B5FD-D5FBA279FE84}" srcOrd="4" destOrd="0" presId="urn:microsoft.com/office/officeart/2005/8/layout/vList3#1"/>
    <dgm:cxn modelId="{07AA5079-585F-4D09-9381-D749D8AE99EF}" type="presParOf" srcId="{FEFF162A-1CD8-4886-B5FD-D5FBA279FE84}" destId="{99B154DA-9CD6-45BC-BF74-06C3222E640F}" srcOrd="0" destOrd="0" presId="urn:microsoft.com/office/officeart/2005/8/layout/vList3#1"/>
    <dgm:cxn modelId="{EA377DB6-03BE-4119-8005-3B8773FA83A4}" type="presParOf" srcId="{FEFF162A-1CD8-4886-B5FD-D5FBA279FE84}" destId="{BF6B1E6D-148D-40E0-A25F-041D6E083B29}" srcOrd="1" destOrd="0" presId="urn:microsoft.com/office/officeart/2005/8/layout/vList3#1"/>
    <dgm:cxn modelId="{72B28735-0569-4107-A39C-38F95E9FC374}" type="presParOf" srcId="{1B23189D-2D44-4509-A0F0-C8A7044FE580}" destId="{F497B4FE-E1C4-4C35-943F-808945A19C03}" srcOrd="5" destOrd="0" presId="urn:microsoft.com/office/officeart/2005/8/layout/vList3#1"/>
    <dgm:cxn modelId="{169FE3EF-F46F-45BE-936D-C538A49040D7}" type="presParOf" srcId="{1B23189D-2D44-4509-A0F0-C8A7044FE580}" destId="{3FBC6021-532F-49A5-92DB-97B91A37EEB8}" srcOrd="6" destOrd="0" presId="urn:microsoft.com/office/officeart/2005/8/layout/vList3#1"/>
    <dgm:cxn modelId="{E166A598-D669-49FD-BCE6-814CBBF025CE}" type="presParOf" srcId="{3FBC6021-532F-49A5-92DB-97B91A37EEB8}" destId="{D0E5A368-CAEA-4A14-B12F-27C327D6C757}" srcOrd="0" destOrd="0" presId="urn:microsoft.com/office/officeart/2005/8/layout/vList3#1"/>
    <dgm:cxn modelId="{C181CE7A-7AE9-4024-ACAE-66BEB0215B4F}" type="presParOf" srcId="{3FBC6021-532F-49A5-92DB-97B91A37EEB8}" destId="{703DDA90-67F2-4709-818B-E5868B6F7936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797F1-7F2B-4514-AD69-B83AE534FAD8}">
      <dsp:nvSpPr>
        <dsp:cNvPr id="0" name=""/>
        <dsp:cNvSpPr/>
      </dsp:nvSpPr>
      <dsp:spPr>
        <a:xfrm>
          <a:off x="25919" y="710143"/>
          <a:ext cx="5166915" cy="3845346"/>
        </a:xfrm>
        <a:prstGeom prst="blockArc">
          <a:avLst>
            <a:gd name="adj1" fmla="val 8588621"/>
            <a:gd name="adj2" fmla="val 17478034"/>
            <a:gd name="adj3" fmla="val 4634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1C2EEC-B197-4225-9387-EA1D7181E644}">
      <dsp:nvSpPr>
        <dsp:cNvPr id="0" name=""/>
        <dsp:cNvSpPr/>
      </dsp:nvSpPr>
      <dsp:spPr>
        <a:xfrm>
          <a:off x="1060539" y="2535741"/>
          <a:ext cx="4363398" cy="2285940"/>
        </a:xfrm>
        <a:prstGeom prst="blockArc">
          <a:avLst>
            <a:gd name="adj1" fmla="val 21470284"/>
            <a:gd name="adj2" fmla="val 10670284"/>
            <a:gd name="adj3" fmla="val 4084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249F8B-E931-4767-8471-4829F219DC08}">
      <dsp:nvSpPr>
        <dsp:cNvPr id="0" name=""/>
        <dsp:cNvSpPr/>
      </dsp:nvSpPr>
      <dsp:spPr>
        <a:xfrm>
          <a:off x="1263749" y="788366"/>
          <a:ext cx="4917352" cy="3845346"/>
        </a:xfrm>
        <a:prstGeom prst="blockArc">
          <a:avLst>
            <a:gd name="adj1" fmla="val 15404370"/>
            <a:gd name="adj2" fmla="val 1691051"/>
            <a:gd name="adj3" fmla="val 4634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2C3A31-F015-40F1-B63E-D83400B1A892}">
      <dsp:nvSpPr>
        <dsp:cNvPr id="0" name=""/>
        <dsp:cNvSpPr/>
      </dsp:nvSpPr>
      <dsp:spPr>
        <a:xfrm>
          <a:off x="1852189" y="2086157"/>
          <a:ext cx="2605941" cy="17320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63104 Muertes</a:t>
          </a:r>
          <a:endParaRPr lang="es-EC" sz="3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33820" y="2339803"/>
        <a:ext cx="1842679" cy="1224710"/>
      </dsp:txXfrm>
    </dsp:sp>
    <dsp:sp modelId="{66FBD7DB-3C3B-4A7A-B4C7-E2FD937E37BB}">
      <dsp:nvSpPr>
        <dsp:cNvPr id="0" name=""/>
        <dsp:cNvSpPr/>
      </dsp:nvSpPr>
      <dsp:spPr>
        <a:xfrm>
          <a:off x="456955" y="-263158"/>
          <a:ext cx="5669337" cy="22923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5558185 Personas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Sobrepeso y obesidad 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(20-60) años</a:t>
          </a:r>
          <a:endParaRPr lang="es-EC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87210" y="72543"/>
        <a:ext cx="4008827" cy="1620906"/>
      </dsp:txXfrm>
    </dsp:sp>
    <dsp:sp modelId="{FA6C19A6-99A8-4CD0-AA6D-A20A550E319B}">
      <dsp:nvSpPr>
        <dsp:cNvPr id="0" name=""/>
        <dsp:cNvSpPr/>
      </dsp:nvSpPr>
      <dsp:spPr>
        <a:xfrm>
          <a:off x="4172480" y="2713157"/>
          <a:ext cx="2410768" cy="17698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4189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Hipertensión</a:t>
          </a:r>
          <a:endParaRPr lang="es-EC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25529" y="2972348"/>
        <a:ext cx="1704670" cy="1251484"/>
      </dsp:txXfrm>
    </dsp:sp>
    <dsp:sp modelId="{ABD31FF3-5569-4E3F-B86B-C98A921598EA}">
      <dsp:nvSpPr>
        <dsp:cNvPr id="0" name=""/>
        <dsp:cNvSpPr/>
      </dsp:nvSpPr>
      <dsp:spPr>
        <a:xfrm>
          <a:off x="0" y="3004326"/>
          <a:ext cx="2213227" cy="15100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4695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Diabetes</a:t>
          </a:r>
          <a:endParaRPr lang="es-EC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4120" y="3225462"/>
        <a:ext cx="1564987" cy="106774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059408-AD8D-4B8D-82F8-072CA6248556}">
      <dsp:nvSpPr>
        <dsp:cNvPr id="0" name=""/>
        <dsp:cNvSpPr/>
      </dsp:nvSpPr>
      <dsp:spPr>
        <a:xfrm>
          <a:off x="0" y="3168"/>
          <a:ext cx="11075831" cy="1055340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400" kern="1200" dirty="0" smtClean="0"/>
            <a:t>Lugar de la experimentación</a:t>
          </a:r>
          <a:endParaRPr lang="es-EC" sz="4400" kern="1200" dirty="0"/>
        </a:p>
      </dsp:txBody>
      <dsp:txXfrm>
        <a:off x="51517" y="54685"/>
        <a:ext cx="10972797" cy="952306"/>
      </dsp:txXfrm>
    </dsp:sp>
    <dsp:sp modelId="{5FCD72C3-7496-4137-8CD8-CFA70F874BF8}">
      <dsp:nvSpPr>
        <dsp:cNvPr id="0" name=""/>
        <dsp:cNvSpPr/>
      </dsp:nvSpPr>
      <dsp:spPr>
        <a:xfrm>
          <a:off x="0" y="1058508"/>
          <a:ext cx="11075831" cy="10701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1658" tIns="55880" rIns="312928" bIns="55880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3400" kern="1200" dirty="0" smtClean="0"/>
            <a:t>Laboratorio de Cárnicos de la Universidad Técnica del Norte.</a:t>
          </a:r>
          <a:endParaRPr lang="es-EC" sz="3400" kern="1200" dirty="0"/>
        </a:p>
      </dsp:txBody>
      <dsp:txXfrm>
        <a:off x="0" y="1058508"/>
        <a:ext cx="11075831" cy="1070190"/>
      </dsp:txXfrm>
    </dsp:sp>
    <dsp:sp modelId="{11A22630-8E95-47D2-ACC4-9F5F9B349BE8}">
      <dsp:nvSpPr>
        <dsp:cNvPr id="0" name=""/>
        <dsp:cNvSpPr/>
      </dsp:nvSpPr>
      <dsp:spPr>
        <a:xfrm>
          <a:off x="0" y="2128698"/>
          <a:ext cx="11075831" cy="1055340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400" kern="1200" dirty="0" smtClean="0"/>
            <a:t>Materiales</a:t>
          </a:r>
          <a:endParaRPr lang="es-EC" sz="4400" kern="1200" dirty="0"/>
        </a:p>
      </dsp:txBody>
      <dsp:txXfrm>
        <a:off x="51517" y="2180215"/>
        <a:ext cx="10972797" cy="952306"/>
      </dsp:txXfrm>
    </dsp:sp>
    <dsp:sp modelId="{3B362F99-36EA-4150-9CC7-B95B1B2787A1}">
      <dsp:nvSpPr>
        <dsp:cNvPr id="0" name=""/>
        <dsp:cNvSpPr/>
      </dsp:nvSpPr>
      <dsp:spPr>
        <a:xfrm>
          <a:off x="0" y="3184038"/>
          <a:ext cx="11075831" cy="2231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1658" tIns="55880" rIns="312928" bIns="55880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3400" kern="1200" dirty="0" smtClean="0"/>
            <a:t>Champiñón blanco </a:t>
          </a:r>
          <a:r>
            <a:rPr lang="es-EC" sz="3400" i="1" kern="1200" dirty="0" smtClean="0"/>
            <a:t>Agaricus Bisporus</a:t>
          </a:r>
          <a:endParaRPr lang="es-EC" sz="3400" i="1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3400" kern="1200" dirty="0" smtClean="0"/>
            <a:t>Avena en hojuela (malla 2830u 50%, 710u 38%, fondo 6%)</a:t>
          </a:r>
          <a:endParaRPr lang="es-EC" sz="3400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3400" kern="1200" dirty="0" smtClean="0"/>
            <a:t>Avena molida (malla 850u 0%, 500u 20%, fondo 80%)</a:t>
          </a:r>
          <a:endParaRPr lang="es-EC" sz="3400" kern="1200" dirty="0"/>
        </a:p>
      </dsp:txBody>
      <dsp:txXfrm>
        <a:off x="0" y="3184038"/>
        <a:ext cx="11075831" cy="223146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D17A44-58BD-495F-8BB0-9428F9406AE0}">
      <dsp:nvSpPr>
        <dsp:cNvPr id="0" name=""/>
        <dsp:cNvSpPr/>
      </dsp:nvSpPr>
      <dsp:spPr>
        <a:xfrm>
          <a:off x="2166869" y="2468570"/>
          <a:ext cx="2648396" cy="2648396"/>
        </a:xfrm>
        <a:prstGeom prst="gear9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/>
            <a:t>DCA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/>
            <a:t>(AxBxC+1)</a:t>
          </a:r>
          <a:endParaRPr lang="es-EC" sz="2800" b="1" kern="1200" dirty="0"/>
        </a:p>
      </dsp:txBody>
      <dsp:txXfrm>
        <a:off x="2699314" y="3088944"/>
        <a:ext cx="1583506" cy="1361330"/>
      </dsp:txXfrm>
    </dsp:sp>
    <dsp:sp modelId="{2B2EFD3F-76CB-40C8-B27A-9F1BB7CE18E7}">
      <dsp:nvSpPr>
        <dsp:cNvPr id="0" name=""/>
        <dsp:cNvSpPr/>
      </dsp:nvSpPr>
      <dsp:spPr>
        <a:xfrm>
          <a:off x="625984" y="1842585"/>
          <a:ext cx="1926106" cy="1926106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b="1" kern="1200" dirty="0" smtClean="0"/>
            <a:t>9 T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(3 </a:t>
          </a:r>
          <a:r>
            <a:rPr lang="es-EC" sz="2000" kern="1200" dirty="0" err="1" smtClean="0"/>
            <a:t>Rep</a:t>
          </a:r>
          <a:r>
            <a:rPr lang="es-EC" sz="2000" kern="1200" dirty="0" smtClean="0"/>
            <a:t>)</a:t>
          </a:r>
          <a:r>
            <a:rPr lang="es-EC" sz="2600" kern="1200" dirty="0" smtClean="0"/>
            <a:t> </a:t>
          </a:r>
          <a:endParaRPr lang="es-EC" sz="2600" kern="1200" dirty="0"/>
        </a:p>
      </dsp:txBody>
      <dsp:txXfrm>
        <a:off x="1110887" y="2330419"/>
        <a:ext cx="956300" cy="950438"/>
      </dsp:txXfrm>
    </dsp:sp>
    <dsp:sp modelId="{93296447-5CE1-45A7-B646-922D8DC93F01}">
      <dsp:nvSpPr>
        <dsp:cNvPr id="0" name=""/>
        <dsp:cNvSpPr/>
      </dsp:nvSpPr>
      <dsp:spPr>
        <a:xfrm rot="20700000">
          <a:off x="1704800" y="513768"/>
          <a:ext cx="1887191" cy="1887191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/>
            <a:t>27 UE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kern="1200" dirty="0" smtClean="0"/>
            <a:t>(500 gr)</a:t>
          </a:r>
          <a:endParaRPr lang="es-EC" sz="2800" b="0" kern="1200" dirty="0"/>
        </a:p>
      </dsp:txBody>
      <dsp:txXfrm rot="-20700000">
        <a:off x="2118717" y="927685"/>
        <a:ext cx="1059358" cy="1059358"/>
      </dsp:txXfrm>
    </dsp:sp>
    <dsp:sp modelId="{5B834482-C509-48F8-B2CB-40546024BEAF}">
      <dsp:nvSpPr>
        <dsp:cNvPr id="0" name=""/>
        <dsp:cNvSpPr/>
      </dsp:nvSpPr>
      <dsp:spPr>
        <a:xfrm>
          <a:off x="1970100" y="2065010"/>
          <a:ext cx="3389947" cy="3389947"/>
        </a:xfrm>
        <a:prstGeom prst="circularArrow">
          <a:avLst>
            <a:gd name="adj1" fmla="val 4687"/>
            <a:gd name="adj2" fmla="val 299029"/>
            <a:gd name="adj3" fmla="val 2529233"/>
            <a:gd name="adj4" fmla="val 15833408"/>
            <a:gd name="adj5" fmla="val 5469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681281-C39B-4E48-BA31-4B1AC38C3A78}">
      <dsp:nvSpPr>
        <dsp:cNvPr id="0" name=""/>
        <dsp:cNvSpPr/>
      </dsp:nvSpPr>
      <dsp:spPr>
        <a:xfrm>
          <a:off x="284874" y="1413746"/>
          <a:ext cx="2463008" cy="246300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70147B-A3AD-4CF2-A55D-3E36EA855A5E}">
      <dsp:nvSpPr>
        <dsp:cNvPr id="0" name=""/>
        <dsp:cNvSpPr/>
      </dsp:nvSpPr>
      <dsp:spPr>
        <a:xfrm>
          <a:off x="1268273" y="97738"/>
          <a:ext cx="2655619" cy="265561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32B765-C455-4C92-ADAE-8843C9520CF7}">
      <dsp:nvSpPr>
        <dsp:cNvPr id="0" name=""/>
        <dsp:cNvSpPr/>
      </dsp:nvSpPr>
      <dsp:spPr>
        <a:xfrm rot="5400000">
          <a:off x="447931" y="1564321"/>
          <a:ext cx="1423605" cy="162072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74DA7F-EA9D-4A90-9498-87FF9ED7109F}">
      <dsp:nvSpPr>
        <dsp:cNvPr id="0" name=""/>
        <dsp:cNvSpPr/>
      </dsp:nvSpPr>
      <dsp:spPr>
        <a:xfrm>
          <a:off x="70762" y="-13773"/>
          <a:ext cx="2396514" cy="1677482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kern="1200" dirty="0" smtClean="0"/>
            <a:t>ANÁLISIS FÍSICO QUÍMICOS</a:t>
          </a:r>
          <a:endParaRPr lang="es-EC" sz="3000" kern="1200" dirty="0"/>
        </a:p>
      </dsp:txBody>
      <dsp:txXfrm>
        <a:off x="152665" y="68130"/>
        <a:ext cx="2232708" cy="1513676"/>
      </dsp:txXfrm>
    </dsp:sp>
    <dsp:sp modelId="{4D5B24E0-17EE-4FA3-A352-0E8DBBA5E62A}">
      <dsp:nvSpPr>
        <dsp:cNvPr id="0" name=""/>
        <dsp:cNvSpPr/>
      </dsp:nvSpPr>
      <dsp:spPr>
        <a:xfrm>
          <a:off x="2467277" y="146212"/>
          <a:ext cx="1742996" cy="13558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2E2C9A-7943-4F8D-935E-78455CA1771D}">
      <dsp:nvSpPr>
        <dsp:cNvPr id="0" name=""/>
        <dsp:cNvSpPr/>
      </dsp:nvSpPr>
      <dsp:spPr>
        <a:xfrm rot="5400000">
          <a:off x="2434896" y="3448688"/>
          <a:ext cx="1423605" cy="162072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79A0B2-23D2-4F0D-9AF3-8C5D061B56BB}">
      <dsp:nvSpPr>
        <dsp:cNvPr id="0" name=""/>
        <dsp:cNvSpPr/>
      </dsp:nvSpPr>
      <dsp:spPr>
        <a:xfrm>
          <a:off x="2057727" y="1870592"/>
          <a:ext cx="2396514" cy="1677482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kern="1200" dirty="0" smtClean="0"/>
            <a:t>MASA </a:t>
          </a:r>
          <a:endParaRPr lang="es-EC" sz="3000" kern="1200" dirty="0"/>
        </a:p>
      </dsp:txBody>
      <dsp:txXfrm>
        <a:off x="2139630" y="1952495"/>
        <a:ext cx="2232708" cy="1513676"/>
      </dsp:txXfrm>
    </dsp:sp>
    <dsp:sp modelId="{B9B8A7D5-BE47-4B3B-B2E6-73F7C14E7B13}">
      <dsp:nvSpPr>
        <dsp:cNvPr id="0" name=""/>
        <dsp:cNvSpPr/>
      </dsp:nvSpPr>
      <dsp:spPr>
        <a:xfrm>
          <a:off x="4454242" y="2030578"/>
          <a:ext cx="1742996" cy="13558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3FACF8-A778-4B77-8511-1513CF39059A}">
      <dsp:nvSpPr>
        <dsp:cNvPr id="0" name=""/>
        <dsp:cNvSpPr/>
      </dsp:nvSpPr>
      <dsp:spPr>
        <a:xfrm>
          <a:off x="4044692" y="3754958"/>
          <a:ext cx="2396514" cy="1677482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kern="1200" dirty="0" smtClean="0"/>
            <a:t>PRODUCTO TERMINADO</a:t>
          </a:r>
          <a:endParaRPr lang="es-EC" sz="3000" kern="1200" dirty="0"/>
        </a:p>
      </dsp:txBody>
      <dsp:txXfrm>
        <a:off x="4126595" y="3836861"/>
        <a:ext cx="2232708" cy="151367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8AC7F4-C046-4CDE-AC06-FF0E564E6C13}">
      <dsp:nvSpPr>
        <dsp:cNvPr id="0" name=""/>
        <dsp:cNvSpPr/>
      </dsp:nvSpPr>
      <dsp:spPr>
        <a:xfrm>
          <a:off x="1954057" y="0"/>
          <a:ext cx="1084815" cy="108498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AE5EE7-0258-4208-805C-0F4E07BE539E}">
      <dsp:nvSpPr>
        <dsp:cNvPr id="0" name=""/>
        <dsp:cNvSpPr/>
      </dsp:nvSpPr>
      <dsp:spPr>
        <a:xfrm>
          <a:off x="1456750" y="419502"/>
          <a:ext cx="2745032" cy="4418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Humedad     </a:t>
          </a:r>
          <a:r>
            <a:rPr lang="es-EC" sz="1800" b="0" kern="1200" dirty="0" smtClean="0"/>
            <a:t>(PMB-53)</a:t>
          </a:r>
          <a:r>
            <a:rPr lang="es-EC" sz="2000" b="1" kern="1200" dirty="0" smtClean="0"/>
            <a:t> </a:t>
          </a:r>
          <a:endParaRPr lang="es-EC" sz="2000" b="1" kern="1200" dirty="0"/>
        </a:p>
      </dsp:txBody>
      <dsp:txXfrm>
        <a:off x="1456750" y="419502"/>
        <a:ext cx="2745032" cy="441820"/>
      </dsp:txXfrm>
    </dsp:sp>
    <dsp:sp modelId="{6F11BD3E-5AB2-4C8C-83A6-A4BCA0117E96}">
      <dsp:nvSpPr>
        <dsp:cNvPr id="0" name=""/>
        <dsp:cNvSpPr/>
      </dsp:nvSpPr>
      <dsp:spPr>
        <a:xfrm>
          <a:off x="1652754" y="623401"/>
          <a:ext cx="1084815" cy="108498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CFF7C9-93FA-4F8A-A3F1-6236234117A1}">
      <dsp:nvSpPr>
        <dsp:cNvPr id="0" name=""/>
        <dsp:cNvSpPr/>
      </dsp:nvSpPr>
      <dsp:spPr>
        <a:xfrm>
          <a:off x="1269359" y="994369"/>
          <a:ext cx="3289762" cy="406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pH</a:t>
          </a:r>
          <a:r>
            <a:rPr lang="es-ES" sz="1600" kern="1200" dirty="0" smtClean="0"/>
            <a:t>           </a:t>
          </a:r>
          <a:r>
            <a:rPr lang="es-ES" sz="1800" kern="1200" dirty="0" smtClean="0"/>
            <a:t>(GHM 3500)</a:t>
          </a:r>
          <a:r>
            <a:rPr lang="es-EC" sz="1600" b="1" kern="1200" dirty="0" smtClean="0"/>
            <a:t> </a:t>
          </a:r>
          <a:endParaRPr lang="es-EC" sz="1600" b="1" kern="1200" dirty="0"/>
        </a:p>
      </dsp:txBody>
      <dsp:txXfrm>
        <a:off x="1269359" y="994369"/>
        <a:ext cx="3289762" cy="406260"/>
      </dsp:txXfrm>
    </dsp:sp>
    <dsp:sp modelId="{0294C98D-29FD-45D6-BB02-FC3AD88BD532}">
      <dsp:nvSpPr>
        <dsp:cNvPr id="0" name=""/>
        <dsp:cNvSpPr/>
      </dsp:nvSpPr>
      <dsp:spPr>
        <a:xfrm>
          <a:off x="2031268" y="1321404"/>
          <a:ext cx="932024" cy="93239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36FCC0-D784-47D7-AD7F-4015DA762AA8}">
      <dsp:nvSpPr>
        <dsp:cNvPr id="0" name=""/>
        <dsp:cNvSpPr/>
      </dsp:nvSpPr>
      <dsp:spPr>
        <a:xfrm>
          <a:off x="1369572" y="1549822"/>
          <a:ext cx="3024344" cy="382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Textura      </a:t>
          </a:r>
          <a:r>
            <a:rPr lang="es-ES" sz="1800" kern="1200" dirty="0" smtClean="0">
              <a:effectLst/>
            </a:rPr>
            <a:t>( EZ-9X)</a:t>
          </a:r>
          <a:endParaRPr lang="es-EC" sz="2000" b="1" kern="1200" dirty="0"/>
        </a:p>
      </dsp:txBody>
      <dsp:txXfrm>
        <a:off x="1369572" y="1549822"/>
        <a:ext cx="3024344" cy="38290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8AC7F4-C046-4CDE-AC06-FF0E564E6C13}">
      <dsp:nvSpPr>
        <dsp:cNvPr id="0" name=""/>
        <dsp:cNvSpPr/>
      </dsp:nvSpPr>
      <dsp:spPr>
        <a:xfrm>
          <a:off x="1599671" y="0"/>
          <a:ext cx="1138274" cy="1138373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AE5EE7-0258-4208-805C-0F4E07BE539E}">
      <dsp:nvSpPr>
        <dsp:cNvPr id="0" name=""/>
        <dsp:cNvSpPr/>
      </dsp:nvSpPr>
      <dsp:spPr>
        <a:xfrm>
          <a:off x="1150071" y="413530"/>
          <a:ext cx="3005913" cy="357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 Humedad </a:t>
          </a:r>
          <a:r>
            <a:rPr lang="es-EC" sz="1800" b="0" kern="1200" dirty="0" smtClean="0"/>
            <a:t>(NTE INEN ISO 1442)</a:t>
          </a:r>
          <a:endParaRPr lang="es-EC" sz="1800" b="1" kern="1200" dirty="0" smtClean="0"/>
        </a:p>
      </dsp:txBody>
      <dsp:txXfrm>
        <a:off x="1150071" y="413530"/>
        <a:ext cx="3005913" cy="357492"/>
      </dsp:txXfrm>
    </dsp:sp>
    <dsp:sp modelId="{C6CFDEE0-9DE9-4351-B3BB-E9B5E7C15504}">
      <dsp:nvSpPr>
        <dsp:cNvPr id="0" name=""/>
        <dsp:cNvSpPr/>
      </dsp:nvSpPr>
      <dsp:spPr>
        <a:xfrm>
          <a:off x="1283448" y="653917"/>
          <a:ext cx="1138274" cy="113837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85C630-A524-4665-8FED-7613336C02CB}">
      <dsp:nvSpPr>
        <dsp:cNvPr id="0" name=""/>
        <dsp:cNvSpPr/>
      </dsp:nvSpPr>
      <dsp:spPr>
        <a:xfrm>
          <a:off x="1471383" y="1067599"/>
          <a:ext cx="2171651" cy="3174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Fibra      </a:t>
          </a:r>
          <a:r>
            <a:rPr lang="es-EC" sz="1800" b="0" kern="1200" dirty="0" smtClean="0"/>
            <a:t>(PEE/B/05)</a:t>
          </a:r>
          <a:endParaRPr lang="es-EC" sz="1800" b="1" kern="1200" dirty="0"/>
        </a:p>
      </dsp:txBody>
      <dsp:txXfrm>
        <a:off x="1471383" y="1067599"/>
        <a:ext cx="2171651" cy="317488"/>
      </dsp:txXfrm>
    </dsp:sp>
    <dsp:sp modelId="{1F5CF7E9-E5BC-4447-A76F-B8AEE426697E}">
      <dsp:nvSpPr>
        <dsp:cNvPr id="0" name=""/>
        <dsp:cNvSpPr/>
      </dsp:nvSpPr>
      <dsp:spPr>
        <a:xfrm>
          <a:off x="1599671" y="1310824"/>
          <a:ext cx="1138274" cy="1138373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C5FFF4-312F-4551-BD82-0080FEC15405}">
      <dsp:nvSpPr>
        <dsp:cNvPr id="0" name=""/>
        <dsp:cNvSpPr/>
      </dsp:nvSpPr>
      <dsp:spPr>
        <a:xfrm>
          <a:off x="1442604" y="1596246"/>
          <a:ext cx="2713380" cy="530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Proteína  </a:t>
          </a:r>
          <a:r>
            <a:rPr lang="es-EC" sz="1800" b="0" kern="1200" dirty="0" smtClean="0"/>
            <a:t>(NTE INEN 781)</a:t>
          </a:r>
          <a:endParaRPr lang="es-EC" sz="1800" b="0" kern="1200" dirty="0"/>
        </a:p>
      </dsp:txBody>
      <dsp:txXfrm>
        <a:off x="1442604" y="1596246"/>
        <a:ext cx="2713380" cy="530177"/>
      </dsp:txXfrm>
    </dsp:sp>
    <dsp:sp modelId="{560E9B5F-3AEE-4358-8782-B4254FDA50A8}">
      <dsp:nvSpPr>
        <dsp:cNvPr id="0" name=""/>
        <dsp:cNvSpPr/>
      </dsp:nvSpPr>
      <dsp:spPr>
        <a:xfrm>
          <a:off x="1283448" y="1966236"/>
          <a:ext cx="1138274" cy="113837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6FD35C-C68F-4B87-8245-49609EBD6490}">
      <dsp:nvSpPr>
        <dsp:cNvPr id="0" name=""/>
        <dsp:cNvSpPr/>
      </dsp:nvSpPr>
      <dsp:spPr>
        <a:xfrm>
          <a:off x="1445984" y="2419437"/>
          <a:ext cx="2563500" cy="3174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Grasa   </a:t>
          </a:r>
          <a:r>
            <a:rPr lang="es-EC" sz="1800" b="0" kern="1200" dirty="0" smtClean="0"/>
            <a:t>(NTE INEN 1443)</a:t>
          </a:r>
          <a:endParaRPr lang="es-EC" sz="1800" b="1" kern="1200" dirty="0"/>
        </a:p>
      </dsp:txBody>
      <dsp:txXfrm>
        <a:off x="1445984" y="2419437"/>
        <a:ext cx="2563500" cy="317488"/>
      </dsp:txXfrm>
    </dsp:sp>
    <dsp:sp modelId="{FF165E79-2BA5-46A4-92EF-BB256854F4B5}">
      <dsp:nvSpPr>
        <dsp:cNvPr id="0" name=""/>
        <dsp:cNvSpPr/>
      </dsp:nvSpPr>
      <dsp:spPr>
        <a:xfrm>
          <a:off x="1599671" y="2620652"/>
          <a:ext cx="1138274" cy="1138373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5A48B9-6F75-41C7-899D-836CE09B98E0}">
      <dsp:nvSpPr>
        <dsp:cNvPr id="0" name=""/>
        <dsp:cNvSpPr/>
      </dsp:nvSpPr>
      <dsp:spPr>
        <a:xfrm>
          <a:off x="1657347" y="2960813"/>
          <a:ext cx="2498637" cy="4615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Cenizas    </a:t>
          </a:r>
          <a:r>
            <a:rPr lang="es-EC" sz="1800" b="0" kern="1200" dirty="0" smtClean="0"/>
            <a:t>(NTE INEN 786)</a:t>
          </a:r>
          <a:endParaRPr lang="es-EC" sz="1800" b="1" kern="1200" dirty="0"/>
        </a:p>
      </dsp:txBody>
      <dsp:txXfrm>
        <a:off x="1657347" y="2960813"/>
        <a:ext cx="2498637" cy="461552"/>
      </dsp:txXfrm>
    </dsp:sp>
    <dsp:sp modelId="{BA868A73-C965-434A-8C69-4337AAC6CA31}">
      <dsp:nvSpPr>
        <dsp:cNvPr id="0" name=""/>
        <dsp:cNvSpPr/>
      </dsp:nvSpPr>
      <dsp:spPr>
        <a:xfrm>
          <a:off x="1283448" y="3276064"/>
          <a:ext cx="1138274" cy="113837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8DB3DA-F53A-4D05-A6D7-8FFBF81CE230}">
      <dsp:nvSpPr>
        <dsp:cNvPr id="0" name=""/>
        <dsp:cNvSpPr/>
      </dsp:nvSpPr>
      <dsp:spPr>
        <a:xfrm>
          <a:off x="1288859" y="3648606"/>
          <a:ext cx="2733314" cy="267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Carbohidratos </a:t>
          </a:r>
          <a:r>
            <a:rPr lang="es-EC" sz="1800" b="0" kern="1200" dirty="0" smtClean="0"/>
            <a:t>(Cálculo)</a:t>
          </a:r>
          <a:endParaRPr lang="es-EC" sz="1800" b="1" kern="1200" dirty="0"/>
        </a:p>
      </dsp:txBody>
      <dsp:txXfrm>
        <a:off x="1288859" y="3648606"/>
        <a:ext cx="2733314" cy="267973"/>
      </dsp:txXfrm>
    </dsp:sp>
    <dsp:sp modelId="{0C80A79A-54A4-436C-83F2-204A24332DE8}">
      <dsp:nvSpPr>
        <dsp:cNvPr id="0" name=""/>
        <dsp:cNvSpPr/>
      </dsp:nvSpPr>
      <dsp:spPr>
        <a:xfrm>
          <a:off x="1680595" y="4005740"/>
          <a:ext cx="977921" cy="978383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FED955-45D7-4AEB-9ABC-D250C1697D49}">
      <dsp:nvSpPr>
        <dsp:cNvPr id="0" name=""/>
        <dsp:cNvSpPr/>
      </dsp:nvSpPr>
      <dsp:spPr>
        <a:xfrm>
          <a:off x="1336903" y="4343664"/>
          <a:ext cx="2819081" cy="3174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TPA </a:t>
          </a:r>
          <a:r>
            <a:rPr lang="es-EC" sz="1800" b="0" kern="1200" dirty="0" smtClean="0"/>
            <a:t>(</a:t>
          </a:r>
          <a:r>
            <a:rPr lang="es-EC" sz="1800" b="0" kern="1200" dirty="0" err="1" smtClean="0"/>
            <a:t>Bourne</a:t>
          </a:r>
          <a:r>
            <a:rPr lang="es-EC" sz="1800" b="0" kern="1200" dirty="0" smtClean="0"/>
            <a:t>, 1978)</a:t>
          </a:r>
          <a:endParaRPr lang="es-EC" sz="1800" b="0" kern="1200" dirty="0"/>
        </a:p>
      </dsp:txBody>
      <dsp:txXfrm>
        <a:off x="1336903" y="4343664"/>
        <a:ext cx="2819081" cy="31748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E2B374-C47A-49F7-9AB9-DA4ACD27325F}">
      <dsp:nvSpPr>
        <dsp:cNvPr id="0" name=""/>
        <dsp:cNvSpPr/>
      </dsp:nvSpPr>
      <dsp:spPr>
        <a:xfrm>
          <a:off x="2" y="0"/>
          <a:ext cx="11602446" cy="2970137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F1AD96-161B-4048-A42F-C63192CB0FA1}">
      <dsp:nvSpPr>
        <dsp:cNvPr id="0" name=""/>
        <dsp:cNvSpPr/>
      </dsp:nvSpPr>
      <dsp:spPr>
        <a:xfrm>
          <a:off x="384954" y="549083"/>
          <a:ext cx="3480735" cy="184656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0"/>
            </a:lnSpc>
            <a:spcBef>
              <a:spcPct val="0"/>
            </a:spcBef>
            <a:spcAft>
              <a:spcPct val="35000"/>
            </a:spcAft>
          </a:pPr>
          <a:endParaRPr lang="es-EC" sz="1800" b="1" kern="1200" dirty="0" smtClean="0"/>
        </a:p>
        <a:p>
          <a:pPr lvl="0" algn="ctr" defTabSz="800100">
            <a:lnSpc>
              <a:spcPct val="0"/>
            </a:lnSpc>
            <a:spcBef>
              <a:spcPct val="0"/>
            </a:spcBef>
            <a:spcAft>
              <a:spcPct val="35000"/>
            </a:spcAft>
          </a:pPr>
          <a:endParaRPr lang="es-EC" sz="1800" b="1" kern="1200" dirty="0" smtClean="0"/>
        </a:p>
        <a:p>
          <a:pPr lvl="0" algn="ctr" defTabSz="800100">
            <a:lnSpc>
              <a:spcPct val="0"/>
            </a:lnSpc>
            <a:spcBef>
              <a:spcPct val="0"/>
            </a:spcBef>
            <a:spcAft>
              <a:spcPct val="35000"/>
            </a:spcAft>
          </a:pPr>
          <a:endParaRPr lang="es-EC" sz="1800" b="1" kern="1200" dirty="0" smtClean="0"/>
        </a:p>
        <a:p>
          <a:pPr lvl="0" algn="ctr" defTabSz="800100">
            <a:lnSpc>
              <a:spcPct val="0"/>
            </a:lnSpc>
            <a:spcBef>
              <a:spcPct val="0"/>
            </a:spcBef>
            <a:spcAft>
              <a:spcPct val="35000"/>
            </a:spcAft>
          </a:pPr>
          <a:endParaRPr lang="es-EC" sz="1800" b="1" kern="1200" dirty="0" smtClean="0"/>
        </a:p>
        <a:p>
          <a:pPr lvl="0" algn="ctr" defTabSz="800100">
            <a:lnSpc>
              <a:spcPct val="0"/>
            </a:lnSpc>
            <a:spcBef>
              <a:spcPct val="0"/>
            </a:spcBef>
            <a:spcAft>
              <a:spcPct val="35000"/>
            </a:spcAft>
          </a:pPr>
          <a:endParaRPr lang="es-EC" sz="1800" b="1" kern="1200" dirty="0" smtClean="0"/>
        </a:p>
        <a:p>
          <a:pPr lvl="0" algn="ctr" defTabSz="800100">
            <a:lnSpc>
              <a:spcPct val="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Ciclo de doble compresión</a:t>
          </a:r>
        </a:p>
        <a:p>
          <a:pPr lvl="0" algn="ctr" defTabSz="800100">
            <a:lnSpc>
              <a:spcPct val="0"/>
            </a:lnSpc>
            <a:spcBef>
              <a:spcPct val="0"/>
            </a:spcBef>
            <a:spcAft>
              <a:spcPct val="35000"/>
            </a:spcAft>
          </a:pPr>
          <a:endParaRPr lang="es-EC" sz="1800" b="1" kern="1200" dirty="0" smtClean="0"/>
        </a:p>
        <a:p>
          <a:pPr lvl="0" algn="ctr" defTabSz="800100">
            <a:lnSpc>
              <a:spcPct val="0"/>
            </a:lnSpc>
            <a:spcBef>
              <a:spcPct val="0"/>
            </a:spcBef>
            <a:spcAft>
              <a:spcPct val="35000"/>
            </a:spcAft>
          </a:pPr>
          <a:endParaRPr lang="es-EC" sz="1800" b="1" kern="1200" dirty="0" smtClean="0"/>
        </a:p>
        <a:p>
          <a:pPr lvl="0" algn="ctr" defTabSz="800100">
            <a:lnSpc>
              <a:spcPct val="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85% de deformación</a:t>
          </a:r>
        </a:p>
        <a:p>
          <a:pPr lvl="0" algn="ctr" defTabSz="800100">
            <a:lnSpc>
              <a:spcPct val="0"/>
            </a:lnSpc>
            <a:spcBef>
              <a:spcPct val="0"/>
            </a:spcBef>
            <a:spcAft>
              <a:spcPct val="35000"/>
            </a:spcAft>
          </a:pPr>
          <a:endParaRPr lang="es-EC" sz="1800" b="1" kern="1200" dirty="0" smtClean="0"/>
        </a:p>
        <a:p>
          <a:pPr lvl="0" algn="ctr" defTabSz="800100">
            <a:lnSpc>
              <a:spcPct val="0"/>
            </a:lnSpc>
            <a:spcBef>
              <a:spcPct val="0"/>
            </a:spcBef>
            <a:spcAft>
              <a:spcPct val="35000"/>
            </a:spcAft>
          </a:pPr>
          <a:endParaRPr lang="es-EC" sz="1800" b="1" kern="1200" dirty="0" smtClean="0"/>
        </a:p>
        <a:p>
          <a:pPr lvl="0" algn="ctr" defTabSz="800100">
            <a:lnSpc>
              <a:spcPct val="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err="1" smtClean="0"/>
            <a:t>T°</a:t>
          </a:r>
          <a:r>
            <a:rPr lang="es-EC" sz="1800" b="1" kern="1200" dirty="0" smtClean="0"/>
            <a:t> Ambiente</a:t>
          </a:r>
        </a:p>
        <a:p>
          <a:pPr lvl="0" algn="ctr" defTabSz="800100">
            <a:lnSpc>
              <a:spcPct val="0"/>
            </a:lnSpc>
            <a:spcBef>
              <a:spcPct val="0"/>
            </a:spcBef>
            <a:spcAft>
              <a:spcPct val="35000"/>
            </a:spcAft>
          </a:pPr>
          <a:endParaRPr lang="es-EC" sz="1800" b="1" kern="1200" dirty="0" smtClean="0"/>
        </a:p>
        <a:p>
          <a:pPr lvl="0" algn="ctr" defTabSz="800100">
            <a:lnSpc>
              <a:spcPct val="0"/>
            </a:lnSpc>
            <a:spcBef>
              <a:spcPct val="0"/>
            </a:spcBef>
            <a:spcAft>
              <a:spcPct val="35000"/>
            </a:spcAft>
          </a:pPr>
          <a:endParaRPr lang="es-EC" sz="1800" b="1" kern="1200" dirty="0" smtClean="0"/>
        </a:p>
        <a:p>
          <a:pPr lvl="0" algn="ctr" defTabSz="800100">
            <a:lnSpc>
              <a:spcPct val="0"/>
            </a:lnSpc>
            <a:spcBef>
              <a:spcPct val="0"/>
            </a:spcBef>
            <a:spcAft>
              <a:spcPct val="35000"/>
            </a:spcAft>
          </a:pPr>
          <a:endParaRPr lang="es-EC" sz="1800" b="1" kern="1200" dirty="0"/>
        </a:p>
      </dsp:txBody>
      <dsp:txXfrm>
        <a:off x="475096" y="639225"/>
        <a:ext cx="3300451" cy="1666285"/>
      </dsp:txXfrm>
    </dsp:sp>
    <dsp:sp modelId="{151C27B4-4DFE-44AA-B239-0E71B14903BD}">
      <dsp:nvSpPr>
        <dsp:cNvPr id="0" name=""/>
        <dsp:cNvSpPr/>
      </dsp:nvSpPr>
      <dsp:spPr>
        <a:xfrm>
          <a:off x="4060858" y="891041"/>
          <a:ext cx="3480735" cy="118805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b="1" kern="1200" dirty="0" smtClean="0"/>
            <a:t>Celda de carga 50 N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b="1" kern="1200" dirty="0" smtClean="0"/>
            <a:t>Velocidad de cabezal (2 mm/s)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b="1" kern="1200" dirty="0" smtClean="0"/>
            <a:t>Sonda 3cm diámetro</a:t>
          </a:r>
        </a:p>
      </dsp:txBody>
      <dsp:txXfrm>
        <a:off x="4118854" y="949037"/>
        <a:ext cx="3364743" cy="1072062"/>
      </dsp:txXfrm>
    </dsp:sp>
    <dsp:sp modelId="{BFB0ACA7-8D10-4657-9D3B-69B1591E0835}">
      <dsp:nvSpPr>
        <dsp:cNvPr id="0" name=""/>
        <dsp:cNvSpPr/>
      </dsp:nvSpPr>
      <dsp:spPr>
        <a:xfrm>
          <a:off x="7736761" y="891041"/>
          <a:ext cx="3480735" cy="118805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/>
            <a:t>“F mordida humana”</a:t>
          </a:r>
          <a:endParaRPr lang="es-EC" sz="2400" b="1" kern="1200" dirty="0"/>
        </a:p>
      </dsp:txBody>
      <dsp:txXfrm>
        <a:off x="7794757" y="949037"/>
        <a:ext cx="3364743" cy="107206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8AC7F4-C046-4CDE-AC06-FF0E564E6C13}">
      <dsp:nvSpPr>
        <dsp:cNvPr id="0" name=""/>
        <dsp:cNvSpPr/>
      </dsp:nvSpPr>
      <dsp:spPr>
        <a:xfrm>
          <a:off x="766110" y="0"/>
          <a:ext cx="1051278" cy="1051331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AE5EE7-0258-4208-805C-0F4E07BE539E}">
      <dsp:nvSpPr>
        <dsp:cNvPr id="0" name=""/>
        <dsp:cNvSpPr/>
      </dsp:nvSpPr>
      <dsp:spPr>
        <a:xfrm>
          <a:off x="808893" y="380759"/>
          <a:ext cx="965317" cy="2932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Color</a:t>
          </a:r>
        </a:p>
      </dsp:txBody>
      <dsp:txXfrm>
        <a:off x="808893" y="380759"/>
        <a:ext cx="965317" cy="293205"/>
      </dsp:txXfrm>
    </dsp:sp>
    <dsp:sp modelId="{6F11BD3E-5AB2-4C8C-83A6-A4BCA0117E96}">
      <dsp:nvSpPr>
        <dsp:cNvPr id="0" name=""/>
        <dsp:cNvSpPr/>
      </dsp:nvSpPr>
      <dsp:spPr>
        <a:xfrm>
          <a:off x="474055" y="604057"/>
          <a:ext cx="1051278" cy="1051331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CFF7C9-93FA-4F8A-A3F1-6236234117A1}">
      <dsp:nvSpPr>
        <dsp:cNvPr id="0" name=""/>
        <dsp:cNvSpPr/>
      </dsp:nvSpPr>
      <dsp:spPr>
        <a:xfrm>
          <a:off x="372466" y="967702"/>
          <a:ext cx="1251696" cy="330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Olor</a:t>
          </a:r>
          <a:endParaRPr lang="es-EC" sz="2000" b="1" kern="1200" dirty="0"/>
        </a:p>
      </dsp:txBody>
      <dsp:txXfrm>
        <a:off x="372466" y="967702"/>
        <a:ext cx="1251696" cy="330149"/>
      </dsp:txXfrm>
    </dsp:sp>
    <dsp:sp modelId="{0294C98D-29FD-45D6-BB02-FC3AD88BD532}">
      <dsp:nvSpPr>
        <dsp:cNvPr id="0" name=""/>
        <dsp:cNvSpPr/>
      </dsp:nvSpPr>
      <dsp:spPr>
        <a:xfrm>
          <a:off x="766110" y="1210830"/>
          <a:ext cx="1051278" cy="1051331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36FCC0-D784-47D7-AD7F-4015DA762AA8}">
      <dsp:nvSpPr>
        <dsp:cNvPr id="0" name=""/>
        <dsp:cNvSpPr/>
      </dsp:nvSpPr>
      <dsp:spPr>
        <a:xfrm>
          <a:off x="820729" y="1591250"/>
          <a:ext cx="941645" cy="2932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Sabor</a:t>
          </a:r>
          <a:endParaRPr lang="es-EC" sz="2000" b="1" kern="1200" dirty="0"/>
        </a:p>
      </dsp:txBody>
      <dsp:txXfrm>
        <a:off x="820729" y="1591250"/>
        <a:ext cx="941645" cy="293205"/>
      </dsp:txXfrm>
    </dsp:sp>
    <dsp:sp modelId="{1D1CB599-5BDA-40B5-9DC9-C8EB03FDBB78}">
      <dsp:nvSpPr>
        <dsp:cNvPr id="0" name=""/>
        <dsp:cNvSpPr/>
      </dsp:nvSpPr>
      <dsp:spPr>
        <a:xfrm>
          <a:off x="474055" y="1815905"/>
          <a:ext cx="1051278" cy="1051331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0F0C6B-BCF2-4D77-BF34-7A7B381AEEA6}">
      <dsp:nvSpPr>
        <dsp:cNvPr id="0" name=""/>
        <dsp:cNvSpPr/>
      </dsp:nvSpPr>
      <dsp:spPr>
        <a:xfrm>
          <a:off x="428655" y="2206844"/>
          <a:ext cx="1430848" cy="280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Textura</a:t>
          </a:r>
          <a:endParaRPr lang="es-EC" sz="2000" b="1" kern="1200" dirty="0"/>
        </a:p>
      </dsp:txBody>
      <dsp:txXfrm>
        <a:off x="428655" y="2206844"/>
        <a:ext cx="1430848" cy="280594"/>
      </dsp:txXfrm>
    </dsp:sp>
    <dsp:sp modelId="{F9BF57F5-2C07-46C6-93B1-E969E3126790}">
      <dsp:nvSpPr>
        <dsp:cNvPr id="0" name=""/>
        <dsp:cNvSpPr/>
      </dsp:nvSpPr>
      <dsp:spPr>
        <a:xfrm>
          <a:off x="840849" y="2489871"/>
          <a:ext cx="903180" cy="903710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443423-C080-47AC-B914-03261B374E60}">
      <dsp:nvSpPr>
        <dsp:cNvPr id="0" name=""/>
        <dsp:cNvSpPr/>
      </dsp:nvSpPr>
      <dsp:spPr>
        <a:xfrm>
          <a:off x="474818" y="2737692"/>
          <a:ext cx="1633468" cy="2932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Aceptabilidad</a:t>
          </a:r>
          <a:endParaRPr lang="es-EC" sz="2000" b="1" kern="1200" dirty="0"/>
        </a:p>
      </dsp:txBody>
      <dsp:txXfrm>
        <a:off x="474818" y="2737692"/>
        <a:ext cx="1633468" cy="29320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32B765-C455-4C92-ADAE-8843C9520CF7}">
      <dsp:nvSpPr>
        <dsp:cNvPr id="0" name=""/>
        <dsp:cNvSpPr/>
      </dsp:nvSpPr>
      <dsp:spPr>
        <a:xfrm rot="5400000">
          <a:off x="-881868" y="2165024"/>
          <a:ext cx="2585074" cy="58745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74DA7F-EA9D-4A90-9498-87FF9ED7109F}">
      <dsp:nvSpPr>
        <dsp:cNvPr id="0" name=""/>
        <dsp:cNvSpPr/>
      </dsp:nvSpPr>
      <dsp:spPr>
        <a:xfrm>
          <a:off x="612" y="702807"/>
          <a:ext cx="1761868" cy="1233250"/>
        </a:xfrm>
        <a:prstGeom prst="roundRect">
          <a:avLst>
            <a:gd name="adj" fmla="val 166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ANÁLISIS SENSORIAL</a:t>
          </a:r>
          <a:endParaRPr lang="es-EC" sz="2400" kern="1200" dirty="0"/>
        </a:p>
      </dsp:txBody>
      <dsp:txXfrm>
        <a:off x="60825" y="763020"/>
        <a:ext cx="1641442" cy="1112824"/>
      </dsp:txXfrm>
    </dsp:sp>
    <dsp:sp modelId="{4D5B24E0-17EE-4FA3-A352-0E8DBBA5E62A}">
      <dsp:nvSpPr>
        <dsp:cNvPr id="0" name=""/>
        <dsp:cNvSpPr/>
      </dsp:nvSpPr>
      <dsp:spPr>
        <a:xfrm>
          <a:off x="1762480" y="820426"/>
          <a:ext cx="1281415" cy="996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3FACF8-A778-4B77-8511-1513CF39059A}">
      <dsp:nvSpPr>
        <dsp:cNvPr id="0" name=""/>
        <dsp:cNvSpPr/>
      </dsp:nvSpPr>
      <dsp:spPr>
        <a:xfrm>
          <a:off x="743709" y="2952374"/>
          <a:ext cx="1907521" cy="1233250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PRODUCTO TERMINADO</a:t>
          </a:r>
          <a:endParaRPr lang="es-EC" sz="2400" kern="1200" dirty="0"/>
        </a:p>
      </dsp:txBody>
      <dsp:txXfrm>
        <a:off x="803922" y="3012587"/>
        <a:ext cx="1787095" cy="111282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3E0BE2-1102-483E-B39A-6A32159D566F}">
      <dsp:nvSpPr>
        <dsp:cNvPr id="0" name=""/>
        <dsp:cNvSpPr/>
      </dsp:nvSpPr>
      <dsp:spPr>
        <a:xfrm>
          <a:off x="717675" y="0"/>
          <a:ext cx="8133653" cy="2578281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ABBD68-9212-46CB-BC47-D8498912F939}">
      <dsp:nvSpPr>
        <dsp:cNvPr id="0" name=""/>
        <dsp:cNvSpPr/>
      </dsp:nvSpPr>
      <dsp:spPr>
        <a:xfrm>
          <a:off x="471" y="773484"/>
          <a:ext cx="3059929" cy="103131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14 Panelistas no entrenados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INVEDELCA C.A.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(20-50) años</a:t>
          </a:r>
          <a:endParaRPr lang="es-EC" sz="1800" b="1" kern="1200" dirty="0"/>
        </a:p>
      </dsp:txBody>
      <dsp:txXfrm>
        <a:off x="50816" y="823829"/>
        <a:ext cx="2959239" cy="930622"/>
      </dsp:txXfrm>
    </dsp:sp>
    <dsp:sp modelId="{50F46CD5-81C1-4C54-A34B-358A55CEE921}">
      <dsp:nvSpPr>
        <dsp:cNvPr id="0" name=""/>
        <dsp:cNvSpPr/>
      </dsp:nvSpPr>
      <dsp:spPr>
        <a:xfrm>
          <a:off x="3254537" y="773484"/>
          <a:ext cx="3059929" cy="103131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kern="1200" dirty="0"/>
        </a:p>
      </dsp:txBody>
      <dsp:txXfrm>
        <a:off x="3304882" y="823829"/>
        <a:ext cx="2959239" cy="930622"/>
      </dsp:txXfrm>
    </dsp:sp>
    <dsp:sp modelId="{5E32E56F-E653-4549-8F1B-0982CF813C96}">
      <dsp:nvSpPr>
        <dsp:cNvPr id="0" name=""/>
        <dsp:cNvSpPr/>
      </dsp:nvSpPr>
      <dsp:spPr>
        <a:xfrm>
          <a:off x="6508603" y="773484"/>
          <a:ext cx="3059929" cy="103131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b="1" kern="1200" dirty="0" smtClean="0"/>
            <a:t>Prueba de Friedman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b="1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b="1" kern="1200" dirty="0"/>
        </a:p>
      </dsp:txBody>
      <dsp:txXfrm>
        <a:off x="6558948" y="823829"/>
        <a:ext cx="2959239" cy="93062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B48FC3-4AE1-4941-A569-0312E6420DBB}">
      <dsp:nvSpPr>
        <dsp:cNvPr id="0" name=""/>
        <dsp:cNvSpPr/>
      </dsp:nvSpPr>
      <dsp:spPr>
        <a:xfrm>
          <a:off x="3903156" y="2858"/>
          <a:ext cx="1847619" cy="120095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/>
          </a:soli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/>
            <a:t>COLOR</a:t>
          </a:r>
          <a:endParaRPr lang="es-EC" sz="2400" b="1" kern="1200" dirty="0"/>
        </a:p>
      </dsp:txBody>
      <dsp:txXfrm>
        <a:off x="3961782" y="61484"/>
        <a:ext cx="1730367" cy="1083700"/>
      </dsp:txXfrm>
    </dsp:sp>
    <dsp:sp modelId="{DD157930-D75E-482D-9268-D0F8198A5398}">
      <dsp:nvSpPr>
        <dsp:cNvPr id="0" name=""/>
        <dsp:cNvSpPr/>
      </dsp:nvSpPr>
      <dsp:spPr>
        <a:xfrm>
          <a:off x="2428554" y="603335"/>
          <a:ext cx="4796823" cy="4796823"/>
        </a:xfrm>
        <a:custGeom>
          <a:avLst/>
          <a:gdLst/>
          <a:ahLst/>
          <a:cxnLst/>
          <a:rect l="0" t="0" r="0" b="0"/>
          <a:pathLst>
            <a:path>
              <a:moveTo>
                <a:pt x="3334901" y="190388"/>
              </a:moveTo>
              <a:arcTo wR="2398411" hR="2398411" stAng="17578997" swAng="1960504"/>
            </a:path>
          </a:pathLst>
        </a:custGeom>
        <a:noFill/>
        <a:ln w="28575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CE3082-88CE-4409-AB6D-C671A56D93ED}">
      <dsp:nvSpPr>
        <dsp:cNvPr id="0" name=""/>
        <dsp:cNvSpPr/>
      </dsp:nvSpPr>
      <dsp:spPr>
        <a:xfrm>
          <a:off x="6184181" y="1660120"/>
          <a:ext cx="1847619" cy="120095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/>
          </a:soli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/>
            <a:t>OLOR</a:t>
          </a:r>
          <a:endParaRPr lang="es-EC" sz="2400" b="1" kern="1200" dirty="0"/>
        </a:p>
      </dsp:txBody>
      <dsp:txXfrm>
        <a:off x="6242807" y="1718746"/>
        <a:ext cx="1730367" cy="1083700"/>
      </dsp:txXfrm>
    </dsp:sp>
    <dsp:sp modelId="{DDBB13D1-D0E0-4BC0-AA1F-A2BE8AE097CA}">
      <dsp:nvSpPr>
        <dsp:cNvPr id="0" name=""/>
        <dsp:cNvSpPr/>
      </dsp:nvSpPr>
      <dsp:spPr>
        <a:xfrm>
          <a:off x="2428554" y="603335"/>
          <a:ext cx="4796823" cy="4796823"/>
        </a:xfrm>
        <a:custGeom>
          <a:avLst/>
          <a:gdLst/>
          <a:ahLst/>
          <a:cxnLst/>
          <a:rect l="0" t="0" r="0" b="0"/>
          <a:pathLst>
            <a:path>
              <a:moveTo>
                <a:pt x="4793546" y="2273064"/>
              </a:moveTo>
              <a:arcTo wR="2398411" hR="2398411" stAng="21420252" swAng="2195508"/>
            </a:path>
          </a:pathLst>
        </a:custGeom>
        <a:noFill/>
        <a:ln w="28575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E20F38-B39E-4CC0-AA65-872CC9FC911D}">
      <dsp:nvSpPr>
        <dsp:cNvPr id="0" name=""/>
        <dsp:cNvSpPr/>
      </dsp:nvSpPr>
      <dsp:spPr>
        <a:xfrm>
          <a:off x="5312907" y="4341626"/>
          <a:ext cx="1847619" cy="120095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/>
          </a:soli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/>
            <a:t>SABOR</a:t>
          </a:r>
          <a:endParaRPr lang="es-EC" sz="2400" b="1" kern="1200" dirty="0"/>
        </a:p>
      </dsp:txBody>
      <dsp:txXfrm>
        <a:off x="5371533" y="4400252"/>
        <a:ext cx="1730367" cy="1083700"/>
      </dsp:txXfrm>
    </dsp:sp>
    <dsp:sp modelId="{2583903C-AF26-4699-9402-06C0603A0123}">
      <dsp:nvSpPr>
        <dsp:cNvPr id="0" name=""/>
        <dsp:cNvSpPr/>
      </dsp:nvSpPr>
      <dsp:spPr>
        <a:xfrm>
          <a:off x="2398495" y="609755"/>
          <a:ext cx="4796823" cy="4796823"/>
        </a:xfrm>
        <a:custGeom>
          <a:avLst/>
          <a:gdLst/>
          <a:ahLst/>
          <a:cxnLst/>
          <a:rect l="0" t="0" r="0" b="0"/>
          <a:pathLst>
            <a:path>
              <a:moveTo>
                <a:pt x="2902174" y="4743321"/>
              </a:moveTo>
              <a:arcTo wR="2398411" hR="2398411" stAng="4672518" swAng="1780234"/>
            </a:path>
          </a:pathLst>
        </a:custGeom>
        <a:noFill/>
        <a:ln w="28575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93D968-03A3-44C4-8A6B-C3685863FD2B}">
      <dsp:nvSpPr>
        <dsp:cNvPr id="0" name=""/>
        <dsp:cNvSpPr/>
      </dsp:nvSpPr>
      <dsp:spPr>
        <a:xfrm>
          <a:off x="2214309" y="4125979"/>
          <a:ext cx="1847619" cy="120095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/>
          </a:soli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/>
            <a:t>TEXTURA</a:t>
          </a:r>
          <a:endParaRPr lang="es-EC" sz="2400" b="1" kern="1200" dirty="0"/>
        </a:p>
      </dsp:txBody>
      <dsp:txXfrm>
        <a:off x="2272935" y="4184605"/>
        <a:ext cx="1730367" cy="1083700"/>
      </dsp:txXfrm>
    </dsp:sp>
    <dsp:sp modelId="{91152624-C2D4-4920-A225-93844257D8F8}">
      <dsp:nvSpPr>
        <dsp:cNvPr id="0" name=""/>
        <dsp:cNvSpPr/>
      </dsp:nvSpPr>
      <dsp:spPr>
        <a:xfrm>
          <a:off x="2426615" y="633157"/>
          <a:ext cx="4796823" cy="4796823"/>
        </a:xfrm>
        <a:custGeom>
          <a:avLst/>
          <a:gdLst/>
          <a:ahLst/>
          <a:cxnLst/>
          <a:rect l="0" t="0" r="0" b="0"/>
          <a:pathLst>
            <a:path>
              <a:moveTo>
                <a:pt x="258390" y="3481318"/>
              </a:moveTo>
              <a:arcTo wR="2398411" hR="2398411" stAng="9189564" swAng="1836518"/>
            </a:path>
          </a:pathLst>
        </a:custGeom>
        <a:noFill/>
        <a:ln w="28575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CFD880-04C3-4173-930F-948415779F70}">
      <dsp:nvSpPr>
        <dsp:cNvPr id="0" name=""/>
        <dsp:cNvSpPr/>
      </dsp:nvSpPr>
      <dsp:spPr>
        <a:xfrm>
          <a:off x="1265309" y="1660120"/>
          <a:ext cx="2561262" cy="120095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/>
          </a:soli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/>
            <a:t>ACEPTABILIDAD</a:t>
          </a:r>
          <a:endParaRPr lang="es-EC" sz="2400" b="1" kern="1200" dirty="0"/>
        </a:p>
      </dsp:txBody>
      <dsp:txXfrm>
        <a:off x="1323935" y="1718746"/>
        <a:ext cx="2444010" cy="1083700"/>
      </dsp:txXfrm>
    </dsp:sp>
    <dsp:sp modelId="{D8A85D43-7997-4812-9860-C797507934CB}">
      <dsp:nvSpPr>
        <dsp:cNvPr id="0" name=""/>
        <dsp:cNvSpPr/>
      </dsp:nvSpPr>
      <dsp:spPr>
        <a:xfrm>
          <a:off x="2428554" y="603335"/>
          <a:ext cx="4796823" cy="4796823"/>
        </a:xfrm>
        <a:custGeom>
          <a:avLst/>
          <a:gdLst/>
          <a:ahLst/>
          <a:cxnLst/>
          <a:rect l="0" t="0" r="0" b="0"/>
          <a:pathLst>
            <a:path>
              <a:moveTo>
                <a:pt x="418070" y="1045404"/>
              </a:moveTo>
              <a:arcTo wR="2398411" hR="2398411" stAng="12860499" swAng="1960504"/>
            </a:path>
          </a:pathLst>
        </a:custGeom>
        <a:noFill/>
        <a:ln w="28575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FBED36-3C82-4495-8014-AA80CA455E1C}">
      <dsp:nvSpPr>
        <dsp:cNvPr id="0" name=""/>
        <dsp:cNvSpPr/>
      </dsp:nvSpPr>
      <dsp:spPr>
        <a:xfrm>
          <a:off x="0" y="-105833"/>
          <a:ext cx="2120486" cy="54186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DAR MAYOR VALOR AGREGADO </a:t>
          </a:r>
          <a:endParaRPr lang="es-EC" sz="2400" kern="1200" dirty="0"/>
        </a:p>
      </dsp:txBody>
      <dsp:txXfrm>
        <a:off x="0" y="2061633"/>
        <a:ext cx="2120486" cy="2167466"/>
      </dsp:txXfrm>
    </dsp:sp>
    <dsp:sp modelId="{C96F59AA-B803-42B3-B25E-3872C602EE44}">
      <dsp:nvSpPr>
        <dsp:cNvPr id="0" name=""/>
        <dsp:cNvSpPr/>
      </dsp:nvSpPr>
      <dsp:spPr>
        <a:xfrm>
          <a:off x="158035" y="219286"/>
          <a:ext cx="1804416" cy="180441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2F66E23-3E8D-47AD-B3E0-54685A107838}">
      <dsp:nvSpPr>
        <dsp:cNvPr id="0" name=""/>
        <dsp:cNvSpPr/>
      </dsp:nvSpPr>
      <dsp:spPr>
        <a:xfrm>
          <a:off x="2184100" y="-105833"/>
          <a:ext cx="2120486" cy="54186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POTENCIAR EL INTERÉS Y CONSUMO</a:t>
          </a:r>
          <a:endParaRPr lang="es-EC" sz="2400" kern="1200" dirty="0"/>
        </a:p>
      </dsp:txBody>
      <dsp:txXfrm>
        <a:off x="2184100" y="2061633"/>
        <a:ext cx="2120486" cy="2167466"/>
      </dsp:txXfrm>
    </dsp:sp>
    <dsp:sp modelId="{1CBA5C74-4488-4C02-AF18-0239689E3E36}">
      <dsp:nvSpPr>
        <dsp:cNvPr id="0" name=""/>
        <dsp:cNvSpPr/>
      </dsp:nvSpPr>
      <dsp:spPr>
        <a:xfrm>
          <a:off x="2342136" y="219286"/>
          <a:ext cx="1804416" cy="180441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F395BC8-2B75-4F42-93B7-041DEC1D4D6B}">
      <dsp:nvSpPr>
        <dsp:cNvPr id="0" name=""/>
        <dsp:cNvSpPr/>
      </dsp:nvSpPr>
      <dsp:spPr>
        <a:xfrm>
          <a:off x="4368201" y="-105833"/>
          <a:ext cx="2120486" cy="54186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APROVECHAR LA  ALTA PRODUCCIÓN DE M. P. </a:t>
          </a:r>
          <a:endParaRPr lang="es-EC" sz="2400" kern="1200" dirty="0"/>
        </a:p>
      </dsp:txBody>
      <dsp:txXfrm>
        <a:off x="4368201" y="2061633"/>
        <a:ext cx="2120486" cy="2167466"/>
      </dsp:txXfrm>
    </dsp:sp>
    <dsp:sp modelId="{05D2ACDE-2DEB-439E-A01F-443ACE370C2E}">
      <dsp:nvSpPr>
        <dsp:cNvPr id="0" name=""/>
        <dsp:cNvSpPr/>
      </dsp:nvSpPr>
      <dsp:spPr>
        <a:xfrm>
          <a:off x="4526236" y="219286"/>
          <a:ext cx="1804416" cy="180441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01A26EA-D7F1-4616-B377-9818BAB27227}">
      <dsp:nvSpPr>
        <dsp:cNvPr id="0" name=""/>
        <dsp:cNvSpPr/>
      </dsp:nvSpPr>
      <dsp:spPr>
        <a:xfrm>
          <a:off x="6552302" y="-105833"/>
          <a:ext cx="2120486" cy="54186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DESARROLLO DE NUEVAS TECNOLOGÍAS DE PROCESADO</a:t>
          </a:r>
          <a:endParaRPr lang="es-EC" sz="2400" kern="1200" dirty="0"/>
        </a:p>
      </dsp:txBody>
      <dsp:txXfrm>
        <a:off x="6552302" y="2061633"/>
        <a:ext cx="2120486" cy="2167466"/>
      </dsp:txXfrm>
    </dsp:sp>
    <dsp:sp modelId="{E65C4478-478E-46A5-8758-7BF6F79B6CD3}">
      <dsp:nvSpPr>
        <dsp:cNvPr id="0" name=""/>
        <dsp:cNvSpPr/>
      </dsp:nvSpPr>
      <dsp:spPr>
        <a:xfrm>
          <a:off x="6710337" y="219286"/>
          <a:ext cx="1804416" cy="1804416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4E04BD4-E4D9-4C08-B9DD-CEE0A4B1FABD}">
      <dsp:nvSpPr>
        <dsp:cNvPr id="0" name=""/>
        <dsp:cNvSpPr/>
      </dsp:nvSpPr>
      <dsp:spPr>
        <a:xfrm>
          <a:off x="8736403" y="-105833"/>
          <a:ext cx="2120486" cy="54186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ENFATIZAR AL DESARROLLO DE NUEVOS PRODUCTOS</a:t>
          </a:r>
          <a:endParaRPr lang="es-EC" sz="2400" kern="1200" dirty="0"/>
        </a:p>
      </dsp:txBody>
      <dsp:txXfrm>
        <a:off x="8736403" y="2061633"/>
        <a:ext cx="2120486" cy="2167466"/>
      </dsp:txXfrm>
    </dsp:sp>
    <dsp:sp modelId="{5BF0963D-C463-48E1-B87D-2F3D5275F70C}">
      <dsp:nvSpPr>
        <dsp:cNvPr id="0" name=""/>
        <dsp:cNvSpPr/>
      </dsp:nvSpPr>
      <dsp:spPr>
        <a:xfrm>
          <a:off x="8894438" y="219286"/>
          <a:ext cx="1804416" cy="1804416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77BD67D-B125-4F00-959C-AC634F4FDDFC}">
      <dsp:nvSpPr>
        <dsp:cNvPr id="0" name=""/>
        <dsp:cNvSpPr/>
      </dsp:nvSpPr>
      <dsp:spPr>
        <a:xfrm>
          <a:off x="434275" y="3746500"/>
          <a:ext cx="9988338" cy="1778000"/>
        </a:xfrm>
        <a:prstGeom prst="leftRightArrow">
          <a:avLst/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F8DB50-2EA6-4074-B53C-9A6C3A623A5A}">
      <dsp:nvSpPr>
        <dsp:cNvPr id="0" name=""/>
        <dsp:cNvSpPr/>
      </dsp:nvSpPr>
      <dsp:spPr>
        <a:xfrm>
          <a:off x="2041064" y="1732090"/>
          <a:ext cx="2469575" cy="2126709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550" rIns="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6500" b="1" kern="1200" dirty="0"/>
        </a:p>
      </dsp:txBody>
      <dsp:txXfrm>
        <a:off x="2424088" y="2061936"/>
        <a:ext cx="1703527" cy="1467017"/>
      </dsp:txXfrm>
    </dsp:sp>
    <dsp:sp modelId="{47DCABD6-FD6E-4168-8906-E0CC1D17E54D}">
      <dsp:nvSpPr>
        <dsp:cNvPr id="0" name=""/>
        <dsp:cNvSpPr/>
      </dsp:nvSpPr>
      <dsp:spPr>
        <a:xfrm>
          <a:off x="2098349" y="2671224"/>
          <a:ext cx="288229" cy="24876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9ED434-3E9F-4FD2-A508-294193E51F74}">
      <dsp:nvSpPr>
        <dsp:cNvPr id="0" name=""/>
        <dsp:cNvSpPr/>
      </dsp:nvSpPr>
      <dsp:spPr>
        <a:xfrm>
          <a:off x="0" y="606950"/>
          <a:ext cx="2466417" cy="212605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99189-611E-4BEA-BB7A-86F86C1B5BA1}">
      <dsp:nvSpPr>
        <dsp:cNvPr id="0" name=""/>
        <dsp:cNvSpPr/>
      </dsp:nvSpPr>
      <dsp:spPr>
        <a:xfrm>
          <a:off x="1669838" y="2438717"/>
          <a:ext cx="288229" cy="24876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A88CF3-52FA-4953-8A12-BA1F814C0653}">
      <dsp:nvSpPr>
        <dsp:cNvPr id="0" name=""/>
        <dsp:cNvSpPr/>
      </dsp:nvSpPr>
      <dsp:spPr>
        <a:xfrm>
          <a:off x="524748" y="486917"/>
          <a:ext cx="5072566" cy="3390453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5D4226-3CEC-4507-B85F-28924B10B90F}">
      <dsp:nvSpPr>
        <dsp:cNvPr id="0" name=""/>
        <dsp:cNvSpPr/>
      </dsp:nvSpPr>
      <dsp:spPr>
        <a:xfrm>
          <a:off x="676342" y="1177993"/>
          <a:ext cx="2355536" cy="2242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/>
            <a:t>ALTOS EN:</a:t>
          </a:r>
          <a:endParaRPr lang="es-ES" sz="24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b="0" kern="1200" dirty="0" smtClean="0"/>
            <a:t>Antioxidantes</a:t>
          </a:r>
          <a:endParaRPr lang="es-ES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b="0" kern="1200" dirty="0" smtClean="0"/>
            <a:t>Fibra Soluble (B-D-</a:t>
          </a:r>
          <a:r>
            <a:rPr lang="es-ES" sz="1800" b="0" kern="1200" dirty="0" err="1" smtClean="0"/>
            <a:t>glucanos</a:t>
          </a:r>
          <a:r>
            <a:rPr lang="es-ES" sz="1800" b="0" kern="1200" dirty="0" smtClean="0"/>
            <a:t>) antitumorales</a:t>
          </a:r>
          <a:endParaRPr lang="es-ES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b="0" kern="1200" dirty="0" smtClean="0"/>
            <a:t>Vitaminas</a:t>
          </a:r>
          <a:endParaRPr lang="es-ES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b="0" kern="1200" dirty="0" smtClean="0"/>
            <a:t>Minerales (</a:t>
          </a:r>
          <a:r>
            <a:rPr lang="es-ES" sz="1800" b="0" kern="1200" dirty="0" err="1" smtClean="0"/>
            <a:t>Se,K</a:t>
          </a:r>
          <a:r>
            <a:rPr lang="es-ES" sz="1800" b="0" kern="1200" dirty="0" smtClean="0"/>
            <a:t>, 70 ug,358 mg)</a:t>
          </a:r>
          <a:endParaRPr lang="es-ES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b="0" kern="1200" dirty="0" smtClean="0"/>
            <a:t>Proteínas (2-4) %</a:t>
          </a:r>
          <a:endParaRPr lang="es-ES" sz="1800" b="0" kern="1200" dirty="0"/>
        </a:p>
      </dsp:txBody>
      <dsp:txXfrm>
        <a:off x="676342" y="1177993"/>
        <a:ext cx="2355536" cy="2242636"/>
      </dsp:txXfrm>
    </dsp:sp>
    <dsp:sp modelId="{4C8EF725-675E-41D6-A1FF-069939F915A6}">
      <dsp:nvSpPr>
        <dsp:cNvPr id="0" name=""/>
        <dsp:cNvSpPr/>
      </dsp:nvSpPr>
      <dsp:spPr>
        <a:xfrm>
          <a:off x="3084353" y="1177993"/>
          <a:ext cx="2355536" cy="2242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/>
            <a:t>BAJOS EN:</a:t>
          </a:r>
          <a:endParaRPr lang="es-ES" sz="2400" b="1" kern="1200" dirty="0"/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s-ES" sz="1800" b="0" kern="1200" dirty="0" smtClean="0"/>
            <a:t>Grasas (0.3)%</a:t>
          </a:r>
          <a:endParaRPr lang="es-ES" sz="1800" b="0" kern="1200" dirty="0"/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s-ES" sz="1800" b="0" kern="1200" dirty="0" smtClean="0"/>
            <a:t>Carbohidratos</a:t>
          </a:r>
          <a:endParaRPr lang="es-ES" sz="1800" b="0" kern="1200" dirty="0"/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s-ES" sz="1800" b="0" kern="1200" dirty="0" smtClean="0"/>
            <a:t>Calorías (26-35)Kcal</a:t>
          </a:r>
          <a:endParaRPr lang="es-ES" sz="1800" b="0" kern="1200" dirty="0"/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s-ES" sz="1800" b="0" kern="1200" dirty="0" smtClean="0"/>
            <a:t>Colesterol</a:t>
          </a:r>
          <a:endParaRPr lang="es-ES" sz="1800" b="0" kern="1200" dirty="0"/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s-ES" sz="1800" b="0" kern="1200" dirty="0" smtClean="0"/>
            <a:t>Sodio</a:t>
          </a:r>
          <a:endParaRPr lang="es-ES" sz="1800" b="0" kern="1200" dirty="0"/>
        </a:p>
      </dsp:txBody>
      <dsp:txXfrm>
        <a:off x="3084353" y="1177993"/>
        <a:ext cx="2355536" cy="2242636"/>
      </dsp:txXfrm>
    </dsp:sp>
    <dsp:sp modelId="{AA30346B-E9E3-4310-A588-D68AA9B979FC}">
      <dsp:nvSpPr>
        <dsp:cNvPr id="0" name=""/>
        <dsp:cNvSpPr/>
      </dsp:nvSpPr>
      <dsp:spPr>
        <a:xfrm>
          <a:off x="0" y="346795"/>
          <a:ext cx="991191" cy="991191"/>
        </a:xfrm>
        <a:prstGeom prst="plus">
          <a:avLst>
            <a:gd name="adj" fmla="val 328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CB7735-CEA0-4F49-AFE2-E6D6798847A5}">
      <dsp:nvSpPr>
        <dsp:cNvPr id="0" name=""/>
        <dsp:cNvSpPr/>
      </dsp:nvSpPr>
      <dsp:spPr>
        <a:xfrm>
          <a:off x="4897650" y="703251"/>
          <a:ext cx="932885" cy="3196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1B270D-1A2F-4AD4-A108-96ECD2248161}">
      <dsp:nvSpPr>
        <dsp:cNvPr id="0" name=""/>
        <dsp:cNvSpPr/>
      </dsp:nvSpPr>
      <dsp:spPr>
        <a:xfrm>
          <a:off x="3061031" y="1182788"/>
          <a:ext cx="583" cy="2141933"/>
        </a:xfrm>
        <a:prstGeom prst="line">
          <a:avLst/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E2B374-C47A-49F7-9AB9-DA4ACD27325F}">
      <dsp:nvSpPr>
        <dsp:cNvPr id="0" name=""/>
        <dsp:cNvSpPr/>
      </dsp:nvSpPr>
      <dsp:spPr>
        <a:xfrm>
          <a:off x="2" y="0"/>
          <a:ext cx="11602446" cy="2970137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F1AD96-161B-4048-A42F-C63192CB0FA1}">
      <dsp:nvSpPr>
        <dsp:cNvPr id="0" name=""/>
        <dsp:cNvSpPr/>
      </dsp:nvSpPr>
      <dsp:spPr>
        <a:xfrm>
          <a:off x="199983" y="561783"/>
          <a:ext cx="3480735" cy="184656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lvl="0" algn="ctr" defTabSz="800100">
            <a:lnSpc>
              <a:spcPct val="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Tiamina B-1 (0.1 mg)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err="1" smtClean="0"/>
            <a:t>Riboflavina</a:t>
          </a:r>
          <a:r>
            <a:rPr lang="es-ES" sz="1800" b="1" kern="1200" dirty="0" smtClean="0"/>
            <a:t> B-2 (0.47 mg)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Niacina B-3 (5.50 mg)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Ácido </a:t>
          </a:r>
          <a:r>
            <a:rPr lang="es-ES" sz="1800" b="1" kern="1200" dirty="0" err="1" smtClean="0"/>
            <a:t>pantoténico</a:t>
          </a:r>
          <a:r>
            <a:rPr lang="es-ES" sz="1800" b="1" kern="1200" dirty="0" smtClean="0"/>
            <a:t> B-5 (2.25 mg)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Vitamina D (1.88 </a:t>
          </a:r>
          <a:r>
            <a:rPr lang="es-ES" sz="1800" b="1" kern="1200" dirty="0" err="1" smtClean="0"/>
            <a:t>ug</a:t>
          </a:r>
          <a:r>
            <a:rPr lang="es-ES" sz="1800" b="1" kern="1200" dirty="0" smtClean="0"/>
            <a:t>)</a:t>
          </a:r>
          <a:endParaRPr lang="es-EC" sz="1800" b="1" kern="1200" dirty="0"/>
        </a:p>
      </dsp:txBody>
      <dsp:txXfrm>
        <a:off x="290125" y="651925"/>
        <a:ext cx="3300451" cy="1666285"/>
      </dsp:txXfrm>
    </dsp:sp>
    <dsp:sp modelId="{151C27B4-4DFE-44AA-B239-0E71B14903BD}">
      <dsp:nvSpPr>
        <dsp:cNvPr id="0" name=""/>
        <dsp:cNvSpPr/>
      </dsp:nvSpPr>
      <dsp:spPr>
        <a:xfrm>
          <a:off x="4060858" y="891041"/>
          <a:ext cx="3480735" cy="118805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b="1" kern="1200" dirty="0" smtClean="0"/>
            <a:t>UMAMI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b="1" kern="1200" dirty="0" smtClean="0"/>
            <a:t>VERSÁTILIDAD</a:t>
          </a:r>
          <a:endParaRPr lang="es-EC" sz="2600" b="1" kern="1200" dirty="0"/>
        </a:p>
      </dsp:txBody>
      <dsp:txXfrm>
        <a:off x="4118854" y="949037"/>
        <a:ext cx="3364743" cy="1072062"/>
      </dsp:txXfrm>
    </dsp:sp>
    <dsp:sp modelId="{BFB0ACA7-8D10-4657-9D3B-69B1591E0835}">
      <dsp:nvSpPr>
        <dsp:cNvPr id="0" name=""/>
        <dsp:cNvSpPr/>
      </dsp:nvSpPr>
      <dsp:spPr>
        <a:xfrm>
          <a:off x="7921732" y="891041"/>
          <a:ext cx="3480735" cy="118805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b="1" kern="1200" dirty="0" smtClean="0"/>
            <a:t>ERGOTEONEINA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b="1" kern="1200" dirty="0" err="1" smtClean="0"/>
            <a:t>Selenoproteinas</a:t>
          </a:r>
          <a:endParaRPr lang="es-EC" sz="2600" b="1" kern="1200" dirty="0"/>
        </a:p>
      </dsp:txBody>
      <dsp:txXfrm>
        <a:off x="7979728" y="949037"/>
        <a:ext cx="3364743" cy="10720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021574-B830-48F2-B91F-7C4325834F81}">
      <dsp:nvSpPr>
        <dsp:cNvPr id="0" name=""/>
        <dsp:cNvSpPr/>
      </dsp:nvSpPr>
      <dsp:spPr>
        <a:xfrm rot="20008188">
          <a:off x="2506768" y="2015884"/>
          <a:ext cx="823465" cy="67851"/>
        </a:xfrm>
        <a:custGeom>
          <a:avLst/>
          <a:gdLst/>
          <a:ahLst/>
          <a:cxnLst/>
          <a:rect l="0" t="0" r="0" b="0"/>
          <a:pathLst>
            <a:path>
              <a:moveTo>
                <a:pt x="0" y="33925"/>
              </a:moveTo>
              <a:lnTo>
                <a:pt x="823465" y="3392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CE0500-799D-4DB4-8B1C-112BAC5279AC}">
      <dsp:nvSpPr>
        <dsp:cNvPr id="0" name=""/>
        <dsp:cNvSpPr/>
      </dsp:nvSpPr>
      <dsp:spPr>
        <a:xfrm>
          <a:off x="1361" y="1258393"/>
          <a:ext cx="2998544" cy="299854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7E2562-572F-4097-807A-433717C2B06E}">
      <dsp:nvSpPr>
        <dsp:cNvPr id="0" name=""/>
        <dsp:cNvSpPr/>
      </dsp:nvSpPr>
      <dsp:spPr>
        <a:xfrm>
          <a:off x="3192153" y="564530"/>
          <a:ext cx="1799126" cy="179912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/>
            <a:t>FIBRA SOLUBLE</a:t>
          </a:r>
          <a:endParaRPr lang="es-EC" sz="2600" kern="1200" dirty="0"/>
        </a:p>
      </dsp:txBody>
      <dsp:txXfrm>
        <a:off x="3455629" y="828006"/>
        <a:ext cx="1272174" cy="1272174"/>
      </dsp:txXfrm>
    </dsp:sp>
    <dsp:sp modelId="{DACD8C88-1FBF-4CEB-9985-73CB370932B4}">
      <dsp:nvSpPr>
        <dsp:cNvPr id="0" name=""/>
        <dsp:cNvSpPr/>
      </dsp:nvSpPr>
      <dsp:spPr>
        <a:xfrm>
          <a:off x="5171193" y="564530"/>
          <a:ext cx="2698690" cy="1799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700" kern="1200" dirty="0" smtClean="0"/>
            <a:t>BETAGLUCANO     ( 4 - 5.5)%</a:t>
          </a:r>
          <a:endParaRPr lang="es-EC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700" kern="1200" dirty="0" smtClean="0"/>
            <a:t>PROCESAMIENTO CALOR</a:t>
          </a:r>
          <a:endParaRPr lang="es-EC" sz="2700" kern="1200" dirty="0"/>
        </a:p>
      </dsp:txBody>
      <dsp:txXfrm>
        <a:off x="5171193" y="564530"/>
        <a:ext cx="2698690" cy="179912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DDD6D-A8F7-4750-A49F-5EA95BEC2EEC}">
      <dsp:nvSpPr>
        <dsp:cNvPr id="0" name=""/>
        <dsp:cNvSpPr/>
      </dsp:nvSpPr>
      <dsp:spPr>
        <a:xfrm>
          <a:off x="161296" y="691421"/>
          <a:ext cx="3824394" cy="1195123"/>
        </a:xfrm>
        <a:prstGeom prst="rect">
          <a:avLst/>
        </a:prstGeom>
        <a:solidFill>
          <a:schemeClr val="accent2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9497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Formar gel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Absorbe agua</a:t>
          </a:r>
          <a:endParaRPr lang="es-EC" sz="2000" b="1" kern="1200" dirty="0"/>
        </a:p>
      </dsp:txBody>
      <dsp:txXfrm>
        <a:off x="161296" y="691421"/>
        <a:ext cx="3824394" cy="1195123"/>
      </dsp:txXfrm>
    </dsp:sp>
    <dsp:sp modelId="{C3F5539A-14AC-425E-83A9-320D9B535128}">
      <dsp:nvSpPr>
        <dsp:cNvPr id="0" name=""/>
        <dsp:cNvSpPr/>
      </dsp:nvSpPr>
      <dsp:spPr>
        <a:xfrm>
          <a:off x="1947" y="518792"/>
          <a:ext cx="836586" cy="125487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9B13F9-73FF-4FCC-82F0-52932E5FE131}">
      <dsp:nvSpPr>
        <dsp:cNvPr id="0" name=""/>
        <dsp:cNvSpPr/>
      </dsp:nvSpPr>
      <dsp:spPr>
        <a:xfrm>
          <a:off x="161296" y="2023320"/>
          <a:ext cx="3824394" cy="2876553"/>
        </a:xfrm>
        <a:prstGeom prst="rect">
          <a:avLst/>
        </a:prstGeom>
        <a:solidFill>
          <a:schemeClr val="accent2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9497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Retrasa el vaciamiento gástrico e interfiere con la actividad de diferentes enzimas pancreáticas, lo que ralentiza los procesos de digestión y absorción de nutrientes e incrementa la excreción de ácidos biliares. </a:t>
          </a:r>
          <a:endParaRPr lang="es-EC" sz="2000" b="1" kern="1200" dirty="0"/>
        </a:p>
      </dsp:txBody>
      <dsp:txXfrm>
        <a:off x="161296" y="2023320"/>
        <a:ext cx="3824394" cy="2876553"/>
      </dsp:txXfrm>
    </dsp:sp>
    <dsp:sp modelId="{EC407C8E-BEAF-47CD-8838-12E702A9A180}">
      <dsp:nvSpPr>
        <dsp:cNvPr id="0" name=""/>
        <dsp:cNvSpPr/>
      </dsp:nvSpPr>
      <dsp:spPr>
        <a:xfrm>
          <a:off x="1947" y="2691406"/>
          <a:ext cx="836586" cy="1254879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962169-562F-4AEF-B13C-3A5E4EA7519A}">
      <dsp:nvSpPr>
        <dsp:cNvPr id="0" name=""/>
        <dsp:cNvSpPr/>
      </dsp:nvSpPr>
      <dsp:spPr>
        <a:xfrm rot="21300000">
          <a:off x="28304" y="2130531"/>
          <a:ext cx="11637408" cy="1157604"/>
        </a:xfrm>
        <a:prstGeom prst="mathMinus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4BD11F8-8286-43F5-BC41-188F26768C1B}">
      <dsp:nvSpPr>
        <dsp:cNvPr id="0" name=""/>
        <dsp:cNvSpPr/>
      </dsp:nvSpPr>
      <dsp:spPr>
        <a:xfrm>
          <a:off x="69883" y="515640"/>
          <a:ext cx="1140727" cy="2167466"/>
        </a:xfrm>
        <a:prstGeom prst="downArrow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14BA5C3-708A-4A28-A272-68FF93F8B46B}">
      <dsp:nvSpPr>
        <dsp:cNvPr id="0" name=""/>
        <dsp:cNvSpPr/>
      </dsp:nvSpPr>
      <dsp:spPr>
        <a:xfrm rot="21304895">
          <a:off x="1542992" y="180314"/>
          <a:ext cx="8560955" cy="2275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kern="1200" dirty="0" smtClean="0">
              <a:latin typeface="+mn-lt"/>
              <a:ea typeface="Calibri" panose="020F0502020204030204" pitchFamily="34" charset="0"/>
              <a:cs typeface="Helvetica" panose="020B0604020202020204" pitchFamily="34" charset="0"/>
            </a:rPr>
            <a:t>Ho: Los niveles de mezcla Champiñón Blanco-Avena incluidas en la formulación del nugget vegetal, </a:t>
          </a:r>
          <a:r>
            <a:rPr lang="es-EC" sz="3000" b="1" kern="1200" dirty="0" smtClean="0">
              <a:latin typeface="+mn-lt"/>
              <a:ea typeface="Calibri" panose="020F0502020204030204" pitchFamily="34" charset="0"/>
              <a:cs typeface="Helvetica" panose="020B0604020202020204" pitchFamily="34" charset="0"/>
            </a:rPr>
            <a:t>no influyen </a:t>
          </a:r>
          <a:r>
            <a:rPr lang="es-EC" sz="3000" kern="1200" dirty="0" smtClean="0">
              <a:latin typeface="+mn-lt"/>
              <a:ea typeface="Calibri" panose="020F0502020204030204" pitchFamily="34" charset="0"/>
              <a:cs typeface="Helvetica" panose="020B0604020202020204" pitchFamily="34" charset="0"/>
            </a:rPr>
            <a:t>en las características sensoriales, físico-químicas y microbiológicas del producto elaborado.</a:t>
          </a:r>
          <a:endParaRPr lang="es-EC" sz="3000" kern="1200" dirty="0">
            <a:latin typeface="+mn-lt"/>
          </a:endParaRPr>
        </a:p>
      </dsp:txBody>
      <dsp:txXfrm>
        <a:off x="1542992" y="180314"/>
        <a:ext cx="8560955" cy="2275840"/>
      </dsp:txXfrm>
    </dsp:sp>
    <dsp:sp modelId="{60A6B2B1-86FB-4429-B7DE-B8636D66C5B6}">
      <dsp:nvSpPr>
        <dsp:cNvPr id="0" name=""/>
        <dsp:cNvSpPr/>
      </dsp:nvSpPr>
      <dsp:spPr>
        <a:xfrm>
          <a:off x="10097029" y="2851475"/>
          <a:ext cx="1209032" cy="2167466"/>
        </a:xfrm>
        <a:prstGeom prst="upArrow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34311D3-F23A-4C5D-A6E7-BF86196D58F2}">
      <dsp:nvSpPr>
        <dsp:cNvPr id="0" name=""/>
        <dsp:cNvSpPr/>
      </dsp:nvSpPr>
      <dsp:spPr>
        <a:xfrm rot="21324665">
          <a:off x="1703154" y="3102988"/>
          <a:ext cx="8075158" cy="1991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just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kern="1200" dirty="0" smtClean="0">
              <a:latin typeface="+mn-lt"/>
              <a:ea typeface="Calibri" panose="020F0502020204030204" pitchFamily="34" charset="0"/>
              <a:cs typeface="Helvetica" panose="020B0604020202020204" pitchFamily="34" charset="0"/>
            </a:rPr>
            <a:t>Hi: Los niveles de mezcla Champiñón Blanco-Avena incluidas en la formulación del nugget vegetal, </a:t>
          </a:r>
          <a:r>
            <a:rPr lang="es-EC" sz="2900" b="1" kern="1200" dirty="0" smtClean="0">
              <a:latin typeface="+mn-lt"/>
              <a:ea typeface="Calibri" panose="020F0502020204030204" pitchFamily="34" charset="0"/>
              <a:cs typeface="Helvetica" panose="020B0604020202020204" pitchFamily="34" charset="0"/>
            </a:rPr>
            <a:t>influyen</a:t>
          </a:r>
          <a:r>
            <a:rPr lang="es-EC" sz="2900" kern="1200" dirty="0" smtClean="0">
              <a:latin typeface="+mn-lt"/>
              <a:ea typeface="Calibri" panose="020F0502020204030204" pitchFamily="34" charset="0"/>
              <a:cs typeface="Helvetica" panose="020B0604020202020204" pitchFamily="34" charset="0"/>
            </a:rPr>
            <a:t> en las características sensoriales, físico-químicas y microbiológicas del producto elaborado.</a:t>
          </a:r>
          <a:endParaRPr lang="es-EC" sz="2900" kern="1200" dirty="0">
            <a:latin typeface="+mn-lt"/>
          </a:endParaRPr>
        </a:p>
      </dsp:txBody>
      <dsp:txXfrm>
        <a:off x="1703154" y="3102988"/>
        <a:ext cx="8075158" cy="199156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BF8F73-5A5C-41CC-8390-C9927CCB0C75}">
      <dsp:nvSpPr>
        <dsp:cNvPr id="0" name=""/>
        <dsp:cNvSpPr/>
      </dsp:nvSpPr>
      <dsp:spPr>
        <a:xfrm rot="10800000">
          <a:off x="1198084" y="3774"/>
          <a:ext cx="9281874" cy="1090187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742" tIns="83820" rIns="156464" bIns="8382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b="1" kern="1200" dirty="0" smtClean="0"/>
            <a:t>1</a:t>
          </a:r>
          <a:r>
            <a:rPr lang="es-EC" sz="2200" kern="1200" dirty="0" smtClean="0"/>
            <a:t>. </a:t>
          </a:r>
          <a:r>
            <a:rPr lang="es-EC" sz="2200" kern="1200" dirty="0" smtClean="0"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rPr>
            <a:t>Desarrollar las mezclas de champiñón blanco y avena para obtener el nugget vegetal.</a:t>
          </a:r>
          <a:endParaRPr lang="es-EC" sz="2200" kern="1200" dirty="0"/>
        </a:p>
      </dsp:txBody>
      <dsp:txXfrm rot="10800000">
        <a:off x="1470631" y="3774"/>
        <a:ext cx="9009327" cy="1090187"/>
      </dsp:txXfrm>
    </dsp:sp>
    <dsp:sp modelId="{4AB31115-0959-4BA8-939C-42BBB07BA999}">
      <dsp:nvSpPr>
        <dsp:cNvPr id="0" name=""/>
        <dsp:cNvSpPr/>
      </dsp:nvSpPr>
      <dsp:spPr>
        <a:xfrm>
          <a:off x="125411" y="39390"/>
          <a:ext cx="1338640" cy="109018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67C6205-916A-4125-BB99-0F077C4585D8}">
      <dsp:nvSpPr>
        <dsp:cNvPr id="0" name=""/>
        <dsp:cNvSpPr/>
      </dsp:nvSpPr>
      <dsp:spPr>
        <a:xfrm rot="10800000">
          <a:off x="949033" y="1419390"/>
          <a:ext cx="9512552" cy="1090187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742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b="1" kern="1200" dirty="0" smtClean="0"/>
            <a:t>2. </a:t>
          </a:r>
          <a:r>
            <a:rPr lang="es-EC" sz="2200" kern="1200" dirty="0" smtClean="0"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rPr>
            <a:t>Evaluar las características Físico-Químicas (análisis proximal) de las mezclas desarrolladas para cada uno de los tratamientos.</a:t>
          </a:r>
          <a:endParaRPr lang="es-EC" sz="2200" kern="1200" dirty="0"/>
        </a:p>
      </dsp:txBody>
      <dsp:txXfrm rot="10800000">
        <a:off x="1221580" y="1419390"/>
        <a:ext cx="9240005" cy="1090187"/>
      </dsp:txXfrm>
    </dsp:sp>
    <dsp:sp modelId="{B897297F-6708-4EA8-ACA0-C25D5C327F81}">
      <dsp:nvSpPr>
        <dsp:cNvPr id="0" name=""/>
        <dsp:cNvSpPr/>
      </dsp:nvSpPr>
      <dsp:spPr>
        <a:xfrm>
          <a:off x="125411" y="1455006"/>
          <a:ext cx="1338640" cy="109018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F6B1E6D-148D-40E0-A25F-041D6E083B29}">
      <dsp:nvSpPr>
        <dsp:cNvPr id="0" name=""/>
        <dsp:cNvSpPr/>
      </dsp:nvSpPr>
      <dsp:spPr>
        <a:xfrm rot="10800000">
          <a:off x="1002428" y="2835006"/>
          <a:ext cx="9432460" cy="1090187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742" tIns="83820" rIns="156464" bIns="8382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b="1" kern="1200" dirty="0" smtClean="0"/>
            <a:t>3. </a:t>
          </a:r>
          <a:r>
            <a:rPr lang="es-EC" sz="2200" kern="1200" dirty="0" smtClean="0"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rPr>
            <a:t>Evaluar mediante un análisis sensorial las mezclas desarrolladas para obtener el producto final con mayor aceptabilidad.</a:t>
          </a:r>
          <a:endParaRPr lang="es-EC" sz="2200" kern="1200" dirty="0"/>
        </a:p>
      </dsp:txBody>
      <dsp:txXfrm rot="10800000">
        <a:off x="1274975" y="2835006"/>
        <a:ext cx="9159913" cy="1090187"/>
      </dsp:txXfrm>
    </dsp:sp>
    <dsp:sp modelId="{99B154DA-9CD6-45BC-BF74-06C3222E640F}">
      <dsp:nvSpPr>
        <dsp:cNvPr id="0" name=""/>
        <dsp:cNvSpPr/>
      </dsp:nvSpPr>
      <dsp:spPr>
        <a:xfrm>
          <a:off x="125411" y="2870622"/>
          <a:ext cx="1338640" cy="109018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03DDA90-67F2-4709-818B-E5868B6F7936}">
      <dsp:nvSpPr>
        <dsp:cNvPr id="0" name=""/>
        <dsp:cNvSpPr/>
      </dsp:nvSpPr>
      <dsp:spPr>
        <a:xfrm rot="10800000">
          <a:off x="1010902" y="4250622"/>
          <a:ext cx="9388814" cy="1090187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742" tIns="83820" rIns="156464" bIns="8382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b="1" kern="1200" dirty="0" smtClean="0"/>
            <a:t>4</a:t>
          </a:r>
          <a:r>
            <a:rPr lang="es-EC" sz="2200" kern="1200" dirty="0" smtClean="0"/>
            <a:t>. </a:t>
          </a:r>
          <a:r>
            <a:rPr lang="es-EC" sz="2200" kern="1200" dirty="0" smtClean="0"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rPr>
            <a:t>Realizar un análisis microbiológico del producto final con mayor aceptabilidad.</a:t>
          </a:r>
          <a:endParaRPr lang="es-EC" sz="2200" kern="1200" dirty="0"/>
        </a:p>
      </dsp:txBody>
      <dsp:txXfrm rot="10800000">
        <a:off x="1283449" y="4250622"/>
        <a:ext cx="9116267" cy="1090187"/>
      </dsp:txXfrm>
    </dsp:sp>
    <dsp:sp modelId="{D0E5A368-CAEA-4A14-B12F-27C327D6C757}">
      <dsp:nvSpPr>
        <dsp:cNvPr id="0" name=""/>
        <dsp:cNvSpPr/>
      </dsp:nvSpPr>
      <dsp:spPr>
        <a:xfrm>
          <a:off x="125411" y="4254396"/>
          <a:ext cx="1338640" cy="1090187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C860C1-BEC7-417A-A4CE-44E92F50C77C}" type="datetimeFigureOut">
              <a:rPr lang="es-ES" smtClean="0"/>
              <a:t>01/05/2018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BFF0F-BA21-4D63-B5A1-4655E5CA8EE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52014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050DA-217C-4627-961A-14F28EFD10E3}" type="datetimeFigureOut">
              <a:rPr lang="es-ES" smtClean="0"/>
              <a:t>01/05/2018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98AE5-9B2D-40DF-A988-83CD63F8D6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9250818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050DA-217C-4627-961A-14F28EFD10E3}" type="datetimeFigureOut">
              <a:rPr lang="es-ES" smtClean="0"/>
              <a:t>01/05/2018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98AE5-9B2D-40DF-A988-83CD63F8D6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891552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050DA-217C-4627-961A-14F28EFD10E3}" type="datetimeFigureOut">
              <a:rPr lang="es-ES" smtClean="0"/>
              <a:t>01/05/2018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98AE5-9B2D-40DF-A988-83CD63F8D6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1846070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8B6E-10FB-4F1F-A318-F7C318309E67}" type="datetimeFigureOut">
              <a:rPr lang="es-ES" smtClean="0"/>
              <a:pPr/>
              <a:t>01/05/2018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F2D30-B055-407E-AFFE-C880E96A17C2}" type="slidenum">
              <a:rPr lang="es-ES" smtClean="0"/>
              <a:pPr/>
              <a:t>‹Nº›</a:t>
            </a:fld>
            <a:endParaRPr lang="es-E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0444247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8B6E-10FB-4F1F-A318-F7C318309E67}" type="datetimeFigureOut">
              <a:rPr lang="es-ES" smtClean="0"/>
              <a:pPr/>
              <a:t>01/05/2018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F2D30-B055-407E-AFFE-C880E96A17C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9816559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8B6E-10FB-4F1F-A318-F7C318309E67}" type="datetimeFigureOut">
              <a:rPr lang="es-ES" smtClean="0"/>
              <a:pPr/>
              <a:t>01/05/2018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F2D30-B055-407E-AFFE-C880E96A17C2}" type="slidenum">
              <a:rPr lang="es-ES" smtClean="0"/>
              <a:pPr/>
              <a:t>‹Nº›</a:t>
            </a:fld>
            <a:endParaRPr lang="es-E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4712761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8B6E-10FB-4F1F-A318-F7C318309E67}" type="datetimeFigureOut">
              <a:rPr lang="es-ES" smtClean="0"/>
              <a:pPr/>
              <a:t>01/05/2018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F2D30-B055-407E-AFFE-C880E96A17C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2206607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8B6E-10FB-4F1F-A318-F7C318309E67}" type="datetimeFigureOut">
              <a:rPr lang="es-ES" smtClean="0"/>
              <a:pPr/>
              <a:t>01/05/2018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F2D30-B055-407E-AFFE-C880E96A17C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3975551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8B6E-10FB-4F1F-A318-F7C318309E67}" type="datetimeFigureOut">
              <a:rPr lang="es-ES" smtClean="0"/>
              <a:pPr/>
              <a:t>01/05/2018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F2D30-B055-407E-AFFE-C880E96A17C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4951390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8B6E-10FB-4F1F-A318-F7C318309E67}" type="datetimeFigureOut">
              <a:rPr lang="es-ES" smtClean="0"/>
              <a:pPr/>
              <a:t>01/05/2018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F2D30-B055-407E-AFFE-C880E96A17C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940767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1B58B6E-10FB-4F1F-A318-F7C318309E67}" type="datetimeFigureOut">
              <a:rPr lang="es-ES" smtClean="0"/>
              <a:pPr/>
              <a:t>01/05/2018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ES">
              <a:solidFill>
                <a:srgbClr val="6370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5CF2D30-B055-407E-AFFE-C880E96A17C2}" type="slidenum">
              <a:rPr lang="es-ES" smtClean="0">
                <a:solidFill>
                  <a:srgbClr val="637052"/>
                </a:solidFill>
              </a:rPr>
              <a:pPr/>
              <a:t>‹Nº›</a:t>
            </a:fld>
            <a:endParaRPr lang="es-ES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872652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050DA-217C-4627-961A-14F28EFD10E3}" type="datetimeFigureOut">
              <a:rPr lang="es-ES" smtClean="0"/>
              <a:t>01/05/2018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98AE5-9B2D-40DF-A988-83CD63F8D6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9311604"/>
      </p:ext>
    </p:extLst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8B6E-10FB-4F1F-A318-F7C318309E67}" type="datetimeFigureOut">
              <a:rPr lang="es-ES" smtClean="0"/>
              <a:pPr/>
              <a:t>01/05/2018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F2D30-B055-407E-AFFE-C880E96A17C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7226177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8B6E-10FB-4F1F-A318-F7C318309E67}" type="datetimeFigureOut">
              <a:rPr lang="es-ES" smtClean="0"/>
              <a:pPr/>
              <a:t>01/05/2018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F2D30-B055-407E-AFFE-C880E96A17C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4135822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8B6E-10FB-4F1F-A318-F7C318309E67}" type="datetimeFigureOut">
              <a:rPr lang="es-ES" smtClean="0"/>
              <a:pPr/>
              <a:t>01/05/2018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F2D30-B055-407E-AFFE-C880E96A17C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95485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050DA-217C-4627-961A-14F28EFD10E3}" type="datetimeFigureOut">
              <a:rPr lang="es-ES" smtClean="0"/>
              <a:t>01/05/2018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98AE5-9B2D-40DF-A988-83CD63F8D6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9711241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050DA-217C-4627-961A-14F28EFD10E3}" type="datetimeFigureOut">
              <a:rPr lang="es-ES" smtClean="0"/>
              <a:t>01/05/2018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98AE5-9B2D-40DF-A988-83CD63F8D6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4443271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050DA-217C-4627-961A-14F28EFD10E3}" type="datetimeFigureOut">
              <a:rPr lang="es-ES" smtClean="0"/>
              <a:t>01/05/2018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98AE5-9B2D-40DF-A988-83CD63F8D6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3663304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050DA-217C-4627-961A-14F28EFD10E3}" type="datetimeFigureOut">
              <a:rPr lang="es-ES" smtClean="0"/>
              <a:t>01/05/2018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98AE5-9B2D-40DF-A988-83CD63F8D6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048951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050DA-217C-4627-961A-14F28EFD10E3}" type="datetimeFigureOut">
              <a:rPr lang="es-ES" smtClean="0"/>
              <a:t>01/05/2018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98AE5-9B2D-40DF-A988-83CD63F8D6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4999332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050DA-217C-4627-961A-14F28EFD10E3}" type="datetimeFigureOut">
              <a:rPr lang="es-ES" smtClean="0"/>
              <a:t>01/05/2018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98AE5-9B2D-40DF-A988-83CD63F8D6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4014275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050DA-217C-4627-961A-14F28EFD10E3}" type="datetimeFigureOut">
              <a:rPr lang="es-ES" smtClean="0"/>
              <a:t>01/05/2018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98AE5-9B2D-40DF-A988-83CD63F8D6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6543516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050DA-217C-4627-961A-14F28EFD10E3}" type="datetimeFigureOut">
              <a:rPr lang="es-ES" smtClean="0"/>
              <a:t>01/05/2018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98AE5-9B2D-40DF-A988-83CD63F8D6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5837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1B58B6E-10FB-4F1F-A318-F7C318309E67}" type="datetimeFigureOut">
              <a:rPr lang="es-ES" smtClean="0"/>
              <a:pPr/>
              <a:t>01/05/2018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5CF2D30-B055-407E-AFFE-C880E96A17C2}" type="slidenum">
              <a:rPr lang="es-ES" smtClean="0"/>
              <a:pPr/>
              <a:t>‹Nº›</a:t>
            </a:fld>
            <a:endParaRPr lang="es-E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8586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cover/>
  </p:transition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13" Type="http://schemas.openxmlformats.org/officeDocument/2006/relationships/diagramLayout" Target="../diagrams/layout14.xml"/><Relationship Id="rId3" Type="http://schemas.openxmlformats.org/officeDocument/2006/relationships/diagramLayout" Target="../diagrams/layout12.xml"/><Relationship Id="rId7" Type="http://schemas.openxmlformats.org/officeDocument/2006/relationships/diagramData" Target="../diagrams/data13.xml"/><Relationship Id="rId12" Type="http://schemas.openxmlformats.org/officeDocument/2006/relationships/diagramData" Target="../diagrams/data14.xml"/><Relationship Id="rId2" Type="http://schemas.openxmlformats.org/officeDocument/2006/relationships/diagramData" Target="../diagrams/data12.xml"/><Relationship Id="rId16" Type="http://schemas.microsoft.com/office/2007/relationships/diagramDrawing" Target="../diagrams/drawing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11" Type="http://schemas.microsoft.com/office/2007/relationships/diagramDrawing" Target="../diagrams/drawing13.xml"/><Relationship Id="rId5" Type="http://schemas.openxmlformats.org/officeDocument/2006/relationships/diagramColors" Target="../diagrams/colors12.xml"/><Relationship Id="rId15" Type="http://schemas.openxmlformats.org/officeDocument/2006/relationships/diagramColors" Target="../diagrams/colors14.xml"/><Relationship Id="rId10" Type="http://schemas.openxmlformats.org/officeDocument/2006/relationships/diagramColors" Target="../diagrams/colors13.xml"/><Relationship Id="rId4" Type="http://schemas.openxmlformats.org/officeDocument/2006/relationships/diagramQuickStyle" Target="../diagrams/quickStyle12.xml"/><Relationship Id="rId9" Type="http://schemas.openxmlformats.org/officeDocument/2006/relationships/diagramQuickStyle" Target="../diagrams/quickStyle13.xml"/><Relationship Id="rId14" Type="http://schemas.openxmlformats.org/officeDocument/2006/relationships/diagramQuickStyle" Target="../diagrams/quickStyle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56.png"/><Relationship Id="rId7" Type="http://schemas.openxmlformats.org/officeDocument/2006/relationships/diagramColors" Target="../diagrams/colors15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Relationship Id="rId9" Type="http://schemas.openxmlformats.org/officeDocument/2006/relationships/image" Target="../media/image57.tm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7.xml"/><Relationship Id="rId13" Type="http://schemas.openxmlformats.org/officeDocument/2006/relationships/diagramLayout" Target="../diagrams/layout18.xml"/><Relationship Id="rId18" Type="http://schemas.openxmlformats.org/officeDocument/2006/relationships/image" Target="../media/image59.png"/><Relationship Id="rId3" Type="http://schemas.openxmlformats.org/officeDocument/2006/relationships/diagramLayout" Target="../diagrams/layout16.xml"/><Relationship Id="rId21" Type="http://schemas.openxmlformats.org/officeDocument/2006/relationships/image" Target="../media/image62.jpeg"/><Relationship Id="rId7" Type="http://schemas.openxmlformats.org/officeDocument/2006/relationships/diagramData" Target="../diagrams/data17.xml"/><Relationship Id="rId12" Type="http://schemas.openxmlformats.org/officeDocument/2006/relationships/diagramData" Target="../diagrams/data18.xml"/><Relationship Id="rId17" Type="http://schemas.openxmlformats.org/officeDocument/2006/relationships/image" Target="../media/image58.jpeg"/><Relationship Id="rId2" Type="http://schemas.openxmlformats.org/officeDocument/2006/relationships/diagramData" Target="../diagrams/data16.xml"/><Relationship Id="rId16" Type="http://schemas.microsoft.com/office/2007/relationships/diagramDrawing" Target="../diagrams/drawing18.xml"/><Relationship Id="rId20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11" Type="http://schemas.microsoft.com/office/2007/relationships/diagramDrawing" Target="../diagrams/drawing17.xml"/><Relationship Id="rId5" Type="http://schemas.openxmlformats.org/officeDocument/2006/relationships/diagramColors" Target="../diagrams/colors16.xml"/><Relationship Id="rId15" Type="http://schemas.openxmlformats.org/officeDocument/2006/relationships/diagramColors" Target="../diagrams/colors18.xml"/><Relationship Id="rId10" Type="http://schemas.openxmlformats.org/officeDocument/2006/relationships/diagramColors" Target="../diagrams/colors17.xml"/><Relationship Id="rId19" Type="http://schemas.openxmlformats.org/officeDocument/2006/relationships/image" Target="../media/image60.jpeg"/><Relationship Id="rId4" Type="http://schemas.openxmlformats.org/officeDocument/2006/relationships/diagramQuickStyle" Target="../diagrams/quickStyle16.xml"/><Relationship Id="rId9" Type="http://schemas.openxmlformats.org/officeDocument/2006/relationships/diagramQuickStyle" Target="../diagrams/quickStyle17.xml"/><Relationship Id="rId14" Type="http://schemas.openxmlformats.org/officeDocument/2006/relationships/diagramQuickStyle" Target="../diagrams/quickStyl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10" Type="http://schemas.openxmlformats.org/officeDocument/2006/relationships/image" Target="../media/image66.jpeg"/><Relationship Id="rId4" Type="http://schemas.openxmlformats.org/officeDocument/2006/relationships/diagramLayout" Target="../diagrams/layout19.xml"/><Relationship Id="rId9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7" Type="http://schemas.openxmlformats.org/officeDocument/2006/relationships/image" Target="../media/image77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2" Type="http://schemas.openxmlformats.org/officeDocument/2006/relationships/diagramData" Target="../diagrams/data3.xml"/><Relationship Id="rId1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diagramColors" Target="../diagrams/colors5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2" descr="C:\Users\JENNY\Desktop\DOC TESIS\mus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8"/>
          <p:cNvSpPr txBox="1">
            <a:spLocks noChangeArrowheads="1"/>
          </p:cNvSpPr>
          <p:nvPr/>
        </p:nvSpPr>
        <p:spPr bwMode="auto">
          <a:xfrm>
            <a:off x="163773" y="730951"/>
            <a:ext cx="6892120" cy="176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r>
              <a:rPr lang="es-EC" sz="2800" b="0" dirty="0" smtClean="0">
                <a:solidFill>
                  <a:schemeClr val="bg1"/>
                </a:solidFill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SI ERES CAPAZ DE SOÑARLO, ERES CAPAZ DE HACERLO REALIDAD.</a:t>
            </a:r>
          </a:p>
          <a:p>
            <a:pPr algn="l"/>
            <a:r>
              <a:rPr lang="es-EC" sz="2800" b="0" dirty="0" smtClean="0">
                <a:solidFill>
                  <a:schemeClr val="bg1"/>
                </a:solidFill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- Walt Disney</a:t>
            </a:r>
          </a:p>
        </p:txBody>
      </p:sp>
      <p:sp>
        <p:nvSpPr>
          <p:cNvPr id="7" name="Rectangle 48"/>
          <p:cNvSpPr txBox="1">
            <a:spLocks noChangeArrowheads="1"/>
          </p:cNvSpPr>
          <p:nvPr/>
        </p:nvSpPr>
        <p:spPr bwMode="auto">
          <a:xfrm>
            <a:off x="-832516" y="0"/>
            <a:ext cx="2736376" cy="176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r>
              <a:rPr lang="es-EC" sz="7200" dirty="0" smtClean="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“</a:t>
            </a:r>
          </a:p>
        </p:txBody>
      </p:sp>
      <p:sp>
        <p:nvSpPr>
          <p:cNvPr id="8" name="Rectangle 48"/>
          <p:cNvSpPr txBox="1">
            <a:spLocks noChangeArrowheads="1"/>
          </p:cNvSpPr>
          <p:nvPr/>
        </p:nvSpPr>
        <p:spPr bwMode="auto">
          <a:xfrm>
            <a:off x="5513690" y="809561"/>
            <a:ext cx="2452047" cy="176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r>
              <a:rPr lang="es-EC" sz="7200" dirty="0" smtClean="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14001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6 Diagrama"/>
          <p:cNvGraphicFramePr/>
          <p:nvPr>
            <p:extLst>
              <p:ext uri="{D42A27DB-BD31-4B8C-83A1-F6EECF244321}">
                <p14:modId xmlns:p14="http://schemas.microsoft.com/office/powerpoint/2010/main" val="2113371459"/>
              </p:ext>
            </p:extLst>
          </p:nvPr>
        </p:nvGraphicFramePr>
        <p:xfrm>
          <a:off x="648705" y="1336257"/>
          <a:ext cx="11277132" cy="5344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ángulo 4"/>
          <p:cNvSpPr/>
          <p:nvPr/>
        </p:nvSpPr>
        <p:spPr>
          <a:xfrm>
            <a:off x="849156" y="491932"/>
            <a:ext cx="56573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Objetivos Específicos</a:t>
            </a:r>
            <a:endParaRPr lang="es-CL" sz="4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2184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38200" y="-14704"/>
            <a:ext cx="10515600" cy="1325563"/>
          </a:xfrm>
        </p:spPr>
        <p:txBody>
          <a:bodyPr/>
          <a:lstStyle/>
          <a:p>
            <a:pPr algn="ctr"/>
            <a:r>
              <a:rPr lang="es-E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MATERIALES Y MÉTODOS </a:t>
            </a:r>
            <a:endParaRPr lang="es-E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3933943748"/>
              </p:ext>
            </p:extLst>
          </p:nvPr>
        </p:nvGraphicFramePr>
        <p:xfrm>
          <a:off x="528033" y="1003001"/>
          <a:ext cx="1107583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206540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727655" y="0"/>
            <a:ext cx="10515600" cy="1325563"/>
          </a:xfrm>
        </p:spPr>
        <p:txBody>
          <a:bodyPr/>
          <a:lstStyle/>
          <a:p>
            <a:pPr algn="ctr"/>
            <a:r>
              <a:rPr lang="es-E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METODOLOGÍA </a:t>
            </a:r>
            <a:endParaRPr lang="es-E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18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968685"/>
              </p:ext>
            </p:extLst>
          </p:nvPr>
        </p:nvGraphicFramePr>
        <p:xfrm>
          <a:off x="888641" y="1625495"/>
          <a:ext cx="10444766" cy="4151403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5222383"/>
                <a:gridCol w="5222383"/>
              </a:tblGrid>
              <a:tr h="639564">
                <a:tc>
                  <a:txBody>
                    <a:bodyPr/>
                    <a:lstStyle/>
                    <a:p>
                      <a:r>
                        <a:rPr lang="es-CO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Factores</a:t>
                      </a:r>
                      <a:r>
                        <a:rPr lang="es-CO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s-CO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Niveles</a:t>
                      </a:r>
                      <a:endParaRPr lang="es-CO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09204">
                <a:tc>
                  <a:txBody>
                    <a:bodyPr/>
                    <a:lstStyle/>
                    <a:p>
                      <a:r>
                        <a:rPr lang="es-CO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A: </a:t>
                      </a:r>
                      <a:r>
                        <a:rPr lang="es-EC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 de mezcla entre Champiñón Blanco y Avena</a:t>
                      </a:r>
                      <a:endParaRPr lang="es-CO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</a:tr>
              <a:tr h="1236371">
                <a:tc>
                  <a:txBody>
                    <a:bodyPr/>
                    <a:lstStyle/>
                    <a:p>
                      <a:r>
                        <a:rPr lang="es-CO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B: Granulometría de la Avena.</a:t>
                      </a:r>
                      <a:endParaRPr lang="es-CO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CO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166264">
                <a:tc>
                  <a:txBody>
                    <a:bodyPr/>
                    <a:lstStyle/>
                    <a:p>
                      <a:r>
                        <a:rPr lang="es-CO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C: </a:t>
                      </a:r>
                      <a:r>
                        <a:rPr lang="es-EC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Tiempo de mezclado en el </a:t>
                      </a:r>
                      <a:r>
                        <a:rPr lang="es-EC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Cutter</a:t>
                      </a:r>
                      <a:r>
                        <a:rPr lang="es-EC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(Minutos)</a:t>
                      </a:r>
                      <a:endParaRPr lang="es-CO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4" r="27629" b="23542"/>
          <a:stretch/>
        </p:blipFill>
        <p:spPr bwMode="auto">
          <a:xfrm>
            <a:off x="6291326" y="2336799"/>
            <a:ext cx="3387141" cy="10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5" r="14801" b="19521"/>
          <a:stretch/>
        </p:blipFill>
        <p:spPr bwMode="auto">
          <a:xfrm>
            <a:off x="6246250" y="3377482"/>
            <a:ext cx="4997005" cy="122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4" r="36709" b="25735"/>
          <a:stretch/>
        </p:blipFill>
        <p:spPr bwMode="auto">
          <a:xfrm>
            <a:off x="6233371" y="4697386"/>
            <a:ext cx="2150774" cy="9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ángulo 13"/>
          <p:cNvSpPr/>
          <p:nvPr/>
        </p:nvSpPr>
        <p:spPr>
          <a:xfrm>
            <a:off x="2473940" y="1048395"/>
            <a:ext cx="6771660" cy="461665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s-EC" sz="2400" b="1" dirty="0"/>
              <a:t>Tabla 4</a:t>
            </a:r>
            <a:r>
              <a:rPr lang="es-EC" sz="2400" dirty="0"/>
              <a:t>. Descripción de los factores  en estudio</a:t>
            </a:r>
          </a:p>
        </p:txBody>
      </p:sp>
    </p:spTree>
    <p:extLst>
      <p:ext uri="{BB962C8B-B14F-4D97-AF65-F5344CB8AC3E}">
        <p14:creationId xmlns:p14="http://schemas.microsoft.com/office/powerpoint/2010/main" val="17018134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727655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METODOLOGÍA </a:t>
            </a:r>
            <a:endParaRPr lang="es-E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896719"/>
              </p:ext>
            </p:extLst>
          </p:nvPr>
        </p:nvGraphicFramePr>
        <p:xfrm>
          <a:off x="289779" y="1707405"/>
          <a:ext cx="6948148" cy="4023694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1356897"/>
                <a:gridCol w="1337875"/>
                <a:gridCol w="4253376"/>
              </a:tblGrid>
              <a:tr h="5093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Tratamientos</a:t>
                      </a:r>
                      <a:endParaRPr lang="es-EC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</a:rPr>
                        <a:t>Combinación</a:t>
                      </a:r>
                      <a:endParaRPr lang="es-EC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Descripción</a:t>
                      </a:r>
                      <a:endParaRPr lang="es-EC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04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T1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A1B1C1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Champiñón 90%, Avena Hojuela 10%, 5 minutos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04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T2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A1B1C2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Champiñón 90%, Avena Hojuela 10%, 10 minutos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04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T3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A1B2C1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Champiñón 90%, Avena Molida 10%, 5 minutos</a:t>
                      </a:r>
                      <a:endParaRPr lang="es-EC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04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T4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A1B2C2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Champiñón 90%, Avena Molida 10%, 10 minutos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04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T5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A2B1C1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Champiñón 75%, Avena Hojuela 25%, 5 minutos</a:t>
                      </a:r>
                      <a:endParaRPr lang="es-EC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04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T6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A2B1C2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Champiñón 75%, Avena Hojuela 25%, 10 minutos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04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T7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A2B2C1</a:t>
                      </a:r>
                      <a:endParaRPr lang="es-EC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Champiñón 75%, Avena Molida 25%, 5 minutos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04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T8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A2B2C2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Champiñón 75%, Avena Molida 25%, 10 minutos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04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T9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Testigo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600" dirty="0" err="1">
                          <a:effectLst/>
                        </a:rPr>
                        <a:t>Testigo</a:t>
                      </a:r>
                      <a:r>
                        <a:rPr lang="en-AU" sz="1600" dirty="0">
                          <a:effectLst/>
                        </a:rPr>
                        <a:t> </a:t>
                      </a:r>
                      <a:r>
                        <a:rPr lang="en-AU" sz="1600" dirty="0" err="1">
                          <a:effectLst/>
                        </a:rPr>
                        <a:t>Comercial</a:t>
                      </a:r>
                      <a:endParaRPr lang="es-EC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2280536952"/>
              </p:ext>
            </p:extLst>
          </p:nvPr>
        </p:nvGraphicFramePr>
        <p:xfrm>
          <a:off x="6941710" y="848454"/>
          <a:ext cx="481526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ángulo 13"/>
          <p:cNvSpPr/>
          <p:nvPr/>
        </p:nvSpPr>
        <p:spPr>
          <a:xfrm>
            <a:off x="251440" y="1094730"/>
            <a:ext cx="6771660" cy="461665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 sz="24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Tabla 5. </a:t>
            </a:r>
            <a:r>
              <a:rPr lang="es-E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Estructura de los tratamientos</a:t>
            </a:r>
            <a:endParaRPr lang="es-E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4609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6332570" y="3562067"/>
            <a:ext cx="6268870" cy="887105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Rockwell" panose="02060603020205020403" pitchFamily="18" charset="0"/>
                <a:cs typeface="Helvetica" panose="020B0604020202020204" pitchFamily="34" charset="0"/>
              </a:rPr>
              <a:t>-OBJETIVOS </a:t>
            </a:r>
          </a:p>
          <a:p>
            <a:r>
              <a:rPr lang="es-ES" sz="5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Rockwell" panose="02060603020205020403" pitchFamily="18" charset="0"/>
                <a:cs typeface="Helvetica" panose="020B0604020202020204" pitchFamily="34" charset="0"/>
              </a:rPr>
              <a:t>  ESPECÍFICOS</a:t>
            </a:r>
          </a:p>
          <a:p>
            <a:r>
              <a:rPr lang="es-ES" sz="5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Rockwell" panose="02060603020205020403" pitchFamily="18" charset="0"/>
                <a:cs typeface="Helvetica" panose="020B0604020202020204" pitchFamily="34" charset="0"/>
              </a:rPr>
              <a:t>-METODOLOGÍA</a:t>
            </a:r>
          </a:p>
          <a:p>
            <a:r>
              <a:rPr lang="es-ES" sz="5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Rockwell" panose="02060603020205020403" pitchFamily="18" charset="0"/>
                <a:cs typeface="Helvetica" panose="020B0604020202020204" pitchFamily="34" charset="0"/>
              </a:rPr>
              <a:t>-RESULTADOS  </a:t>
            </a:r>
            <a:endParaRPr lang="es-ES" sz="5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Rockwell" panose="02060603020205020403" pitchFamily="18" charset="0"/>
              <a:cs typeface="Helvetica" panose="020B0604020202020204" pitchFamily="34" charset="0"/>
            </a:endParaRPr>
          </a:p>
        </p:txBody>
      </p:sp>
      <p:sp>
        <p:nvSpPr>
          <p:cNvPr id="5" name="4 Medio marco"/>
          <p:cNvSpPr/>
          <p:nvPr/>
        </p:nvSpPr>
        <p:spPr>
          <a:xfrm rot="16200000" flipV="1">
            <a:off x="5500094" y="245660"/>
            <a:ext cx="3753134" cy="9184943"/>
          </a:xfrm>
          <a:prstGeom prst="halfFrame">
            <a:avLst>
              <a:gd name="adj1" fmla="val 2844"/>
              <a:gd name="adj2" fmla="val 3263"/>
            </a:avLst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2">
                <a:lumMod val="1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51000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1"/>
          <p:cNvSpPr>
            <a:spLocks noChangeArrowheads="1"/>
          </p:cNvSpPr>
          <p:nvPr/>
        </p:nvSpPr>
        <p:spPr bwMode="auto">
          <a:xfrm>
            <a:off x="378167" y="521592"/>
            <a:ext cx="2606611" cy="5847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CL" altLang="es-CL" sz="32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OBJETIVO 1</a:t>
            </a:r>
            <a:endParaRPr lang="es-CL" altLang="es-CL" sz="32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Rectángulo 1"/>
          <p:cNvSpPr/>
          <p:nvPr/>
        </p:nvSpPr>
        <p:spPr>
          <a:xfrm>
            <a:off x="3826345" y="437099"/>
            <a:ext cx="7568428" cy="727059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s-EC" sz="2000" b="1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Desarrollar las mezclas de champiñón blanco y avena para obtener el nugget vegetal.</a:t>
            </a:r>
          </a:p>
        </p:txBody>
      </p:sp>
      <p:sp>
        <p:nvSpPr>
          <p:cNvPr id="25" name="24 Flecha izquierda"/>
          <p:cNvSpPr/>
          <p:nvPr/>
        </p:nvSpPr>
        <p:spPr>
          <a:xfrm rot="10800000">
            <a:off x="330337" y="5032753"/>
            <a:ext cx="563690" cy="783431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18022" tIns="59011" rIns="118022" bIns="59011" rtlCol="0" anchor="ctr"/>
          <a:lstStyle/>
          <a:p>
            <a:pPr algn="ctr"/>
            <a:endParaRPr lang="es-EC"/>
          </a:p>
        </p:txBody>
      </p:sp>
      <p:sp>
        <p:nvSpPr>
          <p:cNvPr id="28" name="27 Flecha derecha"/>
          <p:cNvSpPr/>
          <p:nvPr/>
        </p:nvSpPr>
        <p:spPr>
          <a:xfrm>
            <a:off x="2929724" y="2507585"/>
            <a:ext cx="636110" cy="69546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18022" tIns="59011" rIns="118022" bIns="59011" rtlCol="0" anchor="ctr"/>
          <a:lstStyle/>
          <a:p>
            <a:pPr algn="ctr"/>
            <a:endParaRPr lang="es-EC"/>
          </a:p>
        </p:txBody>
      </p:sp>
      <p:sp>
        <p:nvSpPr>
          <p:cNvPr id="29" name="28 Flecha derecha"/>
          <p:cNvSpPr/>
          <p:nvPr/>
        </p:nvSpPr>
        <p:spPr>
          <a:xfrm>
            <a:off x="8310004" y="2490412"/>
            <a:ext cx="582745" cy="69546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18022" tIns="59011" rIns="118022" bIns="59011" rtlCol="0" anchor="ctr"/>
          <a:lstStyle/>
          <a:p>
            <a:pPr algn="ctr"/>
            <a:endParaRPr lang="es-EC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55" y="2179394"/>
            <a:ext cx="1894179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36 Flecha derecha"/>
          <p:cNvSpPr/>
          <p:nvPr/>
        </p:nvSpPr>
        <p:spPr>
          <a:xfrm>
            <a:off x="3048693" y="636170"/>
            <a:ext cx="505239" cy="355617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18022" tIns="59011" rIns="118022" bIns="59011" rtlCol="0" anchor="ctr"/>
          <a:lstStyle/>
          <a:p>
            <a:pPr algn="ctr"/>
            <a:endParaRPr lang="es-EC"/>
          </a:p>
        </p:txBody>
      </p:sp>
      <p:pic>
        <p:nvPicPr>
          <p:cNvPr id="38" name="37 Imagen" descr="C:\Users\JENNY\Desktop\AVANCES TESIS ALEX\VIDEOS Y FOTOS PROCESO\camara\DSC0423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855" y="2209528"/>
            <a:ext cx="1778000" cy="1488781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38 Flecha derecha"/>
          <p:cNvSpPr/>
          <p:nvPr/>
        </p:nvSpPr>
        <p:spPr>
          <a:xfrm>
            <a:off x="8566534" y="4933403"/>
            <a:ext cx="636110" cy="69546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18022" tIns="59011" rIns="118022" bIns="59011" rtlCol="0" anchor="ctr"/>
          <a:lstStyle/>
          <a:p>
            <a:pPr algn="ctr"/>
            <a:endParaRPr lang="es-EC"/>
          </a:p>
        </p:txBody>
      </p:sp>
      <p:sp>
        <p:nvSpPr>
          <p:cNvPr id="40" name="39 Flecha derecha"/>
          <p:cNvSpPr/>
          <p:nvPr/>
        </p:nvSpPr>
        <p:spPr>
          <a:xfrm>
            <a:off x="5612016" y="4933403"/>
            <a:ext cx="572472" cy="69546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18022" tIns="59011" rIns="118022" bIns="59011" rtlCol="0" anchor="ctr"/>
          <a:lstStyle/>
          <a:p>
            <a:pPr algn="ctr"/>
            <a:endParaRPr lang="es-EC"/>
          </a:p>
        </p:txBody>
      </p:sp>
      <p:sp>
        <p:nvSpPr>
          <p:cNvPr id="41" name="40 Flecha derecha"/>
          <p:cNvSpPr/>
          <p:nvPr/>
        </p:nvSpPr>
        <p:spPr>
          <a:xfrm>
            <a:off x="3088189" y="4933403"/>
            <a:ext cx="636110" cy="69546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18022" tIns="59011" rIns="118022" bIns="59011" rtlCol="0" anchor="ctr"/>
          <a:lstStyle/>
          <a:p>
            <a:pPr algn="ctr"/>
            <a:endParaRPr lang="es-EC"/>
          </a:p>
        </p:txBody>
      </p:sp>
      <p:sp>
        <p:nvSpPr>
          <p:cNvPr id="42" name="41 Flecha derecha"/>
          <p:cNvSpPr/>
          <p:nvPr/>
        </p:nvSpPr>
        <p:spPr>
          <a:xfrm>
            <a:off x="5483983" y="2519685"/>
            <a:ext cx="636110" cy="69546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18022" tIns="59011" rIns="118022" bIns="59011" rtlCol="0" anchor="ctr"/>
          <a:lstStyle/>
          <a:p>
            <a:pPr algn="ctr"/>
            <a:endParaRPr lang="es-EC"/>
          </a:p>
        </p:txBody>
      </p:sp>
      <p:pic>
        <p:nvPicPr>
          <p:cNvPr id="43" name="42 Imagen" descr="C:\Users\JENNY\Desktop\AVANCES TESIS ALEX\VIDEOS Y FOTOS PROCESO\camara\DSC0424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3" r="8764" b="7058"/>
          <a:stretch/>
        </p:blipFill>
        <p:spPr bwMode="auto">
          <a:xfrm>
            <a:off x="6184488" y="2124145"/>
            <a:ext cx="1905000" cy="15741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5" name="44 Imagen" descr="C:\Users\JENNY\Desktop\AVANCES TESIS ALEX\VIDEOS Y FOTOS PROCESO\camara\DSC0428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" t="13176" r="17589"/>
          <a:stretch/>
        </p:blipFill>
        <p:spPr bwMode="auto">
          <a:xfrm>
            <a:off x="9065105" y="2078796"/>
            <a:ext cx="2066865" cy="1577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6" name="45 Imagen" descr="C:\Users\JENNY\Desktop\AVANCES TESIS ALEX\VIDEOS Y FOTOS PROCESO\camara\DSC0433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614" y="4633338"/>
            <a:ext cx="1838079" cy="168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3" name="Picture 3" descr="C:\Users\JENNY\Desktop\AVANCES TESIS ALEX\VIDEOS Y FOTOS PROCESO\camara\DSC0429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7" t="22124" r="9883"/>
          <a:stretch/>
        </p:blipFill>
        <p:spPr bwMode="auto">
          <a:xfrm>
            <a:off x="3812854" y="4588939"/>
            <a:ext cx="1680949" cy="175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JENNY\Desktop\AVANCES TESIS ALEX\VIDEOS Y FOTOS PROCESO\camara\DSC0434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46" y="4588940"/>
            <a:ext cx="2143204" cy="175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ángulo 7"/>
          <p:cNvSpPr/>
          <p:nvPr/>
        </p:nvSpPr>
        <p:spPr>
          <a:xfrm>
            <a:off x="9433573" y="4047585"/>
            <a:ext cx="1115305" cy="369332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r>
              <a:rPr lang="es-ES" dirty="0" smtClean="0">
                <a:cs typeface="Helvetica" panose="020B0604020202020204" pitchFamily="34" charset="0"/>
              </a:rPr>
              <a:t>PESADO 2</a:t>
            </a:r>
            <a:endParaRPr lang="es-ES" sz="1600" dirty="0">
              <a:cs typeface="Helvetica" panose="020B0604020202020204" pitchFamily="34" charset="0"/>
            </a:endParaRPr>
          </a:p>
        </p:txBody>
      </p:sp>
      <p:sp>
        <p:nvSpPr>
          <p:cNvPr id="51" name="Rectángulo 7"/>
          <p:cNvSpPr/>
          <p:nvPr/>
        </p:nvSpPr>
        <p:spPr>
          <a:xfrm>
            <a:off x="6406562" y="1492423"/>
            <a:ext cx="1362315" cy="369332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s-ES" dirty="0" smtClean="0">
                <a:cs typeface="Helvetica" panose="020B0604020202020204" pitchFamily="34" charset="0"/>
              </a:rPr>
              <a:t>PESADO 1</a:t>
            </a:r>
            <a:endParaRPr lang="es-ES" sz="1600" dirty="0">
              <a:cs typeface="Helvetica" panose="020B0604020202020204" pitchFamily="34" charset="0"/>
            </a:endParaRPr>
          </a:p>
        </p:txBody>
      </p:sp>
      <p:sp>
        <p:nvSpPr>
          <p:cNvPr id="52" name="Rectángulo 7"/>
          <p:cNvSpPr/>
          <p:nvPr/>
        </p:nvSpPr>
        <p:spPr>
          <a:xfrm>
            <a:off x="9313867" y="1550042"/>
            <a:ext cx="1223968" cy="369332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s-ES" dirty="0" smtClean="0">
                <a:cs typeface="Helvetica" panose="020B0604020202020204" pitchFamily="34" charset="0"/>
              </a:rPr>
              <a:t>LAVADO</a:t>
            </a:r>
            <a:endParaRPr lang="es-ES" sz="1600" dirty="0">
              <a:cs typeface="Helvetica" panose="020B0604020202020204" pitchFamily="34" charset="0"/>
            </a:endParaRPr>
          </a:p>
        </p:txBody>
      </p:sp>
      <p:sp>
        <p:nvSpPr>
          <p:cNvPr id="53" name="Rectángulo 7"/>
          <p:cNvSpPr/>
          <p:nvPr/>
        </p:nvSpPr>
        <p:spPr>
          <a:xfrm>
            <a:off x="1380951" y="4131155"/>
            <a:ext cx="1321964" cy="369332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s-EC" dirty="0" smtClean="0"/>
              <a:t>ESCALDADO</a:t>
            </a:r>
            <a:endParaRPr lang="es-EC" dirty="0"/>
          </a:p>
        </p:txBody>
      </p:sp>
      <p:sp>
        <p:nvSpPr>
          <p:cNvPr id="54" name="Rectángulo 7"/>
          <p:cNvSpPr/>
          <p:nvPr/>
        </p:nvSpPr>
        <p:spPr>
          <a:xfrm>
            <a:off x="3967769" y="4109293"/>
            <a:ext cx="1274067" cy="369332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s-EC" dirty="0" smtClean="0"/>
              <a:t>ESCURRIDO</a:t>
            </a:r>
            <a:endParaRPr lang="es-EC" dirty="0"/>
          </a:p>
        </p:txBody>
      </p:sp>
      <p:sp>
        <p:nvSpPr>
          <p:cNvPr id="55" name="Rectángulo 7"/>
          <p:cNvSpPr/>
          <p:nvPr/>
        </p:nvSpPr>
        <p:spPr>
          <a:xfrm>
            <a:off x="6500510" y="4075853"/>
            <a:ext cx="1641668" cy="369332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r>
              <a:rPr lang="es-EC" dirty="0" smtClean="0"/>
              <a:t>ENFRIAMIENTO</a:t>
            </a:r>
            <a:endParaRPr lang="es-EC" dirty="0"/>
          </a:p>
        </p:txBody>
      </p:sp>
      <p:sp>
        <p:nvSpPr>
          <p:cNvPr id="56" name="Rectángulo 7"/>
          <p:cNvSpPr/>
          <p:nvPr/>
        </p:nvSpPr>
        <p:spPr>
          <a:xfrm>
            <a:off x="3784202" y="1458624"/>
            <a:ext cx="1415600" cy="369332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s-EC" dirty="0" smtClean="0"/>
              <a:t> SELECCIÓN</a:t>
            </a:r>
          </a:p>
        </p:txBody>
      </p:sp>
      <p:sp>
        <p:nvSpPr>
          <p:cNvPr id="57" name="Rectángulo 7"/>
          <p:cNvSpPr/>
          <p:nvPr/>
        </p:nvSpPr>
        <p:spPr>
          <a:xfrm>
            <a:off x="1065016" y="1353924"/>
            <a:ext cx="1721562" cy="646331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s-EC" dirty="0" smtClean="0"/>
              <a:t>RECEPCIÓN DE </a:t>
            </a:r>
          </a:p>
          <a:p>
            <a:pPr algn="ctr"/>
            <a:r>
              <a:rPr lang="es-EC" dirty="0" smtClean="0"/>
              <a:t>MATERIA PRIMA</a:t>
            </a:r>
            <a:endParaRPr lang="es-EC" dirty="0"/>
          </a:p>
        </p:txBody>
      </p:sp>
      <p:pic>
        <p:nvPicPr>
          <p:cNvPr id="58" name="57 Imagen" descr="C:\Users\JENNY\Desktop\AVANCES TESIS ALEX\VIDEOS Y FOTOS PROCESO\CAM01687 (2)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80" b="2473"/>
          <a:stretch/>
        </p:blipFill>
        <p:spPr bwMode="auto">
          <a:xfrm>
            <a:off x="9304783" y="4480937"/>
            <a:ext cx="1856740" cy="19907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29 Flecha derecha"/>
          <p:cNvSpPr/>
          <p:nvPr/>
        </p:nvSpPr>
        <p:spPr>
          <a:xfrm>
            <a:off x="11428017" y="5120723"/>
            <a:ext cx="636110" cy="69546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18022" tIns="59011" rIns="118022" bIns="59011" rtlCol="0" anchor="ctr"/>
          <a:lstStyle/>
          <a:p>
            <a:pPr algn="ctr"/>
            <a:endParaRPr lang="es-EC"/>
          </a:p>
        </p:txBody>
      </p:sp>
      <p:sp>
        <p:nvSpPr>
          <p:cNvPr id="31" name="30 Flecha derecha"/>
          <p:cNvSpPr/>
          <p:nvPr/>
        </p:nvSpPr>
        <p:spPr>
          <a:xfrm>
            <a:off x="11394773" y="2346940"/>
            <a:ext cx="636110" cy="69546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18022" tIns="59011" rIns="118022" bIns="59011"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223158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1"/>
          <p:cNvSpPr>
            <a:spLocks noChangeArrowheads="1"/>
          </p:cNvSpPr>
          <p:nvPr/>
        </p:nvSpPr>
        <p:spPr bwMode="auto">
          <a:xfrm>
            <a:off x="378167" y="521592"/>
            <a:ext cx="2606611" cy="5847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CL" altLang="es-CL" sz="32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OBJETIVO 1</a:t>
            </a:r>
            <a:endParaRPr lang="es-CL" altLang="es-CL" sz="32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Rectángulo 1"/>
          <p:cNvSpPr/>
          <p:nvPr/>
        </p:nvSpPr>
        <p:spPr>
          <a:xfrm>
            <a:off x="3761950" y="449978"/>
            <a:ext cx="7568428" cy="727059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s-EC" sz="2000" b="1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Desarrollar las mezclas de champiñón blanco y avena para obtener el nugget vegetal.</a:t>
            </a:r>
          </a:p>
        </p:txBody>
      </p:sp>
      <p:sp>
        <p:nvSpPr>
          <p:cNvPr id="25" name="24 Flecha izquierda"/>
          <p:cNvSpPr/>
          <p:nvPr/>
        </p:nvSpPr>
        <p:spPr>
          <a:xfrm rot="10800000">
            <a:off x="96322" y="5213071"/>
            <a:ext cx="563690" cy="596110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18022" tIns="59011" rIns="118022" bIns="59011" rtlCol="0" anchor="ctr"/>
          <a:lstStyle/>
          <a:p>
            <a:pPr algn="ctr"/>
            <a:endParaRPr lang="es-EC"/>
          </a:p>
        </p:txBody>
      </p:sp>
      <p:sp>
        <p:nvSpPr>
          <p:cNvPr id="28" name="27 Flecha derecha"/>
          <p:cNvSpPr/>
          <p:nvPr/>
        </p:nvSpPr>
        <p:spPr>
          <a:xfrm>
            <a:off x="2476047" y="2483769"/>
            <a:ext cx="636110" cy="69546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18022" tIns="59011" rIns="118022" bIns="59011" rtlCol="0" anchor="ctr"/>
          <a:lstStyle/>
          <a:p>
            <a:pPr algn="ctr"/>
            <a:endParaRPr lang="es-EC"/>
          </a:p>
        </p:txBody>
      </p:sp>
      <p:sp>
        <p:nvSpPr>
          <p:cNvPr id="29" name="28 Flecha derecha"/>
          <p:cNvSpPr/>
          <p:nvPr/>
        </p:nvSpPr>
        <p:spPr>
          <a:xfrm>
            <a:off x="7727537" y="2440838"/>
            <a:ext cx="582745" cy="69546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18022" tIns="59011" rIns="118022" bIns="59011" rtlCol="0" anchor="ctr"/>
          <a:lstStyle/>
          <a:p>
            <a:pPr algn="ctr"/>
            <a:endParaRPr lang="es-EC"/>
          </a:p>
        </p:txBody>
      </p:sp>
      <p:sp>
        <p:nvSpPr>
          <p:cNvPr id="37" name="36 Flecha derecha"/>
          <p:cNvSpPr/>
          <p:nvPr/>
        </p:nvSpPr>
        <p:spPr>
          <a:xfrm>
            <a:off x="3048693" y="636170"/>
            <a:ext cx="505239" cy="355617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18022" tIns="59011" rIns="118022" bIns="59011" rtlCol="0" anchor="ctr"/>
          <a:lstStyle/>
          <a:p>
            <a:pPr algn="ctr"/>
            <a:endParaRPr lang="es-EC"/>
          </a:p>
        </p:txBody>
      </p:sp>
      <p:sp>
        <p:nvSpPr>
          <p:cNvPr id="40" name="39 Flecha derecha"/>
          <p:cNvSpPr/>
          <p:nvPr/>
        </p:nvSpPr>
        <p:spPr>
          <a:xfrm>
            <a:off x="5350627" y="5243846"/>
            <a:ext cx="572472" cy="69546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18022" tIns="59011" rIns="118022" bIns="59011" rtlCol="0" anchor="ctr"/>
          <a:lstStyle/>
          <a:p>
            <a:pPr algn="ctr"/>
            <a:endParaRPr lang="es-EC"/>
          </a:p>
        </p:txBody>
      </p:sp>
      <p:sp>
        <p:nvSpPr>
          <p:cNvPr id="41" name="40 Flecha derecha"/>
          <p:cNvSpPr/>
          <p:nvPr/>
        </p:nvSpPr>
        <p:spPr>
          <a:xfrm>
            <a:off x="2678805" y="5213071"/>
            <a:ext cx="538403" cy="69546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18022" tIns="59011" rIns="118022" bIns="59011" rtlCol="0" anchor="ctr"/>
          <a:lstStyle/>
          <a:p>
            <a:pPr algn="ctr"/>
            <a:endParaRPr lang="es-EC"/>
          </a:p>
        </p:txBody>
      </p:sp>
      <p:sp>
        <p:nvSpPr>
          <p:cNvPr id="42" name="41 Flecha derecha"/>
          <p:cNvSpPr/>
          <p:nvPr/>
        </p:nvSpPr>
        <p:spPr>
          <a:xfrm>
            <a:off x="5094701" y="2495869"/>
            <a:ext cx="636110" cy="69546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18022" tIns="59011" rIns="118022" bIns="59011" rtlCol="0" anchor="ctr"/>
          <a:lstStyle/>
          <a:p>
            <a:pPr algn="ctr"/>
            <a:endParaRPr lang="es-EC"/>
          </a:p>
        </p:txBody>
      </p:sp>
      <p:sp>
        <p:nvSpPr>
          <p:cNvPr id="50" name="Rectángulo 7"/>
          <p:cNvSpPr/>
          <p:nvPr/>
        </p:nvSpPr>
        <p:spPr>
          <a:xfrm>
            <a:off x="8381697" y="3764049"/>
            <a:ext cx="3091404" cy="2975604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endParaRPr lang="es-ES" sz="1600" dirty="0">
              <a:cs typeface="Helvetica" panose="020B0604020202020204" pitchFamily="34" charset="0"/>
            </a:endParaRPr>
          </a:p>
        </p:txBody>
      </p:sp>
      <p:sp>
        <p:nvSpPr>
          <p:cNvPr id="51" name="Rectángulo 7"/>
          <p:cNvSpPr/>
          <p:nvPr/>
        </p:nvSpPr>
        <p:spPr>
          <a:xfrm>
            <a:off x="6092561" y="1341975"/>
            <a:ext cx="1362315" cy="369332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s-ES" dirty="0" smtClean="0">
                <a:cs typeface="Helvetica" panose="020B0604020202020204" pitchFamily="34" charset="0"/>
              </a:rPr>
              <a:t>MOLDEO</a:t>
            </a:r>
            <a:endParaRPr lang="es-ES" sz="1600" dirty="0">
              <a:cs typeface="Helvetica" panose="020B0604020202020204" pitchFamily="34" charset="0"/>
            </a:endParaRPr>
          </a:p>
        </p:txBody>
      </p:sp>
      <p:sp>
        <p:nvSpPr>
          <p:cNvPr id="52" name="Rectángulo 7"/>
          <p:cNvSpPr/>
          <p:nvPr/>
        </p:nvSpPr>
        <p:spPr>
          <a:xfrm>
            <a:off x="8860190" y="1341975"/>
            <a:ext cx="1545940" cy="369332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s-ES" dirty="0" smtClean="0">
                <a:cs typeface="Helvetica" panose="020B0604020202020204" pitchFamily="34" charset="0"/>
              </a:rPr>
              <a:t>COBERTURA</a:t>
            </a:r>
            <a:endParaRPr lang="es-ES" sz="1600" dirty="0">
              <a:cs typeface="Helvetica" panose="020B0604020202020204" pitchFamily="34" charset="0"/>
            </a:endParaRPr>
          </a:p>
        </p:txBody>
      </p:sp>
      <p:sp>
        <p:nvSpPr>
          <p:cNvPr id="53" name="Rectángulo 7"/>
          <p:cNvSpPr/>
          <p:nvPr/>
        </p:nvSpPr>
        <p:spPr>
          <a:xfrm>
            <a:off x="998819" y="4126955"/>
            <a:ext cx="990977" cy="369332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s-EC" dirty="0" smtClean="0"/>
              <a:t>FRITURA</a:t>
            </a:r>
            <a:endParaRPr lang="es-EC" dirty="0"/>
          </a:p>
        </p:txBody>
      </p:sp>
      <p:sp>
        <p:nvSpPr>
          <p:cNvPr id="54" name="Rectángulo 7"/>
          <p:cNvSpPr/>
          <p:nvPr/>
        </p:nvSpPr>
        <p:spPr>
          <a:xfrm>
            <a:off x="3417931" y="4105093"/>
            <a:ext cx="1278492" cy="369332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s-EC" dirty="0" smtClean="0"/>
              <a:t>EMPACADO</a:t>
            </a:r>
            <a:endParaRPr lang="es-EC" dirty="0"/>
          </a:p>
        </p:txBody>
      </p:sp>
      <p:sp>
        <p:nvSpPr>
          <p:cNvPr id="55" name="Rectángulo 7"/>
          <p:cNvSpPr/>
          <p:nvPr/>
        </p:nvSpPr>
        <p:spPr>
          <a:xfrm>
            <a:off x="5952885" y="4071653"/>
            <a:ext cx="2035942" cy="369332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r>
              <a:rPr lang="es-EC" dirty="0" smtClean="0"/>
              <a:t>ALMACENAMIENTO</a:t>
            </a:r>
            <a:endParaRPr lang="es-EC" dirty="0"/>
          </a:p>
        </p:txBody>
      </p:sp>
      <p:sp>
        <p:nvSpPr>
          <p:cNvPr id="56" name="Rectángulo 7"/>
          <p:cNvSpPr/>
          <p:nvPr/>
        </p:nvSpPr>
        <p:spPr>
          <a:xfrm>
            <a:off x="3266704" y="1325624"/>
            <a:ext cx="1382571" cy="369332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s-ES" dirty="0">
                <a:cs typeface="Helvetica" panose="020B0604020202020204" pitchFamily="34" charset="0"/>
              </a:rPr>
              <a:t>PESADO </a:t>
            </a:r>
            <a:r>
              <a:rPr lang="es-ES" dirty="0" smtClean="0">
                <a:cs typeface="Helvetica" panose="020B0604020202020204" pitchFamily="34" charset="0"/>
              </a:rPr>
              <a:t>3</a:t>
            </a:r>
            <a:r>
              <a:rPr lang="es-EC" dirty="0" smtClean="0"/>
              <a:t> </a:t>
            </a:r>
          </a:p>
        </p:txBody>
      </p:sp>
      <p:sp>
        <p:nvSpPr>
          <p:cNvPr id="57" name="Rectángulo 7"/>
          <p:cNvSpPr/>
          <p:nvPr/>
        </p:nvSpPr>
        <p:spPr>
          <a:xfrm>
            <a:off x="848777" y="1330108"/>
            <a:ext cx="1246688" cy="369332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s-EC" dirty="0" smtClean="0"/>
              <a:t>MEZCLADO</a:t>
            </a:r>
            <a:endParaRPr lang="es-EC" dirty="0"/>
          </a:p>
        </p:txBody>
      </p:sp>
      <p:pic>
        <p:nvPicPr>
          <p:cNvPr id="30" name="29 Imagen"/>
          <p:cNvPicPr/>
          <p:nvPr/>
        </p:nvPicPr>
        <p:blipFill rotWithShape="1">
          <a:blip r:embed="rId2"/>
          <a:srcRect l="19225" t="12548" r="48147" b="14990"/>
          <a:stretch/>
        </p:blipFill>
        <p:spPr bwMode="auto">
          <a:xfrm>
            <a:off x="694962" y="1874398"/>
            <a:ext cx="1762125" cy="18740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30 Imagen" descr="C:\Users\JENNY\Desktop\AVANCES TESIS ALEX\VIDEOS Y FOTOS PROCESO\camara\DSC0439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0" t="14473" r="9659" b="7343"/>
          <a:stretch/>
        </p:blipFill>
        <p:spPr bwMode="auto">
          <a:xfrm rot="5400000">
            <a:off x="5831320" y="1984420"/>
            <a:ext cx="1897105" cy="16539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46" name="Picture 2" descr="C:\Users\JENNY\Desktop\AVANCES TESIS ALEX\VIDEOS Y FOTOS PROCESO\camara\DSC0438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3"/>
          <a:stretch/>
        </p:blipFill>
        <p:spPr bwMode="auto">
          <a:xfrm rot="5400000">
            <a:off x="3056823" y="2023243"/>
            <a:ext cx="1958898" cy="163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31 Imagen" descr="C:\Users\JENNY\Desktop\AVANCES TESIS ALEX\VIDEOS Y FOTOS PROCESO\camara\DSC0439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0" b="3529"/>
          <a:stretch/>
        </p:blipFill>
        <p:spPr bwMode="auto">
          <a:xfrm>
            <a:off x="8655019" y="1914374"/>
            <a:ext cx="1958879" cy="18003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32 Imagen"/>
          <p:cNvPicPr/>
          <p:nvPr/>
        </p:nvPicPr>
        <p:blipFill rotWithShape="1">
          <a:blip r:embed="rId6"/>
          <a:srcRect l="6173" t="22899" r="34921" b="19382"/>
          <a:stretch/>
        </p:blipFill>
        <p:spPr bwMode="auto">
          <a:xfrm>
            <a:off x="694962" y="4684502"/>
            <a:ext cx="1880813" cy="1752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33 Imagen"/>
          <p:cNvPicPr/>
          <p:nvPr/>
        </p:nvPicPr>
        <p:blipFill rotWithShape="1">
          <a:blip r:embed="rId7"/>
          <a:srcRect l="19223" t="21958" r="34922" b="19068"/>
          <a:stretch/>
        </p:blipFill>
        <p:spPr bwMode="auto">
          <a:xfrm>
            <a:off x="3276431" y="4712824"/>
            <a:ext cx="1972818" cy="1790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34 Imagen"/>
          <p:cNvPicPr/>
          <p:nvPr/>
        </p:nvPicPr>
        <p:blipFill rotWithShape="1">
          <a:blip r:embed="rId8"/>
          <a:srcRect l="8465" t="22977" r="38272" b="20389"/>
          <a:stretch/>
        </p:blipFill>
        <p:spPr bwMode="auto">
          <a:xfrm>
            <a:off x="5952885" y="4712825"/>
            <a:ext cx="2035942" cy="18018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47" name="Picture 3" descr="C:\Users\JENNY\Desktop\AVANCES TESIS ALEX\VIDEOS Y FOTOS PROCESO\camara\DSC0443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4" r="18405"/>
          <a:stretch/>
        </p:blipFill>
        <p:spPr bwMode="auto">
          <a:xfrm>
            <a:off x="8655019" y="3976983"/>
            <a:ext cx="2521868" cy="254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ángulo 7"/>
          <p:cNvSpPr/>
          <p:nvPr/>
        </p:nvSpPr>
        <p:spPr>
          <a:xfrm>
            <a:off x="8483653" y="3840249"/>
            <a:ext cx="2860660" cy="2823204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endParaRPr lang="es-ES" sz="1600" dirty="0">
              <a:cs typeface="Helvetica" panose="020B0604020202020204" pitchFamily="34" charset="0"/>
            </a:endParaRPr>
          </a:p>
        </p:txBody>
      </p:sp>
      <p:sp>
        <p:nvSpPr>
          <p:cNvPr id="38" name="37 Flecha derecha"/>
          <p:cNvSpPr/>
          <p:nvPr/>
        </p:nvSpPr>
        <p:spPr>
          <a:xfrm>
            <a:off x="19324" y="2440838"/>
            <a:ext cx="636110" cy="69546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18022" tIns="59011" rIns="118022" bIns="59011" rtlCol="0" anchor="ctr"/>
          <a:lstStyle/>
          <a:p>
            <a:pPr algn="ctr"/>
            <a:endParaRPr lang="es-EC"/>
          </a:p>
        </p:txBody>
      </p:sp>
      <p:sp>
        <p:nvSpPr>
          <p:cNvPr id="39" name="38 Flecha izquierda"/>
          <p:cNvSpPr/>
          <p:nvPr/>
        </p:nvSpPr>
        <p:spPr>
          <a:xfrm rot="10800000">
            <a:off x="10955245" y="2427464"/>
            <a:ext cx="563690" cy="596110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18022" tIns="59011" rIns="118022" bIns="59011"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669814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4394579" y="2270137"/>
            <a:ext cx="3698544" cy="96438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" name="30 Elipse"/>
          <p:cNvSpPr/>
          <p:nvPr/>
        </p:nvSpPr>
        <p:spPr>
          <a:xfrm>
            <a:off x="8676356" y="2270137"/>
            <a:ext cx="1094705" cy="964381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b="1" dirty="0"/>
          </a:p>
        </p:txBody>
      </p:sp>
      <p:sp>
        <p:nvSpPr>
          <p:cNvPr id="32" name="31 Elipse"/>
          <p:cNvSpPr/>
          <p:nvPr/>
        </p:nvSpPr>
        <p:spPr>
          <a:xfrm>
            <a:off x="10405743" y="2270136"/>
            <a:ext cx="1073028" cy="964381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b="1" dirty="0"/>
          </a:p>
        </p:txBody>
      </p:sp>
      <p:graphicFrame>
        <p:nvGraphicFramePr>
          <p:cNvPr id="23" name="2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608465"/>
              </p:ext>
            </p:extLst>
          </p:nvPr>
        </p:nvGraphicFramePr>
        <p:xfrm>
          <a:off x="436982" y="1473957"/>
          <a:ext cx="3739233" cy="4857050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2835438"/>
                <a:gridCol w="903795"/>
              </a:tblGrid>
              <a:tr h="3910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Ingredientes</a:t>
                      </a:r>
                      <a:endParaRPr lang="es-EC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714" marR="5871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%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714" marR="58714" marT="0" marB="0"/>
                </a:tc>
              </a:tr>
              <a:tr h="3910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0" dirty="0">
                          <a:effectLst/>
                        </a:rPr>
                        <a:t>Carne animal</a:t>
                      </a:r>
                      <a:endParaRPr lang="es-EC" sz="2400" b="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714" marR="5871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91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714" marR="58714" marT="0" marB="0">
                    <a:solidFill>
                      <a:schemeClr val="bg1"/>
                    </a:solidFill>
                  </a:tcPr>
                </a:tc>
              </a:tr>
              <a:tr h="3910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0" dirty="0">
                          <a:effectLst/>
                        </a:rPr>
                        <a:t>Pimienta</a:t>
                      </a:r>
                      <a:endParaRPr lang="es-EC" sz="2400" b="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714" marR="5871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0.2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714" marR="58714" marT="0" marB="0">
                    <a:solidFill>
                      <a:schemeClr val="bg1"/>
                    </a:solidFill>
                  </a:tcPr>
                </a:tc>
              </a:tr>
              <a:tr h="3910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0" dirty="0">
                          <a:effectLst/>
                        </a:rPr>
                        <a:t>Comino</a:t>
                      </a:r>
                      <a:endParaRPr lang="es-EC" sz="2400" b="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714" marR="5871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0.5</a:t>
                      </a:r>
                      <a:endParaRPr lang="es-EC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714" marR="58714" marT="0" marB="0">
                    <a:solidFill>
                      <a:schemeClr val="bg1"/>
                    </a:solidFill>
                  </a:tcPr>
                </a:tc>
              </a:tr>
              <a:tr h="4012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0" dirty="0">
                          <a:effectLst/>
                        </a:rPr>
                        <a:t>Ajo</a:t>
                      </a:r>
                      <a:endParaRPr lang="es-EC" sz="2400" b="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714" marR="5871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0.3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714" marR="58714" marT="0" marB="0">
                    <a:solidFill>
                      <a:schemeClr val="bg1"/>
                    </a:solidFill>
                  </a:tcPr>
                </a:tc>
              </a:tr>
              <a:tr h="3910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0" dirty="0">
                          <a:effectLst/>
                        </a:rPr>
                        <a:t>Cebolla</a:t>
                      </a:r>
                      <a:endParaRPr lang="es-EC" sz="2400" b="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714" marR="5871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714" marR="58714" marT="0" marB="0">
                    <a:solidFill>
                      <a:schemeClr val="bg1"/>
                    </a:solidFill>
                  </a:tcPr>
                </a:tc>
              </a:tr>
              <a:tr h="3922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0" dirty="0">
                          <a:effectLst/>
                        </a:rPr>
                        <a:t>Sal</a:t>
                      </a:r>
                      <a:endParaRPr lang="es-EC" sz="2400" b="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714" marR="5871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1.2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714" marR="58714" marT="0" marB="0">
                    <a:solidFill>
                      <a:schemeClr val="bg1"/>
                    </a:solidFill>
                  </a:tcPr>
                </a:tc>
              </a:tr>
              <a:tr h="4217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0" dirty="0">
                          <a:effectLst/>
                        </a:rPr>
                        <a:t>CMC</a:t>
                      </a:r>
                      <a:endParaRPr lang="es-EC" sz="2400" b="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714" marR="5871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2.5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714" marR="58714" marT="0" marB="0">
                    <a:solidFill>
                      <a:schemeClr val="bg1"/>
                    </a:solidFill>
                  </a:tcPr>
                </a:tc>
              </a:tr>
              <a:tr h="4023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0" dirty="0">
                          <a:effectLst/>
                        </a:rPr>
                        <a:t>Benzoato de Sodio</a:t>
                      </a:r>
                      <a:endParaRPr lang="es-EC" sz="2400" b="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714" marR="5871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0.1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714" marR="58714" marT="0" marB="0">
                    <a:solidFill>
                      <a:schemeClr val="bg1"/>
                    </a:solidFill>
                  </a:tcPr>
                </a:tc>
              </a:tr>
              <a:tr h="3910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0" dirty="0">
                          <a:effectLst/>
                        </a:rPr>
                        <a:t>Sorbato de Potasio</a:t>
                      </a:r>
                      <a:endParaRPr lang="es-EC" sz="2400" b="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714" marR="5871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0.2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714" marR="58714" marT="0" marB="0">
                    <a:solidFill>
                      <a:schemeClr val="bg1"/>
                    </a:solidFill>
                  </a:tcPr>
                </a:tc>
              </a:tr>
              <a:tr h="3910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0" dirty="0">
                          <a:effectLst/>
                        </a:rPr>
                        <a:t>Apanadura</a:t>
                      </a:r>
                      <a:endParaRPr lang="es-EC" sz="2400" b="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714" marR="58714" marT="0" marB="0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3</a:t>
                      </a:r>
                      <a:endParaRPr lang="es-EC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714" marR="58714" marT="0" marB="0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21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Total</a:t>
                      </a:r>
                      <a:endParaRPr lang="es-EC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714" marR="58714" marT="0" marB="0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100</a:t>
                      </a:r>
                      <a:endParaRPr lang="es-EC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714" marR="58714" marT="0" marB="0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4" name="Rectángulo 15"/>
          <p:cNvSpPr/>
          <p:nvPr/>
        </p:nvSpPr>
        <p:spPr>
          <a:xfrm>
            <a:off x="641924" y="960738"/>
            <a:ext cx="3031664" cy="369332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r>
              <a:rPr lang="es-ES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E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TRATAMIENTO TESTIGO</a:t>
            </a:r>
            <a:endParaRPr lang="es-E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6" name="Rectángulo 31"/>
          <p:cNvSpPr/>
          <p:nvPr/>
        </p:nvSpPr>
        <p:spPr>
          <a:xfrm>
            <a:off x="1330190" y="6453886"/>
            <a:ext cx="1655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(</a:t>
            </a:r>
            <a:r>
              <a:rPr lang="es-ES" dirty="0" err="1" smtClean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Mañay</a:t>
            </a:r>
            <a:r>
              <a:rPr lang="es-ES" dirty="0" smtClean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, 2015)</a:t>
            </a:r>
            <a:endParaRPr lang="es-E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7" name="Rectángulo 15"/>
          <p:cNvSpPr/>
          <p:nvPr/>
        </p:nvSpPr>
        <p:spPr>
          <a:xfrm>
            <a:off x="5603598" y="776072"/>
            <a:ext cx="1980094" cy="369332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r>
              <a:rPr lang="es-E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TRATAMIENTOS</a:t>
            </a:r>
            <a:endParaRPr lang="es-E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9" name="Rectángulo 15"/>
          <p:cNvSpPr/>
          <p:nvPr/>
        </p:nvSpPr>
        <p:spPr>
          <a:xfrm>
            <a:off x="10274758" y="807787"/>
            <a:ext cx="95410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r>
              <a:rPr lang="es-E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5,6,7,8</a:t>
            </a:r>
            <a:endParaRPr lang="es-E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0" name="Rectángulo 15"/>
          <p:cNvSpPr/>
          <p:nvPr/>
        </p:nvSpPr>
        <p:spPr>
          <a:xfrm>
            <a:off x="8690008" y="807160"/>
            <a:ext cx="88998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r>
              <a:rPr lang="es-E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1,2,3,4</a:t>
            </a:r>
            <a:endParaRPr lang="es-E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Rectángulo 1"/>
          <p:cNvSpPr>
            <a:spLocks noChangeArrowheads="1"/>
          </p:cNvSpPr>
          <p:nvPr/>
        </p:nvSpPr>
        <p:spPr bwMode="auto">
          <a:xfrm>
            <a:off x="235582" y="116915"/>
            <a:ext cx="3018775" cy="584775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CL" altLang="es-CL" sz="32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RESULTADO 1</a:t>
            </a:r>
            <a:endParaRPr lang="es-CL" altLang="es-CL" sz="32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525055" y="195826"/>
            <a:ext cx="6788009" cy="426951"/>
          </a:xfrm>
          <a:prstGeom prst="rect">
            <a:avLst/>
          </a:prstGeom>
          <a:noFill/>
        </p:spPr>
        <p:txBody>
          <a:bodyPr wrap="square" lIns="118022" tIns="59011" rIns="118022" bIns="59011" rtlCol="0">
            <a:spAutoFit/>
          </a:bodyPr>
          <a:lstStyle/>
          <a:p>
            <a:pPr algn="ctr"/>
            <a:r>
              <a:rPr lang="es-EC" sz="2000" b="1" dirty="0" smtClean="0"/>
              <a:t>Tabla 6 y 7. </a:t>
            </a:r>
            <a:r>
              <a:rPr lang="es-EC" sz="2000" dirty="0" smtClean="0"/>
              <a:t>Fórmulas desarrolladas para cada tratamiento. </a:t>
            </a:r>
            <a:endParaRPr lang="es-EC" dirty="0"/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35434"/>
              </p:ext>
            </p:extLst>
          </p:nvPr>
        </p:nvGraphicFramePr>
        <p:xfrm>
          <a:off x="4490111" y="1419369"/>
          <a:ext cx="7206019" cy="5256412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2606433"/>
                <a:gridCol w="1238209"/>
                <a:gridCol w="1848758"/>
                <a:gridCol w="1512619"/>
              </a:tblGrid>
              <a:tr h="446303">
                <a:tc rowSpan="2"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s-EC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Ingredientes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EC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EC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(90-10)</a:t>
                      </a:r>
                      <a:r>
                        <a:rPr lang="es-EC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%</a:t>
                      </a:r>
                      <a:endParaRPr lang="es-EC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EC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(75-25) %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47079">
                <a:tc vMerge="1"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es-EC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EC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EC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303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s-EC" sz="2000" u="none" strike="noStrike" dirty="0">
                          <a:effectLst/>
                        </a:rPr>
                        <a:t>Champiñones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EC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94.35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EC" sz="2000" u="none" strike="noStrike" dirty="0">
                          <a:effectLst/>
                        </a:rPr>
                        <a:t>424.58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EC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353.81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303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s-EC" sz="2000" u="none" strike="noStrike" dirty="0">
                          <a:effectLst/>
                        </a:rPr>
                        <a:t>Avena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EC" sz="2000" u="none" strike="noStrike" dirty="0">
                          <a:effectLst/>
                        </a:rPr>
                        <a:t>47.17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EC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117.94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303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s-EC" sz="2000" u="none" strike="noStrike" dirty="0">
                          <a:effectLst/>
                        </a:rPr>
                        <a:t>Sal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EC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1.30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EC" sz="2000" u="none" strike="noStrike" dirty="0">
                          <a:effectLst/>
                        </a:rPr>
                        <a:t>6.5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EC" sz="2000" u="none" strike="noStrike" dirty="0">
                          <a:effectLst/>
                        </a:rPr>
                        <a:t>6.5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303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s-EC" sz="2000" u="none" strike="noStrike" dirty="0" smtClean="0">
                          <a:effectLst/>
                        </a:rPr>
                        <a:t>Ajo en polvo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EC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0.35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EC" sz="2000" u="none" strike="noStrike" dirty="0">
                          <a:effectLst/>
                        </a:rPr>
                        <a:t>1.75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EC" sz="2000" u="none" strike="noStrike" dirty="0">
                          <a:effectLst/>
                        </a:rPr>
                        <a:t>1.75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303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s-EC" sz="2000" u="none" strike="noStrike">
                          <a:effectLst/>
                        </a:rPr>
                        <a:t>Pimienta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EC" sz="2000" u="none" strike="noStrike" dirty="0" smtClean="0">
                          <a:effectLst/>
                        </a:rPr>
                        <a:t>0.10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EC" sz="2000" u="none" strike="noStrike" dirty="0">
                          <a:effectLst/>
                        </a:rPr>
                        <a:t>0.5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EC" sz="2000" u="none" strike="noStrike" dirty="0">
                          <a:effectLst/>
                        </a:rPr>
                        <a:t>0.5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303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s-EC" sz="2000" u="none" strike="noStrike" dirty="0" smtClean="0">
                          <a:effectLst/>
                        </a:rPr>
                        <a:t>Cebolla en polvo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EC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0.60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EC" sz="2000" u="none" strike="noStrike" dirty="0">
                          <a:effectLst/>
                        </a:rPr>
                        <a:t>3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EC" sz="2000" u="none" strike="noStrike" dirty="0">
                          <a:effectLst/>
                        </a:rPr>
                        <a:t>3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303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s-EC" sz="2000" u="none" strike="noStrike" dirty="0">
                          <a:effectLst/>
                        </a:rPr>
                        <a:t>Comino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EC" sz="2000" u="none" strike="noStrike" dirty="0" smtClean="0">
                          <a:effectLst/>
                        </a:rPr>
                        <a:t>0.10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EC" sz="2000" u="none" strike="noStrike" dirty="0">
                          <a:effectLst/>
                        </a:rPr>
                        <a:t>0.5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EC" sz="2000" u="none" strike="noStrike" dirty="0">
                          <a:effectLst/>
                        </a:rPr>
                        <a:t>0.5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303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s-EC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Miga</a:t>
                      </a:r>
                      <a:r>
                        <a:rPr lang="es-EC" sz="2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de pan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EC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3.00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EC" sz="2000" u="none" strike="noStrike" dirty="0">
                          <a:effectLst/>
                        </a:rPr>
                        <a:t>15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EC" sz="2000" u="none" strike="noStrike" dirty="0">
                          <a:effectLst/>
                        </a:rPr>
                        <a:t>15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303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s-EC" sz="2000" u="none" strike="noStrike" dirty="0">
                          <a:effectLst/>
                        </a:rPr>
                        <a:t>Sorbato de Potasio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EC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0.20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EC" sz="2000" u="none" strike="noStrike" dirty="0">
                          <a:effectLst/>
                        </a:rPr>
                        <a:t>1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EC" sz="2000" u="none" strike="noStrike" dirty="0">
                          <a:effectLst/>
                        </a:rPr>
                        <a:t>1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303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s-EC" sz="2000" b="1" u="none" strike="noStrike" dirty="0">
                          <a:effectLst/>
                        </a:rPr>
                        <a:t>TOTAL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EC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EC" sz="2000" u="none" strike="noStrike" dirty="0">
                          <a:effectLst/>
                        </a:rPr>
                        <a:t>500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EC" sz="2000" u="none" strike="noStrike" dirty="0">
                          <a:effectLst/>
                        </a:rPr>
                        <a:t>500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2 Flecha derecha"/>
          <p:cNvSpPr/>
          <p:nvPr/>
        </p:nvSpPr>
        <p:spPr>
          <a:xfrm>
            <a:off x="8093123" y="2493014"/>
            <a:ext cx="583233" cy="482192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Flecha derecha"/>
          <p:cNvSpPr/>
          <p:nvPr/>
        </p:nvSpPr>
        <p:spPr>
          <a:xfrm>
            <a:off x="9822510" y="2511231"/>
            <a:ext cx="583233" cy="482192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940559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322"/>
              </p:ext>
            </p:extLst>
          </p:nvPr>
        </p:nvGraphicFramePr>
        <p:xfrm>
          <a:off x="289778" y="450377"/>
          <a:ext cx="11501889" cy="5923126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2246192"/>
                <a:gridCol w="2214704"/>
                <a:gridCol w="7040993"/>
              </a:tblGrid>
              <a:tr h="7497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Tratamientos</a:t>
                      </a:r>
                      <a:endParaRPr lang="es-EC" sz="3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2400" dirty="0" smtClean="0">
                          <a:effectLst/>
                        </a:rPr>
                        <a:t>Combinación</a:t>
                      </a:r>
                      <a:endParaRPr lang="es-EC" sz="3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Descripción</a:t>
                      </a:r>
                      <a:endParaRPr lang="es-EC" sz="3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748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T1</a:t>
                      </a:r>
                      <a:endParaRPr lang="es-EC" sz="3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A1B1C1</a:t>
                      </a:r>
                      <a:endParaRPr lang="es-EC" sz="3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Champiñón 90%, Avena Hojuela 10%, 5 minutos</a:t>
                      </a:r>
                      <a:endParaRPr lang="es-EC" sz="3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748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400">
                          <a:effectLst/>
                        </a:rPr>
                        <a:t>T2</a:t>
                      </a:r>
                      <a:endParaRPr lang="es-EC" sz="3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400" dirty="0">
                          <a:effectLst/>
                        </a:rPr>
                        <a:t>A1B1C2</a:t>
                      </a:r>
                      <a:endParaRPr lang="es-EC" sz="3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Champiñón 90%, Avena Hojuela 10%, 10 minutos</a:t>
                      </a:r>
                      <a:endParaRPr lang="es-EC" sz="3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748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400">
                          <a:effectLst/>
                        </a:rPr>
                        <a:t>T3</a:t>
                      </a:r>
                      <a:endParaRPr lang="es-EC" sz="3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400">
                          <a:effectLst/>
                        </a:rPr>
                        <a:t>A1B2C1</a:t>
                      </a:r>
                      <a:endParaRPr lang="es-EC" sz="3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Champiñón 90%, Avena Molida 10%, 5 minutos</a:t>
                      </a:r>
                      <a:endParaRPr lang="es-EC" sz="3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748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400">
                          <a:effectLst/>
                        </a:rPr>
                        <a:t>T4</a:t>
                      </a:r>
                      <a:endParaRPr lang="es-EC" sz="3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400">
                          <a:effectLst/>
                        </a:rPr>
                        <a:t>A1B2C2</a:t>
                      </a:r>
                      <a:endParaRPr lang="es-EC" sz="3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Champiñón 90%, Avena Molida 10%, 10 minutos</a:t>
                      </a:r>
                      <a:endParaRPr lang="es-EC" sz="3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748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T5</a:t>
                      </a:r>
                      <a:endParaRPr lang="es-EC" sz="3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A2B1C1</a:t>
                      </a:r>
                      <a:endParaRPr lang="es-EC" sz="3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Champiñón 75%, Avena Hojuela 25%, 5 minutos</a:t>
                      </a:r>
                      <a:endParaRPr lang="es-EC" sz="3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748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T6</a:t>
                      </a:r>
                      <a:endParaRPr lang="es-EC" sz="3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A2B1C2</a:t>
                      </a:r>
                      <a:endParaRPr lang="es-EC" sz="3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Champiñón 75%, Avena Hojuela 25%, 10 minutos</a:t>
                      </a:r>
                      <a:endParaRPr lang="es-EC" sz="3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748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T7</a:t>
                      </a:r>
                      <a:endParaRPr lang="es-EC" sz="3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A2B2C1</a:t>
                      </a:r>
                      <a:endParaRPr lang="es-EC" sz="3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Champiñón 75%, Avena Molida 25%, 5 minutos</a:t>
                      </a:r>
                      <a:endParaRPr lang="es-EC" sz="3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748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T8</a:t>
                      </a:r>
                      <a:endParaRPr lang="es-EC" sz="3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A2B2C2</a:t>
                      </a:r>
                      <a:endParaRPr lang="es-EC" sz="3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Champiñón 75%, Avena Molida 25%, 10 minutos</a:t>
                      </a:r>
                      <a:endParaRPr lang="es-EC" sz="3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748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400">
                          <a:effectLst/>
                        </a:rPr>
                        <a:t>T9</a:t>
                      </a:r>
                      <a:endParaRPr lang="es-EC" sz="3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Testigo</a:t>
                      </a:r>
                      <a:endParaRPr lang="es-EC" sz="3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2400" dirty="0" err="1">
                          <a:effectLst/>
                        </a:rPr>
                        <a:t>Testigo</a:t>
                      </a:r>
                      <a:r>
                        <a:rPr lang="en-AU" sz="2400" dirty="0">
                          <a:effectLst/>
                        </a:rPr>
                        <a:t> </a:t>
                      </a:r>
                      <a:r>
                        <a:rPr lang="en-AU" sz="2400" dirty="0" err="1">
                          <a:effectLst/>
                        </a:rPr>
                        <a:t>Comercial</a:t>
                      </a:r>
                      <a:endParaRPr lang="es-EC" sz="3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56062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673984"/>
              </p:ext>
            </p:extLst>
          </p:nvPr>
        </p:nvGraphicFramePr>
        <p:xfrm>
          <a:off x="2033529" y="1214650"/>
          <a:ext cx="7820167" cy="4911927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4306979"/>
                <a:gridCol w="1725332"/>
                <a:gridCol w="1787856"/>
              </a:tblGrid>
              <a:tr h="876955">
                <a:tc>
                  <a:txBody>
                    <a:bodyPr/>
                    <a:lstStyle/>
                    <a:p>
                      <a:pPr algn="l" fontAlgn="ctr"/>
                      <a:r>
                        <a:rPr lang="es-EC" sz="3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Ingredientes</a:t>
                      </a:r>
                      <a:endParaRPr lang="es-EC" sz="3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3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s-EC" sz="3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Cantidad </a:t>
                      </a:r>
                    </a:p>
                    <a:p>
                      <a:pPr algn="ctr" fontAlgn="b"/>
                      <a:r>
                        <a:rPr lang="es-EC" sz="2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(g)</a:t>
                      </a:r>
                      <a:endParaRPr lang="es-EC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5119">
                <a:tc>
                  <a:txBody>
                    <a:bodyPr/>
                    <a:lstStyle/>
                    <a:p>
                      <a:pPr algn="l" fontAlgn="ctr"/>
                      <a:r>
                        <a:rPr lang="es-EC" sz="2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Harina de trigo ( sin polvos de hornear)</a:t>
                      </a:r>
                      <a:endParaRPr lang="es-EC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37.5</a:t>
                      </a:r>
                      <a:endParaRPr lang="es-EC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187.5</a:t>
                      </a:r>
                      <a:endParaRPr lang="es-EC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70561">
                <a:tc>
                  <a:txBody>
                    <a:bodyPr/>
                    <a:lstStyle/>
                    <a:p>
                      <a:pPr algn="l" fontAlgn="ctr"/>
                      <a:r>
                        <a:rPr lang="es-EC" sz="2400" b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Miga de pan</a:t>
                      </a:r>
                      <a:endParaRPr lang="es-EC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54.5</a:t>
                      </a:r>
                      <a:endParaRPr lang="es-EC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272.5</a:t>
                      </a:r>
                      <a:endParaRPr lang="es-EC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70561">
                <a:tc>
                  <a:txBody>
                    <a:bodyPr/>
                    <a:lstStyle/>
                    <a:p>
                      <a:pPr algn="l" fontAlgn="ctr"/>
                      <a:r>
                        <a:rPr lang="es-EC" sz="2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Almidón de maíz</a:t>
                      </a:r>
                      <a:endParaRPr lang="es-EC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6.25</a:t>
                      </a:r>
                      <a:endParaRPr lang="es-EC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31.25</a:t>
                      </a:r>
                      <a:endParaRPr lang="es-EC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70561">
                <a:tc>
                  <a:txBody>
                    <a:bodyPr/>
                    <a:lstStyle/>
                    <a:p>
                      <a:pPr algn="l" fontAlgn="ctr"/>
                      <a:r>
                        <a:rPr lang="es-EC" sz="2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Bicarbonato de sodio</a:t>
                      </a:r>
                      <a:endParaRPr lang="es-EC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es-EC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  <a:endParaRPr lang="es-EC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70561">
                <a:tc>
                  <a:txBody>
                    <a:bodyPr/>
                    <a:lstStyle/>
                    <a:p>
                      <a:pPr algn="l" fontAlgn="ctr"/>
                      <a:r>
                        <a:rPr lang="es-EC" sz="2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CMC</a:t>
                      </a:r>
                      <a:endParaRPr lang="es-EC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es-EC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  <a:endParaRPr lang="es-EC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70561">
                <a:tc>
                  <a:txBody>
                    <a:bodyPr/>
                    <a:lstStyle/>
                    <a:p>
                      <a:pPr algn="l" fontAlgn="ctr"/>
                      <a:r>
                        <a:rPr lang="es-EC" sz="2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sal de ajo</a:t>
                      </a:r>
                      <a:endParaRPr lang="es-EC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0.25</a:t>
                      </a:r>
                      <a:endParaRPr lang="es-EC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1.25</a:t>
                      </a:r>
                      <a:endParaRPr lang="es-EC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70561">
                <a:tc>
                  <a:txBody>
                    <a:bodyPr/>
                    <a:lstStyle/>
                    <a:p>
                      <a:pPr algn="l" fontAlgn="ctr"/>
                      <a:r>
                        <a:rPr lang="es-EC" sz="2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Glutamato monosódico</a:t>
                      </a:r>
                      <a:endParaRPr lang="es-EC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es-EC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  <a:endParaRPr lang="es-EC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561">
                <a:tc>
                  <a:txBody>
                    <a:bodyPr/>
                    <a:lstStyle/>
                    <a:p>
                      <a:pPr algn="l" fontAlgn="ctr"/>
                      <a:r>
                        <a:rPr lang="es-EC" sz="2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C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s-EC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500.00</a:t>
                      </a:r>
                      <a:endParaRPr lang="es-EC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558161" y="-95536"/>
            <a:ext cx="10515600" cy="1325563"/>
          </a:xfrm>
        </p:spPr>
        <p:txBody>
          <a:bodyPr/>
          <a:lstStyle/>
          <a:p>
            <a:pPr algn="ctr"/>
            <a:r>
              <a:rPr lang="es-E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CAPA DE COBERTURA  </a:t>
            </a:r>
            <a:endParaRPr lang="es-E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Rectángulo 31"/>
          <p:cNvSpPr/>
          <p:nvPr/>
        </p:nvSpPr>
        <p:spPr>
          <a:xfrm>
            <a:off x="1903406" y="6249166"/>
            <a:ext cx="1877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(Acevedo, 2004)</a:t>
            </a:r>
            <a:endParaRPr lang="es-E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5010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14"/>
          <p:cNvSpPr>
            <a:spLocks noChangeArrowheads="1"/>
          </p:cNvSpPr>
          <p:nvPr/>
        </p:nvSpPr>
        <p:spPr bwMode="auto">
          <a:xfrm>
            <a:off x="257575" y="5815947"/>
            <a:ext cx="51257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s-ES" altLang="es-CL" b="1" dirty="0">
                <a:solidFill>
                  <a:srgbClr val="BD582C">
                    <a:lumMod val="50000"/>
                  </a:srgb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UNIVERSIDAD </a:t>
            </a:r>
            <a:r>
              <a:rPr lang="es-ES" altLang="es-CL" b="1" dirty="0" smtClean="0">
                <a:solidFill>
                  <a:srgbClr val="BD582C">
                    <a:lumMod val="50000"/>
                  </a:srgb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TÉCNICA DEL NORTE - 2018</a:t>
            </a:r>
            <a:endParaRPr lang="es-ES" altLang="es-CL" b="1" dirty="0">
              <a:solidFill>
                <a:srgbClr val="BD582C">
                  <a:lumMod val="50000"/>
                </a:srgb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Rectangle 48"/>
          <p:cNvSpPr txBox="1">
            <a:spLocks noChangeArrowheads="1"/>
          </p:cNvSpPr>
          <p:nvPr/>
        </p:nvSpPr>
        <p:spPr bwMode="auto">
          <a:xfrm>
            <a:off x="-2" y="2027484"/>
            <a:ext cx="12192001" cy="176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r>
              <a:rPr lang="es-EC" sz="280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ESTUDIO DEL COMPORTAMIENTO DE LA MEZCLA DE CHAMPIÑÓN BLANCO </a:t>
            </a:r>
            <a:r>
              <a:rPr lang="es-EC" sz="2800" i="1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Agaricus bisporus</a:t>
            </a:r>
            <a:r>
              <a:rPr lang="es-EC" sz="280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Y AVENA PARA EL DESARROLLO DE UN NUGGET VEGETAL</a:t>
            </a:r>
            <a:endParaRPr lang="es-ES" sz="2800" dirty="0">
              <a:solidFill>
                <a:srgbClr val="000000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9" name="Rectangle 48"/>
          <p:cNvSpPr txBox="1">
            <a:spLocks noChangeArrowheads="1"/>
          </p:cNvSpPr>
          <p:nvPr/>
        </p:nvSpPr>
        <p:spPr bwMode="auto">
          <a:xfrm>
            <a:off x="319723" y="5210793"/>
            <a:ext cx="5321223" cy="4000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defRPr/>
            </a:pPr>
            <a:r>
              <a:rPr lang="es-CL" sz="2400" dirty="0" smtClean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ALEX XAVIER IPIALES SANDOVAL</a:t>
            </a:r>
            <a:endParaRPr lang="es-ES" sz="2400" dirty="0" smtClean="0">
              <a:solidFill>
                <a:srgbClr val="000000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8" name="7 Imagen" descr="http://ecuadoruniversitario.com/wp-content/uploads/2011/10/ecuadoruniversitario_com_logo_utn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4" r="17037"/>
          <a:stretch/>
        </p:blipFill>
        <p:spPr bwMode="auto">
          <a:xfrm>
            <a:off x="425002" y="248914"/>
            <a:ext cx="1453063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975" y="248914"/>
            <a:ext cx="2150771" cy="152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824" y="4636394"/>
            <a:ext cx="2285651" cy="15488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6749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1"/>
          <p:cNvSpPr>
            <a:spLocks noChangeArrowheads="1"/>
          </p:cNvSpPr>
          <p:nvPr/>
        </p:nvSpPr>
        <p:spPr bwMode="auto">
          <a:xfrm>
            <a:off x="100764" y="305662"/>
            <a:ext cx="2709203" cy="5847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CL" altLang="es-CL" sz="32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OBJETIVO 2.</a:t>
            </a:r>
            <a:endParaRPr lang="es-CL" altLang="es-CL" sz="32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950643" y="222563"/>
            <a:ext cx="9063165" cy="830997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s-EC" sz="24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Evaluar las características Físico-Químicas (análisis proximal) de las mezclas desarrolladas para cada uno de los tratamientos.</a:t>
            </a:r>
            <a:endParaRPr lang="es-EC" sz="2400" dirty="0"/>
          </a:p>
        </p:txBody>
      </p:sp>
      <p:sp>
        <p:nvSpPr>
          <p:cNvPr id="3" name="AutoShape 2" descr="Resultado de imagen para humedimetro precisa modelo xm 60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387224124"/>
              </p:ext>
            </p:extLst>
          </p:nvPr>
        </p:nvGraphicFramePr>
        <p:xfrm>
          <a:off x="120651" y="1053560"/>
          <a:ext cx="651197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11 Diagrama"/>
          <p:cNvGraphicFramePr/>
          <p:nvPr>
            <p:extLst>
              <p:ext uri="{D42A27DB-BD31-4B8C-83A1-F6EECF244321}">
                <p14:modId xmlns:p14="http://schemas.microsoft.com/office/powerpoint/2010/main" val="1051209830"/>
              </p:ext>
            </p:extLst>
          </p:nvPr>
        </p:nvGraphicFramePr>
        <p:xfrm>
          <a:off x="3258354" y="2356835"/>
          <a:ext cx="4559122" cy="2253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3" name="22 Diagrama"/>
          <p:cNvGraphicFramePr/>
          <p:nvPr>
            <p:extLst>
              <p:ext uri="{D42A27DB-BD31-4B8C-83A1-F6EECF244321}">
                <p14:modId xmlns:p14="http://schemas.microsoft.com/office/powerpoint/2010/main" val="379916465"/>
              </p:ext>
            </p:extLst>
          </p:nvPr>
        </p:nvGraphicFramePr>
        <p:xfrm>
          <a:off x="6791049" y="1378040"/>
          <a:ext cx="4155985" cy="4984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4" name="13 Abrir llave"/>
          <p:cNvSpPr/>
          <p:nvPr/>
        </p:nvSpPr>
        <p:spPr>
          <a:xfrm>
            <a:off x="4646052" y="2472743"/>
            <a:ext cx="405685" cy="2137893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Abrir llave"/>
          <p:cNvSpPr/>
          <p:nvPr/>
        </p:nvSpPr>
        <p:spPr>
          <a:xfrm>
            <a:off x="7190302" y="1558345"/>
            <a:ext cx="897630" cy="4672884"/>
          </a:xfrm>
          <a:prstGeom prst="leftBrace">
            <a:avLst>
              <a:gd name="adj1" fmla="val 8333"/>
              <a:gd name="adj2" fmla="val 86656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956042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>
            <a:spLocks noChangeArrowheads="1"/>
          </p:cNvSpPr>
          <p:nvPr/>
        </p:nvSpPr>
        <p:spPr bwMode="auto">
          <a:xfrm>
            <a:off x="127141" y="-8747"/>
            <a:ext cx="3018775" cy="584775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CL" altLang="es-CL" sz="32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RESULTADO 2</a:t>
            </a:r>
            <a:endParaRPr lang="es-CL" altLang="es-CL" sz="32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133791" y="762806"/>
            <a:ext cx="1034056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2000" b="1" dirty="0" smtClean="0" bmk="_Toc482187959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Tabla 10</a:t>
            </a:r>
            <a:r>
              <a:rPr kumimoji="0" lang="es-ES" sz="2000" b="1" i="0" u="none" strike="noStrike" cap="none" normalizeH="0" baseline="0" dirty="0" smtClean="0" bmk="_Toc482187959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.</a:t>
            </a:r>
            <a:r>
              <a:rPr kumimoji="0" lang="es-ES" sz="2000" b="0" i="0" u="none" strike="noStrike" cap="none" normalizeH="0" baseline="0" dirty="0" smtClean="0" bmk="_Toc482187959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Prueba </a:t>
            </a:r>
            <a:r>
              <a:rPr lang="es-ES" sz="2000" dirty="0" bmk="_Toc482187959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</a:t>
            </a:r>
            <a:r>
              <a:rPr kumimoji="0" lang="es-ES" sz="2000" b="0" i="0" u="none" strike="noStrike" cap="none" normalizeH="0" baseline="0" dirty="0" smtClean="0" bmk="_Toc482187959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ukey 5%</a:t>
            </a:r>
            <a:r>
              <a:rPr kumimoji="0" lang="es-ES" sz="2000" b="0" i="0" u="none" strike="noStrike" cap="none" normalizeH="0" dirty="0" smtClean="0" bmk="_Toc482187959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de las c</a:t>
            </a:r>
            <a:r>
              <a:rPr kumimoji="0" lang="es-ES" sz="2000" b="0" i="0" u="none" strike="noStrike" cap="none" normalizeH="0" baseline="0" dirty="0" smtClean="0" bmk="_Toc482187959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aracterísticas física</a:t>
            </a:r>
            <a:r>
              <a:rPr lang="es-ES" sz="2000" dirty="0" smtClean="0" bmk="_Toc482187959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s</a:t>
            </a:r>
            <a:r>
              <a:rPr kumimoji="0" lang="es-ES" sz="2000" b="0" i="0" u="none" strike="noStrike" cap="none" normalizeH="0" baseline="0" dirty="0" smtClean="0" bmk="_Toc482187959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de</a:t>
            </a:r>
            <a:r>
              <a:rPr kumimoji="0" lang="es-ES" sz="2000" b="0" i="0" u="none" strike="noStrike" cap="none" normalizeH="0" dirty="0" smtClean="0" bmk="_Toc482187959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la masa.</a:t>
            </a:r>
            <a:endParaRPr kumimoji="0" lang="es-E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Rectángulo 10"/>
          <p:cNvSpPr/>
          <p:nvPr/>
        </p:nvSpPr>
        <p:spPr>
          <a:xfrm>
            <a:off x="3145916" y="83585"/>
            <a:ext cx="4404026" cy="400110"/>
          </a:xfrm>
          <a:prstGeom prst="rect">
            <a:avLst/>
          </a:prstGeom>
          <a:ln w="25400">
            <a:noFill/>
          </a:ln>
        </p:spPr>
        <p:txBody>
          <a:bodyPr wrap="none">
            <a:spAutoFit/>
          </a:bodyPr>
          <a:lstStyle/>
          <a:p>
            <a:r>
              <a:rPr lang="es-ES" sz="20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CARACTERIZACIÓN DE LA MASA</a:t>
            </a:r>
            <a:endParaRPr lang="es-ES" sz="1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164043"/>
              </p:ext>
            </p:extLst>
          </p:nvPr>
        </p:nvGraphicFramePr>
        <p:xfrm>
          <a:off x="805218" y="1371936"/>
          <a:ext cx="10918210" cy="4651559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2270590"/>
                <a:gridCol w="1025474"/>
                <a:gridCol w="285235"/>
                <a:gridCol w="1220177"/>
                <a:gridCol w="1236024"/>
                <a:gridCol w="253544"/>
                <a:gridCol w="1543098"/>
                <a:gridCol w="1055722"/>
                <a:gridCol w="237696"/>
                <a:gridCol w="1790650"/>
              </a:tblGrid>
              <a:tr h="422869"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b="1" u="none" strike="noStrike" dirty="0" smtClean="0">
                          <a:effectLst/>
                        </a:rPr>
                        <a:t>Tratamientos</a:t>
                      </a:r>
                      <a:endParaRPr lang="es-EC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2200" b="1" u="none" strike="noStrike" dirty="0" smtClean="0">
                          <a:effectLst/>
                        </a:rPr>
                        <a:t>Humedad (%)  </a:t>
                      </a:r>
                      <a:endParaRPr lang="es-EC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2200" b="1" u="none" strike="noStrike" dirty="0" smtClean="0">
                          <a:effectLst/>
                        </a:rPr>
                        <a:t>pH </a:t>
                      </a:r>
                      <a:endParaRPr lang="es-EC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2200" b="1" u="none" strike="noStrike" dirty="0" smtClean="0">
                          <a:effectLst/>
                        </a:rPr>
                        <a:t>Textura (</a:t>
                      </a:r>
                      <a:r>
                        <a:rPr lang="es-EC" sz="2200" b="1" u="none" strike="noStrike" dirty="0" err="1" smtClean="0">
                          <a:effectLst/>
                        </a:rPr>
                        <a:t>g</a:t>
                      </a:r>
                      <a:r>
                        <a:rPr lang="es-EC" sz="2200" b="1" u="none" strike="noStrike" baseline="30000" dirty="0" err="1" smtClean="0">
                          <a:effectLst/>
                        </a:rPr>
                        <a:t>f</a:t>
                      </a:r>
                      <a:r>
                        <a:rPr lang="es-EC" sz="2200" b="1" u="none" strike="noStrike" baseline="30000" dirty="0" smtClean="0">
                          <a:effectLst/>
                        </a:rPr>
                        <a:t> </a:t>
                      </a:r>
                      <a:r>
                        <a:rPr lang="es-EC" sz="2200" b="1" u="none" strike="noStrike" baseline="0" dirty="0" smtClean="0">
                          <a:effectLst/>
                        </a:rPr>
                        <a:t>)</a:t>
                      </a:r>
                      <a:endParaRPr lang="es-EC" sz="22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869">
                <a:tc>
                  <a:txBody>
                    <a:bodyPr/>
                    <a:lstStyle/>
                    <a:p>
                      <a:pPr algn="ctr" fontAlgn="b"/>
                      <a:r>
                        <a:rPr lang="es-EC" sz="2200" b="1" u="none" strike="noStrike" dirty="0">
                          <a:effectLst/>
                        </a:rPr>
                        <a:t>T1</a:t>
                      </a:r>
                      <a:endParaRPr lang="es-EC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200" u="none" strike="noStrike" dirty="0">
                          <a:effectLst/>
                        </a:rPr>
                        <a:t>78.56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 dirty="0">
                          <a:effectLst/>
                        </a:rPr>
                        <a:t>±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 dirty="0">
                          <a:effectLst/>
                        </a:rPr>
                        <a:t>0.64 ab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200" u="none" strike="noStrike" dirty="0">
                          <a:effectLst/>
                        </a:rPr>
                        <a:t>6.14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 dirty="0">
                          <a:effectLst/>
                        </a:rPr>
                        <a:t>±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 dirty="0">
                          <a:effectLst/>
                        </a:rPr>
                        <a:t>0.03 a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200" u="none" strike="noStrike">
                          <a:effectLst/>
                        </a:rPr>
                        <a:t>19.39</a:t>
                      </a:r>
                      <a:endParaRPr lang="es-EC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>
                          <a:effectLst/>
                        </a:rPr>
                        <a:t>±</a:t>
                      </a:r>
                      <a:endParaRPr lang="es-EC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 dirty="0" smtClean="0">
                          <a:effectLst/>
                        </a:rPr>
                        <a:t>0.53   </a:t>
                      </a:r>
                      <a:r>
                        <a:rPr lang="es-EC" sz="2200" u="none" strike="noStrike" dirty="0" err="1" smtClean="0">
                          <a:effectLst/>
                        </a:rPr>
                        <a:t>bc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22869">
                <a:tc>
                  <a:txBody>
                    <a:bodyPr/>
                    <a:lstStyle/>
                    <a:p>
                      <a:pPr algn="ctr" fontAlgn="b"/>
                      <a:r>
                        <a:rPr lang="es-EC" sz="2200" b="1" u="none" strike="noStrike" dirty="0">
                          <a:effectLst/>
                        </a:rPr>
                        <a:t>T2</a:t>
                      </a:r>
                      <a:endParaRPr lang="es-EC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200" u="none" strike="noStrike" dirty="0">
                          <a:effectLst/>
                        </a:rPr>
                        <a:t>79.77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 dirty="0">
                          <a:effectLst/>
                        </a:rPr>
                        <a:t>±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 dirty="0">
                          <a:effectLst/>
                        </a:rPr>
                        <a:t>0.31 a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200" u="none" strike="noStrike" dirty="0">
                          <a:effectLst/>
                        </a:rPr>
                        <a:t>6.13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>
                          <a:effectLst/>
                        </a:rPr>
                        <a:t>±</a:t>
                      </a:r>
                      <a:endParaRPr lang="es-EC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 dirty="0">
                          <a:effectLst/>
                        </a:rPr>
                        <a:t>0.03 a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200" u="none" strike="noStrike" dirty="0">
                          <a:effectLst/>
                        </a:rPr>
                        <a:t>17.50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>
                          <a:effectLst/>
                        </a:rPr>
                        <a:t>±</a:t>
                      </a:r>
                      <a:endParaRPr lang="es-EC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 dirty="0">
                          <a:effectLst/>
                        </a:rPr>
                        <a:t>0.53 </a:t>
                      </a:r>
                      <a:r>
                        <a:rPr lang="es-EC" sz="2200" u="none" strike="noStrike" dirty="0" smtClean="0">
                          <a:effectLst/>
                        </a:rPr>
                        <a:t>  </a:t>
                      </a:r>
                      <a:r>
                        <a:rPr lang="es-EC" sz="2200" u="none" strike="noStrike" dirty="0" err="1" smtClean="0">
                          <a:effectLst/>
                        </a:rPr>
                        <a:t>bc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22869">
                <a:tc>
                  <a:txBody>
                    <a:bodyPr/>
                    <a:lstStyle/>
                    <a:p>
                      <a:pPr algn="ctr" fontAlgn="b"/>
                      <a:r>
                        <a:rPr lang="es-EC" sz="2200" b="1" u="none" strike="noStrike" dirty="0">
                          <a:effectLst/>
                        </a:rPr>
                        <a:t>T3</a:t>
                      </a:r>
                      <a:endParaRPr lang="es-EC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200" u="none" strike="noStrike" dirty="0">
                          <a:effectLst/>
                        </a:rPr>
                        <a:t>76.06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>
                          <a:effectLst/>
                        </a:rPr>
                        <a:t>±</a:t>
                      </a:r>
                      <a:endParaRPr lang="es-EC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 dirty="0">
                          <a:effectLst/>
                        </a:rPr>
                        <a:t>1.13 </a:t>
                      </a:r>
                      <a:r>
                        <a:rPr lang="es-EC" sz="2200" u="none" strike="noStrike" dirty="0" smtClean="0">
                          <a:effectLst/>
                        </a:rPr>
                        <a:t>     c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200" u="none" strike="noStrike">
                          <a:effectLst/>
                        </a:rPr>
                        <a:t>6.12</a:t>
                      </a:r>
                      <a:endParaRPr lang="es-EC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>
                          <a:effectLst/>
                        </a:rPr>
                        <a:t>±</a:t>
                      </a:r>
                      <a:endParaRPr lang="es-EC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 dirty="0">
                          <a:effectLst/>
                        </a:rPr>
                        <a:t>0.06 ab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200" u="none" strike="noStrike">
                          <a:effectLst/>
                        </a:rPr>
                        <a:t>17.40</a:t>
                      </a:r>
                      <a:endParaRPr lang="es-EC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>
                          <a:effectLst/>
                        </a:rPr>
                        <a:t>±</a:t>
                      </a:r>
                      <a:endParaRPr lang="es-EC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 dirty="0">
                          <a:effectLst/>
                        </a:rPr>
                        <a:t>3.55 </a:t>
                      </a:r>
                      <a:r>
                        <a:rPr lang="es-EC" sz="2200" u="none" strike="noStrike" dirty="0" smtClean="0">
                          <a:effectLst/>
                        </a:rPr>
                        <a:t>  </a:t>
                      </a:r>
                      <a:r>
                        <a:rPr lang="es-EC" sz="2200" u="none" strike="noStrike" dirty="0" err="1" smtClean="0">
                          <a:effectLst/>
                        </a:rPr>
                        <a:t>bc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22869">
                <a:tc>
                  <a:txBody>
                    <a:bodyPr/>
                    <a:lstStyle/>
                    <a:p>
                      <a:pPr algn="ctr" fontAlgn="b"/>
                      <a:r>
                        <a:rPr lang="es-EC" sz="2200" b="1" u="none" strike="noStrike" dirty="0">
                          <a:effectLst/>
                        </a:rPr>
                        <a:t>T4</a:t>
                      </a:r>
                      <a:endParaRPr lang="es-EC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200" u="none" strike="noStrike" dirty="0">
                          <a:effectLst/>
                        </a:rPr>
                        <a:t>76.94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>
                          <a:effectLst/>
                        </a:rPr>
                        <a:t>±</a:t>
                      </a:r>
                      <a:endParaRPr lang="es-EC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 dirty="0">
                          <a:effectLst/>
                        </a:rPr>
                        <a:t>1.03 </a:t>
                      </a:r>
                      <a:r>
                        <a:rPr lang="es-EC" sz="2200" u="none" strike="noStrike" dirty="0" smtClean="0">
                          <a:effectLst/>
                        </a:rPr>
                        <a:t>  </a:t>
                      </a:r>
                      <a:r>
                        <a:rPr lang="es-EC" sz="2200" u="none" strike="noStrike" dirty="0" err="1" smtClean="0">
                          <a:effectLst/>
                        </a:rPr>
                        <a:t>bc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200" u="none" strike="noStrike">
                          <a:effectLst/>
                        </a:rPr>
                        <a:t>6.14</a:t>
                      </a:r>
                      <a:endParaRPr lang="es-EC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>
                          <a:effectLst/>
                        </a:rPr>
                        <a:t>±</a:t>
                      </a:r>
                      <a:endParaRPr lang="es-EC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 dirty="0">
                          <a:effectLst/>
                        </a:rPr>
                        <a:t>0.03 a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200" u="none" strike="noStrike">
                          <a:effectLst/>
                        </a:rPr>
                        <a:t>16.21</a:t>
                      </a:r>
                      <a:endParaRPr lang="es-EC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>
                          <a:effectLst/>
                        </a:rPr>
                        <a:t>±</a:t>
                      </a:r>
                      <a:endParaRPr lang="es-EC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 dirty="0">
                          <a:effectLst/>
                        </a:rPr>
                        <a:t>3.01 </a:t>
                      </a:r>
                      <a:r>
                        <a:rPr lang="es-EC" sz="2200" u="none" strike="noStrike" dirty="0" smtClean="0">
                          <a:effectLst/>
                        </a:rPr>
                        <a:t>    c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22869">
                <a:tc>
                  <a:txBody>
                    <a:bodyPr/>
                    <a:lstStyle/>
                    <a:p>
                      <a:pPr algn="ctr" fontAlgn="b"/>
                      <a:r>
                        <a:rPr lang="es-EC" sz="2200" b="1" u="none" strike="noStrike" dirty="0">
                          <a:effectLst/>
                        </a:rPr>
                        <a:t>T5</a:t>
                      </a:r>
                      <a:endParaRPr lang="es-EC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200" u="none" strike="noStrike" dirty="0" smtClean="0">
                          <a:effectLst/>
                        </a:rPr>
                        <a:t>67.00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>
                          <a:effectLst/>
                        </a:rPr>
                        <a:t>±</a:t>
                      </a:r>
                      <a:endParaRPr lang="es-EC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>
                          <a:effectLst/>
                        </a:rPr>
                        <a:t>0.17 d</a:t>
                      </a:r>
                      <a:endParaRPr lang="es-EC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200" u="none" strike="noStrike">
                          <a:effectLst/>
                        </a:rPr>
                        <a:t>5.96</a:t>
                      </a:r>
                      <a:endParaRPr lang="es-EC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>
                          <a:effectLst/>
                        </a:rPr>
                        <a:t>±</a:t>
                      </a:r>
                      <a:endParaRPr lang="es-EC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 dirty="0" smtClean="0">
                          <a:effectLst/>
                        </a:rPr>
                        <a:t>0.02         e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200" u="none" strike="noStrike" dirty="0">
                          <a:effectLst/>
                        </a:rPr>
                        <a:t>31.01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>
                          <a:effectLst/>
                        </a:rPr>
                        <a:t>±</a:t>
                      </a:r>
                      <a:endParaRPr lang="es-EC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 dirty="0">
                          <a:effectLst/>
                        </a:rPr>
                        <a:t>4.19 a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22869">
                <a:tc>
                  <a:txBody>
                    <a:bodyPr/>
                    <a:lstStyle/>
                    <a:p>
                      <a:pPr algn="ctr" fontAlgn="b"/>
                      <a:r>
                        <a:rPr lang="es-EC" sz="2200" b="1" u="none" strike="noStrike" dirty="0">
                          <a:effectLst/>
                        </a:rPr>
                        <a:t>T6</a:t>
                      </a:r>
                      <a:endParaRPr lang="es-EC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200" u="none" strike="noStrike" dirty="0">
                          <a:effectLst/>
                        </a:rPr>
                        <a:t>67.34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 dirty="0">
                          <a:effectLst/>
                        </a:rPr>
                        <a:t>±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 dirty="0">
                          <a:effectLst/>
                        </a:rPr>
                        <a:t>0.14 d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200" u="none" strike="noStrike" dirty="0">
                          <a:effectLst/>
                        </a:rPr>
                        <a:t>6.04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>
                          <a:effectLst/>
                        </a:rPr>
                        <a:t>±</a:t>
                      </a:r>
                      <a:endParaRPr lang="es-EC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 dirty="0">
                          <a:effectLst/>
                        </a:rPr>
                        <a:t>0.01 </a:t>
                      </a:r>
                      <a:r>
                        <a:rPr lang="es-EC" sz="2200" u="none" strike="noStrike" dirty="0" smtClean="0">
                          <a:effectLst/>
                        </a:rPr>
                        <a:t>   </a:t>
                      </a:r>
                      <a:r>
                        <a:rPr lang="es-EC" sz="2200" u="none" strike="noStrike" dirty="0" err="1" smtClean="0">
                          <a:effectLst/>
                        </a:rPr>
                        <a:t>bcd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200" u="none" strike="noStrike" dirty="0">
                          <a:effectLst/>
                        </a:rPr>
                        <a:t>23.27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>
                          <a:effectLst/>
                        </a:rPr>
                        <a:t>±</a:t>
                      </a:r>
                      <a:endParaRPr lang="es-EC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 dirty="0">
                          <a:effectLst/>
                        </a:rPr>
                        <a:t>4.44 </a:t>
                      </a:r>
                      <a:r>
                        <a:rPr lang="es-EC" sz="2200" u="none" strike="noStrike" dirty="0" err="1">
                          <a:effectLst/>
                        </a:rPr>
                        <a:t>abc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22869">
                <a:tc>
                  <a:txBody>
                    <a:bodyPr/>
                    <a:lstStyle/>
                    <a:p>
                      <a:pPr algn="ctr" fontAlgn="b"/>
                      <a:r>
                        <a:rPr lang="es-EC" sz="2200" b="1" u="none" strike="noStrike" dirty="0">
                          <a:effectLst/>
                        </a:rPr>
                        <a:t>T7</a:t>
                      </a:r>
                      <a:endParaRPr lang="es-EC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200" u="none" strike="noStrike" dirty="0">
                          <a:effectLst/>
                        </a:rPr>
                        <a:t>67.22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>
                          <a:effectLst/>
                        </a:rPr>
                        <a:t>±</a:t>
                      </a:r>
                      <a:endParaRPr lang="es-EC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 dirty="0">
                          <a:effectLst/>
                        </a:rPr>
                        <a:t>0.38 d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200" u="none" strike="noStrike">
                          <a:effectLst/>
                        </a:rPr>
                        <a:t>5.99</a:t>
                      </a:r>
                      <a:endParaRPr lang="es-EC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>
                          <a:effectLst/>
                        </a:rPr>
                        <a:t>±</a:t>
                      </a:r>
                      <a:endParaRPr lang="es-EC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 dirty="0">
                          <a:effectLst/>
                        </a:rPr>
                        <a:t>0.03 </a:t>
                      </a:r>
                      <a:r>
                        <a:rPr lang="es-EC" sz="2200" u="none" strike="noStrike" dirty="0" smtClean="0">
                          <a:effectLst/>
                        </a:rPr>
                        <a:t>     </a:t>
                      </a:r>
                      <a:r>
                        <a:rPr lang="es-EC" sz="2200" u="none" strike="noStrike" baseline="0" dirty="0" smtClean="0">
                          <a:effectLst/>
                        </a:rPr>
                        <a:t> </a:t>
                      </a:r>
                      <a:r>
                        <a:rPr lang="es-EC" sz="2200" u="none" strike="noStrike" dirty="0" smtClean="0">
                          <a:effectLst/>
                        </a:rPr>
                        <a:t>de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200" u="none" strike="noStrike">
                          <a:effectLst/>
                        </a:rPr>
                        <a:t>24.62</a:t>
                      </a:r>
                      <a:endParaRPr lang="es-EC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>
                          <a:effectLst/>
                        </a:rPr>
                        <a:t>±</a:t>
                      </a:r>
                      <a:endParaRPr lang="es-EC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 dirty="0">
                          <a:effectLst/>
                        </a:rPr>
                        <a:t>1.36 ab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22869">
                <a:tc>
                  <a:txBody>
                    <a:bodyPr/>
                    <a:lstStyle/>
                    <a:p>
                      <a:pPr algn="ctr" fontAlgn="b"/>
                      <a:r>
                        <a:rPr lang="es-EC" sz="2200" b="1" u="none" strike="noStrike" dirty="0">
                          <a:effectLst/>
                        </a:rPr>
                        <a:t>T8</a:t>
                      </a:r>
                      <a:endParaRPr lang="es-EC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200" u="none" strike="noStrike" dirty="0">
                          <a:effectLst/>
                        </a:rPr>
                        <a:t>67.33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>
                          <a:effectLst/>
                        </a:rPr>
                        <a:t>±</a:t>
                      </a:r>
                      <a:endParaRPr lang="es-EC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 dirty="0">
                          <a:effectLst/>
                        </a:rPr>
                        <a:t>0.15 d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200" u="none" strike="noStrike">
                          <a:effectLst/>
                        </a:rPr>
                        <a:t>6.02</a:t>
                      </a:r>
                      <a:endParaRPr lang="es-EC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>
                          <a:effectLst/>
                        </a:rPr>
                        <a:t>±</a:t>
                      </a:r>
                      <a:endParaRPr lang="es-EC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 dirty="0">
                          <a:effectLst/>
                        </a:rPr>
                        <a:t>0.01 </a:t>
                      </a:r>
                      <a:r>
                        <a:rPr lang="es-EC" sz="2200" u="none" strike="noStrike" dirty="0" smtClean="0">
                          <a:effectLst/>
                        </a:rPr>
                        <a:t>     </a:t>
                      </a:r>
                      <a:r>
                        <a:rPr lang="es-EC" sz="2200" u="none" strike="noStrike" dirty="0" err="1" smtClean="0">
                          <a:effectLst/>
                        </a:rPr>
                        <a:t>cde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200" u="none" strike="noStrike">
                          <a:effectLst/>
                        </a:rPr>
                        <a:t>23.63</a:t>
                      </a:r>
                      <a:endParaRPr lang="es-EC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>
                          <a:effectLst/>
                        </a:rPr>
                        <a:t>±</a:t>
                      </a:r>
                      <a:endParaRPr lang="es-EC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 dirty="0">
                          <a:effectLst/>
                        </a:rPr>
                        <a:t>3.16 </a:t>
                      </a:r>
                      <a:r>
                        <a:rPr lang="es-EC" sz="2200" u="none" strike="noStrike" dirty="0" err="1">
                          <a:effectLst/>
                        </a:rPr>
                        <a:t>abc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22869">
                <a:tc>
                  <a:txBody>
                    <a:bodyPr/>
                    <a:lstStyle/>
                    <a:p>
                      <a:pPr algn="ctr" fontAlgn="b"/>
                      <a:r>
                        <a:rPr lang="es-EC" sz="2200" b="1" u="none" strike="noStrike" dirty="0" smtClean="0">
                          <a:effectLst/>
                        </a:rPr>
                        <a:t>Testigo</a:t>
                      </a:r>
                      <a:endParaRPr lang="es-EC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200" u="none" strike="noStrike" dirty="0">
                          <a:effectLst/>
                        </a:rPr>
                        <a:t>67.91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>
                          <a:effectLst/>
                        </a:rPr>
                        <a:t>±</a:t>
                      </a:r>
                      <a:endParaRPr lang="es-EC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 dirty="0">
                          <a:effectLst/>
                        </a:rPr>
                        <a:t>0.61 d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200" u="none" strike="noStrike">
                          <a:effectLst/>
                        </a:rPr>
                        <a:t>6.09</a:t>
                      </a:r>
                      <a:endParaRPr lang="es-EC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>
                          <a:effectLst/>
                        </a:rPr>
                        <a:t>±</a:t>
                      </a:r>
                      <a:endParaRPr lang="es-EC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>
                          <a:effectLst/>
                        </a:rPr>
                        <a:t>0.02 abc</a:t>
                      </a:r>
                      <a:endParaRPr lang="es-EC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200" u="none" strike="noStrike">
                          <a:effectLst/>
                        </a:rPr>
                        <a:t>27.77</a:t>
                      </a:r>
                      <a:endParaRPr lang="es-EC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>
                          <a:effectLst/>
                        </a:rPr>
                        <a:t>±</a:t>
                      </a:r>
                      <a:endParaRPr lang="es-EC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200" u="none" strike="noStrike" dirty="0" smtClean="0">
                          <a:effectLst/>
                        </a:rPr>
                        <a:t>0.62 a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869">
                <a:tc>
                  <a:txBody>
                    <a:bodyPr/>
                    <a:lstStyle/>
                    <a:p>
                      <a:pPr algn="ctr" fontAlgn="b"/>
                      <a:r>
                        <a:rPr lang="es-EC" sz="2200" u="none" strike="noStrike" dirty="0">
                          <a:effectLst/>
                        </a:rPr>
                        <a:t>DMS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2200" u="none" strike="noStrike" dirty="0">
                          <a:effectLst/>
                        </a:rPr>
                        <a:t>1.77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2200" u="none" strike="noStrike" dirty="0">
                          <a:effectLst/>
                        </a:rPr>
                        <a:t>0.08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2200" u="none" strike="noStrike" dirty="0">
                          <a:effectLst/>
                        </a:rPr>
                        <a:t>8.09</a:t>
                      </a:r>
                      <a:endParaRPr lang="es-EC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6" name="6 Rectángulo"/>
          <p:cNvSpPr/>
          <p:nvPr/>
        </p:nvSpPr>
        <p:spPr>
          <a:xfrm>
            <a:off x="2149572" y="6023495"/>
            <a:ext cx="7537869" cy="611617"/>
          </a:xfrm>
          <a:prstGeom prst="rect">
            <a:avLst/>
          </a:prstGeom>
        </p:spPr>
        <p:txBody>
          <a:bodyPr wrap="square" lIns="118022" tIns="59011" rIns="118022" bIns="5901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1600" baseline="30000" dirty="0" smtClean="0">
                <a:ea typeface="Calibri" pitchFamily="34" charset="0"/>
                <a:cs typeface="Times New Roman" pitchFamily="18" charset="0"/>
              </a:rPr>
              <a:t>1</a:t>
            </a:r>
            <a:r>
              <a:rPr lang="es-EC" sz="1600" dirty="0" smtClean="0">
                <a:ea typeface="Calibri" pitchFamily="34" charset="0"/>
                <a:cs typeface="Times New Roman" pitchFamily="18" charset="0"/>
              </a:rPr>
              <a:t>Medias con una letra común no son significativamente diferentes (p &gt; 0,05); </a:t>
            </a:r>
            <a:r>
              <a:rPr lang="es-EC" sz="1600" baseline="30000" dirty="0" smtClean="0">
                <a:ea typeface="Calibri" pitchFamily="34" charset="0"/>
                <a:cs typeface="Times New Roman" pitchFamily="18" charset="0"/>
              </a:rPr>
              <a:t>2</a:t>
            </a:r>
            <a:r>
              <a:rPr lang="es-EC" sz="1600" dirty="0" smtClean="0">
                <a:ea typeface="Calibri" pitchFamily="34" charset="0"/>
                <a:cs typeface="Times New Roman" pitchFamily="18" charset="0"/>
              </a:rPr>
              <a:t>DMS: Diferencia Mínima Significativa (</a:t>
            </a:r>
            <a:r>
              <a:rPr lang="es-EC" sz="1600" dirty="0" err="1" smtClean="0">
                <a:ea typeface="Calibri" pitchFamily="34" charset="0"/>
                <a:cs typeface="Times New Roman" pitchFamily="18" charset="0"/>
              </a:rPr>
              <a:t>Tukey</a:t>
            </a:r>
            <a:r>
              <a:rPr lang="es-EC" sz="1600" dirty="0" smtClean="0">
                <a:ea typeface="Calibri" pitchFamily="34" charset="0"/>
                <a:cs typeface="Times New Roman" pitchFamily="18" charset="0"/>
              </a:rPr>
              <a:t> 0.05)</a:t>
            </a:r>
            <a:endParaRPr lang="es-EC" sz="1600" dirty="0">
              <a:cs typeface="Arial" pitchFamily="34" charset="0"/>
            </a:endParaRPr>
          </a:p>
        </p:txBody>
      </p:sp>
      <p:sp>
        <p:nvSpPr>
          <p:cNvPr id="8" name="7 Proceso alternativo"/>
          <p:cNvSpPr/>
          <p:nvPr/>
        </p:nvSpPr>
        <p:spPr>
          <a:xfrm>
            <a:off x="3145916" y="3550692"/>
            <a:ext cx="2313188" cy="2044890"/>
          </a:xfrm>
          <a:prstGeom prst="flowChartAlternateProcess">
            <a:avLst/>
          </a:prstGeom>
          <a:noFill/>
          <a:ln>
            <a:solidFill>
              <a:schemeClr val="accent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Proceso alternativo"/>
          <p:cNvSpPr/>
          <p:nvPr/>
        </p:nvSpPr>
        <p:spPr>
          <a:xfrm>
            <a:off x="6177993" y="3550692"/>
            <a:ext cx="2313188" cy="2044890"/>
          </a:xfrm>
          <a:prstGeom prst="flowChartAlternateProcess">
            <a:avLst/>
          </a:prstGeom>
          <a:noFill/>
          <a:ln>
            <a:solidFill>
              <a:srgbClr val="92D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Proceso alternativo"/>
          <p:cNvSpPr/>
          <p:nvPr/>
        </p:nvSpPr>
        <p:spPr>
          <a:xfrm>
            <a:off x="8800638" y="3550692"/>
            <a:ext cx="2313188" cy="2044890"/>
          </a:xfrm>
          <a:prstGeom prst="flowChartAlternateProcess">
            <a:avLst/>
          </a:prstGeom>
          <a:noFill/>
          <a:ln>
            <a:solidFill>
              <a:srgbClr val="FFFF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262921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57492" y="245323"/>
            <a:ext cx="79055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20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Resultados de  la Literatura</a:t>
            </a:r>
            <a:endParaRPr kumimoji="0" lang="es-E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3" name="Tabla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701405"/>
              </p:ext>
            </p:extLst>
          </p:nvPr>
        </p:nvGraphicFramePr>
        <p:xfrm>
          <a:off x="1296541" y="932373"/>
          <a:ext cx="8024880" cy="5127235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3706785"/>
                <a:gridCol w="2573840"/>
                <a:gridCol w="1744255"/>
              </a:tblGrid>
              <a:tr h="104644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2400" b="1" u="none" strike="noStrike" dirty="0">
                          <a:effectLst/>
                        </a:rPr>
                        <a:t>Autores</a:t>
                      </a:r>
                    </a:p>
                    <a:p>
                      <a:pPr algn="l" fontAlgn="ctr"/>
                      <a:r>
                        <a:rPr lang="es-ES" sz="2400" b="1" u="none" strike="noStrike" dirty="0">
                          <a:effectLst/>
                        </a:rPr>
                        <a:t> 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2400" b="1" u="none" strike="noStrike" dirty="0" smtClean="0">
                          <a:effectLst/>
                        </a:rPr>
                        <a:t>Características físicas de la Masa 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7026">
                <a:tc vMerge="1">
                  <a:txBody>
                    <a:bodyPr/>
                    <a:lstStyle/>
                    <a:p>
                      <a:pPr algn="l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400" u="none" strike="noStrike" dirty="0" smtClean="0">
                          <a:effectLst/>
                        </a:rPr>
                        <a:t>Humedad</a:t>
                      </a:r>
                    </a:p>
                    <a:p>
                      <a:pPr algn="ctr" fontAlgn="ctr"/>
                      <a:r>
                        <a:rPr lang="es-ES" sz="2400" u="none" strike="noStrike" dirty="0" smtClean="0">
                          <a:effectLst/>
                        </a:rPr>
                        <a:t>(%)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400" u="none" strike="noStrike" dirty="0" smtClean="0">
                          <a:effectLst/>
                        </a:rPr>
                        <a:t>pH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5628">
                <a:tc>
                  <a:txBody>
                    <a:bodyPr/>
                    <a:lstStyle/>
                    <a:p>
                      <a:pPr algn="l" fontAlgn="ctr"/>
                      <a:r>
                        <a:rPr lang="es-ES" sz="2400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Tratamiento</a:t>
                      </a:r>
                      <a:r>
                        <a:rPr lang="es-ES" sz="2400" u="none" strike="noStrike" baseline="0" dirty="0" smtClean="0">
                          <a:solidFill>
                            <a:srgbClr val="00B050"/>
                          </a:solidFill>
                          <a:effectLst/>
                        </a:rPr>
                        <a:t> (T1)</a:t>
                      </a:r>
                      <a:endParaRPr lang="es-ES" sz="2400" b="1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400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78.56</a:t>
                      </a:r>
                      <a:endParaRPr lang="es-ES" sz="2400" b="1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400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6.14</a:t>
                      </a:r>
                      <a:endParaRPr lang="es-ES" sz="2400" b="1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55628">
                <a:tc>
                  <a:txBody>
                    <a:bodyPr/>
                    <a:lstStyle/>
                    <a:p>
                      <a:pPr algn="l" fontAlgn="ctr"/>
                      <a:r>
                        <a:rPr lang="es-ES" sz="2400" u="none" strike="noStrike" dirty="0" err="1" smtClean="0">
                          <a:effectLst/>
                        </a:rPr>
                        <a:t>Arun</a:t>
                      </a:r>
                      <a:r>
                        <a:rPr lang="es-ES" sz="2400" u="none" strike="noStrike" dirty="0" smtClean="0">
                          <a:effectLst/>
                        </a:rPr>
                        <a:t> et al., 2013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400" u="none" strike="noStrike" dirty="0" smtClean="0">
                          <a:effectLst/>
                        </a:rPr>
                        <a:t>67,01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400" u="none" strike="noStrike" dirty="0" smtClean="0">
                          <a:effectLst/>
                        </a:rPr>
                        <a:t>6,31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55628">
                <a:tc>
                  <a:txBody>
                    <a:bodyPr/>
                    <a:lstStyle/>
                    <a:p>
                      <a:pPr algn="l" fontAlgn="ctr"/>
                      <a:r>
                        <a:rPr lang="es-ES" sz="2400" u="none" strike="noStrike" dirty="0" err="1" smtClean="0">
                          <a:effectLst/>
                        </a:rPr>
                        <a:t>Rajkumar</a:t>
                      </a:r>
                      <a:r>
                        <a:rPr lang="es-ES" sz="2400" u="none" strike="noStrike" dirty="0" smtClean="0">
                          <a:effectLst/>
                        </a:rPr>
                        <a:t> et al., 2016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400" u="none" strike="noStrike" dirty="0" smtClean="0">
                          <a:effectLst/>
                        </a:rPr>
                        <a:t>68,09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400" u="none" strike="noStrike" dirty="0" smtClean="0">
                          <a:effectLst/>
                        </a:rPr>
                        <a:t>6,37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55628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u="none" strike="noStrike" dirty="0" smtClean="0">
                          <a:effectLst/>
                        </a:rPr>
                        <a:t>Singh et al.,2016</a:t>
                      </a:r>
                      <a:endParaRPr lang="es-ES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400" u="none" strike="noStrike" dirty="0" smtClean="0">
                          <a:effectLst/>
                        </a:rPr>
                        <a:t>63,35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400" u="none" strike="noStrike" dirty="0" smtClean="0">
                          <a:effectLst/>
                        </a:rPr>
                        <a:t>6,08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55628">
                <a:tc>
                  <a:txBody>
                    <a:bodyPr/>
                    <a:lstStyle/>
                    <a:p>
                      <a:pPr algn="l" fontAlgn="ctr"/>
                      <a:r>
                        <a:rPr lang="es-ES" sz="24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Testigo</a:t>
                      </a:r>
                      <a:r>
                        <a:rPr lang="es-ES" sz="2400" u="none" strike="noStrike" baseline="0" dirty="0" smtClean="0">
                          <a:solidFill>
                            <a:srgbClr val="FF0000"/>
                          </a:solidFill>
                          <a:effectLst/>
                        </a:rPr>
                        <a:t> (T9)</a:t>
                      </a:r>
                      <a:endParaRPr lang="es-ES" sz="2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4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67.91</a:t>
                      </a:r>
                      <a:endParaRPr lang="es-ES" sz="2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4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6.09</a:t>
                      </a:r>
                      <a:endParaRPr lang="es-ES" sz="2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55628">
                <a:tc>
                  <a:txBody>
                    <a:bodyPr/>
                    <a:lstStyle/>
                    <a:p>
                      <a:pPr algn="l" fontAlgn="ctr"/>
                      <a:r>
                        <a:rPr lang="es-ES" sz="2400" u="none" strike="noStrike" dirty="0" err="1" smtClean="0">
                          <a:effectLst/>
                        </a:rPr>
                        <a:t>Bonato</a:t>
                      </a:r>
                      <a:r>
                        <a:rPr lang="es-ES" sz="2400" u="none" strike="noStrike" dirty="0" smtClean="0">
                          <a:effectLst/>
                        </a:rPr>
                        <a:t> et al., 2006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400" u="none" strike="noStrike" dirty="0" smtClean="0">
                          <a:effectLst/>
                        </a:rPr>
                        <a:t>6.03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43920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222366"/>
              </p:ext>
            </p:extLst>
          </p:nvPr>
        </p:nvGraphicFramePr>
        <p:xfrm>
          <a:off x="90153" y="1043187"/>
          <a:ext cx="12041742" cy="5053543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1481072"/>
                <a:gridCol w="609316"/>
                <a:gridCol w="214932"/>
                <a:gridCol w="811368"/>
                <a:gridCol w="592428"/>
                <a:gridCol w="167426"/>
                <a:gridCol w="914400"/>
                <a:gridCol w="725160"/>
                <a:gridCol w="148086"/>
                <a:gridCol w="789790"/>
                <a:gridCol w="789790"/>
                <a:gridCol w="157958"/>
                <a:gridCol w="905148"/>
                <a:gridCol w="674432"/>
                <a:gridCol w="167831"/>
                <a:gridCol w="1076689"/>
                <a:gridCol w="656824"/>
                <a:gridCol w="193183"/>
                <a:gridCol w="965909"/>
              </a:tblGrid>
              <a:tr h="70812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1" u="none" strike="noStrike" dirty="0" smtClean="0">
                          <a:effectLst/>
                        </a:rPr>
                        <a:t>Tratamientos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2000" b="1" u="none" strike="noStrike" dirty="0" smtClean="0">
                          <a:effectLst/>
                        </a:rPr>
                        <a:t>Humedad (%)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2000" b="1" u="none" strike="noStrike" dirty="0" smtClean="0">
                          <a:effectLst/>
                        </a:rPr>
                        <a:t>Cenizas (%)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2000" b="1" u="none" strike="noStrike" dirty="0" smtClean="0">
                          <a:effectLst/>
                        </a:rPr>
                        <a:t>Grasa (%)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2000" b="1" u="none" strike="noStrike" dirty="0" smtClean="0">
                          <a:effectLst/>
                        </a:rPr>
                        <a:t>Proteína (%)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2000" b="1" u="none" strike="noStrike" dirty="0" smtClean="0">
                          <a:effectLst/>
                        </a:rPr>
                        <a:t>Fibra (%)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2000" b="1" u="none" strike="noStrike" dirty="0" smtClean="0">
                          <a:effectLst/>
                        </a:rPr>
                        <a:t>Carbohidratos </a:t>
                      </a:r>
                    </a:p>
                    <a:p>
                      <a:pPr algn="ctr" fontAlgn="b"/>
                      <a:r>
                        <a:rPr lang="es-EC" sz="2000" b="1" u="none" strike="noStrike" dirty="0" smtClean="0">
                          <a:effectLst/>
                        </a:rPr>
                        <a:t>Totales (%)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34542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u="none" strike="noStrike" dirty="0">
                          <a:effectLst/>
                        </a:rPr>
                        <a:t>T1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</a:rPr>
                        <a:t>68.36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 dirty="0">
                          <a:effectLst/>
                        </a:rPr>
                        <a:t>0.22 e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2.39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0.02 a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</a:rPr>
                        <a:t>5.47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0.22 a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5.57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0.13 ab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</a:rPr>
                        <a:t>1.19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0.03 a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17.03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 dirty="0">
                          <a:effectLst/>
                        </a:rPr>
                        <a:t>0.14 b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34542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u="none" strike="noStrike" dirty="0">
                          <a:effectLst/>
                        </a:rPr>
                        <a:t>T2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</a:rPr>
                        <a:t>68.67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0.11 e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2.43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0.01 ab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5.47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0.41 a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5.57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0.12 abc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1.19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0.06 a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16.68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0.37 b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</a:tr>
              <a:tr h="434542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u="none" strike="noStrike" dirty="0">
                          <a:effectLst/>
                        </a:rPr>
                        <a:t>T3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</a:rPr>
                        <a:t>68.11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0.42 de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2.47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0.03 ab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5.87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0.15 a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5.47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0.21 a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1.40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0.06 abc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16.69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0.46 b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</a:tr>
              <a:tr h="434542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u="none" strike="noStrike" dirty="0">
                          <a:effectLst/>
                        </a:rPr>
                        <a:t>T4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</a:rPr>
                        <a:t>66.57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0.77 d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</a:rPr>
                        <a:t>2.5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0.09 abc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6.12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0.18 a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6.20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0.33 bc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1.36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0.1 ab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17.27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0.58 b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</a:tr>
              <a:tr h="434542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u="none" strike="noStrike" dirty="0">
                          <a:effectLst/>
                        </a:rPr>
                        <a:t>T5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</a:rPr>
                        <a:t>58.15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0.38 b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2.44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 dirty="0">
                          <a:effectLst/>
                        </a:rPr>
                        <a:t>0.02 ab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7.36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0.32 b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6.34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0.09 d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1.71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0.07 cde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24.01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 dirty="0">
                          <a:effectLst/>
                        </a:rPr>
                        <a:t>0.1 c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</a:tr>
              <a:tr h="434542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u="none" strike="noStrike" dirty="0">
                          <a:effectLst/>
                        </a:rPr>
                        <a:t>T6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</a:rPr>
                        <a:t>58.1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0.97 b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2.59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0.05 c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</a:rPr>
                        <a:t>7.09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0.18 b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6.56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0.18 d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1.61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0.13 bcde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</a:rPr>
                        <a:t>24.06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0.79 c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</a:tr>
              <a:tr h="434542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u="none" strike="noStrike" dirty="0">
                          <a:effectLst/>
                        </a:rPr>
                        <a:t>T7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</a:rPr>
                        <a:t>60.45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0.39 c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2.54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0.01 bc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5.58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0.1 a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6.56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0.12 d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1.44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0.17 abc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23.45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0.51 c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</a:tr>
              <a:tr h="434542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u="none" strike="noStrike" dirty="0">
                          <a:effectLst/>
                        </a:rPr>
                        <a:t>T8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</a:rPr>
                        <a:t>59.74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0.68 c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2.54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0.03 bc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7.26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0.13 b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6.25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0.02 cd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1.43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0.16 abc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>
                          <a:effectLst/>
                        </a:rPr>
                        <a:t>22.79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±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>
                          <a:effectLst/>
                        </a:rPr>
                        <a:t>0.66 c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/>
                </a:tc>
              </a:tr>
              <a:tr h="434542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u="none" strike="noStrike" dirty="0" smtClean="0">
                          <a:effectLst/>
                        </a:rPr>
                        <a:t>Testigo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</a:rPr>
                        <a:t>52.65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 dirty="0">
                          <a:effectLst/>
                        </a:rPr>
                        <a:t>±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 dirty="0">
                          <a:effectLst/>
                        </a:rPr>
                        <a:t>0.29 a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</a:rPr>
                        <a:t>3.75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 dirty="0">
                          <a:effectLst/>
                        </a:rPr>
                        <a:t>±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 dirty="0">
                          <a:effectLst/>
                        </a:rPr>
                        <a:t>0.04 d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</a:rPr>
                        <a:t>18.06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 dirty="0">
                          <a:effectLst/>
                        </a:rPr>
                        <a:t>±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 dirty="0">
                          <a:effectLst/>
                        </a:rPr>
                        <a:t>0.52 c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</a:rPr>
                        <a:t>12.59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 dirty="0">
                          <a:effectLst/>
                        </a:rPr>
                        <a:t>±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 dirty="0">
                          <a:effectLst/>
                        </a:rPr>
                        <a:t>0.53 e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</a:rPr>
                        <a:t>1.81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 dirty="0">
                          <a:effectLst/>
                        </a:rPr>
                        <a:t>±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 dirty="0">
                          <a:effectLst/>
                        </a:rPr>
                        <a:t>0.19 de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2000" u="none" strike="noStrike" dirty="0">
                          <a:effectLst/>
                        </a:rPr>
                        <a:t>11.14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 dirty="0">
                          <a:effectLst/>
                        </a:rPr>
                        <a:t>±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u="none" strike="noStrike" dirty="0">
                          <a:effectLst/>
                        </a:rPr>
                        <a:t>0.52 a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542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u="none" strike="noStrike" dirty="0">
                          <a:effectLst/>
                        </a:rPr>
                        <a:t>DMS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1.55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0.11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0.80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0.68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0.34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1.45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95" marR="8695" marT="869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68591" y="597706"/>
            <a:ext cx="1034056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2000" b="1" dirty="0" smtClean="0" bmk="_Toc482187959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Tabla 12.</a:t>
            </a:r>
            <a:r>
              <a:rPr kumimoji="0" lang="es-ES" sz="2000" b="0" i="0" u="none" strike="noStrike" cap="none" normalizeH="0" baseline="0" dirty="0" smtClean="0" bmk="_Toc482187959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Prueba Tukey 5% </a:t>
            </a:r>
            <a:r>
              <a:rPr lang="es-ES" sz="2000" dirty="0" smtClean="0" bmk="_Toc482187959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de las c</a:t>
            </a:r>
            <a:r>
              <a:rPr kumimoji="0" lang="es-ES" sz="2000" b="0" i="0" u="none" strike="noStrike" cap="none" normalizeH="0" baseline="0" dirty="0" smtClean="0" bmk="_Toc482187959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aracterísticas físico</a:t>
            </a:r>
            <a:r>
              <a:rPr kumimoji="0" lang="es-ES" sz="2000" b="0" i="0" u="none" strike="noStrike" cap="none" normalizeH="0" dirty="0" smtClean="0" bmk="_Toc482187959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kumimoji="0" lang="es-ES" sz="2000" b="0" i="0" u="none" strike="noStrike" cap="none" normalizeH="0" baseline="0" dirty="0" smtClean="0" bmk="_Toc482187959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químicas d</a:t>
            </a:r>
            <a:r>
              <a:rPr kumimoji="0" lang="es-ES" sz="2000" b="0" i="0" u="none" strike="noStrike" cap="none" normalizeH="0" dirty="0" smtClean="0" bmk="_Toc482187959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el nugget.</a:t>
            </a:r>
            <a:endParaRPr kumimoji="0" lang="es-E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Rectángulo 10"/>
          <p:cNvSpPr/>
          <p:nvPr/>
        </p:nvSpPr>
        <p:spPr>
          <a:xfrm>
            <a:off x="3145916" y="107364"/>
            <a:ext cx="5627246" cy="400110"/>
          </a:xfrm>
          <a:prstGeom prst="rect">
            <a:avLst/>
          </a:prstGeom>
          <a:ln w="25400">
            <a:noFill/>
          </a:ln>
        </p:spPr>
        <p:txBody>
          <a:bodyPr wrap="none">
            <a:spAutoFit/>
          </a:bodyPr>
          <a:lstStyle/>
          <a:p>
            <a:r>
              <a:rPr lang="es-ES" sz="20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CARACTERIZACIÓN DEL PRODUCTO FINAL</a:t>
            </a:r>
            <a:endParaRPr lang="es-ES" sz="1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6 Rectángulo"/>
          <p:cNvSpPr/>
          <p:nvPr/>
        </p:nvSpPr>
        <p:spPr>
          <a:xfrm>
            <a:off x="1958503" y="6096735"/>
            <a:ext cx="7537869" cy="611617"/>
          </a:xfrm>
          <a:prstGeom prst="rect">
            <a:avLst/>
          </a:prstGeom>
        </p:spPr>
        <p:txBody>
          <a:bodyPr wrap="square" lIns="118022" tIns="59011" rIns="118022" bIns="5901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1600" baseline="30000" dirty="0" smtClean="0">
                <a:ea typeface="Calibri" pitchFamily="34" charset="0"/>
                <a:cs typeface="Times New Roman" pitchFamily="18" charset="0"/>
              </a:rPr>
              <a:t>1</a:t>
            </a:r>
            <a:r>
              <a:rPr lang="es-EC" sz="1600" dirty="0" smtClean="0">
                <a:ea typeface="Calibri" pitchFamily="34" charset="0"/>
                <a:cs typeface="Times New Roman" pitchFamily="18" charset="0"/>
              </a:rPr>
              <a:t>Medias con una letra común no son significativamente diferentes (p &gt; 0,05); </a:t>
            </a:r>
            <a:r>
              <a:rPr lang="es-EC" sz="1600" baseline="30000" dirty="0" smtClean="0">
                <a:ea typeface="Calibri" pitchFamily="34" charset="0"/>
                <a:cs typeface="Times New Roman" pitchFamily="18" charset="0"/>
              </a:rPr>
              <a:t>2</a:t>
            </a:r>
            <a:r>
              <a:rPr lang="es-EC" sz="1600" dirty="0" smtClean="0">
                <a:ea typeface="Calibri" pitchFamily="34" charset="0"/>
                <a:cs typeface="Times New Roman" pitchFamily="18" charset="0"/>
              </a:rPr>
              <a:t>DMS: Diferencia Mínima Significativa (</a:t>
            </a:r>
            <a:r>
              <a:rPr lang="es-EC" sz="1600" dirty="0" err="1" smtClean="0">
                <a:ea typeface="Calibri" pitchFamily="34" charset="0"/>
                <a:cs typeface="Times New Roman" pitchFamily="18" charset="0"/>
              </a:rPr>
              <a:t>Tukey</a:t>
            </a:r>
            <a:r>
              <a:rPr lang="es-EC" sz="1600" dirty="0" smtClean="0">
                <a:ea typeface="Calibri" pitchFamily="34" charset="0"/>
                <a:cs typeface="Times New Roman" pitchFamily="18" charset="0"/>
              </a:rPr>
              <a:t> 0.05)</a:t>
            </a:r>
            <a:endParaRPr lang="es-EC" sz="1600" dirty="0">
              <a:cs typeface="Arial" pitchFamily="34" charset="0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1473958" y="5281683"/>
            <a:ext cx="10522424" cy="40943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 redondeado"/>
          <p:cNvSpPr/>
          <p:nvPr/>
        </p:nvSpPr>
        <p:spPr>
          <a:xfrm>
            <a:off x="1473958" y="1817427"/>
            <a:ext cx="1671958" cy="85753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Rectángulo redondeado"/>
          <p:cNvSpPr/>
          <p:nvPr/>
        </p:nvSpPr>
        <p:spPr>
          <a:xfrm>
            <a:off x="1460310" y="3605282"/>
            <a:ext cx="1671958" cy="830239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Rectángulo redondeado"/>
          <p:cNvSpPr/>
          <p:nvPr/>
        </p:nvSpPr>
        <p:spPr>
          <a:xfrm>
            <a:off x="3284668" y="3924865"/>
            <a:ext cx="1478401" cy="567520"/>
          </a:xfrm>
          <a:prstGeom prst="roundRect">
            <a:avLst/>
          </a:prstGeom>
          <a:noFill/>
          <a:ln w="28575">
            <a:solidFill>
              <a:srgbClr val="92D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Rectángulo redondeado"/>
          <p:cNvSpPr/>
          <p:nvPr/>
        </p:nvSpPr>
        <p:spPr>
          <a:xfrm>
            <a:off x="3284668" y="1811740"/>
            <a:ext cx="1478401" cy="434454"/>
          </a:xfrm>
          <a:prstGeom prst="roundRect">
            <a:avLst/>
          </a:prstGeom>
          <a:noFill/>
          <a:ln w="28575">
            <a:solidFill>
              <a:srgbClr val="92D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Rectángulo redondeado"/>
          <p:cNvSpPr/>
          <p:nvPr/>
        </p:nvSpPr>
        <p:spPr>
          <a:xfrm>
            <a:off x="4891458" y="1811740"/>
            <a:ext cx="1671958" cy="1793542"/>
          </a:xfrm>
          <a:prstGeom prst="roundRect">
            <a:avLst/>
          </a:prstGeom>
          <a:noFill/>
          <a:ln w="28575">
            <a:solidFill>
              <a:srgbClr val="FFFF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13 Rectángulo redondeado"/>
          <p:cNvSpPr/>
          <p:nvPr/>
        </p:nvSpPr>
        <p:spPr>
          <a:xfrm>
            <a:off x="4988236" y="4418461"/>
            <a:ext cx="1478401" cy="434454"/>
          </a:xfrm>
          <a:prstGeom prst="roundRect">
            <a:avLst/>
          </a:prstGeom>
          <a:noFill/>
          <a:ln w="28575">
            <a:solidFill>
              <a:srgbClr val="FFFF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Rectángulo redondeado"/>
          <p:cNvSpPr/>
          <p:nvPr/>
        </p:nvSpPr>
        <p:spPr>
          <a:xfrm>
            <a:off x="6773711" y="2674961"/>
            <a:ext cx="1478401" cy="43445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16 Rectángulo redondeado"/>
          <p:cNvSpPr/>
          <p:nvPr/>
        </p:nvSpPr>
        <p:spPr>
          <a:xfrm>
            <a:off x="6771671" y="3509745"/>
            <a:ext cx="1480441" cy="134317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17 Rectángulo redondeado"/>
          <p:cNvSpPr/>
          <p:nvPr/>
        </p:nvSpPr>
        <p:spPr>
          <a:xfrm>
            <a:off x="8504830" y="1804347"/>
            <a:ext cx="1553570" cy="857534"/>
          </a:xfrm>
          <a:prstGeom prst="roundRect">
            <a:avLst/>
          </a:prstGeom>
          <a:noFill/>
          <a:ln w="28575">
            <a:solidFill>
              <a:srgbClr val="7030A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18 Rectángulo redondeado"/>
          <p:cNvSpPr/>
          <p:nvPr/>
        </p:nvSpPr>
        <p:spPr>
          <a:xfrm>
            <a:off x="10308608" y="1850976"/>
            <a:ext cx="1660477" cy="1754305"/>
          </a:xfrm>
          <a:prstGeom prst="roundRect">
            <a:avLst/>
          </a:prstGeom>
          <a:noFill/>
          <a:ln w="28575">
            <a:solidFill>
              <a:srgbClr val="FFFF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19 Rectángulo redondeado"/>
          <p:cNvSpPr/>
          <p:nvPr/>
        </p:nvSpPr>
        <p:spPr>
          <a:xfrm>
            <a:off x="10235823" y="3648497"/>
            <a:ext cx="1733262" cy="1619538"/>
          </a:xfrm>
          <a:prstGeom prst="roundRect">
            <a:avLst/>
          </a:prstGeom>
          <a:noFill/>
          <a:ln w="28575">
            <a:solidFill>
              <a:srgbClr val="FFFF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Rectángulo 1"/>
          <p:cNvSpPr>
            <a:spLocks noChangeArrowheads="1"/>
          </p:cNvSpPr>
          <p:nvPr/>
        </p:nvSpPr>
        <p:spPr bwMode="auto">
          <a:xfrm>
            <a:off x="127141" y="32197"/>
            <a:ext cx="3018775" cy="584775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CL" altLang="es-CL" sz="32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RESULTADO 2</a:t>
            </a:r>
            <a:endParaRPr lang="es-CL" altLang="es-CL" sz="32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9352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57492" y="0"/>
            <a:ext cx="79055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20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Resultados de Literatura</a:t>
            </a:r>
            <a:endParaRPr kumimoji="0" lang="es-E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3" name="Tabla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7906728"/>
              </p:ext>
            </p:extLst>
          </p:nvPr>
        </p:nvGraphicFramePr>
        <p:xfrm>
          <a:off x="177424" y="400110"/>
          <a:ext cx="11836399" cy="6243667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2294357"/>
                <a:gridCol w="1204620"/>
                <a:gridCol w="971909"/>
                <a:gridCol w="958220"/>
                <a:gridCol w="999286"/>
                <a:gridCol w="865674"/>
                <a:gridCol w="1869598"/>
                <a:gridCol w="1593108"/>
                <a:gridCol w="1079627"/>
              </a:tblGrid>
              <a:tr h="746107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ES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Autores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ctr"/>
                      <a:r>
                        <a:rPr lang="es-E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s-ES" sz="18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Características </a:t>
                      </a:r>
                      <a:r>
                        <a:rPr lang="es-ES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físicas y químicas </a:t>
                      </a:r>
                      <a:r>
                        <a:rPr lang="es-ES" sz="18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del</a:t>
                      </a:r>
                      <a:r>
                        <a:rPr lang="es-ES" sz="1800" b="1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nugget de pollo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8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Masa 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0422">
                <a:tc vMerge="1">
                  <a:txBody>
                    <a:bodyPr/>
                    <a:lstStyle/>
                    <a:p>
                      <a:pPr algn="l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Humedad (%)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Cenizas (%)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Grasa</a:t>
                      </a:r>
                      <a:r>
                        <a:rPr lang="es-ES" sz="18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(%)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Proteína (%)</a:t>
                      </a:r>
                      <a:endParaRPr lang="es-E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Fibra</a:t>
                      </a:r>
                      <a:r>
                        <a:rPr lang="es-ES" sz="18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(%)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Carbohidratos </a:t>
                      </a:r>
                    </a:p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Humedad</a:t>
                      </a:r>
                    </a:p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86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Acevedo, 2004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71,00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3,2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13,8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86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Tratamiento</a:t>
                      </a:r>
                      <a:r>
                        <a:rPr lang="es-ES" sz="1800" b="1" i="0" u="none" strike="noStrike" baseline="0" dirty="0" smtClean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(T1)</a:t>
                      </a:r>
                      <a:endParaRPr lang="es-ES" sz="1800" b="1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68.36</a:t>
                      </a:r>
                      <a:endParaRPr lang="es-ES" sz="1800" b="1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2.39</a:t>
                      </a:r>
                      <a:endParaRPr lang="es-ES" sz="1800" b="1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5.47</a:t>
                      </a:r>
                      <a:endParaRPr lang="es-ES" sz="1800" b="1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5.57</a:t>
                      </a:r>
                      <a:endParaRPr lang="es-ES" sz="1800" b="1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1.19</a:t>
                      </a:r>
                      <a:endParaRPr lang="es-ES" sz="1800" b="1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17.03</a:t>
                      </a:r>
                      <a:endParaRPr lang="es-ES" sz="1800" b="1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78.56</a:t>
                      </a:r>
                      <a:endParaRPr lang="es-ES" sz="1800" b="1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6.14</a:t>
                      </a:r>
                      <a:endParaRPr lang="es-ES" sz="1800" b="1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881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Alvarenga y </a:t>
                      </a:r>
                      <a:r>
                        <a:rPr lang="es-ES" sz="18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Mancía</a:t>
                      </a:r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2012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67,95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3,26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1,32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12,37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15,72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86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Arun</a:t>
                      </a:r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al., 2013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67,42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2,65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11,62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15,25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67,01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6,31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86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Rajkumar</a:t>
                      </a:r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al., 2016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66,42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2,94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10,71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14,08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68,09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6,37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86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Kaur</a:t>
                      </a:r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al.,</a:t>
                      </a:r>
                      <a:r>
                        <a:rPr lang="es-ES" sz="18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2015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62,5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2,9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12,7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16,7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86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Kaur</a:t>
                      </a:r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al.,</a:t>
                      </a:r>
                      <a:r>
                        <a:rPr lang="es-ES" sz="18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2015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62,5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11,9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17,0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86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Singh et al.,2016</a:t>
                      </a:r>
                      <a:endParaRPr lang="es-E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58,87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2,83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14,19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18,15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63,35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6,08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86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Testigo</a:t>
                      </a:r>
                      <a:r>
                        <a:rPr lang="es-ES" sz="1800" b="1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(T9)</a:t>
                      </a:r>
                      <a:endParaRPr lang="es-ES" sz="18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52.65</a:t>
                      </a:r>
                      <a:endParaRPr lang="es-ES" sz="18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3.75</a:t>
                      </a:r>
                      <a:endParaRPr lang="es-ES" sz="18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18.06</a:t>
                      </a:r>
                      <a:endParaRPr lang="es-ES" sz="18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12.59</a:t>
                      </a:r>
                      <a:endParaRPr lang="es-ES" sz="18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1.81</a:t>
                      </a:r>
                      <a:endParaRPr lang="es-ES" sz="18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11.14</a:t>
                      </a:r>
                      <a:endParaRPr lang="es-ES" sz="18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67.91</a:t>
                      </a:r>
                      <a:endParaRPr lang="es-ES" sz="18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6.09</a:t>
                      </a:r>
                      <a:endParaRPr lang="es-ES" sz="18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86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Acevedo, 2004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48,1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15,8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17,6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86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Bonato</a:t>
                      </a:r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al., 2006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47,40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10,8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18,3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6.03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86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Polizer</a:t>
                      </a:r>
                      <a:r>
                        <a:rPr lang="es-ES" sz="18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al., 2015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47,40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2,07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14,32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17,41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19,16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86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u="none" strike="noStrike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Tasbas</a:t>
                      </a:r>
                      <a:r>
                        <a:rPr lang="es-ES" sz="18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al., 2016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39,5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8,3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22,6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79845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546482"/>
              </p:ext>
            </p:extLst>
          </p:nvPr>
        </p:nvGraphicFramePr>
        <p:xfrm>
          <a:off x="2032000" y="719666"/>
          <a:ext cx="8127999" cy="5383706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709333"/>
                <a:gridCol w="2300912"/>
                <a:gridCol w="3117754"/>
              </a:tblGrid>
              <a:tr h="1064909">
                <a:tc>
                  <a:txBody>
                    <a:bodyPr/>
                    <a:lstStyle/>
                    <a:p>
                      <a:endParaRPr lang="es-EC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Nugget de Pollo </a:t>
                      </a:r>
                    </a:p>
                    <a:p>
                      <a:pPr algn="ctr"/>
                      <a:r>
                        <a:rPr lang="es-EC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                  </a:t>
                      </a:r>
                      <a:endParaRPr lang="es-EC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Nugget</a:t>
                      </a:r>
                      <a:r>
                        <a:rPr lang="es-EC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 champiñón (T1) </a:t>
                      </a:r>
                      <a:r>
                        <a:rPr lang="es-EC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  <a:r>
                        <a:rPr lang="es-EC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s-EC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616971">
                <a:tc>
                  <a:txBody>
                    <a:bodyPr/>
                    <a:lstStyle/>
                    <a:p>
                      <a:r>
                        <a:rPr lang="es-EC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Humedad</a:t>
                      </a:r>
                      <a:endParaRPr lang="es-EC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52.65</a:t>
                      </a:r>
                      <a:endParaRPr lang="es-EC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68.36</a:t>
                      </a:r>
                      <a:endParaRPr lang="es-EC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616971">
                <a:tc>
                  <a:txBody>
                    <a:bodyPr/>
                    <a:lstStyle/>
                    <a:p>
                      <a:r>
                        <a:rPr lang="es-EC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Cenizas</a:t>
                      </a:r>
                      <a:endParaRPr lang="es-EC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3.75</a:t>
                      </a:r>
                      <a:endParaRPr lang="es-EC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2.39</a:t>
                      </a:r>
                      <a:endParaRPr lang="es-EC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616971">
                <a:tc>
                  <a:txBody>
                    <a:bodyPr/>
                    <a:lstStyle/>
                    <a:p>
                      <a:r>
                        <a:rPr lang="es-EC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Grasa</a:t>
                      </a:r>
                      <a:endParaRPr lang="es-EC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18.06</a:t>
                      </a:r>
                      <a:endParaRPr lang="es-EC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5.47</a:t>
                      </a:r>
                      <a:endParaRPr lang="es-EC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616971">
                <a:tc>
                  <a:txBody>
                    <a:bodyPr/>
                    <a:lstStyle/>
                    <a:p>
                      <a:r>
                        <a:rPr lang="es-EC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Proteína</a:t>
                      </a:r>
                      <a:endParaRPr lang="es-EC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12.59</a:t>
                      </a:r>
                      <a:endParaRPr lang="es-EC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5.57</a:t>
                      </a:r>
                      <a:endParaRPr lang="es-EC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616971">
                <a:tc>
                  <a:txBody>
                    <a:bodyPr/>
                    <a:lstStyle/>
                    <a:p>
                      <a:r>
                        <a:rPr lang="es-EC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Fibra</a:t>
                      </a:r>
                      <a:endParaRPr lang="es-EC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1.81</a:t>
                      </a:r>
                      <a:endParaRPr lang="es-EC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1.19</a:t>
                      </a:r>
                      <a:endParaRPr lang="es-EC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616971">
                <a:tc>
                  <a:txBody>
                    <a:bodyPr/>
                    <a:lstStyle/>
                    <a:p>
                      <a:r>
                        <a:rPr lang="es-EC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Carbohidratos</a:t>
                      </a:r>
                      <a:endParaRPr lang="es-EC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11.14</a:t>
                      </a:r>
                      <a:endParaRPr lang="es-EC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17.03</a:t>
                      </a:r>
                      <a:endParaRPr lang="es-EC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6971">
                <a:tc>
                  <a:txBody>
                    <a:bodyPr/>
                    <a:lstStyle/>
                    <a:p>
                      <a:r>
                        <a:rPr lang="es-EC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C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s-EC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s-EC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Rectángulo 10"/>
          <p:cNvSpPr/>
          <p:nvPr/>
        </p:nvSpPr>
        <p:spPr>
          <a:xfrm>
            <a:off x="3145916" y="107364"/>
            <a:ext cx="6705746" cy="461665"/>
          </a:xfrm>
          <a:prstGeom prst="rect">
            <a:avLst/>
          </a:prstGeom>
          <a:ln w="25400">
            <a:noFill/>
          </a:ln>
        </p:spPr>
        <p:txBody>
          <a:bodyPr wrap="none">
            <a:spAutoFit/>
          </a:bodyPr>
          <a:lstStyle/>
          <a:p>
            <a:r>
              <a:rPr lang="es-ES" sz="24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CARACTERIZACIÓN DEL PRODUCTO FINAL</a:t>
            </a:r>
            <a:endParaRPr lang="es-E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4 Flecha derecha"/>
          <p:cNvSpPr/>
          <p:nvPr/>
        </p:nvSpPr>
        <p:spPr>
          <a:xfrm>
            <a:off x="4053385" y="2552131"/>
            <a:ext cx="1241946" cy="43672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5 Flecha derecha"/>
          <p:cNvSpPr/>
          <p:nvPr/>
        </p:nvSpPr>
        <p:spPr>
          <a:xfrm>
            <a:off x="4053385" y="3152636"/>
            <a:ext cx="1241946" cy="43672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Flecha derecha"/>
          <p:cNvSpPr/>
          <p:nvPr/>
        </p:nvSpPr>
        <p:spPr>
          <a:xfrm>
            <a:off x="4053385" y="3782706"/>
            <a:ext cx="1241946" cy="43672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Flecha derecha"/>
          <p:cNvSpPr/>
          <p:nvPr/>
        </p:nvSpPr>
        <p:spPr>
          <a:xfrm>
            <a:off x="4053385" y="4958688"/>
            <a:ext cx="1241946" cy="43672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Flecha derecha"/>
          <p:cNvSpPr/>
          <p:nvPr/>
        </p:nvSpPr>
        <p:spPr>
          <a:xfrm>
            <a:off x="4053385" y="1937985"/>
            <a:ext cx="1241946" cy="43672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Flecha derecha"/>
          <p:cNvSpPr/>
          <p:nvPr/>
        </p:nvSpPr>
        <p:spPr>
          <a:xfrm>
            <a:off x="4053385" y="4392304"/>
            <a:ext cx="1241946" cy="43672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Flecha derecha"/>
          <p:cNvSpPr/>
          <p:nvPr/>
        </p:nvSpPr>
        <p:spPr>
          <a:xfrm rot="10800000">
            <a:off x="9200866" y="2552130"/>
            <a:ext cx="1241946" cy="436729"/>
          </a:xfrm>
          <a:prstGeom prst="rightArrow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Flecha derecha"/>
          <p:cNvSpPr/>
          <p:nvPr/>
        </p:nvSpPr>
        <p:spPr>
          <a:xfrm rot="10800000">
            <a:off x="9200866" y="3152635"/>
            <a:ext cx="1241946" cy="436729"/>
          </a:xfrm>
          <a:prstGeom prst="rightArrow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Flecha derecha"/>
          <p:cNvSpPr/>
          <p:nvPr/>
        </p:nvSpPr>
        <p:spPr>
          <a:xfrm rot="10800000">
            <a:off x="9200866" y="3782705"/>
            <a:ext cx="1241946" cy="436729"/>
          </a:xfrm>
          <a:prstGeom prst="rightArrow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13 Flecha derecha"/>
          <p:cNvSpPr/>
          <p:nvPr/>
        </p:nvSpPr>
        <p:spPr>
          <a:xfrm rot="10800000">
            <a:off x="9200866" y="4958687"/>
            <a:ext cx="1241946" cy="436729"/>
          </a:xfrm>
          <a:prstGeom prst="rightArrow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Flecha derecha"/>
          <p:cNvSpPr/>
          <p:nvPr/>
        </p:nvSpPr>
        <p:spPr>
          <a:xfrm rot="10800000">
            <a:off x="9200866" y="1937984"/>
            <a:ext cx="1241946" cy="436729"/>
          </a:xfrm>
          <a:prstGeom prst="rightArrow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15 Flecha derecha"/>
          <p:cNvSpPr/>
          <p:nvPr/>
        </p:nvSpPr>
        <p:spPr>
          <a:xfrm rot="10800000">
            <a:off x="9200866" y="4392303"/>
            <a:ext cx="1241946" cy="436729"/>
          </a:xfrm>
          <a:prstGeom prst="rightArrow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Elipse"/>
          <p:cNvSpPr/>
          <p:nvPr/>
        </p:nvSpPr>
        <p:spPr>
          <a:xfrm>
            <a:off x="5308977" y="2961562"/>
            <a:ext cx="1135220" cy="780198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16 Elipse"/>
          <p:cNvSpPr/>
          <p:nvPr/>
        </p:nvSpPr>
        <p:spPr>
          <a:xfrm>
            <a:off x="8054453" y="2961562"/>
            <a:ext cx="1135220" cy="780198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17 Elipse"/>
          <p:cNvSpPr/>
          <p:nvPr/>
        </p:nvSpPr>
        <p:spPr>
          <a:xfrm>
            <a:off x="5352014" y="4175078"/>
            <a:ext cx="1135220" cy="780198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18 Elipse"/>
          <p:cNvSpPr/>
          <p:nvPr/>
        </p:nvSpPr>
        <p:spPr>
          <a:xfrm>
            <a:off x="8097490" y="4175078"/>
            <a:ext cx="1135220" cy="780198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989672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2729552"/>
            <a:ext cx="7080534" cy="3678269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Elipse"/>
          <p:cNvSpPr/>
          <p:nvPr/>
        </p:nvSpPr>
        <p:spPr>
          <a:xfrm>
            <a:off x="10136694" y="3119806"/>
            <a:ext cx="1909555" cy="1537732"/>
          </a:xfrm>
          <a:prstGeom prst="ellipse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Rectángulo 1"/>
          <p:cNvSpPr>
            <a:spLocks noChangeArrowheads="1"/>
          </p:cNvSpPr>
          <p:nvPr/>
        </p:nvSpPr>
        <p:spPr bwMode="auto">
          <a:xfrm>
            <a:off x="127141" y="-8747"/>
            <a:ext cx="9885014" cy="584775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CL" altLang="es-CL" sz="32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PERFIL DE TEXTURA (TPA) </a:t>
            </a:r>
            <a:r>
              <a:rPr lang="es-EC" sz="3200" dirty="0" err="1"/>
              <a:t>Texture</a:t>
            </a:r>
            <a:r>
              <a:rPr lang="es-EC" sz="3200" dirty="0"/>
              <a:t> </a:t>
            </a:r>
            <a:r>
              <a:rPr lang="es-EC" sz="3200" dirty="0" err="1"/>
              <a:t>Profile</a:t>
            </a:r>
            <a:r>
              <a:rPr lang="es-EC" sz="3200" dirty="0"/>
              <a:t> </a:t>
            </a:r>
            <a:r>
              <a:rPr lang="es-EC" sz="3200" dirty="0" err="1"/>
              <a:t>Analysis</a:t>
            </a:r>
            <a:endParaRPr lang="es-CL" altLang="es-CL" sz="3200" b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01760" y="6488668"/>
            <a:ext cx="770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(</a:t>
            </a:r>
            <a:r>
              <a:rPr lang="es-EC" dirty="0" err="1" smtClean="0"/>
              <a:t>Bourne</a:t>
            </a:r>
            <a:r>
              <a:rPr lang="es-EC" dirty="0" smtClean="0"/>
              <a:t>, 1978) (</a:t>
            </a:r>
            <a:r>
              <a:rPr lang="es-EC" dirty="0" err="1" smtClean="0"/>
              <a:t>Arun</a:t>
            </a:r>
            <a:r>
              <a:rPr lang="es-EC" dirty="0" smtClean="0"/>
              <a:t>, et al, 2013)(</a:t>
            </a:r>
            <a:r>
              <a:rPr lang="es-EC" dirty="0" err="1" smtClean="0"/>
              <a:t>Devatkal</a:t>
            </a:r>
            <a:r>
              <a:rPr lang="es-EC" dirty="0" smtClean="0"/>
              <a:t>, et al, 2014)(</a:t>
            </a:r>
            <a:r>
              <a:rPr lang="es-EC" dirty="0" err="1" smtClean="0"/>
              <a:t>Luckose</a:t>
            </a:r>
            <a:r>
              <a:rPr lang="es-EC" dirty="0" smtClean="0"/>
              <a:t>, et al, 2015)</a:t>
            </a:r>
            <a:endParaRPr lang="es-EC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6" t="12122" r="33517" b="48641"/>
          <a:stretch/>
        </p:blipFill>
        <p:spPr bwMode="auto">
          <a:xfrm>
            <a:off x="7815055" y="2729552"/>
            <a:ext cx="2197100" cy="3802563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2588348425"/>
              </p:ext>
            </p:extLst>
          </p:nvPr>
        </p:nvGraphicFramePr>
        <p:xfrm>
          <a:off x="317500" y="181735"/>
          <a:ext cx="11602452" cy="2970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3 Imagen" descr="Recorte de pantalla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20" r="45139" b="25400"/>
          <a:stretch/>
        </p:blipFill>
        <p:spPr>
          <a:xfrm>
            <a:off x="10521916" y="3603438"/>
            <a:ext cx="1327451" cy="8255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0984868" y="3234106"/>
            <a:ext cx="882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1.5 cm</a:t>
            </a:r>
            <a:endParaRPr lang="es-EC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0794069" y="3959038"/>
            <a:ext cx="882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1.2 cm</a:t>
            </a:r>
            <a:endParaRPr lang="es-EC" b="1" dirty="0"/>
          </a:p>
        </p:txBody>
      </p:sp>
      <p:sp>
        <p:nvSpPr>
          <p:cNvPr id="6" name="5 Elipse"/>
          <p:cNvSpPr/>
          <p:nvPr/>
        </p:nvSpPr>
        <p:spPr>
          <a:xfrm>
            <a:off x="10454194" y="3614074"/>
            <a:ext cx="225874" cy="21796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Elipse"/>
          <p:cNvSpPr/>
          <p:nvPr/>
        </p:nvSpPr>
        <p:spPr>
          <a:xfrm>
            <a:off x="10496516" y="4016188"/>
            <a:ext cx="272153" cy="31218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Elipse"/>
          <p:cNvSpPr/>
          <p:nvPr/>
        </p:nvSpPr>
        <p:spPr>
          <a:xfrm>
            <a:off x="10636216" y="3508188"/>
            <a:ext cx="272153" cy="31218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CuadroTexto"/>
          <p:cNvSpPr txBox="1"/>
          <p:nvPr/>
        </p:nvSpPr>
        <p:spPr>
          <a:xfrm>
            <a:off x="10131241" y="3492908"/>
            <a:ext cx="882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1.5 cm</a:t>
            </a:r>
            <a:endParaRPr lang="es-EC" b="1" dirty="0"/>
          </a:p>
        </p:txBody>
      </p:sp>
      <p:cxnSp>
        <p:nvCxnSpPr>
          <p:cNvPr id="14" name="13 Conector recto de flecha"/>
          <p:cNvCxnSpPr/>
          <p:nvPr/>
        </p:nvCxnSpPr>
        <p:spPr>
          <a:xfrm flipV="1">
            <a:off x="9163016" y="4447375"/>
            <a:ext cx="1333500" cy="1052673"/>
          </a:xfrm>
          <a:prstGeom prst="straightConnector1">
            <a:avLst/>
          </a:prstGeom>
          <a:ln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8 Rectángulo redondeado"/>
          <p:cNvSpPr/>
          <p:nvPr/>
        </p:nvSpPr>
        <p:spPr>
          <a:xfrm>
            <a:off x="2437452" y="3888673"/>
            <a:ext cx="838012" cy="439698"/>
          </a:xfrm>
          <a:prstGeom prst="round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26 Rectángulo redondeado"/>
          <p:cNvSpPr/>
          <p:nvPr/>
        </p:nvSpPr>
        <p:spPr>
          <a:xfrm>
            <a:off x="4964562" y="3603437"/>
            <a:ext cx="2446171" cy="1255165"/>
          </a:xfrm>
          <a:prstGeom prst="round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704126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107281"/>
              </p:ext>
            </p:extLst>
          </p:nvPr>
        </p:nvGraphicFramePr>
        <p:xfrm>
          <a:off x="1" y="1419365"/>
          <a:ext cx="12191998" cy="4708479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1524306"/>
                <a:gridCol w="1097499"/>
                <a:gridCol w="1180423"/>
                <a:gridCol w="1182860"/>
                <a:gridCol w="1175544"/>
                <a:gridCol w="1248709"/>
                <a:gridCol w="1175544"/>
                <a:gridCol w="1248709"/>
                <a:gridCol w="1175544"/>
                <a:gridCol w="1182860"/>
              </a:tblGrid>
              <a:tr h="6718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Parámetros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T1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T2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T3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T4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T5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T6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T7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T8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Testigo (T9)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/>
                </a:tc>
              </a:tr>
              <a:tr h="73635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Dureza </a:t>
                      </a: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(</a:t>
                      </a: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N)</a:t>
                      </a:r>
                      <a:endParaRPr lang="es-EC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32.34±0.43 b</a:t>
                      </a:r>
                      <a:endParaRPr lang="es-EC" sz="13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43.26±0.01 a</a:t>
                      </a:r>
                      <a:endParaRPr lang="es-EC" sz="13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38.05±5.64 ab</a:t>
                      </a:r>
                      <a:endParaRPr lang="es-EC" sz="13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41.40±3.40 a</a:t>
                      </a:r>
                      <a:endParaRPr lang="es-EC" sz="13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43.27±0.34 a</a:t>
                      </a:r>
                      <a:endParaRPr lang="es-EC" sz="13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43.27±0.08 a</a:t>
                      </a:r>
                      <a:endParaRPr lang="es-EC" sz="13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43.27±0.14 a</a:t>
                      </a:r>
                      <a:endParaRPr lang="es-EC" sz="13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43.33±0.03 a</a:t>
                      </a:r>
                      <a:endParaRPr lang="es-EC" sz="13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43.45±0.09 a</a:t>
                      </a:r>
                      <a:endParaRPr lang="es-EC" sz="13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</a:tr>
              <a:tr h="64098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Adhesividad (</a:t>
                      </a:r>
                      <a:r>
                        <a:rPr lang="es-EC" sz="16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gf.m</a:t>
                      </a: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s-EC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-0.20±0.015ab</a:t>
                      </a:r>
                      <a:endParaRPr lang="es-EC" sz="13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-0.27±0.025 </a:t>
                      </a:r>
                      <a:r>
                        <a:rPr lang="en-US" sz="13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bc</a:t>
                      </a:r>
                      <a:endParaRPr lang="es-EC" sz="13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-0.17±0.005 a</a:t>
                      </a:r>
                      <a:endParaRPr lang="es-EC" sz="13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-0.34±0.025 c</a:t>
                      </a:r>
                      <a:endParaRPr lang="es-EC" sz="13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-0.20±0.025 </a:t>
                      </a:r>
                      <a:r>
                        <a:rPr lang="en-US" sz="13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</a:t>
                      </a:r>
                      <a:endParaRPr lang="es-EC" sz="13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-0.31±0.021 c</a:t>
                      </a:r>
                      <a:endParaRPr lang="es-EC" sz="13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-0.21±0.025 </a:t>
                      </a:r>
                      <a:r>
                        <a:rPr lang="en-US" sz="13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</a:t>
                      </a:r>
                      <a:endParaRPr lang="es-EC" sz="13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-0.30±0.021 </a:t>
                      </a:r>
                      <a:r>
                        <a:rPr lang="es-EC" sz="13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s-EC" sz="13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-0.17±0.025 a</a:t>
                      </a:r>
                      <a:endParaRPr lang="es-EC" sz="13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</a:tr>
              <a:tr h="64098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Elasticidad </a:t>
                      </a:r>
                      <a:endParaRPr lang="es-EC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0.57±0.01 </a:t>
                      </a:r>
                      <a:r>
                        <a:rPr lang="es-EC" sz="13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bc</a:t>
                      </a:r>
                      <a:endParaRPr lang="es-EC" sz="13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0.49±0.03 bc</a:t>
                      </a:r>
                      <a:endParaRPr lang="es-EC" sz="13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0.46±0.04 cd</a:t>
                      </a:r>
                      <a:endParaRPr lang="es-EC" sz="13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0.46±0.05 cd</a:t>
                      </a:r>
                      <a:endParaRPr lang="es-EC" sz="13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0.59±0.06 ab</a:t>
                      </a:r>
                      <a:endParaRPr lang="es-EC" sz="13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0.36±0.04 de</a:t>
                      </a:r>
                      <a:endParaRPr lang="es-EC" sz="13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0.35±0.05 e</a:t>
                      </a:r>
                      <a:endParaRPr lang="es-EC" sz="13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0.47±0.01 c</a:t>
                      </a:r>
                      <a:endParaRPr lang="es-EC" sz="13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0.69±0.02 a</a:t>
                      </a:r>
                      <a:endParaRPr lang="es-EC" sz="13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</a:tr>
              <a:tr h="64098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Masticabilidad (N</a:t>
                      </a: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s-EC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30.08±1.52 a</a:t>
                      </a:r>
                      <a:endParaRPr lang="es-EC" sz="13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19.66±1.62 c</a:t>
                      </a:r>
                      <a:endParaRPr lang="es-EC" sz="13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14.90±2.61 d</a:t>
                      </a:r>
                      <a:endParaRPr lang="es-EC" sz="13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24.45±1.39 b</a:t>
                      </a:r>
                      <a:endParaRPr lang="es-EC" sz="13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22.84±1.95 bc</a:t>
                      </a:r>
                      <a:endParaRPr lang="es-EC" sz="13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5.68±0.85 e</a:t>
                      </a:r>
                      <a:endParaRPr lang="es-EC" sz="13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8.18±0.94 e</a:t>
                      </a:r>
                      <a:endParaRPr lang="es-EC" sz="13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18.5±0.05 cd</a:t>
                      </a:r>
                      <a:endParaRPr lang="es-EC" sz="13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24.99±1.52 b</a:t>
                      </a:r>
                      <a:endParaRPr lang="es-EC" sz="13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</a:tr>
              <a:tr h="64098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Cohesividad </a:t>
                      </a:r>
                      <a:endParaRPr lang="es-EC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1.64±0.05 a</a:t>
                      </a:r>
                      <a:endParaRPr lang="es-EC" sz="13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0.92±0.05 c</a:t>
                      </a:r>
                      <a:endParaRPr lang="es-EC" sz="13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0.85±0.10 c</a:t>
                      </a:r>
                      <a:endParaRPr lang="es-EC" sz="13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1.27±0.06 b</a:t>
                      </a:r>
                      <a:endParaRPr lang="es-EC" sz="13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0.89±0.05 c</a:t>
                      </a:r>
                      <a:endParaRPr lang="es-EC" sz="13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0.37±0.02 e</a:t>
                      </a:r>
                      <a:endParaRPr lang="es-EC" sz="13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0.55±0.08 d</a:t>
                      </a:r>
                      <a:endParaRPr lang="es-EC" sz="13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0.9±0.02 c</a:t>
                      </a:r>
                      <a:endParaRPr lang="es-EC" sz="13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0.82±0.06 c</a:t>
                      </a:r>
                      <a:endParaRPr lang="es-EC" sz="13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</a:tr>
              <a:tr h="73635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Gomosidad       (N</a:t>
                      </a: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s-EC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52.95±2.17 a</a:t>
                      </a:r>
                      <a:endParaRPr lang="es-EC" sz="13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39.86±2.09 b</a:t>
                      </a:r>
                      <a:endParaRPr lang="es-EC" sz="13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32.04±3.55 </a:t>
                      </a:r>
                      <a:r>
                        <a:rPr lang="es-EC" sz="13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bc</a:t>
                      </a:r>
                      <a:endParaRPr lang="es-EC" sz="13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52.87±6.53 a</a:t>
                      </a:r>
                      <a:endParaRPr lang="es-EC" sz="13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38.66±2.37 b</a:t>
                      </a:r>
                      <a:endParaRPr lang="es-EC" sz="13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15.84±0.68 d</a:t>
                      </a:r>
                      <a:endParaRPr lang="es-EC" sz="13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23.67±3.51 cd</a:t>
                      </a:r>
                      <a:endParaRPr lang="es-EC" sz="13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38.94±1.04 b</a:t>
                      </a:r>
                      <a:endParaRPr lang="es-EC" sz="13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35.91±2.78 b</a:t>
                      </a:r>
                      <a:endParaRPr lang="es-EC" sz="13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6 Rectángulo"/>
          <p:cNvSpPr/>
          <p:nvPr/>
        </p:nvSpPr>
        <p:spPr>
          <a:xfrm>
            <a:off x="2190604" y="6159430"/>
            <a:ext cx="7537869" cy="611617"/>
          </a:xfrm>
          <a:prstGeom prst="rect">
            <a:avLst/>
          </a:prstGeom>
        </p:spPr>
        <p:txBody>
          <a:bodyPr wrap="square" lIns="118022" tIns="59011" rIns="118022" bIns="5901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1600" baseline="30000" dirty="0" smtClean="0">
                <a:ea typeface="Calibri" pitchFamily="34" charset="0"/>
                <a:cs typeface="Times New Roman" pitchFamily="18" charset="0"/>
              </a:rPr>
              <a:t>1</a:t>
            </a:r>
            <a:r>
              <a:rPr lang="es-EC" sz="1600" dirty="0" smtClean="0">
                <a:ea typeface="Calibri" pitchFamily="34" charset="0"/>
                <a:cs typeface="Times New Roman" pitchFamily="18" charset="0"/>
              </a:rPr>
              <a:t>Medias con una letra común no son significativamente diferentes (p &gt; 0,05); </a:t>
            </a:r>
            <a:r>
              <a:rPr lang="es-EC" sz="1600" baseline="30000" dirty="0" smtClean="0">
                <a:ea typeface="Calibri" pitchFamily="34" charset="0"/>
                <a:cs typeface="Times New Roman" pitchFamily="18" charset="0"/>
              </a:rPr>
              <a:t>2</a:t>
            </a:r>
            <a:r>
              <a:rPr lang="es-EC" sz="1600" dirty="0" smtClean="0">
                <a:ea typeface="Calibri" pitchFamily="34" charset="0"/>
                <a:cs typeface="Times New Roman" pitchFamily="18" charset="0"/>
              </a:rPr>
              <a:t>DMS: Diferencia Mínima Significativa (</a:t>
            </a:r>
            <a:r>
              <a:rPr lang="es-EC" sz="1600" dirty="0" err="1" smtClean="0">
                <a:ea typeface="Calibri" pitchFamily="34" charset="0"/>
                <a:cs typeface="Times New Roman" pitchFamily="18" charset="0"/>
              </a:rPr>
              <a:t>Tukey</a:t>
            </a:r>
            <a:r>
              <a:rPr lang="es-EC" sz="1600" dirty="0" smtClean="0">
                <a:ea typeface="Calibri" pitchFamily="34" charset="0"/>
                <a:cs typeface="Times New Roman" pitchFamily="18" charset="0"/>
              </a:rPr>
              <a:t> 0.05)</a:t>
            </a:r>
            <a:endParaRPr lang="es-EC" sz="1600" dirty="0">
              <a:cs typeface="Arial" pitchFamily="34" charset="0"/>
            </a:endParaRPr>
          </a:p>
        </p:txBody>
      </p:sp>
      <p:sp>
        <p:nvSpPr>
          <p:cNvPr id="4" name="Rectángulo 1"/>
          <p:cNvSpPr>
            <a:spLocks noChangeArrowheads="1"/>
          </p:cNvSpPr>
          <p:nvPr/>
        </p:nvSpPr>
        <p:spPr bwMode="auto">
          <a:xfrm>
            <a:off x="127141" y="-8747"/>
            <a:ext cx="3018775" cy="584775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CL" altLang="es-CL" sz="32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RESULTADO 2</a:t>
            </a:r>
            <a:endParaRPr lang="es-CL" altLang="es-CL" sz="32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68591" y="734186"/>
            <a:ext cx="1034056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2000" b="1" dirty="0" smtClean="0" bmk="_Toc482187959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Tabla 11</a:t>
            </a:r>
            <a:r>
              <a:rPr kumimoji="0" lang="es-ES" sz="2000" b="1" i="0" u="none" strike="noStrike" cap="none" normalizeH="0" baseline="0" dirty="0" smtClean="0" bmk="_Toc482187959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.</a:t>
            </a:r>
            <a:r>
              <a:rPr kumimoji="0" lang="es-ES" sz="2000" b="0" i="0" u="none" strike="noStrike" cap="none" normalizeH="0" baseline="0" dirty="0" smtClean="0" bmk="_Toc482187959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Análisis de</a:t>
            </a:r>
            <a:r>
              <a:rPr kumimoji="0" lang="es-ES" sz="2000" b="0" i="0" u="none" strike="noStrike" cap="none" normalizeH="0" dirty="0" smtClean="0" bmk="_Toc482187959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Varianza </a:t>
            </a:r>
            <a:r>
              <a:rPr lang="es-ES" sz="2000" dirty="0" smtClean="0" bmk="_Toc482187959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de las c</a:t>
            </a:r>
            <a:r>
              <a:rPr kumimoji="0" lang="es-ES" sz="2000" b="0" i="0" u="none" strike="noStrike" cap="none" normalizeH="0" baseline="0" dirty="0" smtClean="0" bmk="_Toc482187959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aracterísticas </a:t>
            </a:r>
            <a:r>
              <a:rPr lang="es-ES" sz="2000" dirty="0" bmk="_Toc482187959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s-ES" sz="2000" dirty="0" smtClean="0" bmk="_Toc482187959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del TPA d</a:t>
            </a:r>
            <a:r>
              <a:rPr kumimoji="0" lang="es-ES" sz="2000" b="0" i="0" u="none" strike="noStrike" cap="none" normalizeH="0" dirty="0" smtClean="0" bmk="_Toc482187959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e los tratamientos.</a:t>
            </a:r>
            <a:endParaRPr kumimoji="0" lang="es-E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Rectángulo 10"/>
          <p:cNvSpPr/>
          <p:nvPr/>
        </p:nvSpPr>
        <p:spPr>
          <a:xfrm>
            <a:off x="3145916" y="175918"/>
            <a:ext cx="5697778" cy="400110"/>
          </a:xfrm>
          <a:prstGeom prst="rect">
            <a:avLst/>
          </a:prstGeom>
          <a:ln w="25400">
            <a:noFill/>
          </a:ln>
        </p:spPr>
        <p:txBody>
          <a:bodyPr wrap="none">
            <a:spAutoFit/>
          </a:bodyPr>
          <a:lstStyle/>
          <a:p>
            <a:r>
              <a:rPr lang="es-ES" sz="20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CARACTERIZACIÓN DEL PRODUCTO </a:t>
            </a:r>
            <a:r>
              <a:rPr lang="es-E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ES" sz="20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FINAL</a:t>
            </a:r>
            <a:endParaRPr lang="es-ES" sz="1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5117910" y="2210937"/>
            <a:ext cx="6974006" cy="518615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Rectángulo redondeado"/>
          <p:cNvSpPr/>
          <p:nvPr/>
        </p:nvSpPr>
        <p:spPr>
          <a:xfrm>
            <a:off x="2661313" y="2210937"/>
            <a:ext cx="1146412" cy="518615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Rectángulo redondeado"/>
          <p:cNvSpPr/>
          <p:nvPr/>
        </p:nvSpPr>
        <p:spPr>
          <a:xfrm>
            <a:off x="1514900" y="2210937"/>
            <a:ext cx="1039505" cy="518615"/>
          </a:xfrm>
          <a:prstGeom prst="roundRect">
            <a:avLst/>
          </a:prstGeom>
          <a:noFill/>
          <a:ln>
            <a:solidFill>
              <a:srgbClr val="92D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Rectángulo redondeado"/>
          <p:cNvSpPr/>
          <p:nvPr/>
        </p:nvSpPr>
        <p:spPr>
          <a:xfrm>
            <a:off x="3880513" y="2881952"/>
            <a:ext cx="1146412" cy="518615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Rectángulo redondeado"/>
          <p:cNvSpPr/>
          <p:nvPr/>
        </p:nvSpPr>
        <p:spPr>
          <a:xfrm>
            <a:off x="10977349" y="2881952"/>
            <a:ext cx="1146412" cy="518615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Rectángulo redondeado"/>
          <p:cNvSpPr/>
          <p:nvPr/>
        </p:nvSpPr>
        <p:spPr>
          <a:xfrm>
            <a:off x="7465326" y="2911522"/>
            <a:ext cx="1139588" cy="518615"/>
          </a:xfrm>
          <a:prstGeom prst="roundRect">
            <a:avLst/>
          </a:prstGeom>
          <a:noFill/>
          <a:ln>
            <a:solidFill>
              <a:srgbClr val="92D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Rectángulo redondeado"/>
          <p:cNvSpPr/>
          <p:nvPr/>
        </p:nvSpPr>
        <p:spPr>
          <a:xfrm>
            <a:off x="9885528" y="2909248"/>
            <a:ext cx="1039505" cy="518615"/>
          </a:xfrm>
          <a:prstGeom prst="roundRect">
            <a:avLst/>
          </a:prstGeom>
          <a:noFill/>
          <a:ln>
            <a:solidFill>
              <a:srgbClr val="92D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13 Rectángulo redondeado"/>
          <p:cNvSpPr/>
          <p:nvPr/>
        </p:nvSpPr>
        <p:spPr>
          <a:xfrm>
            <a:off x="5063318" y="2886502"/>
            <a:ext cx="1039505" cy="518615"/>
          </a:xfrm>
          <a:prstGeom prst="roundRect">
            <a:avLst/>
          </a:prstGeom>
          <a:noFill/>
          <a:ln>
            <a:solidFill>
              <a:srgbClr val="92D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Rectángulo redondeado"/>
          <p:cNvSpPr/>
          <p:nvPr/>
        </p:nvSpPr>
        <p:spPr>
          <a:xfrm>
            <a:off x="11022841" y="3598459"/>
            <a:ext cx="1146412" cy="518615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15 Rectángulo redondeado"/>
          <p:cNvSpPr/>
          <p:nvPr/>
        </p:nvSpPr>
        <p:spPr>
          <a:xfrm>
            <a:off x="8688968" y="3580263"/>
            <a:ext cx="1039505" cy="418531"/>
          </a:xfrm>
          <a:prstGeom prst="roundRect">
            <a:avLst/>
          </a:prstGeom>
          <a:noFill/>
          <a:ln>
            <a:solidFill>
              <a:srgbClr val="92D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16 Rectángulo redondeado"/>
          <p:cNvSpPr/>
          <p:nvPr/>
        </p:nvSpPr>
        <p:spPr>
          <a:xfrm>
            <a:off x="1514900" y="4146644"/>
            <a:ext cx="1039505" cy="518615"/>
          </a:xfrm>
          <a:prstGeom prst="roundRect">
            <a:avLst/>
          </a:prstGeom>
          <a:noFill/>
          <a:ln>
            <a:solidFill>
              <a:srgbClr val="92D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17 Rectángulo redondeado"/>
          <p:cNvSpPr/>
          <p:nvPr/>
        </p:nvSpPr>
        <p:spPr>
          <a:xfrm>
            <a:off x="10995545" y="4185312"/>
            <a:ext cx="1146412" cy="518615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18 Rectángulo redondeado"/>
          <p:cNvSpPr/>
          <p:nvPr/>
        </p:nvSpPr>
        <p:spPr>
          <a:xfrm>
            <a:off x="5009864" y="4158016"/>
            <a:ext cx="1146412" cy="518615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19 Rectángulo redondeado"/>
          <p:cNvSpPr/>
          <p:nvPr/>
        </p:nvSpPr>
        <p:spPr>
          <a:xfrm>
            <a:off x="7515367" y="4185312"/>
            <a:ext cx="2213106" cy="518615"/>
          </a:xfrm>
          <a:prstGeom prst="roundRect">
            <a:avLst/>
          </a:prstGeom>
          <a:noFill/>
          <a:ln>
            <a:solidFill>
              <a:srgbClr val="92D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20 Rectángulo redondeado"/>
          <p:cNvSpPr/>
          <p:nvPr/>
        </p:nvSpPr>
        <p:spPr>
          <a:xfrm>
            <a:off x="2681785" y="4863147"/>
            <a:ext cx="2251880" cy="518615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21 Rectángulo redondeado"/>
          <p:cNvSpPr/>
          <p:nvPr/>
        </p:nvSpPr>
        <p:spPr>
          <a:xfrm>
            <a:off x="6156276" y="4829031"/>
            <a:ext cx="1146412" cy="518615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22 Rectángulo redondeado"/>
          <p:cNvSpPr/>
          <p:nvPr/>
        </p:nvSpPr>
        <p:spPr>
          <a:xfrm>
            <a:off x="9887800" y="4842675"/>
            <a:ext cx="2251880" cy="518615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23 Rectángulo redondeado"/>
          <p:cNvSpPr/>
          <p:nvPr/>
        </p:nvSpPr>
        <p:spPr>
          <a:xfrm>
            <a:off x="1514899" y="4860871"/>
            <a:ext cx="1039505" cy="518615"/>
          </a:xfrm>
          <a:prstGeom prst="roundRect">
            <a:avLst/>
          </a:prstGeom>
          <a:noFill/>
          <a:ln>
            <a:solidFill>
              <a:srgbClr val="92D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24 Rectángulo redondeado"/>
          <p:cNvSpPr/>
          <p:nvPr/>
        </p:nvSpPr>
        <p:spPr>
          <a:xfrm>
            <a:off x="9851409" y="5540980"/>
            <a:ext cx="2251880" cy="518615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25 Rectángulo redondeado"/>
          <p:cNvSpPr/>
          <p:nvPr/>
        </p:nvSpPr>
        <p:spPr>
          <a:xfrm>
            <a:off x="1514898" y="5531886"/>
            <a:ext cx="1039505" cy="518615"/>
          </a:xfrm>
          <a:prstGeom prst="roundRect">
            <a:avLst/>
          </a:prstGeom>
          <a:noFill/>
          <a:ln>
            <a:solidFill>
              <a:srgbClr val="92D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26 Rectángulo redondeado"/>
          <p:cNvSpPr/>
          <p:nvPr/>
        </p:nvSpPr>
        <p:spPr>
          <a:xfrm>
            <a:off x="5026925" y="5540980"/>
            <a:ext cx="1039505" cy="518615"/>
          </a:xfrm>
          <a:prstGeom prst="roundRect">
            <a:avLst/>
          </a:prstGeom>
          <a:noFill/>
          <a:ln>
            <a:solidFill>
              <a:srgbClr val="92D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27 Rectángulo redondeado"/>
          <p:cNvSpPr/>
          <p:nvPr/>
        </p:nvSpPr>
        <p:spPr>
          <a:xfrm>
            <a:off x="6184707" y="5500046"/>
            <a:ext cx="1146412" cy="518615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28 Rectángulo redondeado"/>
          <p:cNvSpPr/>
          <p:nvPr/>
        </p:nvSpPr>
        <p:spPr>
          <a:xfrm>
            <a:off x="2681785" y="5531885"/>
            <a:ext cx="1146412" cy="518615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713698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337724"/>
              </p:ext>
            </p:extLst>
          </p:nvPr>
        </p:nvGraphicFramePr>
        <p:xfrm>
          <a:off x="2032000" y="719666"/>
          <a:ext cx="8708787" cy="4905389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902929"/>
                <a:gridCol w="2465324"/>
                <a:gridCol w="3340534"/>
              </a:tblGrid>
              <a:tr h="1064909">
                <a:tc>
                  <a:txBody>
                    <a:bodyPr/>
                    <a:lstStyle/>
                    <a:p>
                      <a:endParaRPr lang="es-EC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Nugget de Pollo                   </a:t>
                      </a:r>
                      <a:endParaRPr lang="es-EC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Nugget</a:t>
                      </a:r>
                      <a:r>
                        <a:rPr lang="es-EC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 champiñón (T1)</a:t>
                      </a:r>
                      <a:endParaRPr lang="es-EC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61697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Dureza </a:t>
                      </a:r>
                      <a:r>
                        <a:rPr lang="es-EC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(</a:t>
                      </a:r>
                      <a:r>
                        <a:rPr lang="es-EC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N)</a:t>
                      </a:r>
                      <a:endParaRPr lang="es-EC" sz="3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43.45±0.09 </a:t>
                      </a:r>
                      <a:endParaRPr lang="es-EC" sz="28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28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32.34±0.43</a:t>
                      </a:r>
                      <a:endParaRPr lang="es-EC" sz="28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</a:tr>
              <a:tr h="61697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Adhesividad (</a:t>
                      </a:r>
                      <a:r>
                        <a:rPr lang="es-EC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gf.m</a:t>
                      </a:r>
                      <a:r>
                        <a:rPr lang="es-EC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s-EC" sz="3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-0.17±0.025 </a:t>
                      </a:r>
                      <a:endParaRPr lang="es-EC" sz="28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8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0.20±0.015</a:t>
                      </a:r>
                      <a:endParaRPr lang="es-EC" sz="28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</a:tr>
              <a:tr h="61697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Elasticidad </a:t>
                      </a:r>
                      <a:endParaRPr lang="es-EC" sz="3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0.69±0.02 </a:t>
                      </a:r>
                      <a:endParaRPr lang="es-EC" sz="28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0.57±0.01 </a:t>
                      </a:r>
                      <a:endParaRPr lang="es-EC" sz="28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</a:tr>
              <a:tr h="61697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Masticabilidad (N</a:t>
                      </a:r>
                      <a:r>
                        <a:rPr lang="es-EC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s-EC" sz="3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24.99±1.52 </a:t>
                      </a:r>
                      <a:endParaRPr lang="es-EC" sz="28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30.08±1.52 </a:t>
                      </a:r>
                      <a:endParaRPr lang="es-EC" sz="28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</a:tr>
              <a:tr h="61697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Cohesividad </a:t>
                      </a:r>
                      <a:endParaRPr lang="es-EC" sz="3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0.82±0.06 </a:t>
                      </a:r>
                      <a:endParaRPr lang="es-EC" sz="28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1.64±0.05 </a:t>
                      </a:r>
                      <a:endParaRPr lang="es-EC" sz="28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solidFill>
                      <a:schemeClr val="bg1"/>
                    </a:solidFill>
                  </a:tcPr>
                </a:tc>
              </a:tr>
              <a:tr h="61697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Gomosidad       (N</a:t>
                      </a:r>
                      <a:r>
                        <a:rPr lang="es-EC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s-EC" sz="3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35.91±2.78 </a:t>
                      </a:r>
                      <a:endParaRPr lang="es-EC" sz="28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52.95±2.17 </a:t>
                      </a:r>
                      <a:endParaRPr lang="es-EC" sz="28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5314" marR="65314" marT="0" marB="0"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Rectángulo 10"/>
          <p:cNvSpPr/>
          <p:nvPr/>
        </p:nvSpPr>
        <p:spPr>
          <a:xfrm>
            <a:off x="853095" y="107364"/>
            <a:ext cx="10540193" cy="461665"/>
          </a:xfrm>
          <a:prstGeom prst="rect">
            <a:avLst/>
          </a:prstGeom>
          <a:ln w="25400">
            <a:noFill/>
          </a:ln>
        </p:spPr>
        <p:txBody>
          <a:bodyPr wrap="none">
            <a:spAutoFit/>
          </a:bodyPr>
          <a:lstStyle/>
          <a:p>
            <a:r>
              <a:rPr lang="es-ES" sz="24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CARACTERIZACIÓN DEL PERFIL DE TEXTURA DEL PRODUCTO FINAL</a:t>
            </a:r>
            <a:endParaRPr lang="es-E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565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950643" y="222563"/>
            <a:ext cx="9063165" cy="830997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es-EC" sz="24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Evaluar mediante un análisis sensorial las mezclas desarrolladas para obtener el producto final con mayor aceptabilidad.</a:t>
            </a:r>
            <a:endParaRPr lang="es-EC" sz="2400" dirty="0"/>
          </a:p>
        </p:txBody>
      </p:sp>
      <p:sp>
        <p:nvSpPr>
          <p:cNvPr id="5" name="Rectángulo 1"/>
          <p:cNvSpPr>
            <a:spLocks noChangeArrowheads="1"/>
          </p:cNvSpPr>
          <p:nvPr/>
        </p:nvSpPr>
        <p:spPr bwMode="auto">
          <a:xfrm>
            <a:off x="100764" y="305662"/>
            <a:ext cx="2714205" cy="5847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CL" altLang="es-CL" sz="32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OBJETIVO 3.</a:t>
            </a:r>
            <a:endParaRPr lang="es-CL" altLang="es-CL" sz="32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19" name="18 Diagrama"/>
          <p:cNvGraphicFramePr/>
          <p:nvPr>
            <p:extLst>
              <p:ext uri="{D42A27DB-BD31-4B8C-83A1-F6EECF244321}">
                <p14:modId xmlns:p14="http://schemas.microsoft.com/office/powerpoint/2010/main" val="4208593257"/>
              </p:ext>
            </p:extLst>
          </p:nvPr>
        </p:nvGraphicFramePr>
        <p:xfrm>
          <a:off x="2943759" y="3187521"/>
          <a:ext cx="2391177" cy="3393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0" name="19 Diagrama"/>
          <p:cNvGraphicFramePr/>
          <p:nvPr>
            <p:extLst>
              <p:ext uri="{D42A27DB-BD31-4B8C-83A1-F6EECF244321}">
                <p14:modId xmlns:p14="http://schemas.microsoft.com/office/powerpoint/2010/main" val="351887104"/>
              </p:ext>
            </p:extLst>
          </p:nvPr>
        </p:nvGraphicFramePr>
        <p:xfrm>
          <a:off x="120652" y="1053561"/>
          <a:ext cx="3369523" cy="4793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1" name="20 Abrir llave"/>
          <p:cNvSpPr/>
          <p:nvPr/>
        </p:nvSpPr>
        <p:spPr>
          <a:xfrm>
            <a:off x="2814969" y="3090929"/>
            <a:ext cx="837529" cy="3490173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384429043"/>
              </p:ext>
            </p:extLst>
          </p:nvPr>
        </p:nvGraphicFramePr>
        <p:xfrm>
          <a:off x="2305318" y="1053560"/>
          <a:ext cx="9569004" cy="2578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026" name="Imagen 2" descr="Resultado de imagen para champiñones guip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556" y="1880317"/>
            <a:ext cx="2137892" cy="940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71" t="50000" r="37541" b="43838"/>
          <a:stretch/>
        </p:blipFill>
        <p:spPr bwMode="auto">
          <a:xfrm>
            <a:off x="9092483" y="2125015"/>
            <a:ext cx="2409825" cy="69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JENNY\Desktop\AVANCES TESIS ALEX\VIDEOS Y FOTOS PROCESO\camara\CAM01847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940" y="3548630"/>
            <a:ext cx="2194187" cy="30324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JENNY\Desktop\AVANCES TESIS ALEX\VIDEOS Y FOTOS PROCESO\camara\CAM01960.jp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15"/>
          <a:stretch/>
        </p:blipFill>
        <p:spPr bwMode="auto">
          <a:xfrm>
            <a:off x="5176908" y="3548629"/>
            <a:ext cx="2125414" cy="30324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n para nuggets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5" t="6691" r="14360" b="4577"/>
          <a:stretch/>
        </p:blipFill>
        <p:spPr bwMode="auto">
          <a:xfrm>
            <a:off x="7315200" y="4306747"/>
            <a:ext cx="1944710" cy="151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6517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5321" y="-225083"/>
            <a:ext cx="10515600" cy="1325563"/>
          </a:xfrm>
        </p:spPr>
        <p:txBody>
          <a:bodyPr/>
          <a:lstStyle/>
          <a:p>
            <a:pPr algn="ctr"/>
            <a:r>
              <a:rPr lang="es-E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PROBLEMA </a:t>
            </a:r>
            <a:endParaRPr lang="es-E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9869" y="973008"/>
            <a:ext cx="12076483" cy="830997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s-ES" sz="2400" dirty="0" smtClean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Las tasa de obesidad y sobrepeso </a:t>
            </a:r>
            <a:r>
              <a:rPr lang="es-ES" sz="24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los países de </a:t>
            </a:r>
            <a:r>
              <a:rPr lang="es-ES" sz="2400" dirty="0" smtClean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Latinoamérica se debe en gran parte a la ingesta de alimentos poco saludables. </a:t>
            </a:r>
            <a:endParaRPr lang="es-E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0791888" y="6470492"/>
            <a:ext cx="9580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/>
              <a:t>(INEC, 2014)</a:t>
            </a:r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4115942581"/>
              </p:ext>
            </p:extLst>
          </p:nvPr>
        </p:nvGraphicFramePr>
        <p:xfrm>
          <a:off x="5459104" y="1940729"/>
          <a:ext cx="6583249" cy="4668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Imagen relaciona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27" y="2164280"/>
            <a:ext cx="4631104" cy="396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8283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Elipse"/>
          <p:cNvSpPr/>
          <p:nvPr/>
        </p:nvSpPr>
        <p:spPr>
          <a:xfrm>
            <a:off x="4306988" y="1423533"/>
            <a:ext cx="4917440" cy="4668173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Rectángulo 1"/>
          <p:cNvSpPr/>
          <p:nvPr/>
        </p:nvSpPr>
        <p:spPr>
          <a:xfrm>
            <a:off x="3292509" y="155287"/>
            <a:ext cx="5386859" cy="400110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r>
              <a:rPr lang="es-E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ANÁLISIS DE LA EVALUACIÓN SENSORIAL</a:t>
            </a:r>
            <a:endParaRPr lang="es-E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160456688"/>
              </p:ext>
            </p:extLst>
          </p:nvPr>
        </p:nvGraphicFramePr>
        <p:xfrm>
          <a:off x="1791261" y="914402"/>
          <a:ext cx="9297111" cy="5624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 descr="Resultado de imagen para sentido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22" b="50000"/>
          <a:stretch/>
        </p:blipFill>
        <p:spPr bwMode="auto">
          <a:xfrm>
            <a:off x="9901165" y="2405134"/>
            <a:ext cx="1875431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sultado de imagen para sentido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13" b="50000"/>
          <a:stretch/>
        </p:blipFill>
        <p:spPr bwMode="auto">
          <a:xfrm>
            <a:off x="8887407" y="590096"/>
            <a:ext cx="1951473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sultado de imagen para sentido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9" t="50000" r="48980"/>
          <a:stretch/>
        </p:blipFill>
        <p:spPr bwMode="auto">
          <a:xfrm>
            <a:off x="9258453" y="4671475"/>
            <a:ext cx="1772803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sultado de imagen para aceptaci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11" y="721217"/>
            <a:ext cx="3801358" cy="17680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Resultado de imagen para people eating meatballs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1" r="13674" b="36537"/>
          <a:stretch/>
        </p:blipFill>
        <p:spPr bwMode="auto">
          <a:xfrm>
            <a:off x="580309" y="3737369"/>
            <a:ext cx="3515563" cy="27306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10614807" y="4603524"/>
            <a:ext cx="507407" cy="1967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Rectángulo 1"/>
          <p:cNvSpPr>
            <a:spLocks noChangeArrowheads="1"/>
          </p:cNvSpPr>
          <p:nvPr/>
        </p:nvSpPr>
        <p:spPr bwMode="auto">
          <a:xfrm>
            <a:off x="115911" y="155287"/>
            <a:ext cx="3018775" cy="584775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CL" altLang="es-CL" sz="3200" b="1" dirty="0">
                <a:latin typeface="Helvetica" panose="020B0604020202020204" pitchFamily="34" charset="0"/>
                <a:cs typeface="Helvetica" panose="020B0604020202020204" pitchFamily="34" charset="0"/>
              </a:rPr>
              <a:t>RESULTADO 3</a:t>
            </a:r>
          </a:p>
        </p:txBody>
      </p:sp>
    </p:spTree>
    <p:extLst>
      <p:ext uri="{BB962C8B-B14F-4D97-AF65-F5344CB8AC3E}">
        <p14:creationId xmlns:p14="http://schemas.microsoft.com/office/powerpoint/2010/main" val="42907682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131377"/>
              </p:ext>
            </p:extLst>
          </p:nvPr>
        </p:nvGraphicFramePr>
        <p:xfrm>
          <a:off x="218364" y="968988"/>
          <a:ext cx="11600595" cy="4809330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1202501"/>
                <a:gridCol w="1046883"/>
                <a:gridCol w="1230795"/>
                <a:gridCol w="1174206"/>
                <a:gridCol w="1160060"/>
                <a:gridCol w="1202500"/>
                <a:gridCol w="1174207"/>
                <a:gridCol w="1230794"/>
                <a:gridCol w="962001"/>
                <a:gridCol w="1216648"/>
              </a:tblGrid>
              <a:tr h="58871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COLOR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ctr"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89" marR="9389" marT="9389" marB="0" anchor="ctr"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OLOR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ctr"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89" marR="9389" marT="9389" marB="0" anchor="ctr"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SABOR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ctr"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89" marR="9389" marT="9389" marB="0" anchor="ctr"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TEXTURA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ctr"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89" marR="9389" marT="9389" marB="0" anchor="ctr"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ACEPTABILIDAD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ctr"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89" marR="9389" marT="9389" marB="0" anchor="ctr"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88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Tratamientos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89" marR="9389" marT="9389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Tratamientos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89" marR="9389" marT="9389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Tratamientos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89" marR="9389" marT="9389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Tratamientos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89" marR="9389" marT="9389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Tratamientos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89" marR="9389" marT="9389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703"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Testigo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7.36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Testigo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6.39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Testigo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6.57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Testigo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7.21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Testigo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6.75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37703"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T3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6.39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T3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5.96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T1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6.29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T7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5.29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T3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6.11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</a:tr>
              <a:tr h="337703"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T4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5.64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T5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5.54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T3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5.43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5.14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T1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5.29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</a:tr>
              <a:tr h="337703"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T7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5.21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T2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5.43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T4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5.29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T4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5.11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T4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5.25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</a:tr>
              <a:tr h="337703"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T5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4.68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T4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5.14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T2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5.18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T5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4.89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T7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4.93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</a:tr>
              <a:tr h="337703"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T2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4.39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T1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4.86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T5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5.07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T3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4.86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T2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4.89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</a:tr>
              <a:tr h="337703"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T1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4.32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T6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4.21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T7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4.50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T2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4.79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T5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4.46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</a:tr>
              <a:tr h="337703"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T6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4.21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4.07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3.43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T1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4.18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T6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3.71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/>
                </a:tc>
              </a:tr>
              <a:tr h="337703"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T8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2.79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T7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3.39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T6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3.25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T6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3.54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3.61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703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s-EC" sz="1800" u="none" strike="noStrike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s-EC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</a:t>
                      </a:r>
                      <a:r>
                        <a:rPr lang="es-EC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26.90 *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89" marR="9389" marT="9389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13.90 </a:t>
                      </a:r>
                      <a:r>
                        <a:rPr lang="es-EC" sz="1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ns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89" marR="9389" marT="9389" marB="0" anchor="b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19.05 *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89" marR="9389" marT="9389" marB="0" anchor="b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15.93 *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89" marR="9389" marT="9389" marB="0" anchor="b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14.71 </a:t>
                      </a:r>
                      <a:r>
                        <a:rPr lang="es-EC" sz="1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ns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89" marR="9389" marT="9389" marB="0" anchor="b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703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s-EC" sz="1800" u="none" strike="noStrike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s-EC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tab    </a:t>
                      </a:r>
                      <a:r>
                        <a:rPr lang="es-EC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15.507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89" marR="9389" marT="9389" marB="0" anchor="b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15.507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89" marR="9389" marT="9389" marB="0" anchor="b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15.507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89" marR="9389" marT="9389" marB="0" anchor="b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15.507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89" marR="9389" marT="9389" marB="0" anchor="b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15.507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9" marR="9389" marT="9389" marB="0" anchor="b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89" marR="9389" marT="9389" marB="0" anchor="b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5" name="6 Rectángulo"/>
          <p:cNvSpPr/>
          <p:nvPr/>
        </p:nvSpPr>
        <p:spPr>
          <a:xfrm>
            <a:off x="1713713" y="5868251"/>
            <a:ext cx="8619695" cy="365396"/>
          </a:xfrm>
          <a:prstGeom prst="rect">
            <a:avLst/>
          </a:prstGeom>
        </p:spPr>
        <p:txBody>
          <a:bodyPr wrap="square" lIns="118022" tIns="59011" rIns="118022" bIns="5901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ns</a:t>
            </a:r>
            <a:r>
              <a:rPr lang="es-ES" sz="1600" dirty="0">
                <a:latin typeface="Helvetica" panose="020B0604020202020204" pitchFamily="34" charset="0"/>
                <a:cs typeface="Helvetica" panose="020B0604020202020204" pitchFamily="34" charset="0"/>
              </a:rPr>
              <a:t>: no existen diferencias estadísticas; * diferencia estadística a nivel de 5 % de significancia</a:t>
            </a:r>
            <a:endParaRPr lang="es-EC" sz="1600" dirty="0">
              <a:cs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308146" y="247619"/>
            <a:ext cx="752817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2000" b="1" dirty="0" smtClean="0" bmk="_Toc482187959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Tabla 15.</a:t>
            </a:r>
            <a:r>
              <a:rPr kumimoji="0" lang="es-ES" sz="2000" b="0" i="0" u="none" strike="noStrike" cap="none" normalizeH="0" baseline="0" dirty="0" smtClean="0" bmk="_Toc482187959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s-ES" sz="2000" dirty="0" smtClean="0" bmk="_Toc482187959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Prueba Friedman 5% de los atributos sensoriales.</a:t>
            </a:r>
            <a:endParaRPr kumimoji="0" lang="es-E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Rectángulo 1"/>
          <p:cNvSpPr>
            <a:spLocks noChangeArrowheads="1"/>
          </p:cNvSpPr>
          <p:nvPr/>
        </p:nvSpPr>
        <p:spPr bwMode="auto">
          <a:xfrm>
            <a:off x="115911" y="155287"/>
            <a:ext cx="3018775" cy="584775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CL" altLang="es-CL" sz="3200" b="1" dirty="0">
                <a:latin typeface="Helvetica" panose="020B0604020202020204" pitchFamily="34" charset="0"/>
                <a:cs typeface="Helvetica" panose="020B0604020202020204" pitchFamily="34" charset="0"/>
              </a:rPr>
              <a:t>RESULTADO 3</a:t>
            </a:r>
          </a:p>
        </p:txBody>
      </p:sp>
      <p:sp>
        <p:nvSpPr>
          <p:cNvPr id="3" name="2 Rectángulo"/>
          <p:cNvSpPr/>
          <p:nvPr/>
        </p:nvSpPr>
        <p:spPr>
          <a:xfrm>
            <a:off x="928047" y="5063318"/>
            <a:ext cx="1132764" cy="73669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Rectángulo"/>
          <p:cNvSpPr/>
          <p:nvPr/>
        </p:nvSpPr>
        <p:spPr>
          <a:xfrm>
            <a:off x="5457178" y="5044976"/>
            <a:ext cx="1132764" cy="73669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Rectángulo"/>
          <p:cNvSpPr/>
          <p:nvPr/>
        </p:nvSpPr>
        <p:spPr>
          <a:xfrm>
            <a:off x="7852012" y="5056494"/>
            <a:ext cx="1132764" cy="73669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Elipse"/>
          <p:cNvSpPr/>
          <p:nvPr/>
        </p:nvSpPr>
        <p:spPr>
          <a:xfrm>
            <a:off x="2961564" y="5063318"/>
            <a:ext cx="1473958" cy="804933"/>
          </a:xfrm>
          <a:prstGeom prst="ellipse">
            <a:avLst/>
          </a:prstGeom>
          <a:noFill/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Elipse"/>
          <p:cNvSpPr/>
          <p:nvPr/>
        </p:nvSpPr>
        <p:spPr>
          <a:xfrm>
            <a:off x="10099345" y="5022373"/>
            <a:ext cx="1473958" cy="804933"/>
          </a:xfrm>
          <a:prstGeom prst="ellipse">
            <a:avLst/>
          </a:prstGeom>
          <a:noFill/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840678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>
            <a:spLocks noChangeArrowheads="1"/>
          </p:cNvSpPr>
          <p:nvPr/>
        </p:nvSpPr>
        <p:spPr bwMode="auto">
          <a:xfrm>
            <a:off x="127141" y="5321"/>
            <a:ext cx="3018775" cy="5847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CL" altLang="es-CL" sz="32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RESULTADO 3</a:t>
            </a:r>
            <a:endParaRPr lang="es-CL" altLang="es-CL" sz="32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Rectángulo 1"/>
          <p:cNvSpPr/>
          <p:nvPr/>
        </p:nvSpPr>
        <p:spPr>
          <a:xfrm>
            <a:off x="3282492" y="161153"/>
            <a:ext cx="6624570" cy="400110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r>
              <a:rPr lang="es-E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PUNTUACIONES DE LOS ATRIBUTOS SENSORIALES</a:t>
            </a:r>
            <a:endParaRPr lang="es-E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8" t="22761" r="26995" b="13992"/>
          <a:stretch/>
        </p:blipFill>
        <p:spPr bwMode="auto">
          <a:xfrm>
            <a:off x="127141" y="955343"/>
            <a:ext cx="5563975" cy="5745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8" t="22761" r="29407" b="14552"/>
          <a:stretch/>
        </p:blipFill>
        <p:spPr bwMode="auto">
          <a:xfrm>
            <a:off x="5848173" y="955343"/>
            <a:ext cx="6039027" cy="5745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1"/>
          <p:cNvSpPr>
            <a:spLocks noChangeArrowheads="1"/>
          </p:cNvSpPr>
          <p:nvPr/>
        </p:nvSpPr>
        <p:spPr bwMode="auto">
          <a:xfrm>
            <a:off x="4748224" y="1276834"/>
            <a:ext cx="1133967" cy="156966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CL" altLang="es-CL" sz="96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*</a:t>
            </a:r>
            <a:endParaRPr lang="es-CL" altLang="es-CL" sz="9600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Rectángulo 1"/>
          <p:cNvSpPr>
            <a:spLocks noChangeArrowheads="1"/>
          </p:cNvSpPr>
          <p:nvPr/>
        </p:nvSpPr>
        <p:spPr bwMode="auto">
          <a:xfrm>
            <a:off x="10905639" y="1395883"/>
            <a:ext cx="1133967" cy="156966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CL" altLang="es-CL" sz="96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*</a:t>
            </a:r>
            <a:endParaRPr lang="es-CL" altLang="es-CL" sz="9600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4790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5" t="22015" r="23741" b="11381"/>
          <a:stretch/>
        </p:blipFill>
        <p:spPr bwMode="auto">
          <a:xfrm>
            <a:off x="2156345" y="914400"/>
            <a:ext cx="8311487" cy="55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1"/>
          <p:cNvSpPr>
            <a:spLocks noChangeArrowheads="1"/>
          </p:cNvSpPr>
          <p:nvPr/>
        </p:nvSpPr>
        <p:spPr bwMode="auto">
          <a:xfrm>
            <a:off x="8733371" y="1467900"/>
            <a:ext cx="1133967" cy="156966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CL" altLang="es-CL" sz="96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*</a:t>
            </a:r>
            <a:endParaRPr lang="es-CL" altLang="es-CL" sz="9600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Rectángulo 1"/>
          <p:cNvSpPr>
            <a:spLocks noChangeArrowheads="1"/>
          </p:cNvSpPr>
          <p:nvPr/>
        </p:nvSpPr>
        <p:spPr bwMode="auto">
          <a:xfrm>
            <a:off x="127141" y="5321"/>
            <a:ext cx="3018775" cy="5847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CL" altLang="es-CL" sz="32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RESULTADO 3</a:t>
            </a:r>
            <a:endParaRPr lang="es-CL" altLang="es-CL" sz="32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Rectángulo 1"/>
          <p:cNvSpPr/>
          <p:nvPr/>
        </p:nvSpPr>
        <p:spPr>
          <a:xfrm>
            <a:off x="3282492" y="161153"/>
            <a:ext cx="6624570" cy="400110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r>
              <a:rPr lang="es-E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PUNTUACIONES DE LOS ATRIBUTOS SENSORIALES</a:t>
            </a:r>
            <a:endParaRPr lang="es-E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9666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4" t="23734" r="27892" b="12901"/>
          <a:stretch/>
        </p:blipFill>
        <p:spPr bwMode="auto">
          <a:xfrm>
            <a:off x="40943" y="914401"/>
            <a:ext cx="5704764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7" t="22574" r="25001" b="14179"/>
          <a:stretch/>
        </p:blipFill>
        <p:spPr bwMode="auto">
          <a:xfrm>
            <a:off x="5868538" y="914400"/>
            <a:ext cx="6196084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1"/>
          <p:cNvSpPr>
            <a:spLocks noChangeArrowheads="1"/>
          </p:cNvSpPr>
          <p:nvPr/>
        </p:nvSpPr>
        <p:spPr bwMode="auto">
          <a:xfrm>
            <a:off x="4475270" y="961074"/>
            <a:ext cx="1529746" cy="10156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CL" altLang="es-CL" sz="6000" b="1" dirty="0" err="1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ns</a:t>
            </a:r>
            <a:endParaRPr lang="es-CL" altLang="es-CL" sz="6000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Rectángulo 1"/>
          <p:cNvSpPr>
            <a:spLocks noChangeArrowheads="1"/>
          </p:cNvSpPr>
          <p:nvPr/>
        </p:nvSpPr>
        <p:spPr bwMode="auto">
          <a:xfrm>
            <a:off x="10277844" y="1127121"/>
            <a:ext cx="1529746" cy="10156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CL" altLang="es-CL" sz="6000" b="1" dirty="0" err="1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ns</a:t>
            </a:r>
            <a:endParaRPr lang="es-CL" altLang="es-CL" sz="6000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Rectángulo 1"/>
          <p:cNvSpPr>
            <a:spLocks noChangeArrowheads="1"/>
          </p:cNvSpPr>
          <p:nvPr/>
        </p:nvSpPr>
        <p:spPr bwMode="auto">
          <a:xfrm>
            <a:off x="127141" y="5321"/>
            <a:ext cx="3018775" cy="5847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CL" altLang="es-CL" sz="32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RESULTADO 3</a:t>
            </a:r>
            <a:endParaRPr lang="es-CL" altLang="es-CL" sz="32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Rectángulo 1"/>
          <p:cNvSpPr/>
          <p:nvPr/>
        </p:nvSpPr>
        <p:spPr>
          <a:xfrm>
            <a:off x="3282492" y="161153"/>
            <a:ext cx="6624570" cy="400110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r>
              <a:rPr lang="es-E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PUNTUACIONES DE LOS ATRIBUTOS SENSORIALES</a:t>
            </a:r>
            <a:endParaRPr lang="es-E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826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1"/>
          <p:cNvSpPr>
            <a:spLocks noChangeArrowheads="1"/>
          </p:cNvSpPr>
          <p:nvPr/>
        </p:nvSpPr>
        <p:spPr bwMode="auto">
          <a:xfrm>
            <a:off x="157033" y="406628"/>
            <a:ext cx="2714205" cy="5847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CL" altLang="es-CL" sz="32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OBJETIVO 4.</a:t>
            </a:r>
            <a:endParaRPr lang="es-CL" altLang="es-CL" sz="32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181391" y="221963"/>
            <a:ext cx="8594537" cy="954107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s-EC" sz="28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Realizar un análisis microbiológico del producto final con mayor </a:t>
            </a:r>
            <a:r>
              <a:rPr lang="es-EC" sz="2800" dirty="0" smtClean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aceptabilidad.</a:t>
            </a:r>
            <a:endParaRPr lang="es-EC" sz="28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70" y="4749618"/>
            <a:ext cx="1871959" cy="1357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116" y="4749618"/>
            <a:ext cx="1989381" cy="1357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04" y="1276662"/>
            <a:ext cx="1646578" cy="141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22 Grupo"/>
          <p:cNvGrpSpPr/>
          <p:nvPr/>
        </p:nvGrpSpPr>
        <p:grpSpPr>
          <a:xfrm>
            <a:off x="5330533" y="3605188"/>
            <a:ext cx="2255267" cy="895622"/>
            <a:chOff x="2766378" y="2265893"/>
            <a:chExt cx="2255267" cy="895622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24" name="23 Rectángulo redondeado"/>
            <p:cNvSpPr/>
            <p:nvPr/>
          </p:nvSpPr>
          <p:spPr>
            <a:xfrm>
              <a:off x="2766378" y="2265893"/>
              <a:ext cx="2255267" cy="8956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24 Rectángulo"/>
            <p:cNvSpPr/>
            <p:nvPr/>
          </p:nvSpPr>
          <p:spPr>
            <a:xfrm>
              <a:off x="2792610" y="2292125"/>
              <a:ext cx="2202803" cy="8431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dirty="0" err="1" smtClean="0"/>
                <a:t>Escherichia</a:t>
              </a:r>
              <a:r>
                <a:rPr lang="es-EC" sz="1400" dirty="0" smtClean="0"/>
                <a:t> </a:t>
              </a:r>
              <a:r>
                <a:rPr lang="es-EC" sz="1400" dirty="0" err="1" smtClean="0"/>
                <a:t>coli</a:t>
              </a:r>
              <a:r>
                <a:rPr lang="es-EC" sz="1400" kern="1200" dirty="0" smtClean="0"/>
                <a:t> (UFC/g)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400" dirty="0"/>
                <a:t>(AOAC </a:t>
              </a:r>
              <a:r>
                <a:rPr lang="es-ES" sz="1400" dirty="0" smtClean="0"/>
                <a:t>989.10)</a:t>
              </a:r>
              <a:endParaRPr lang="es-EC" sz="1400" dirty="0"/>
            </a:p>
          </p:txBody>
        </p:sp>
      </p:grpSp>
      <p:grpSp>
        <p:nvGrpSpPr>
          <p:cNvPr id="26" name="25 Grupo"/>
          <p:cNvGrpSpPr/>
          <p:nvPr/>
        </p:nvGrpSpPr>
        <p:grpSpPr>
          <a:xfrm>
            <a:off x="7842038" y="3582839"/>
            <a:ext cx="1791245" cy="895622"/>
            <a:chOff x="75020" y="2304522"/>
            <a:chExt cx="1791245" cy="895622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27" name="26 Rectángulo redondeado"/>
            <p:cNvSpPr/>
            <p:nvPr/>
          </p:nvSpPr>
          <p:spPr>
            <a:xfrm>
              <a:off x="75020" y="2304522"/>
              <a:ext cx="1791245" cy="8956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27 Rectángulo"/>
            <p:cNvSpPr/>
            <p:nvPr/>
          </p:nvSpPr>
          <p:spPr>
            <a:xfrm>
              <a:off x="101252" y="2330754"/>
              <a:ext cx="1738781" cy="8431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kern="1200" dirty="0" smtClean="0"/>
                <a:t>Salmonella/25g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400" dirty="0"/>
                <a:t>(NTE-INEN </a:t>
              </a:r>
              <a:r>
                <a:rPr lang="es-ES" sz="1400" dirty="0" smtClean="0"/>
                <a:t>1529-15.)</a:t>
              </a:r>
              <a:endParaRPr lang="es-EC" sz="1400" kern="1200" dirty="0"/>
            </a:p>
          </p:txBody>
        </p:sp>
      </p:grpSp>
      <p:grpSp>
        <p:nvGrpSpPr>
          <p:cNvPr id="29" name="28 Grupo"/>
          <p:cNvGrpSpPr/>
          <p:nvPr/>
        </p:nvGrpSpPr>
        <p:grpSpPr>
          <a:xfrm rot="20656040" flipH="1">
            <a:off x="3911300" y="2652731"/>
            <a:ext cx="473645" cy="783849"/>
            <a:chOff x="3014952" y="1221134"/>
            <a:chExt cx="313468" cy="720153"/>
          </a:xfrm>
        </p:grpSpPr>
        <p:sp>
          <p:nvSpPr>
            <p:cNvPr id="30" name="29 Flecha izquierda y derecha"/>
            <p:cNvSpPr/>
            <p:nvPr/>
          </p:nvSpPr>
          <p:spPr>
            <a:xfrm rot="3448167">
              <a:off x="2811609" y="1424477"/>
              <a:ext cx="720153" cy="313468"/>
            </a:xfrm>
            <a:prstGeom prst="left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Flecha izquierda y derecha 4"/>
            <p:cNvSpPr/>
            <p:nvPr/>
          </p:nvSpPr>
          <p:spPr>
            <a:xfrm rot="3448167">
              <a:off x="2905649" y="1487171"/>
              <a:ext cx="532073" cy="1880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1050" kern="1200"/>
            </a:p>
          </p:txBody>
        </p:sp>
      </p:grpSp>
      <p:grpSp>
        <p:nvGrpSpPr>
          <p:cNvPr id="32" name="31 Grupo"/>
          <p:cNvGrpSpPr/>
          <p:nvPr/>
        </p:nvGrpSpPr>
        <p:grpSpPr>
          <a:xfrm>
            <a:off x="2257014" y="1529237"/>
            <a:ext cx="6567895" cy="895622"/>
            <a:chOff x="2429960" y="76863"/>
            <a:chExt cx="2700768" cy="895622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45" name="44 Rectángulo redondeado"/>
            <p:cNvSpPr/>
            <p:nvPr/>
          </p:nvSpPr>
          <p:spPr>
            <a:xfrm>
              <a:off x="2429960" y="76863"/>
              <a:ext cx="2700768" cy="8956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45 Rectángulo"/>
            <p:cNvSpPr/>
            <p:nvPr/>
          </p:nvSpPr>
          <p:spPr>
            <a:xfrm>
              <a:off x="2456192" y="103095"/>
              <a:ext cx="2648304" cy="8431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b="1" kern="12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ANALISIS MICROBIOLÓGICO</a:t>
              </a:r>
              <a:endParaRPr lang="es-EC" sz="2000" b="1" kern="1200" dirty="0"/>
            </a:p>
          </p:txBody>
        </p:sp>
      </p:grpSp>
      <p:grpSp>
        <p:nvGrpSpPr>
          <p:cNvPr id="33" name="32 Grupo"/>
          <p:cNvGrpSpPr/>
          <p:nvPr/>
        </p:nvGrpSpPr>
        <p:grpSpPr>
          <a:xfrm>
            <a:off x="6146332" y="2675269"/>
            <a:ext cx="426912" cy="720153"/>
            <a:chOff x="3680445" y="1259113"/>
            <a:chExt cx="313468" cy="720153"/>
          </a:xfrm>
        </p:grpSpPr>
        <p:sp>
          <p:nvSpPr>
            <p:cNvPr id="43" name="42 Flecha izquierda y derecha"/>
            <p:cNvSpPr/>
            <p:nvPr/>
          </p:nvSpPr>
          <p:spPr>
            <a:xfrm rot="5221651">
              <a:off x="3477102" y="1462456"/>
              <a:ext cx="720153" cy="313468"/>
            </a:xfrm>
            <a:prstGeom prst="left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Flecha izquierda y derecha 6"/>
            <p:cNvSpPr/>
            <p:nvPr/>
          </p:nvSpPr>
          <p:spPr>
            <a:xfrm rot="5221651">
              <a:off x="3571142" y="1525150"/>
              <a:ext cx="532073" cy="1880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1050" kern="1200"/>
            </a:p>
          </p:txBody>
        </p:sp>
      </p:grpSp>
      <p:grpSp>
        <p:nvGrpSpPr>
          <p:cNvPr id="34" name="33 Grupo"/>
          <p:cNvGrpSpPr/>
          <p:nvPr/>
        </p:nvGrpSpPr>
        <p:grpSpPr>
          <a:xfrm>
            <a:off x="2871238" y="3622566"/>
            <a:ext cx="2255267" cy="895622"/>
            <a:chOff x="2766378" y="2265893"/>
            <a:chExt cx="2255267" cy="895622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41" name="40 Rectángulo redondeado"/>
            <p:cNvSpPr/>
            <p:nvPr/>
          </p:nvSpPr>
          <p:spPr>
            <a:xfrm>
              <a:off x="2766378" y="2265893"/>
              <a:ext cx="2255267" cy="8956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2" name="41 Rectángulo"/>
            <p:cNvSpPr/>
            <p:nvPr/>
          </p:nvSpPr>
          <p:spPr>
            <a:xfrm>
              <a:off x="2792610" y="2292125"/>
              <a:ext cx="2202803" cy="8431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kern="1200" dirty="0" smtClean="0"/>
                <a:t>RECUENTO DE MOHOS Y LEVADURAS (UFC/g)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400" kern="1200" dirty="0" smtClean="0"/>
                <a:t>(</a:t>
              </a:r>
              <a:r>
                <a:rPr lang="es-ES" sz="1400" dirty="0"/>
                <a:t>AOAC </a:t>
              </a:r>
              <a:r>
                <a:rPr lang="es-ES" sz="1400" dirty="0" smtClean="0"/>
                <a:t>997.02</a:t>
              </a:r>
              <a:r>
                <a:rPr lang="es-ES" sz="1400" kern="1200" dirty="0" smtClean="0"/>
                <a:t>)</a:t>
              </a:r>
              <a:endParaRPr lang="es-EC" sz="1400" kern="1200" dirty="0"/>
            </a:p>
          </p:txBody>
        </p:sp>
      </p:grpSp>
      <p:grpSp>
        <p:nvGrpSpPr>
          <p:cNvPr id="35" name="34 Grupo"/>
          <p:cNvGrpSpPr/>
          <p:nvPr/>
        </p:nvGrpSpPr>
        <p:grpSpPr>
          <a:xfrm>
            <a:off x="860284" y="3608578"/>
            <a:ext cx="1791245" cy="895622"/>
            <a:chOff x="75020" y="2304522"/>
            <a:chExt cx="1791245" cy="895622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39" name="38 Rectángulo redondeado"/>
            <p:cNvSpPr/>
            <p:nvPr/>
          </p:nvSpPr>
          <p:spPr>
            <a:xfrm>
              <a:off x="75020" y="2304522"/>
              <a:ext cx="1791245" cy="8956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39 Rectángulo"/>
            <p:cNvSpPr/>
            <p:nvPr/>
          </p:nvSpPr>
          <p:spPr>
            <a:xfrm>
              <a:off x="101252" y="2330754"/>
              <a:ext cx="1738781" cy="8431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kern="1200" dirty="0" smtClean="0"/>
                <a:t>RECUENTO DE AEROBIOS </a:t>
              </a:r>
              <a:r>
                <a:rPr lang="es-EC" sz="1400" dirty="0"/>
                <a:t>MESOFILOS (UFC/g</a:t>
              </a:r>
              <a:r>
                <a:rPr lang="es-EC" sz="1400" dirty="0" smtClean="0"/>
                <a:t>)</a:t>
              </a:r>
              <a:endParaRPr lang="es-EC" sz="1400" kern="1200" dirty="0" smtClean="0"/>
            </a:p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400" dirty="0"/>
                <a:t>(AOAC 989.10)</a:t>
              </a:r>
              <a:endParaRPr lang="es-EC" sz="1400" dirty="0"/>
            </a:p>
          </p:txBody>
        </p:sp>
      </p:grpSp>
      <p:grpSp>
        <p:nvGrpSpPr>
          <p:cNvPr id="36" name="35 Grupo"/>
          <p:cNvGrpSpPr/>
          <p:nvPr/>
        </p:nvGrpSpPr>
        <p:grpSpPr>
          <a:xfrm rot="21041612">
            <a:off x="1715549" y="2763025"/>
            <a:ext cx="832806" cy="487967"/>
            <a:chOff x="2015417" y="1481770"/>
            <a:chExt cx="720153" cy="313468"/>
          </a:xfrm>
        </p:grpSpPr>
        <p:sp>
          <p:nvSpPr>
            <p:cNvPr id="37" name="36 Flecha izquierda y derecha"/>
            <p:cNvSpPr/>
            <p:nvPr/>
          </p:nvSpPr>
          <p:spPr>
            <a:xfrm rot="19295461">
              <a:off x="2015417" y="1481770"/>
              <a:ext cx="720153" cy="313468"/>
            </a:xfrm>
            <a:prstGeom prst="left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Flecha izquierda y derecha 12"/>
            <p:cNvSpPr/>
            <p:nvPr/>
          </p:nvSpPr>
          <p:spPr>
            <a:xfrm rot="19295461">
              <a:off x="2109457" y="1544464"/>
              <a:ext cx="532073" cy="1880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1050" kern="1200"/>
            </a:p>
          </p:txBody>
        </p:sp>
      </p:grpSp>
      <p:grpSp>
        <p:nvGrpSpPr>
          <p:cNvPr id="47" name="46 Grupo"/>
          <p:cNvGrpSpPr/>
          <p:nvPr/>
        </p:nvGrpSpPr>
        <p:grpSpPr>
          <a:xfrm>
            <a:off x="10341817" y="5365514"/>
            <a:ext cx="1455425" cy="895622"/>
            <a:chOff x="75020" y="2304522"/>
            <a:chExt cx="1791245" cy="895622"/>
          </a:xfrm>
        </p:grpSpPr>
        <p:sp>
          <p:nvSpPr>
            <p:cNvPr id="48" name="47 Rectángulo redondeado"/>
            <p:cNvSpPr/>
            <p:nvPr/>
          </p:nvSpPr>
          <p:spPr>
            <a:xfrm>
              <a:off x="75020" y="2304522"/>
              <a:ext cx="1791245" cy="8956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sp>
        <p:sp>
          <p:nvSpPr>
            <p:cNvPr id="49" name="48 Rectángulo"/>
            <p:cNvSpPr/>
            <p:nvPr/>
          </p:nvSpPr>
          <p:spPr>
            <a:xfrm>
              <a:off x="101252" y="2330754"/>
              <a:ext cx="1738781" cy="84315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/>
              <a:r>
                <a:rPr lang="es-ES" sz="2000" b="1" dirty="0"/>
                <a:t>NTE-INEN 1338:2012</a:t>
              </a:r>
              <a:endParaRPr lang="es-EC" sz="2000" b="1" dirty="0"/>
            </a:p>
          </p:txBody>
        </p:sp>
      </p:grpSp>
      <p:grpSp>
        <p:nvGrpSpPr>
          <p:cNvPr id="52" name="51 Grupo"/>
          <p:cNvGrpSpPr/>
          <p:nvPr/>
        </p:nvGrpSpPr>
        <p:grpSpPr>
          <a:xfrm rot="20053034">
            <a:off x="8109870" y="2596074"/>
            <a:ext cx="426912" cy="720153"/>
            <a:chOff x="3680445" y="1259113"/>
            <a:chExt cx="313468" cy="720153"/>
          </a:xfrm>
        </p:grpSpPr>
        <p:sp>
          <p:nvSpPr>
            <p:cNvPr id="53" name="52 Flecha izquierda y derecha"/>
            <p:cNvSpPr/>
            <p:nvPr/>
          </p:nvSpPr>
          <p:spPr>
            <a:xfrm rot="5221651">
              <a:off x="3477102" y="1462456"/>
              <a:ext cx="720153" cy="313468"/>
            </a:xfrm>
            <a:prstGeom prst="left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Flecha izquierda y derecha 6"/>
            <p:cNvSpPr/>
            <p:nvPr/>
          </p:nvSpPr>
          <p:spPr>
            <a:xfrm rot="5221651">
              <a:off x="3571142" y="1525150"/>
              <a:ext cx="532073" cy="1880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1050" kern="1200"/>
            </a:p>
          </p:txBody>
        </p:sp>
      </p:grpSp>
      <p:pic>
        <p:nvPicPr>
          <p:cNvPr id="2055" name="Picture 7" descr="Resultado de imagen para placas de salmonella en laboratori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038" y="4749618"/>
            <a:ext cx="1965743" cy="1347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Resultado de imagen para placas de e coli en laboratori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737" y="4735286"/>
            <a:ext cx="2076557" cy="1361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Resultado de imagen para vist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988" y="3831572"/>
            <a:ext cx="1345254" cy="134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4576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>
            <a:spLocks noChangeArrowheads="1"/>
          </p:cNvSpPr>
          <p:nvPr/>
        </p:nvSpPr>
        <p:spPr bwMode="auto">
          <a:xfrm>
            <a:off x="127141" y="5321"/>
            <a:ext cx="3018775" cy="5847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CL" altLang="es-CL" sz="32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RESULTADO 4</a:t>
            </a:r>
            <a:endParaRPr lang="es-CL" altLang="es-CL" sz="32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37563" y="889088"/>
            <a:ext cx="90611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TABLA 16.</a:t>
            </a:r>
            <a:r>
              <a:rPr lang="es-ES" sz="2000" dirty="0" smtClean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s-ES" sz="20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Resultados del </a:t>
            </a:r>
            <a:r>
              <a:rPr lang="es-ES" sz="2000" dirty="0" smtClean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análisis microbiológico del mejor tratamiento (T1) </a:t>
            </a:r>
            <a:endParaRPr lang="es-E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4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83130"/>
              </p:ext>
            </p:extLst>
          </p:nvPr>
        </p:nvGraphicFramePr>
        <p:xfrm>
          <a:off x="650958" y="1692117"/>
          <a:ext cx="10387831" cy="2081757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1589438"/>
                <a:gridCol w="1752058"/>
                <a:gridCol w="1823772"/>
                <a:gridCol w="1870031"/>
                <a:gridCol w="1573942"/>
                <a:gridCol w="1778590"/>
              </a:tblGrid>
              <a:tr h="7355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000" dirty="0">
                          <a:effectLst/>
                        </a:rPr>
                        <a:t>Tratamiento</a:t>
                      </a:r>
                      <a:endParaRPr lang="es-ES" sz="20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effectLst/>
                        </a:rPr>
                        <a:t>Aerobios</a:t>
                      </a:r>
                      <a:r>
                        <a:rPr lang="es-ES" sz="2000" baseline="0" dirty="0" smtClean="0">
                          <a:effectLst/>
                        </a:rPr>
                        <a:t> </a:t>
                      </a:r>
                      <a:r>
                        <a:rPr lang="es-ES" sz="2000" baseline="0" dirty="0" err="1" smtClean="0">
                          <a:effectLst/>
                        </a:rPr>
                        <a:t>Mesófilos</a:t>
                      </a:r>
                      <a:r>
                        <a:rPr lang="es-ES" sz="2000" baseline="0" dirty="0" smtClean="0">
                          <a:effectLst/>
                        </a:rPr>
                        <a:t> (</a:t>
                      </a:r>
                      <a:r>
                        <a:rPr lang="es-ES" sz="2000" baseline="0" dirty="0" err="1" smtClean="0">
                          <a:effectLst/>
                        </a:rPr>
                        <a:t>ufc</a:t>
                      </a:r>
                      <a:r>
                        <a:rPr lang="es-ES" sz="2000" baseline="0" dirty="0" smtClean="0">
                          <a:effectLst/>
                        </a:rPr>
                        <a:t>/g)</a:t>
                      </a:r>
                      <a:endParaRPr lang="es-ES" sz="2000" b="1" baseline="0" dirty="0" smtClean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 err="1" smtClean="0">
                          <a:effectLst/>
                        </a:rPr>
                        <a:t>Escherichia</a:t>
                      </a:r>
                      <a:r>
                        <a:rPr lang="es-ES" sz="2000" dirty="0" smtClean="0">
                          <a:effectLst/>
                        </a:rPr>
                        <a:t> </a:t>
                      </a:r>
                      <a:r>
                        <a:rPr lang="es-ES" sz="2000" dirty="0" err="1" smtClean="0">
                          <a:effectLst/>
                        </a:rPr>
                        <a:t>coli</a:t>
                      </a:r>
                      <a:r>
                        <a:rPr lang="es-ES" sz="2000" dirty="0" smtClean="0">
                          <a:effectLst/>
                        </a:rPr>
                        <a:t> (</a:t>
                      </a:r>
                      <a:r>
                        <a:rPr lang="es-ES" sz="2000" dirty="0" err="1" smtClean="0">
                          <a:effectLst/>
                        </a:rPr>
                        <a:t>ufc</a:t>
                      </a:r>
                      <a:r>
                        <a:rPr lang="es-ES" sz="2000" dirty="0" smtClean="0">
                          <a:effectLst/>
                        </a:rPr>
                        <a:t>/g)</a:t>
                      </a:r>
                      <a:endParaRPr lang="es-ES" sz="2000" dirty="0" smtClean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000" dirty="0">
                          <a:effectLst/>
                        </a:rPr>
                        <a:t>  </a:t>
                      </a:r>
                      <a:r>
                        <a:rPr lang="es-CL" sz="2000" dirty="0" smtClean="0">
                          <a:effectLst/>
                        </a:rPr>
                        <a:t>Mohos </a:t>
                      </a:r>
                      <a:r>
                        <a:rPr lang="es-CL" sz="2000" dirty="0">
                          <a:effectLst/>
                        </a:rPr>
                        <a:t>(</a:t>
                      </a:r>
                      <a:r>
                        <a:rPr lang="es-CL" sz="2000" dirty="0" err="1">
                          <a:effectLst/>
                        </a:rPr>
                        <a:t>ufc</a:t>
                      </a:r>
                      <a:r>
                        <a:rPr lang="es-CL" sz="2000" dirty="0">
                          <a:effectLst/>
                        </a:rPr>
                        <a:t>/g)</a:t>
                      </a:r>
                      <a:endParaRPr lang="es-ES" sz="20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000" dirty="0">
                          <a:effectLst/>
                        </a:rPr>
                        <a:t>Levaduras (</a:t>
                      </a:r>
                      <a:r>
                        <a:rPr lang="es-CL" sz="2000" dirty="0" err="1">
                          <a:effectLst/>
                        </a:rPr>
                        <a:t>ufc</a:t>
                      </a:r>
                      <a:r>
                        <a:rPr lang="es-CL" sz="2000" dirty="0">
                          <a:effectLst/>
                        </a:rPr>
                        <a:t>/g)</a:t>
                      </a:r>
                      <a:endParaRPr lang="es-ES" sz="20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Salmonella </a:t>
                      </a:r>
                      <a:r>
                        <a:rPr lang="es-ES" sz="2000" dirty="0" err="1">
                          <a:effectLst/>
                        </a:rPr>
                        <a:t>sp</a:t>
                      </a:r>
                      <a:r>
                        <a:rPr lang="es-ES" sz="2000" dirty="0">
                          <a:effectLst/>
                        </a:rPr>
                        <a:t>.</a:t>
                      </a:r>
                      <a:endParaRPr lang="es-ES" sz="20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677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effectLst/>
                        </a:rPr>
                        <a:t>T1</a:t>
                      </a:r>
                      <a:endParaRPr lang="es-ES" sz="20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effectLst/>
                        </a:rPr>
                        <a:t>150</a:t>
                      </a:r>
                      <a:endParaRPr lang="es-ES" sz="20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effectLst/>
                        </a:rPr>
                        <a:t>&lt;10</a:t>
                      </a:r>
                      <a:endParaRPr lang="es-ES" sz="20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effectLst/>
                        </a:rPr>
                        <a:t>400</a:t>
                      </a:r>
                      <a:endParaRPr lang="es-ES" sz="20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effectLst/>
                        </a:rPr>
                        <a:t>250</a:t>
                      </a:r>
                      <a:endParaRPr lang="es-ES" sz="20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effectLst/>
                        </a:rPr>
                        <a:t>Ausencia</a:t>
                      </a:r>
                      <a:endParaRPr lang="es-ES" sz="20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677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aseline="0" dirty="0" smtClean="0">
                          <a:effectLst/>
                        </a:rPr>
                        <a:t>(n)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effectLst/>
                        </a:rPr>
                        <a:t>1,0 x 10</a:t>
                      </a:r>
                      <a:r>
                        <a:rPr lang="es-ES" sz="2000" baseline="30000" dirty="0" smtClean="0">
                          <a:effectLst/>
                        </a:rPr>
                        <a:t>6</a:t>
                      </a:r>
                      <a:endParaRPr lang="es-ES" sz="2000" baseline="300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>
                          <a:effectLst/>
                        </a:rPr>
                        <a:t>1,0 x 10</a:t>
                      </a:r>
                      <a:r>
                        <a:rPr lang="es-ES" sz="2000" baseline="30000" dirty="0" smtClean="0">
                          <a:effectLst/>
                        </a:rPr>
                        <a:t>2</a:t>
                      </a:r>
                      <a:endParaRPr lang="es-EC" sz="20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>
                          <a:effectLst/>
                        </a:rPr>
                        <a:t>1,0 x 10</a:t>
                      </a:r>
                      <a:r>
                        <a:rPr lang="es-ES" sz="2000" baseline="30000" dirty="0" smtClean="0">
                          <a:effectLst/>
                        </a:rPr>
                        <a:t>2</a:t>
                      </a:r>
                      <a:endParaRPr lang="es-EC" sz="20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>
                          <a:effectLst/>
                        </a:rPr>
                        <a:t>1,0 x 10</a:t>
                      </a:r>
                      <a:r>
                        <a:rPr lang="es-ES" sz="2000" baseline="30000" dirty="0" smtClean="0">
                          <a:effectLst/>
                        </a:rPr>
                        <a:t>2</a:t>
                      </a:r>
                      <a:endParaRPr lang="es-EC" sz="20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effectLst/>
                        </a:rPr>
                        <a:t>Ausencia</a:t>
                      </a:r>
                      <a:endParaRPr lang="es-ES" sz="20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677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effectLst/>
                        </a:rPr>
                        <a:t>(m)</a:t>
                      </a:r>
                      <a:endParaRPr lang="es-ES" sz="20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effectLst/>
                        </a:rPr>
                        <a:t>1,0 x 10</a:t>
                      </a:r>
                      <a:r>
                        <a:rPr lang="es-ES" sz="2000" baseline="30000" dirty="0" smtClean="0">
                          <a:effectLst/>
                        </a:rPr>
                        <a:t>7</a:t>
                      </a:r>
                      <a:endParaRPr lang="es-ES" sz="2000" baseline="300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>
                          <a:effectLst/>
                        </a:rPr>
                        <a:t>1,0 x 10</a:t>
                      </a:r>
                      <a:r>
                        <a:rPr lang="es-ES" sz="2000" baseline="30000" dirty="0" smtClean="0">
                          <a:effectLst/>
                        </a:rPr>
                        <a:t>3</a:t>
                      </a:r>
                      <a:endParaRPr lang="es-EC" sz="20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>
                          <a:effectLst/>
                        </a:rPr>
                        <a:t>1,0 x 10</a:t>
                      </a:r>
                      <a:r>
                        <a:rPr lang="es-ES" sz="2000" baseline="30000" dirty="0" smtClean="0">
                          <a:effectLst/>
                        </a:rPr>
                        <a:t>3</a:t>
                      </a:r>
                      <a:endParaRPr lang="es-EC" sz="20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>
                          <a:effectLst/>
                        </a:rPr>
                        <a:t>1,0 x 10</a:t>
                      </a:r>
                      <a:r>
                        <a:rPr lang="es-ES" sz="2000" baseline="30000" dirty="0" smtClean="0">
                          <a:effectLst/>
                        </a:rPr>
                        <a:t>3</a:t>
                      </a:r>
                      <a:endParaRPr lang="es-EC" sz="20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______</a:t>
                      </a:r>
                      <a:endParaRPr lang="es-ES" sz="20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ángulo 5"/>
          <p:cNvSpPr/>
          <p:nvPr/>
        </p:nvSpPr>
        <p:spPr>
          <a:xfrm>
            <a:off x="688325" y="4355013"/>
            <a:ext cx="9229165" cy="1036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ES" sz="16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UFC: unidades formadores de </a:t>
            </a:r>
            <a:r>
              <a:rPr lang="es-ES" sz="1600" dirty="0" smtClean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colonia, </a:t>
            </a:r>
            <a:r>
              <a:rPr lang="es-ES" sz="1600" dirty="0" err="1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sp</a:t>
            </a:r>
            <a:r>
              <a:rPr lang="es-ES" sz="16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: sin determinar la </a:t>
            </a:r>
            <a:r>
              <a:rPr lang="es-ES" sz="1600" dirty="0" smtClean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especie</a:t>
            </a:r>
          </a:p>
          <a:p>
            <a:pPr algn="just">
              <a:spcAft>
                <a:spcPts val="800"/>
              </a:spcAft>
            </a:pPr>
            <a:r>
              <a:rPr lang="es-ES" sz="1600" dirty="0" smtClean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n: nivel de aceptación</a:t>
            </a:r>
            <a:endParaRPr lang="es-ES" sz="1600" dirty="0" smtClean="0">
              <a:effectLst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algn="just">
              <a:spcAft>
                <a:spcPts val="800"/>
              </a:spcAft>
            </a:pPr>
            <a:r>
              <a:rPr lang="es-ES" sz="16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m</a:t>
            </a:r>
            <a:r>
              <a:rPr lang="es-ES" sz="1600" dirty="0" smtClean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: nivel de rechazo</a:t>
            </a:r>
            <a:endParaRPr lang="es-ES" sz="2400" dirty="0">
              <a:effectLst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9633472" y="5610215"/>
            <a:ext cx="1455425" cy="895622"/>
            <a:chOff x="75020" y="2304522"/>
            <a:chExt cx="1791245" cy="895622"/>
          </a:xfrm>
        </p:grpSpPr>
        <p:sp>
          <p:nvSpPr>
            <p:cNvPr id="7" name="6 Rectángulo redondeado"/>
            <p:cNvSpPr/>
            <p:nvPr/>
          </p:nvSpPr>
          <p:spPr>
            <a:xfrm>
              <a:off x="75020" y="2304522"/>
              <a:ext cx="1791245" cy="8956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sp>
        <p:sp>
          <p:nvSpPr>
            <p:cNvPr id="8" name="7 Rectángulo"/>
            <p:cNvSpPr/>
            <p:nvPr/>
          </p:nvSpPr>
          <p:spPr>
            <a:xfrm>
              <a:off x="101252" y="2330754"/>
              <a:ext cx="1738781" cy="84315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/>
              <a:r>
                <a:rPr lang="es-ES" sz="2000" b="1" dirty="0"/>
                <a:t>NTE-INEN 1338:2012</a:t>
              </a:r>
              <a:endParaRPr lang="es-EC" sz="2000" b="1" dirty="0"/>
            </a:p>
          </p:txBody>
        </p:sp>
      </p:grpSp>
      <p:pic>
        <p:nvPicPr>
          <p:cNvPr id="9" name="Picture 11" descr="Resultado de imagen para vis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643" y="4076273"/>
            <a:ext cx="1345254" cy="134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6221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6045966" y="5788359"/>
            <a:ext cx="6168767" cy="887105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Rockwell" panose="02060603020205020403" pitchFamily="18" charset="0"/>
                <a:cs typeface="Helvetica" panose="020B0604020202020204" pitchFamily="34" charset="0"/>
              </a:rPr>
              <a:t>CONCLUSIONES  </a:t>
            </a:r>
            <a:endParaRPr lang="es-ES" sz="48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Rockwell" panose="02060603020205020403" pitchFamily="18" charset="0"/>
              <a:cs typeface="Helvetica" panose="020B0604020202020204" pitchFamily="34" charset="0"/>
            </a:endParaRPr>
          </a:p>
        </p:txBody>
      </p:sp>
      <p:sp>
        <p:nvSpPr>
          <p:cNvPr id="5" name="4 Medio marco"/>
          <p:cNvSpPr/>
          <p:nvPr/>
        </p:nvSpPr>
        <p:spPr>
          <a:xfrm rot="16200000" flipV="1">
            <a:off x="7293013" y="1987444"/>
            <a:ext cx="2064221" cy="7124152"/>
          </a:xfrm>
          <a:prstGeom prst="halfFrame">
            <a:avLst>
              <a:gd name="adj1" fmla="val 6530"/>
              <a:gd name="adj2" fmla="val 5081"/>
            </a:avLst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71527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82137" y="1582341"/>
            <a:ext cx="1128669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S" sz="3600" b="1" dirty="0"/>
              <a:t>Los análisis físicos de la masa del nugget vegetal, demostraron que los tratamientos en cuya fórmula se empleó el 75 % de champiñón blanco con el 25% de avena presentaron una mayor similitud de contenido de humedad, pH y textura en relación a la masa del nugget de carne de pollo</a:t>
            </a:r>
            <a:r>
              <a:rPr lang="es-ES" sz="3600" b="1" dirty="0" smtClean="0"/>
              <a:t>.</a:t>
            </a:r>
            <a:endParaRPr lang="es-EC" sz="3600" b="1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792480" y="46010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CONCLUSIONES  </a:t>
            </a:r>
            <a:endParaRPr lang="es-E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1607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32012" y="1674336"/>
            <a:ext cx="1166883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ES" sz="3200" b="1" dirty="0"/>
              <a:t>Al comparar los resultados de los análisis físicos y químicos realizados a los diferentes tratamientos, incluyendo al tratamiento testigo; se identificó en el nugget de pollo un alto contenido de cenizas, grasa, proteína, fibra  y un menor contenido de humedad y carbohidratos totales en relación a los nuggets vegetales que presentaron un menor contenido de cenizas, grasa, proteína, fibra  y mayor contenido de humedad y carbohidratos totales.</a:t>
            </a:r>
            <a:endParaRPr lang="es-EC" sz="3200" b="1" dirty="0"/>
          </a:p>
        </p:txBody>
      </p:sp>
    </p:spTree>
    <p:extLst>
      <p:ext uri="{BB962C8B-B14F-4D97-AF65-F5344CB8AC3E}">
        <p14:creationId xmlns:p14="http://schemas.microsoft.com/office/powerpoint/2010/main" val="26488872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7508383" y="1840173"/>
            <a:ext cx="4528730" cy="4876927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4 Llamada ovalada"/>
          <p:cNvSpPr/>
          <p:nvPr/>
        </p:nvSpPr>
        <p:spPr>
          <a:xfrm>
            <a:off x="1950408" y="1573134"/>
            <a:ext cx="1423857" cy="629154"/>
          </a:xfrm>
          <a:prstGeom prst="wedgeEllipse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22 Estrella de 6 puntas"/>
          <p:cNvSpPr/>
          <p:nvPr/>
        </p:nvSpPr>
        <p:spPr>
          <a:xfrm>
            <a:off x="4091034" y="2762176"/>
            <a:ext cx="2914070" cy="3116406"/>
          </a:xfrm>
          <a:prstGeom prst="star6">
            <a:avLst/>
          </a:prstGeom>
          <a:ln w="38100"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7265" y="0"/>
            <a:ext cx="10515600" cy="1325563"/>
          </a:xfrm>
        </p:spPr>
        <p:txBody>
          <a:bodyPr/>
          <a:lstStyle/>
          <a:p>
            <a:pPr algn="ctr"/>
            <a:r>
              <a:rPr lang="es-E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PROBLEMA </a:t>
            </a:r>
            <a:endParaRPr lang="es-E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15909" y="3870026"/>
            <a:ext cx="3580327" cy="369332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s-E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TECNOLOGÍAS DE PROCESO</a:t>
            </a:r>
            <a:endParaRPr lang="es-E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Picture 2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986" y="3621861"/>
            <a:ext cx="1874166" cy="139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6" t="22535" r="24278" b="6251"/>
          <a:stretch/>
        </p:blipFill>
        <p:spPr bwMode="auto">
          <a:xfrm>
            <a:off x="7622851" y="2018045"/>
            <a:ext cx="1880314" cy="142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Resultado de imagen para facundo enlatad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912" y="2018045"/>
            <a:ext cx="1004755" cy="130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sultado de imagen para facundo enlatado champiñ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630" y="1973921"/>
            <a:ext cx="1107582" cy="130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sultado de imagen para champiñon en bandejas ecuad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849" y="3684873"/>
            <a:ext cx="2101560" cy="135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Resultado de imagen para champiñon en bandejas ecuad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4" t="3323" r="8142" b="3830"/>
          <a:stretch/>
        </p:blipFill>
        <p:spPr bwMode="auto">
          <a:xfrm>
            <a:off x="10006885" y="3645466"/>
            <a:ext cx="2004470" cy="139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Resultado de imagen para champiñon cremas ecuado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851" y="5278707"/>
            <a:ext cx="1251730" cy="143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Resultado de imagen para champiñon deshidratados ecuado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335" y="5278707"/>
            <a:ext cx="2719878" cy="136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Resultado de imagen para proces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07" y="4320379"/>
            <a:ext cx="2892082" cy="2326189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ángulo 3"/>
          <p:cNvSpPr/>
          <p:nvPr/>
        </p:nvSpPr>
        <p:spPr>
          <a:xfrm>
            <a:off x="7778839" y="1321563"/>
            <a:ext cx="4127373" cy="400110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ES" sz="2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E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DIVERSIDAD PRODUCTOS</a:t>
            </a:r>
            <a:endParaRPr lang="es-E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264607" y="1559331"/>
            <a:ext cx="2892082" cy="2007771"/>
            <a:chOff x="264607" y="1559331"/>
            <a:chExt cx="2892082" cy="2007771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grpSpPr>
        <p:pic>
          <p:nvPicPr>
            <p:cNvPr id="3092" name="Picture 20" descr="Resultado de imagen para simbolo de dinero ecuador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731" y="2322542"/>
              <a:ext cx="1139958" cy="1178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6" name="Picture 24" descr="Resultado de imagen para thinking 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607" y="1559331"/>
              <a:ext cx="1590675" cy="2007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Rectángulo 3"/>
          <p:cNvSpPr/>
          <p:nvPr/>
        </p:nvSpPr>
        <p:spPr>
          <a:xfrm>
            <a:off x="160245" y="1136897"/>
            <a:ext cx="3580327" cy="369332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s-E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COMPOSICIÓN NUTRICIONAL</a:t>
            </a:r>
            <a:endParaRPr lang="es-E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0" name="Rectángulo 3"/>
          <p:cNvSpPr/>
          <p:nvPr/>
        </p:nvSpPr>
        <p:spPr>
          <a:xfrm>
            <a:off x="4575715" y="1367729"/>
            <a:ext cx="1944709" cy="369332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s-E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PERECIBILIDAD</a:t>
            </a:r>
            <a:endParaRPr lang="es-E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098" name="Picture 26" descr="Resultado de imagen para H2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906" y="1973684"/>
            <a:ext cx="1591180" cy="697716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890549" y="1648713"/>
            <a:ext cx="957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/>
              <a:t>2 </a:t>
            </a:r>
            <a:r>
              <a:rPr lang="es-EC" b="1" dirty="0" smtClean="0"/>
              <a:t>g/</a:t>
            </a:r>
            <a:r>
              <a:rPr lang="es-EC" b="1" dirty="0" err="1" smtClean="0"/>
              <a:t>sem</a:t>
            </a:r>
            <a:endParaRPr lang="es-EC" b="1" dirty="0"/>
          </a:p>
        </p:txBody>
      </p:sp>
      <p:sp>
        <p:nvSpPr>
          <p:cNvPr id="21" name="20 Rectángulo"/>
          <p:cNvSpPr/>
          <p:nvPr/>
        </p:nvSpPr>
        <p:spPr>
          <a:xfrm>
            <a:off x="2016731" y="1655507"/>
            <a:ext cx="1191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/>
              <a:t>132 g/</a:t>
            </a:r>
            <a:r>
              <a:rPr lang="es-EC" b="1" dirty="0" err="1" smtClean="0"/>
              <a:t>sem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30324968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13898" y="1030870"/>
            <a:ext cx="1145047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ES" sz="3200" b="1" dirty="0"/>
              <a:t>Una vez realizada la evaluación sensorial del producto final se identificó al tratamiento uno (T1) (champiñón blanco 90% - avena hojuela 10%, cinco minutos) como el mejor, ya que tuvo la mayor aceptación por parte del panel de degustadores</a:t>
            </a:r>
            <a:r>
              <a:rPr lang="es-ES" sz="3200" b="1" dirty="0" smtClean="0"/>
              <a:t>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endParaRPr lang="es-EC" sz="3200" b="1" dirty="0"/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ES" sz="3200" b="1" dirty="0"/>
              <a:t>El análisis microbiológico realizado al mejor tratamiento, reconoció al nugget de champiñón con avena dentro de los parámetros de la Norma </a:t>
            </a:r>
            <a:r>
              <a:rPr lang="es-EC" sz="3200" b="1" dirty="0"/>
              <a:t>INEN 1338:2012, esto</a:t>
            </a:r>
            <a:r>
              <a:rPr lang="es-ES" sz="3200" b="1" dirty="0"/>
              <a:t> lo define como un alimento apto para el consumo humano, ya que asegura la calidad y la salud de los consumidores.</a:t>
            </a:r>
            <a:endParaRPr lang="es-EC" sz="3200" b="1" dirty="0"/>
          </a:p>
        </p:txBody>
      </p:sp>
    </p:spTree>
    <p:extLst>
      <p:ext uri="{BB962C8B-B14F-4D97-AF65-F5344CB8AC3E}">
        <p14:creationId xmlns:p14="http://schemas.microsoft.com/office/powerpoint/2010/main" val="19323992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45910" y="1428438"/>
            <a:ext cx="108636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ES" sz="3200" b="1" dirty="0"/>
              <a:t>La investigación, de manera general, en función a los análisis estadísticos realizados, demostró que los factores estudiados sí influyeron significativamente en las características físico químicas, sensoriales y microbiológicas del nugget vegetal, por lo que se acepta la hipótesis alternativa.</a:t>
            </a:r>
            <a:endParaRPr lang="es-EC" sz="3200" b="1" dirty="0"/>
          </a:p>
        </p:txBody>
      </p:sp>
    </p:spTree>
    <p:extLst>
      <p:ext uri="{BB962C8B-B14F-4D97-AF65-F5344CB8AC3E}">
        <p14:creationId xmlns:p14="http://schemas.microsoft.com/office/powerpoint/2010/main" val="12912177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40"/>
            <a:ext cx="12192000" cy="6859408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81873" y="5643343"/>
            <a:ext cx="7014949" cy="887105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800" dirty="0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Rockwell" panose="02060603020205020403" pitchFamily="18" charset="0"/>
                <a:cs typeface="Helvetica" panose="020B0604020202020204" pitchFamily="34" charset="0"/>
              </a:rPr>
              <a:t>RECOMENDACIONES  </a:t>
            </a:r>
            <a:endParaRPr lang="es-ES" sz="4800" dirty="0">
              <a:ln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latin typeface="Rockwell" panose="02060603020205020403" pitchFamily="18" charset="0"/>
              <a:cs typeface="Helvetica" panose="020B0604020202020204" pitchFamily="34" charset="0"/>
            </a:endParaRPr>
          </a:p>
        </p:txBody>
      </p:sp>
      <p:sp>
        <p:nvSpPr>
          <p:cNvPr id="4" name="3 Medio marco"/>
          <p:cNvSpPr/>
          <p:nvPr/>
        </p:nvSpPr>
        <p:spPr>
          <a:xfrm rot="16200000">
            <a:off x="3103151" y="2342285"/>
            <a:ext cx="1354538" cy="7124152"/>
          </a:xfrm>
          <a:prstGeom prst="halfFrame">
            <a:avLst>
              <a:gd name="adj1" fmla="val 7852"/>
              <a:gd name="adj2" fmla="val 7064"/>
            </a:avLst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01438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487680" y="53687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RECOMENDACIONES  </a:t>
            </a:r>
            <a:endParaRPr lang="es-E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382137" y="1466648"/>
            <a:ext cx="111911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3200" dirty="0"/>
              <a:t>Para posteriores trabajos se recomienda no sobrepasar el 25% de avena dentro de las formulaciones ya que desde este límite por su alto contenido de almidón y fibra, la característica de la masa tiende a dar una mayor dureza, además el pH tiende a bajar y a tomar mayor acidez. </a:t>
            </a:r>
            <a:endParaRPr lang="es-EC" sz="3200" dirty="0"/>
          </a:p>
        </p:txBody>
      </p:sp>
      <p:sp>
        <p:nvSpPr>
          <p:cNvPr id="4" name="3 Rectángulo"/>
          <p:cNvSpPr/>
          <p:nvPr/>
        </p:nvSpPr>
        <p:spPr>
          <a:xfrm>
            <a:off x="382136" y="4195568"/>
            <a:ext cx="1101374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EC" sz="3200" dirty="0"/>
              <a:t>S</a:t>
            </a:r>
            <a:r>
              <a:rPr lang="es-EC" sz="3200" dirty="0" smtClean="0"/>
              <a:t>e </a:t>
            </a:r>
            <a:r>
              <a:rPr lang="es-EC" sz="3200" dirty="0"/>
              <a:t>recomienda en posteriores estudios dosificar el champiñón blanco que es una excelente materia prima e incluirla con carne animal para obtener embutidos o diferentes productos enriquecidos con este hongo.</a:t>
            </a:r>
          </a:p>
        </p:txBody>
      </p:sp>
    </p:spTree>
    <p:extLst>
      <p:ext uri="{BB962C8B-B14F-4D97-AF65-F5344CB8AC3E}">
        <p14:creationId xmlns:p14="http://schemas.microsoft.com/office/powerpoint/2010/main" val="19733055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45910" y="861536"/>
            <a:ext cx="1101374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EC" sz="3200" dirty="0"/>
              <a:t>Se recomienda realizar un estudio de mercado en las principales ciudades del país para determinar la mayor aceptación de este tipo de producto y desarrollar un proyecto de implementación de una empresa productora del nugget vegetal.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545911" y="3790226"/>
            <a:ext cx="1101374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EC" sz="3200" dirty="0"/>
              <a:t>Se recomienda realizar una investigación de la capacidad antioxidante que puede presentar este producto, conforme a la </a:t>
            </a:r>
            <a:r>
              <a:rPr lang="es-EC" sz="3200" dirty="0" err="1"/>
              <a:t>ergotioneina</a:t>
            </a:r>
            <a:r>
              <a:rPr lang="es-EC" sz="3200" dirty="0"/>
              <a:t> del champiñón blanco y las </a:t>
            </a:r>
            <a:r>
              <a:rPr lang="es-EC" sz="3200" dirty="0" err="1"/>
              <a:t>avenantramidas</a:t>
            </a:r>
            <a:r>
              <a:rPr lang="es-EC" sz="3200" dirty="0"/>
              <a:t> por parte de la avena, y con estos resultados poder proponerlo como un alimento funcional.</a:t>
            </a:r>
          </a:p>
        </p:txBody>
      </p:sp>
    </p:spTree>
    <p:extLst>
      <p:ext uri="{BB962C8B-B14F-4D97-AF65-F5344CB8AC3E}">
        <p14:creationId xmlns:p14="http://schemas.microsoft.com/office/powerpoint/2010/main" val="22761278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thanks in chine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12" y="210239"/>
            <a:ext cx="3996969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para thanks in chines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3" t="49280" r="32783" b="16591"/>
          <a:stretch/>
        </p:blipFill>
        <p:spPr bwMode="auto">
          <a:xfrm>
            <a:off x="876612" y="2618919"/>
            <a:ext cx="3996969" cy="234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6714684" y="286589"/>
            <a:ext cx="5104281" cy="4858603"/>
          </a:xfrm>
          <a:prstGeom prst="rect">
            <a:avLst/>
          </a:prstGeom>
          <a:gradFill>
            <a:gsLst>
              <a:gs pos="0">
                <a:schemeClr val="bg1"/>
              </a:gs>
              <a:gs pos="82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ln w="76200">
                <a:solidFill>
                  <a:schemeClr val="tx1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7519729" y="713985"/>
            <a:ext cx="444917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latin typeface="Rockwell" panose="02060603020205020403" pitchFamily="18" charset="0"/>
              </a:rPr>
              <a:t>LA MAYORIA DE LAS IDEAS EMPRENDEDORAS, EN UN PRINCIPIO SUENAN ESTÚPIDAS, ILÓGICAS Y POCO RENTABLES.</a:t>
            </a:r>
          </a:p>
          <a:p>
            <a:r>
              <a:rPr lang="es-EC" sz="2400" dirty="0" smtClean="0">
                <a:latin typeface="Rockwell" panose="02060603020205020403" pitchFamily="18" charset="0"/>
              </a:rPr>
              <a:t>HASTA QUE LAS VUELVES REALIDAD.</a:t>
            </a:r>
          </a:p>
          <a:p>
            <a:endParaRPr lang="es-EC" sz="2400" dirty="0" smtClean="0">
              <a:latin typeface="Rockwell" panose="02060603020205020403" pitchFamily="18" charset="0"/>
            </a:endParaRPr>
          </a:p>
          <a:p>
            <a:endParaRPr lang="es-EC" sz="2400" dirty="0">
              <a:latin typeface="Rockwell" panose="02060603020205020403" pitchFamily="18" charset="0"/>
            </a:endParaRPr>
          </a:p>
          <a:p>
            <a:pPr marL="342900" indent="-342900">
              <a:buFontTx/>
              <a:buChar char="-"/>
            </a:pPr>
            <a:r>
              <a:rPr lang="es-EC" sz="2400" dirty="0" smtClean="0">
                <a:latin typeface="Rockwell" panose="02060603020205020403" pitchFamily="18" charset="0"/>
              </a:rPr>
              <a:t>Reed Hastings</a:t>
            </a:r>
          </a:p>
          <a:p>
            <a:r>
              <a:rPr lang="es-EC" sz="2400" dirty="0" smtClean="0">
                <a:latin typeface="Rockwell" panose="02060603020205020403" pitchFamily="18" charset="0"/>
              </a:rPr>
              <a:t>(NETFLIX)</a:t>
            </a:r>
            <a:endParaRPr lang="es-EC" sz="2400" dirty="0">
              <a:latin typeface="Rockwell" panose="02060603020205020403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127850" y="6099"/>
            <a:ext cx="4476466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600" dirty="0"/>
              <a:t> </a:t>
            </a:r>
            <a:r>
              <a:rPr lang="es-EC" sz="16600" dirty="0" smtClean="0"/>
              <a:t>“</a:t>
            </a:r>
          </a:p>
          <a:p>
            <a:r>
              <a:rPr lang="es-EC" sz="16600" dirty="0" smtClean="0"/>
              <a:t>      ”</a:t>
            </a:r>
            <a:endParaRPr lang="es-EC" sz="16600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-300265" y="5112002"/>
            <a:ext cx="7014949" cy="887105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800" dirty="0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Rockwell" panose="02060603020205020403" pitchFamily="18" charset="0"/>
                <a:cs typeface="Helvetica" panose="020B0604020202020204" pitchFamily="34" charset="0"/>
              </a:rPr>
              <a:t>GRACIAS POR SU ATENCIÓN  </a:t>
            </a:r>
            <a:endParaRPr lang="es-ES" sz="4800" dirty="0">
              <a:ln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latin typeface="Rockwell" panose="02060603020205020403" pitchFamily="18" charset="0"/>
              <a:cs typeface="Helvetica" panose="020B0604020202020204" pitchFamily="34" charset="0"/>
            </a:endParaRPr>
          </a:p>
        </p:txBody>
      </p:sp>
      <p:sp>
        <p:nvSpPr>
          <p:cNvPr id="11" name="10 Medio marco"/>
          <p:cNvSpPr/>
          <p:nvPr/>
        </p:nvSpPr>
        <p:spPr>
          <a:xfrm rot="16200000">
            <a:off x="3103151" y="2342285"/>
            <a:ext cx="1354538" cy="7124152"/>
          </a:xfrm>
          <a:prstGeom prst="halfFrame">
            <a:avLst>
              <a:gd name="adj1" fmla="val 7852"/>
              <a:gd name="adj2" fmla="val 7064"/>
            </a:avLst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11 Medio marco"/>
          <p:cNvSpPr/>
          <p:nvPr/>
        </p:nvSpPr>
        <p:spPr>
          <a:xfrm rot="16200000">
            <a:off x="6652043" y="103393"/>
            <a:ext cx="5092902" cy="5896030"/>
          </a:xfrm>
          <a:prstGeom prst="halfFrame">
            <a:avLst>
              <a:gd name="adj1" fmla="val 2492"/>
              <a:gd name="adj2" fmla="val 2508"/>
            </a:avLst>
          </a:prstGeom>
          <a:gradFill>
            <a:gsLst>
              <a:gs pos="0">
                <a:schemeClr val="bg1"/>
              </a:gs>
              <a:gs pos="51000">
                <a:schemeClr val="bg1">
                  <a:lumMod val="75000"/>
                </a:schemeClr>
              </a:gs>
              <a:gs pos="100000">
                <a:schemeClr val="accent3">
                  <a:lumMod val="99000"/>
                  <a:satMod val="120000"/>
                  <a:shade val="78000"/>
                </a:schemeClr>
              </a:gs>
            </a:gsLst>
          </a:gradFill>
          <a:ln>
            <a:solidFill>
              <a:schemeClr val="bg2">
                <a:lumMod val="1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59429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487680" y="52322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Bibliografía  </a:t>
            </a:r>
            <a:endParaRPr lang="es-E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EC" sz="2000" dirty="0"/>
              <a:t>Aparicio </a:t>
            </a:r>
            <a:r>
              <a:rPr lang="es-EC" sz="2000" dirty="0" err="1"/>
              <a:t>Vizuete</a:t>
            </a:r>
            <a:r>
              <a:rPr lang="es-EC" sz="2000" dirty="0"/>
              <a:t> A, Ortega Anta RM. Efectos del consumo del beta-</a:t>
            </a:r>
            <a:r>
              <a:rPr lang="es-EC" sz="2000" dirty="0" err="1"/>
              <a:t>glucano</a:t>
            </a:r>
            <a:r>
              <a:rPr lang="es-EC" sz="2000" dirty="0"/>
              <a:t> de la avena sobre el colesterol sanguíneo: una revisión. </a:t>
            </a:r>
            <a:r>
              <a:rPr lang="es-EC" sz="2000" dirty="0" err="1"/>
              <a:t>Rev</a:t>
            </a:r>
            <a:r>
              <a:rPr lang="es-EC" sz="2000" dirty="0"/>
              <a:t> </a:t>
            </a:r>
            <a:r>
              <a:rPr lang="es-EC" sz="2000" dirty="0" err="1"/>
              <a:t>Esp</a:t>
            </a:r>
            <a:r>
              <a:rPr lang="es-EC" sz="2000" dirty="0"/>
              <a:t> </a:t>
            </a:r>
            <a:r>
              <a:rPr lang="es-EC" sz="2000" dirty="0" err="1"/>
              <a:t>Nutr</a:t>
            </a:r>
            <a:r>
              <a:rPr lang="es-EC" sz="2000" dirty="0"/>
              <a:t> </a:t>
            </a:r>
            <a:r>
              <a:rPr lang="es-EC" sz="2000" dirty="0" err="1"/>
              <a:t>Hum</a:t>
            </a:r>
            <a:r>
              <a:rPr lang="es-EC" sz="2000" dirty="0"/>
              <a:t> </a:t>
            </a:r>
            <a:r>
              <a:rPr lang="es-EC" sz="2000" dirty="0" err="1"/>
              <a:t>Diet</a:t>
            </a:r>
            <a:r>
              <a:rPr lang="es-EC" sz="2000" dirty="0"/>
              <a:t>. 2016; 20(2): 127 - 139. </a:t>
            </a:r>
            <a:r>
              <a:rPr lang="es-EC" sz="2000" dirty="0" err="1"/>
              <a:t>doi</a:t>
            </a:r>
            <a:r>
              <a:rPr lang="es-EC" sz="2000" dirty="0"/>
              <a:t>: 10.14306/renhyd.20.2.183</a:t>
            </a:r>
          </a:p>
          <a:p>
            <a:pPr algn="just"/>
            <a:r>
              <a:rPr lang="es-EC" sz="2000" dirty="0" err="1" smtClean="0"/>
              <a:t>Rajinder</a:t>
            </a:r>
            <a:r>
              <a:rPr lang="es-EC" sz="2000" dirty="0" smtClean="0"/>
              <a:t> </a:t>
            </a:r>
            <a:r>
              <a:rPr lang="es-EC" sz="2000" dirty="0"/>
              <a:t>Singh , </a:t>
            </a:r>
            <a:r>
              <a:rPr lang="es-EC" sz="2000" dirty="0" err="1"/>
              <a:t>Subrata</a:t>
            </a:r>
            <a:r>
              <a:rPr lang="es-EC" sz="2000" dirty="0"/>
              <a:t> De &amp; Asma </a:t>
            </a:r>
            <a:r>
              <a:rPr lang="es-EC" sz="2000" dirty="0" err="1"/>
              <a:t>Belkheir</a:t>
            </a:r>
            <a:r>
              <a:rPr lang="es-EC" sz="2000" dirty="0"/>
              <a:t> (2013): Avena sativa (</a:t>
            </a:r>
            <a:r>
              <a:rPr lang="es-EC" sz="2000" dirty="0" err="1"/>
              <a:t>Oat</a:t>
            </a:r>
            <a:r>
              <a:rPr lang="es-EC" sz="2000" dirty="0"/>
              <a:t>), A </a:t>
            </a:r>
            <a:r>
              <a:rPr lang="es-EC" sz="2000" dirty="0" err="1"/>
              <a:t>Potential</a:t>
            </a:r>
            <a:r>
              <a:rPr lang="es-EC" sz="2000" dirty="0"/>
              <a:t> </a:t>
            </a:r>
            <a:r>
              <a:rPr lang="es-EC" sz="2000" dirty="0" err="1"/>
              <a:t>Neutraceutical</a:t>
            </a:r>
            <a:r>
              <a:rPr lang="es-EC" sz="2000" dirty="0"/>
              <a:t> and </a:t>
            </a:r>
            <a:r>
              <a:rPr lang="es-EC" sz="2000" dirty="0" err="1"/>
              <a:t>Therapeutic</a:t>
            </a:r>
            <a:r>
              <a:rPr lang="es-EC" sz="2000" dirty="0"/>
              <a:t> </a:t>
            </a:r>
            <a:r>
              <a:rPr lang="es-EC" sz="2000" dirty="0" err="1"/>
              <a:t>Agent</a:t>
            </a:r>
            <a:r>
              <a:rPr lang="es-EC" sz="2000" dirty="0"/>
              <a:t>: </a:t>
            </a:r>
            <a:r>
              <a:rPr lang="es-EC" sz="2000" dirty="0" err="1"/>
              <a:t>An</a:t>
            </a:r>
            <a:r>
              <a:rPr lang="es-EC" sz="2000" dirty="0"/>
              <a:t> </a:t>
            </a:r>
            <a:r>
              <a:rPr lang="es-EC" sz="2000" dirty="0" err="1"/>
              <a:t>Overview</a:t>
            </a:r>
            <a:r>
              <a:rPr lang="es-EC" sz="2000" dirty="0"/>
              <a:t>, </a:t>
            </a:r>
            <a:r>
              <a:rPr lang="es-EC" sz="2000" dirty="0" err="1"/>
              <a:t>Critical</a:t>
            </a:r>
            <a:r>
              <a:rPr lang="es-EC" sz="2000" dirty="0"/>
              <a:t> </a:t>
            </a:r>
            <a:r>
              <a:rPr lang="es-EC" sz="2000" dirty="0" err="1"/>
              <a:t>Reviews</a:t>
            </a:r>
            <a:r>
              <a:rPr lang="es-EC" sz="2000" dirty="0"/>
              <a:t> in </a:t>
            </a:r>
            <a:r>
              <a:rPr lang="es-EC" sz="2000" dirty="0" err="1"/>
              <a:t>Food</a:t>
            </a:r>
            <a:r>
              <a:rPr lang="es-EC" sz="2000" dirty="0"/>
              <a:t> </a:t>
            </a:r>
            <a:r>
              <a:rPr lang="es-EC" sz="2000" dirty="0" err="1"/>
              <a:t>Science</a:t>
            </a:r>
            <a:r>
              <a:rPr lang="es-EC" sz="2000" dirty="0"/>
              <a:t> and </a:t>
            </a:r>
            <a:r>
              <a:rPr lang="es-EC" sz="2000" dirty="0" err="1"/>
              <a:t>Nutrition</a:t>
            </a:r>
            <a:r>
              <a:rPr lang="es-EC" sz="2000" dirty="0"/>
              <a:t>, 53:2, </a:t>
            </a:r>
            <a:r>
              <a:rPr lang="es-EC" sz="2000" dirty="0" smtClean="0"/>
              <a:t>126-144</a:t>
            </a:r>
          </a:p>
          <a:p>
            <a:pPr algn="just"/>
            <a:r>
              <a:rPr lang="es-ES" sz="2000" dirty="0"/>
              <a:t>Acevedo, C. J. (2004). </a:t>
            </a:r>
            <a:r>
              <a:rPr lang="es-ES" sz="2000" i="1" dirty="0"/>
              <a:t>Desarrollo, Optimización y Estudio de Vida Útil de Nugget de Pollo Liviano en Calorías y con Calcio.</a:t>
            </a:r>
            <a:r>
              <a:rPr lang="es-ES" sz="2000" dirty="0"/>
              <a:t> Santiago, Chile.</a:t>
            </a:r>
            <a:endParaRPr lang="es-EC" sz="2000" dirty="0"/>
          </a:p>
          <a:p>
            <a:pPr algn="just"/>
            <a:r>
              <a:rPr lang="es-ES" sz="2000" dirty="0"/>
              <a:t>Alvarenga, G., &amp; </a:t>
            </a:r>
            <a:r>
              <a:rPr lang="es-ES" sz="2000" dirty="0" err="1"/>
              <a:t>Mancía</a:t>
            </a:r>
            <a:r>
              <a:rPr lang="es-ES" sz="2000" dirty="0"/>
              <a:t>, S. (2012). </a:t>
            </a:r>
            <a:r>
              <a:rPr lang="es-ES" sz="2000" i="1" dirty="0" smtClean="0"/>
              <a:t>Estudio de factibilidad técnico y económico para la elaboración de nuggets de carne de pollo y proteína de soja como una alternativa nutritiva para la población salvadoreña .</a:t>
            </a:r>
            <a:r>
              <a:rPr lang="es-ES" sz="2000" dirty="0" smtClean="0"/>
              <a:t> </a:t>
            </a:r>
            <a:r>
              <a:rPr lang="es-ES" sz="2000" dirty="0"/>
              <a:t>Honduras, El Salvador.: Universidad Dr. José Matías Delgado</a:t>
            </a:r>
            <a:r>
              <a:rPr lang="es-ES" sz="2000" dirty="0" smtClean="0"/>
              <a:t>.</a:t>
            </a:r>
            <a:endParaRPr lang="es-EC" sz="2000" dirty="0"/>
          </a:p>
          <a:p>
            <a:pPr algn="just"/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28289508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es-ES" sz="2000" b="1" dirty="0"/>
              <a:t> </a:t>
            </a:r>
            <a:r>
              <a:rPr lang="es-ES" sz="2000" dirty="0" err="1" smtClean="0"/>
              <a:t>Arun</a:t>
            </a:r>
            <a:r>
              <a:rPr lang="es-ES" sz="2000" dirty="0"/>
              <a:t>, K., </a:t>
            </a:r>
            <a:r>
              <a:rPr lang="es-ES" sz="2000" dirty="0" err="1"/>
              <a:t>Rajkumar</a:t>
            </a:r>
            <a:r>
              <a:rPr lang="es-ES" sz="2000" dirty="0"/>
              <a:t>, V., </a:t>
            </a:r>
            <a:r>
              <a:rPr lang="es-ES" sz="2000" dirty="0" err="1"/>
              <a:t>Banerjee</a:t>
            </a:r>
            <a:r>
              <a:rPr lang="es-ES" sz="2000" dirty="0"/>
              <a:t>, R., </a:t>
            </a:r>
            <a:r>
              <a:rPr lang="es-ES" sz="2000" dirty="0" err="1"/>
              <a:t>Biswas</a:t>
            </a:r>
            <a:r>
              <a:rPr lang="es-ES" sz="2000" dirty="0"/>
              <a:t>, S., &amp; </a:t>
            </a:r>
            <a:r>
              <a:rPr lang="es-ES" sz="2000" dirty="0" err="1"/>
              <a:t>Arun</a:t>
            </a:r>
            <a:r>
              <a:rPr lang="es-ES" sz="2000" dirty="0"/>
              <a:t>, D. (2013). </a:t>
            </a:r>
            <a:r>
              <a:rPr lang="en-US" sz="2000" dirty="0"/>
              <a:t>"Guava (</a:t>
            </a:r>
            <a:r>
              <a:rPr lang="en-US" sz="2000" dirty="0" err="1"/>
              <a:t>Psidium</a:t>
            </a:r>
            <a:r>
              <a:rPr lang="en-US" sz="2000" dirty="0"/>
              <a:t> </a:t>
            </a:r>
            <a:r>
              <a:rPr lang="en-US" sz="2000" dirty="0" err="1"/>
              <a:t>guajava</a:t>
            </a:r>
            <a:r>
              <a:rPr lang="en-US" sz="2000" dirty="0"/>
              <a:t> L.) Powder as an Antioxidant Dietary </a:t>
            </a:r>
            <a:r>
              <a:rPr lang="en-US" sz="2000" dirty="0" err="1"/>
              <a:t>Fibre</a:t>
            </a:r>
            <a:r>
              <a:rPr lang="en-US" sz="2000" dirty="0"/>
              <a:t> in Sheep Meat Nuggets". </a:t>
            </a:r>
            <a:r>
              <a:rPr lang="en-US" sz="2000" i="1" dirty="0"/>
              <a:t>Asian </a:t>
            </a:r>
            <a:r>
              <a:rPr lang="en-US" sz="2000" i="1" dirty="0" err="1"/>
              <a:t>Australas</a:t>
            </a:r>
            <a:r>
              <a:rPr lang="en-US" sz="2000" i="1" dirty="0"/>
              <a:t> Journal Animal Science</a:t>
            </a:r>
            <a:r>
              <a:rPr lang="en-US" sz="2000" dirty="0"/>
              <a:t>, Vol.26, </a:t>
            </a:r>
            <a:r>
              <a:rPr lang="en-US" sz="2000" dirty="0" err="1"/>
              <a:t>lss</a:t>
            </a:r>
            <a:r>
              <a:rPr lang="en-US" sz="2000" dirty="0"/>
              <a:t> 6. pp. 886 - 895 .</a:t>
            </a:r>
            <a:endParaRPr lang="es-EC" sz="2000" dirty="0"/>
          </a:p>
          <a:p>
            <a:pPr algn="just"/>
            <a:r>
              <a:rPr lang="en-US" sz="2000" dirty="0" err="1"/>
              <a:t>Badui</a:t>
            </a:r>
            <a:r>
              <a:rPr lang="en-US" sz="2000" dirty="0"/>
              <a:t> </a:t>
            </a:r>
            <a:r>
              <a:rPr lang="en-US" sz="2000" dirty="0" err="1"/>
              <a:t>Dergal</a:t>
            </a:r>
            <a:r>
              <a:rPr lang="en-US" sz="2000" dirty="0"/>
              <a:t>, S. (2013). </a:t>
            </a:r>
            <a:r>
              <a:rPr lang="es-ES" sz="2000" i="1" dirty="0"/>
              <a:t>Química de los Alimentos (Quinta Edición).</a:t>
            </a:r>
            <a:r>
              <a:rPr lang="es-ES" sz="2000" dirty="0"/>
              <a:t> </a:t>
            </a:r>
            <a:r>
              <a:rPr lang="en-US" sz="2000" dirty="0"/>
              <a:t>México: PEARSON.</a:t>
            </a:r>
            <a:endParaRPr lang="es-EC" sz="2000" dirty="0"/>
          </a:p>
          <a:p>
            <a:pPr algn="just"/>
            <a:r>
              <a:rPr lang="en-US" sz="2000" dirty="0" err="1"/>
              <a:t>Berk</a:t>
            </a:r>
            <a:r>
              <a:rPr lang="en-US" sz="2000" dirty="0"/>
              <a:t>, Z. (2013). </a:t>
            </a:r>
            <a:r>
              <a:rPr lang="en-US" sz="2000" i="1" dirty="0"/>
              <a:t>Food Process Engineering and Technology (Second Edition).</a:t>
            </a:r>
            <a:r>
              <a:rPr lang="en-US" sz="2000" dirty="0"/>
              <a:t> </a:t>
            </a:r>
            <a:r>
              <a:rPr lang="es-ES" sz="2000" dirty="0"/>
              <a:t>San Diego: </a:t>
            </a:r>
            <a:r>
              <a:rPr lang="es-ES" sz="2000" dirty="0" err="1"/>
              <a:t>Elsevier</a:t>
            </a:r>
            <a:r>
              <a:rPr lang="es-ES" sz="2000" dirty="0"/>
              <a:t>.</a:t>
            </a:r>
            <a:endParaRPr lang="es-EC" sz="2000" dirty="0"/>
          </a:p>
          <a:p>
            <a:pPr algn="just"/>
            <a:r>
              <a:rPr lang="es-ES" sz="2000" dirty="0" err="1"/>
              <a:t>Bonato</a:t>
            </a:r>
            <a:r>
              <a:rPr lang="es-ES" sz="2000" dirty="0"/>
              <a:t>, P., Perlo, F., </a:t>
            </a:r>
            <a:r>
              <a:rPr lang="es-ES" sz="2000" dirty="0" err="1"/>
              <a:t>Teira</a:t>
            </a:r>
            <a:r>
              <a:rPr lang="es-ES" sz="2000" dirty="0"/>
              <a:t>, G., Fabre, R., &amp; </a:t>
            </a:r>
            <a:r>
              <a:rPr lang="es-ES" sz="2000" dirty="0" err="1"/>
              <a:t>Kueider</a:t>
            </a:r>
            <a:r>
              <a:rPr lang="es-ES" sz="2000" dirty="0"/>
              <a:t>, S. (2006). </a:t>
            </a:r>
            <a:r>
              <a:rPr lang="es-ES" sz="2000" i="1" dirty="0"/>
              <a:t>Características texturales de nuggets de pollo elaborados con carne de ave mecánicamente recuperada en reemplazo de carne manualmente deshuesada.</a:t>
            </a:r>
            <a:r>
              <a:rPr lang="es-ES" sz="2000" dirty="0"/>
              <a:t> Argentina: UNER.</a:t>
            </a:r>
            <a:endParaRPr lang="es-EC" sz="2000" dirty="0"/>
          </a:p>
          <a:p>
            <a:pPr algn="just"/>
            <a:r>
              <a:rPr lang="es-ES" sz="2000" dirty="0"/>
              <a:t>Braña, D., Ramírez, E., Rubio, M., Sánchez, A., </a:t>
            </a:r>
            <a:r>
              <a:rPr lang="es-ES" sz="2000" dirty="0" err="1"/>
              <a:t>Torrescano</a:t>
            </a:r>
            <a:r>
              <a:rPr lang="es-ES" sz="2000" dirty="0"/>
              <a:t>, G., Arenas, M., . . . Ríos, F. (2011). </a:t>
            </a:r>
            <a:r>
              <a:rPr lang="es-ES" sz="2000" i="1" dirty="0"/>
              <a:t>Manual de Análisis de Calidad en Muestras de Carne.</a:t>
            </a:r>
            <a:r>
              <a:rPr lang="es-ES" sz="2000" dirty="0"/>
              <a:t> México.</a:t>
            </a:r>
            <a:endParaRPr lang="es-EC" sz="2000" dirty="0"/>
          </a:p>
          <a:p>
            <a:pPr algn="just"/>
            <a:r>
              <a:rPr lang="es-ES" sz="2000" dirty="0" err="1"/>
              <a:t>Bucheli</a:t>
            </a:r>
            <a:r>
              <a:rPr lang="es-ES" sz="2000" dirty="0"/>
              <a:t> Armijos, M. E. (2005). </a:t>
            </a:r>
            <a:r>
              <a:rPr lang="es-ES" sz="2000" i="1" dirty="0"/>
              <a:t>Desarrollo de una pasta </a:t>
            </a:r>
            <a:r>
              <a:rPr lang="es-ES" sz="2000" i="1" dirty="0" err="1"/>
              <a:t>untable</a:t>
            </a:r>
            <a:r>
              <a:rPr lang="es-ES" sz="2000" i="1" dirty="0"/>
              <a:t> a base de champiñones (Agaricus bisporus) en la Escuela Agrícola Panamericana.</a:t>
            </a:r>
            <a:r>
              <a:rPr lang="es-ES" sz="2000" dirty="0"/>
              <a:t> Honduras: Zamorano.</a:t>
            </a:r>
            <a:endParaRPr lang="es-EC" sz="2000" dirty="0"/>
          </a:p>
          <a:p>
            <a:pPr algn="just"/>
            <a:r>
              <a:rPr lang="es-ES" sz="2000" dirty="0" err="1"/>
              <a:t>cali</a:t>
            </a:r>
            <a:r>
              <a:rPr lang="es-ES" sz="2000" dirty="0"/>
              <a:t>, M. d. (s.f.).</a:t>
            </a:r>
            <a:endParaRPr lang="es-EC" sz="2000" dirty="0"/>
          </a:p>
          <a:p>
            <a:pPr marL="0" indent="0" algn="just">
              <a:buNone/>
            </a:pPr>
            <a:r>
              <a:rPr lang="es-ES" sz="2000" dirty="0"/>
              <a:t> </a:t>
            </a:r>
            <a:endParaRPr lang="es-EC" sz="2000" dirty="0"/>
          </a:p>
          <a:p>
            <a:pPr algn="just"/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33263944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es-ES" sz="2000" dirty="0"/>
              <a:t>Castro, K. (2011). </a:t>
            </a:r>
            <a:r>
              <a:rPr lang="es-ES" sz="2000" i="1" dirty="0"/>
              <a:t>Tecnología de alimentos.</a:t>
            </a:r>
            <a:r>
              <a:rPr lang="es-ES" sz="2000" dirty="0"/>
              <a:t> Colombia: Ediciones de la U.</a:t>
            </a:r>
            <a:endParaRPr lang="es-EC" sz="2000" dirty="0"/>
          </a:p>
          <a:p>
            <a:pPr algn="just"/>
            <a:r>
              <a:rPr lang="es-ES" sz="2000" dirty="0"/>
              <a:t>CEPAPRODUCCIÓN. (2015). Obtenido de http://www.cepaproduccion.com/content/about.php</a:t>
            </a:r>
            <a:endParaRPr lang="es-EC" sz="2000" dirty="0"/>
          </a:p>
          <a:p>
            <a:pPr algn="just"/>
            <a:r>
              <a:rPr lang="en-US" sz="2000" dirty="0"/>
              <a:t>Chang, S.-T., &amp; Miles, P. (2004). </a:t>
            </a:r>
            <a:r>
              <a:rPr lang="en-US" sz="2000" i="1" dirty="0"/>
              <a:t>Mushrooms Cultivation, Nutritional Value, Medicinal </a:t>
            </a:r>
            <a:r>
              <a:rPr lang="en-US" sz="2000" i="1" dirty="0" err="1"/>
              <a:t>Efect</a:t>
            </a:r>
            <a:r>
              <a:rPr lang="en-US" sz="2000" i="1" dirty="0"/>
              <a:t>, and </a:t>
            </a:r>
            <a:r>
              <a:rPr lang="en-US" sz="2000" i="1" dirty="0" err="1"/>
              <a:t>Enviromental</a:t>
            </a:r>
            <a:r>
              <a:rPr lang="en-US" sz="2000" i="1" dirty="0"/>
              <a:t> Impact (Second Edition).</a:t>
            </a:r>
            <a:r>
              <a:rPr lang="en-US" sz="2000" dirty="0"/>
              <a:t> </a:t>
            </a:r>
            <a:r>
              <a:rPr lang="es-ES" sz="2000" dirty="0"/>
              <a:t>Estados Unidos: CRC </a:t>
            </a:r>
            <a:r>
              <a:rPr lang="es-ES" sz="2000" dirty="0" err="1"/>
              <a:t>Press</a:t>
            </a:r>
            <a:r>
              <a:rPr lang="es-ES" sz="2000" dirty="0"/>
              <a:t> LLC.</a:t>
            </a:r>
            <a:endParaRPr lang="es-EC" sz="2000" dirty="0"/>
          </a:p>
          <a:p>
            <a:pPr algn="just"/>
            <a:r>
              <a:rPr lang="es-ES" sz="2000" dirty="0" err="1"/>
              <a:t>Devatkal</a:t>
            </a:r>
            <a:r>
              <a:rPr lang="es-ES" sz="2000" dirty="0"/>
              <a:t>, S., </a:t>
            </a:r>
            <a:r>
              <a:rPr lang="es-ES" sz="2000" dirty="0" err="1"/>
              <a:t>Anurag</a:t>
            </a:r>
            <a:r>
              <a:rPr lang="es-ES" sz="2000" dirty="0"/>
              <a:t>, R., </a:t>
            </a:r>
            <a:r>
              <a:rPr lang="es-ES" sz="2000" dirty="0" err="1"/>
              <a:t>Jaganath</a:t>
            </a:r>
            <a:r>
              <a:rPr lang="es-ES" sz="2000" dirty="0"/>
              <a:t>, B., &amp; </a:t>
            </a:r>
            <a:r>
              <a:rPr lang="es-ES" sz="2000" dirty="0" err="1"/>
              <a:t>Rao</a:t>
            </a:r>
            <a:r>
              <a:rPr lang="es-ES" sz="2000" dirty="0"/>
              <a:t>, S. (2014). </a:t>
            </a:r>
            <a:r>
              <a:rPr lang="en-US" sz="2000" dirty="0" err="1"/>
              <a:t>Microestructure</a:t>
            </a:r>
            <a:r>
              <a:rPr lang="en-US" sz="2000" dirty="0"/>
              <a:t>, microbial, profile and quality characteristics of high-pressure-treated chicken nuggets. </a:t>
            </a:r>
            <a:r>
              <a:rPr lang="es-ES" sz="2000" i="1" dirty="0" err="1"/>
              <a:t>Food</a:t>
            </a:r>
            <a:r>
              <a:rPr lang="es-ES" sz="2000" i="1" dirty="0"/>
              <a:t> </a:t>
            </a:r>
            <a:r>
              <a:rPr lang="es-ES" sz="2000" i="1" dirty="0" err="1"/>
              <a:t>Science</a:t>
            </a:r>
            <a:r>
              <a:rPr lang="es-ES" sz="2000" i="1" dirty="0"/>
              <a:t> and </a:t>
            </a:r>
            <a:r>
              <a:rPr lang="es-ES" sz="2000" i="1" dirty="0" err="1"/>
              <a:t>Technology</a:t>
            </a:r>
            <a:r>
              <a:rPr lang="es-ES" sz="2000" i="1" dirty="0"/>
              <a:t> International</a:t>
            </a:r>
            <a:r>
              <a:rPr lang="es-ES" sz="2000" dirty="0"/>
              <a:t>.</a:t>
            </a:r>
            <a:endParaRPr lang="es-EC" sz="2000" dirty="0"/>
          </a:p>
          <a:p>
            <a:pPr algn="just"/>
            <a:r>
              <a:rPr lang="en-US" sz="2000" dirty="0" smtClean="0"/>
              <a:t>El-</a:t>
            </a:r>
            <a:r>
              <a:rPr lang="en-US" sz="2000" dirty="0" err="1" smtClean="0"/>
              <a:t>Dirani</a:t>
            </a:r>
            <a:r>
              <a:rPr lang="en-US" sz="2000" dirty="0" smtClean="0"/>
              <a:t>, K. (2002). </a:t>
            </a:r>
            <a:r>
              <a:rPr lang="en-US" sz="2000" i="1" dirty="0" smtClean="0"/>
              <a:t>Textural and Mass Transfer Characteristics of Chicken Nuggets during Deep Fat Frying and Oven Baking.</a:t>
            </a:r>
            <a:r>
              <a:rPr lang="en-US" sz="2000" dirty="0" smtClean="0"/>
              <a:t> Montreal, Quebec, </a:t>
            </a:r>
            <a:r>
              <a:rPr lang="en-US" sz="2000" dirty="0" err="1" smtClean="0"/>
              <a:t>Canadá</a:t>
            </a:r>
            <a:r>
              <a:rPr lang="en-US" sz="2000" dirty="0" smtClean="0"/>
              <a:t>: McGill University.</a:t>
            </a:r>
            <a:endParaRPr lang="es-EC" sz="2000" dirty="0" smtClean="0"/>
          </a:p>
          <a:p>
            <a:pPr algn="just"/>
            <a:r>
              <a:rPr lang="en-US" sz="2000" dirty="0" smtClean="0"/>
              <a:t>Fellows, P. (2009). </a:t>
            </a:r>
            <a:r>
              <a:rPr lang="en-US" sz="2000" i="1" dirty="0" smtClean="0"/>
              <a:t>Food Processing Technology.</a:t>
            </a:r>
            <a:r>
              <a:rPr lang="en-US" sz="2000" dirty="0" smtClean="0"/>
              <a:t> USA: WOODHEAD PUBLISHING LIMITED.</a:t>
            </a:r>
            <a:endParaRPr lang="es-EC" sz="2000" dirty="0" smtClean="0"/>
          </a:p>
        </p:txBody>
      </p:sp>
    </p:spTree>
    <p:extLst>
      <p:ext uri="{BB962C8B-B14F-4D97-AF65-F5344CB8AC3E}">
        <p14:creationId xmlns:p14="http://schemas.microsoft.com/office/powerpoint/2010/main" val="23556134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000" dirty="0"/>
              <a:t>Fellows, P. (2017). </a:t>
            </a:r>
            <a:r>
              <a:rPr lang="en-US" sz="2000" i="1" dirty="0"/>
              <a:t>Food Processing Technology (Fourth Edition).</a:t>
            </a:r>
            <a:r>
              <a:rPr lang="en-US" sz="2000" dirty="0"/>
              <a:t> </a:t>
            </a:r>
            <a:r>
              <a:rPr lang="es-ES" sz="2000" dirty="0"/>
              <a:t>USA: </a:t>
            </a:r>
            <a:r>
              <a:rPr lang="es-ES" sz="2000" dirty="0" err="1"/>
              <a:t>Woodhead</a:t>
            </a:r>
            <a:r>
              <a:rPr lang="es-ES" sz="2000" dirty="0"/>
              <a:t> Publishing.</a:t>
            </a:r>
            <a:endParaRPr lang="es-EC" sz="2000" dirty="0"/>
          </a:p>
          <a:p>
            <a:pPr algn="just"/>
            <a:r>
              <a:rPr lang="es-ES" sz="2000" dirty="0"/>
              <a:t>Freire, H., &amp; Vásquez, W. (2015). </a:t>
            </a:r>
            <a:r>
              <a:rPr lang="es-ES" sz="2000" i="1" dirty="0" smtClean="0"/>
              <a:t>Propuesta de factibilidad para la creación de una empresa dedicada a la producción y comercialización de champiñones en la ciudad de cuenca.</a:t>
            </a:r>
            <a:r>
              <a:rPr lang="es-ES" sz="2000" dirty="0" smtClean="0"/>
              <a:t> </a:t>
            </a:r>
            <a:r>
              <a:rPr lang="es-ES" sz="2000" dirty="0"/>
              <a:t>Cuenca: Universidad Politécnica Salesiana.</a:t>
            </a:r>
            <a:endParaRPr lang="es-EC" sz="2000" dirty="0"/>
          </a:p>
          <a:p>
            <a:pPr algn="just"/>
            <a:r>
              <a:rPr lang="es-ES" sz="2000" dirty="0"/>
              <a:t>Gimferrer, N. (1 de Junio de 2012). </a:t>
            </a:r>
            <a:r>
              <a:rPr lang="es-ES" sz="2000" i="1" dirty="0"/>
              <a:t>EROSKI CONSUMER</a:t>
            </a:r>
            <a:r>
              <a:rPr lang="es-ES" sz="2000" dirty="0"/>
              <a:t>. Obtenido de http://www.consumer.es/seguridad-alimentaria/ciencia-y-tecnologia/2009/05/25/185488.php</a:t>
            </a:r>
            <a:endParaRPr lang="es-EC" sz="2000" dirty="0"/>
          </a:p>
          <a:p>
            <a:pPr algn="just"/>
            <a:r>
              <a:rPr lang="es-ES" sz="2000" dirty="0" err="1"/>
              <a:t>InfoAgro</a:t>
            </a:r>
            <a:r>
              <a:rPr lang="es-ES" sz="2000" dirty="0"/>
              <a:t>. (2015). Recuperado el 21 de Mayo de 2015, de http://www.infoagro.com/forestales/champinyon2.htm</a:t>
            </a:r>
            <a:endParaRPr lang="es-EC" sz="2000" dirty="0"/>
          </a:p>
          <a:p>
            <a:pPr algn="just"/>
            <a:r>
              <a:rPr lang="es-ES" sz="2000" dirty="0"/>
              <a:t>INHERI - CONADE . (2015). Obtenido de http://www.infoagro.com/forestales/champinyon2.htm</a:t>
            </a:r>
            <a:endParaRPr lang="es-EC" sz="2000" dirty="0"/>
          </a:p>
          <a:p>
            <a:pPr algn="just"/>
            <a:r>
              <a:rPr lang="es-ES" sz="2000" dirty="0"/>
              <a:t>Jurado, M. (2013). </a:t>
            </a:r>
            <a:r>
              <a:rPr lang="es-ES" sz="2000" i="1" dirty="0"/>
              <a:t>Tratamientos finales de conservación.</a:t>
            </a:r>
            <a:r>
              <a:rPr lang="es-ES" sz="2000" dirty="0"/>
              <a:t> Madrid, ESPAÑA: IC Editorial</a:t>
            </a:r>
            <a:r>
              <a:rPr lang="es-ES" sz="2000" dirty="0" smtClean="0"/>
              <a:t>.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18443486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825321" y="-225083"/>
            <a:ext cx="10515600" cy="1325563"/>
          </a:xfrm>
        </p:spPr>
        <p:txBody>
          <a:bodyPr/>
          <a:lstStyle/>
          <a:p>
            <a:pPr algn="ctr"/>
            <a:r>
              <a:rPr lang="es-E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JUSTIFICACIÓN </a:t>
            </a:r>
            <a:endParaRPr lang="es-E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875042647"/>
              </p:ext>
            </p:extLst>
          </p:nvPr>
        </p:nvGraphicFramePr>
        <p:xfrm>
          <a:off x="631065" y="719666"/>
          <a:ext cx="1085689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Rectángulo"/>
          <p:cNvSpPr/>
          <p:nvPr/>
        </p:nvSpPr>
        <p:spPr>
          <a:xfrm>
            <a:off x="1996225" y="4936192"/>
            <a:ext cx="8139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EC" b="1" dirty="0">
              <a:solidFill>
                <a:srgbClr val="FF0000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506827" y="4866862"/>
            <a:ext cx="92470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GRAN TENDENCIA MUNDIAL DE LA ALIMENTACIÓN HUMANA EN EL SIGLO XXI DEMANDA ALIMENTOS NATURALES QUE NO SEÁN SOLO DE BUEN SABOR, SINO TAMBIÉN INOCUOS, NUTRITIVOS Y CON PROPIEDADES BENÉFICAS PARA LA SALUD.</a:t>
            </a:r>
            <a:endParaRPr lang="es-EC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C:\Users\JENNY\Desktop\mush fotos\BLANCO-O-DE-PARIS-buen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3" y="177421"/>
            <a:ext cx="11505063" cy="668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0854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es-ES" sz="2000" dirty="0" err="1"/>
              <a:t>Kaur</a:t>
            </a:r>
            <a:r>
              <a:rPr lang="es-ES" sz="2000" dirty="0"/>
              <a:t>, S., </a:t>
            </a:r>
            <a:r>
              <a:rPr lang="es-ES" sz="2000" dirty="0" err="1"/>
              <a:t>Kumar</a:t>
            </a:r>
            <a:r>
              <a:rPr lang="es-ES" sz="2000" dirty="0"/>
              <a:t>, S., &amp; </a:t>
            </a:r>
            <a:r>
              <a:rPr lang="es-ES" sz="2000" dirty="0" err="1"/>
              <a:t>Bhat</a:t>
            </a:r>
            <a:r>
              <a:rPr lang="es-ES" sz="2000" dirty="0"/>
              <a:t>, Z. (2015). </a:t>
            </a:r>
            <a:r>
              <a:rPr lang="en-US" sz="2000" dirty="0"/>
              <a:t>"Utilization of pomegranate seed powder and tomato powder in the development of fiber-enriched chicken nuggets". </a:t>
            </a:r>
            <a:r>
              <a:rPr lang="en-US" sz="2000" i="1" dirty="0"/>
              <a:t>Nutrition &amp; Food Science</a:t>
            </a:r>
            <a:r>
              <a:rPr lang="en-US" sz="2000" dirty="0"/>
              <a:t>, Vol. 45 </a:t>
            </a:r>
            <a:r>
              <a:rPr lang="en-US" sz="2000" dirty="0" err="1"/>
              <a:t>lss</a:t>
            </a:r>
            <a:r>
              <a:rPr lang="en-US" sz="2000" dirty="0"/>
              <a:t> 5 pp. 793 - 807.</a:t>
            </a:r>
            <a:endParaRPr lang="es-EC" sz="2000" dirty="0"/>
          </a:p>
          <a:p>
            <a:pPr algn="just"/>
            <a:r>
              <a:rPr lang="en-US" sz="2000" dirty="0" err="1"/>
              <a:t>Kilcast</a:t>
            </a:r>
            <a:r>
              <a:rPr lang="en-US" sz="2000" dirty="0"/>
              <a:t>, D. (2010). </a:t>
            </a:r>
            <a:r>
              <a:rPr lang="en-US" sz="2000" i="1" dirty="0"/>
              <a:t>Sensory Analysis for Food and Beverage Quality Control.</a:t>
            </a:r>
            <a:r>
              <a:rPr lang="en-US" sz="2000" dirty="0"/>
              <a:t> </a:t>
            </a:r>
            <a:r>
              <a:rPr lang="en-US" sz="2000" dirty="0" err="1"/>
              <a:t>Estados</a:t>
            </a:r>
            <a:r>
              <a:rPr lang="en-US" sz="2000" dirty="0"/>
              <a:t> </a:t>
            </a:r>
            <a:r>
              <a:rPr lang="en-US" sz="2000" dirty="0" err="1"/>
              <a:t>Unidos</a:t>
            </a:r>
            <a:r>
              <a:rPr lang="en-US" sz="2000" dirty="0"/>
              <a:t>: </a:t>
            </a:r>
            <a:r>
              <a:rPr lang="en-US" sz="2000" dirty="0" err="1"/>
              <a:t>Woodhead</a:t>
            </a:r>
            <a:r>
              <a:rPr lang="en-US" sz="2000" dirty="0"/>
              <a:t> Publishing.</a:t>
            </a:r>
            <a:endParaRPr lang="es-EC" sz="2000" dirty="0"/>
          </a:p>
          <a:p>
            <a:pPr algn="just"/>
            <a:r>
              <a:rPr lang="en-US" sz="2000" dirty="0" err="1"/>
              <a:t>Kozarski</a:t>
            </a:r>
            <a:r>
              <a:rPr lang="en-US" sz="2000" dirty="0"/>
              <a:t>, M., Klaus, A., </a:t>
            </a:r>
            <a:r>
              <a:rPr lang="en-US" sz="2000" dirty="0" err="1"/>
              <a:t>Jakovljevic</a:t>
            </a:r>
            <a:r>
              <a:rPr lang="en-US" sz="2000" dirty="0"/>
              <a:t>, D., </a:t>
            </a:r>
            <a:r>
              <a:rPr lang="en-US" sz="2000" dirty="0" err="1"/>
              <a:t>Todorovic</a:t>
            </a:r>
            <a:r>
              <a:rPr lang="en-US" sz="2000" dirty="0"/>
              <a:t>, N., </a:t>
            </a:r>
            <a:r>
              <a:rPr lang="en-US" sz="2000" dirty="0" err="1"/>
              <a:t>Vunduk</a:t>
            </a:r>
            <a:r>
              <a:rPr lang="en-US" sz="2000" dirty="0"/>
              <a:t>, J., </a:t>
            </a:r>
            <a:r>
              <a:rPr lang="en-US" sz="2000" dirty="0" err="1"/>
              <a:t>Petrovic</a:t>
            </a:r>
            <a:r>
              <a:rPr lang="en-US" sz="2000" dirty="0"/>
              <a:t>, P., . . . </a:t>
            </a:r>
            <a:r>
              <a:rPr lang="es-ES" sz="2000" dirty="0" err="1"/>
              <a:t>Griensven</a:t>
            </a:r>
            <a:r>
              <a:rPr lang="es-ES" sz="2000" dirty="0"/>
              <a:t>, L. (2015). </a:t>
            </a:r>
            <a:r>
              <a:rPr lang="es-ES" sz="2000" dirty="0" err="1"/>
              <a:t>Antioxidants</a:t>
            </a:r>
            <a:r>
              <a:rPr lang="es-ES" sz="2000" dirty="0"/>
              <a:t> of </a:t>
            </a:r>
            <a:r>
              <a:rPr lang="es-ES" sz="2000" dirty="0" err="1"/>
              <a:t>Edible</a:t>
            </a:r>
            <a:r>
              <a:rPr lang="es-ES" sz="2000" dirty="0"/>
              <a:t> </a:t>
            </a:r>
            <a:r>
              <a:rPr lang="es-ES" sz="2000" dirty="0" err="1"/>
              <a:t>Mushrooms</a:t>
            </a:r>
            <a:r>
              <a:rPr lang="es-ES" sz="2000" dirty="0"/>
              <a:t>. </a:t>
            </a:r>
            <a:r>
              <a:rPr lang="es-ES" sz="2000" i="1" dirty="0" err="1"/>
              <a:t>Molecules</a:t>
            </a:r>
            <a:r>
              <a:rPr lang="es-ES" sz="2000" dirty="0"/>
              <a:t>, 19489-19525.</a:t>
            </a:r>
            <a:endParaRPr lang="es-EC" sz="2000" dirty="0"/>
          </a:p>
          <a:p>
            <a:pPr algn="just"/>
            <a:r>
              <a:rPr lang="es-ES" sz="2000" dirty="0" err="1"/>
              <a:t>Lahmann</a:t>
            </a:r>
            <a:r>
              <a:rPr lang="es-ES" sz="2000" dirty="0"/>
              <a:t>, O. (2007). </a:t>
            </a:r>
            <a:r>
              <a:rPr lang="es-ES" sz="2000" i="1" dirty="0"/>
              <a:t>Evolución de la Industria del champiñón Agaricus Bisporus en Latinoamérica.</a:t>
            </a:r>
            <a:r>
              <a:rPr lang="es-ES" sz="2000" dirty="0"/>
              <a:t> México: ECOSUR.</a:t>
            </a:r>
            <a:endParaRPr lang="es-EC" sz="2000" dirty="0"/>
          </a:p>
          <a:p>
            <a:pPr algn="just"/>
            <a:r>
              <a:rPr lang="es-ES" sz="2000" dirty="0" err="1"/>
              <a:t>Lelley</a:t>
            </a:r>
            <a:r>
              <a:rPr lang="es-ES" sz="2000" dirty="0"/>
              <a:t>, J. I. (2007). </a:t>
            </a:r>
            <a:r>
              <a:rPr lang="es-ES" sz="2000" i="1" dirty="0"/>
              <a:t>Cultivo, mercadotecnia e inocuidad alimenticia de Agaricus bisporus.</a:t>
            </a:r>
            <a:r>
              <a:rPr lang="es-ES" sz="2000" dirty="0"/>
              <a:t> México: ECOSUR.</a:t>
            </a:r>
            <a:endParaRPr lang="es-EC" sz="2000" dirty="0"/>
          </a:p>
          <a:p>
            <a:pPr algn="just"/>
            <a:r>
              <a:rPr lang="es-ES" sz="2000" dirty="0" err="1"/>
              <a:t>Luckose</a:t>
            </a:r>
            <a:r>
              <a:rPr lang="es-ES" sz="2000" dirty="0"/>
              <a:t>, F., </a:t>
            </a:r>
            <a:r>
              <a:rPr lang="es-ES" sz="2000" dirty="0" err="1"/>
              <a:t>Pandey</a:t>
            </a:r>
            <a:r>
              <a:rPr lang="es-ES" sz="2000" dirty="0"/>
              <a:t>, M., </a:t>
            </a:r>
            <a:r>
              <a:rPr lang="es-ES" sz="2000" dirty="0" err="1"/>
              <a:t>Chauhan</a:t>
            </a:r>
            <a:r>
              <a:rPr lang="es-ES" sz="2000" dirty="0"/>
              <a:t>, O., Sultana, K., &amp; </a:t>
            </a:r>
            <a:r>
              <a:rPr lang="es-ES" sz="2000" dirty="0" err="1"/>
              <a:t>Abhishek</a:t>
            </a:r>
            <a:r>
              <a:rPr lang="es-ES" sz="2000" dirty="0"/>
              <a:t>, V. (2015). </a:t>
            </a:r>
            <a:r>
              <a:rPr lang="en-US" sz="2000" dirty="0"/>
              <a:t>Effect of high pressure processing on the quality characteristics and shelf life of low-sodium re-</a:t>
            </a:r>
            <a:r>
              <a:rPr lang="en-US" sz="2000" dirty="0" err="1"/>
              <a:t>estructurated</a:t>
            </a:r>
            <a:r>
              <a:rPr lang="en-US" sz="2000" dirty="0"/>
              <a:t> chicken nuggets. </a:t>
            </a:r>
            <a:r>
              <a:rPr lang="en-US" sz="2000" i="1" dirty="0"/>
              <a:t>Journal of Food and Nutrition Research </a:t>
            </a:r>
            <a:r>
              <a:rPr lang="en-US" sz="2000" dirty="0"/>
              <a:t>, Vol.54, </a:t>
            </a:r>
            <a:r>
              <a:rPr lang="en-US" sz="2000" dirty="0" err="1"/>
              <a:t>pp</a:t>
            </a:r>
            <a:r>
              <a:rPr lang="en-US" sz="2000" dirty="0"/>
              <a:t> 334-345.</a:t>
            </a:r>
            <a:endParaRPr lang="es-EC" sz="2000" dirty="0"/>
          </a:p>
          <a:p>
            <a:pPr algn="just"/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16625312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000" dirty="0" err="1"/>
              <a:t>Mañay</a:t>
            </a:r>
            <a:r>
              <a:rPr lang="en-US" sz="2000" dirty="0"/>
              <a:t>, S. (2015). </a:t>
            </a:r>
            <a:r>
              <a:rPr lang="es-ES" sz="2000" i="1" dirty="0" smtClean="0"/>
              <a:t>Desarrollo y evaluación </a:t>
            </a:r>
            <a:r>
              <a:rPr lang="es-ES" sz="2000" i="1" dirty="0" err="1" smtClean="0"/>
              <a:t>fisico</a:t>
            </a:r>
            <a:r>
              <a:rPr lang="es-ES" sz="2000" i="1" dirty="0" smtClean="0"/>
              <a:t>-químico, sensorial y microbiológico de </a:t>
            </a:r>
            <a:r>
              <a:rPr lang="es-ES" sz="2000" i="1" dirty="0" err="1" smtClean="0"/>
              <a:t>nugguets</a:t>
            </a:r>
            <a:r>
              <a:rPr lang="es-ES" sz="2000" i="1" dirty="0" smtClean="0"/>
              <a:t> de carne de conejo (</a:t>
            </a:r>
            <a:r>
              <a:rPr lang="es-ES" sz="2000" i="1" dirty="0" err="1" smtClean="0"/>
              <a:t>oryctolagus</a:t>
            </a:r>
            <a:r>
              <a:rPr lang="es-ES" sz="2000" i="1" dirty="0" smtClean="0"/>
              <a:t> </a:t>
            </a:r>
            <a:r>
              <a:rPr lang="es-ES" sz="2000" i="1" dirty="0" err="1" smtClean="0"/>
              <a:t>cuniculus</a:t>
            </a:r>
            <a:r>
              <a:rPr lang="es-ES" sz="2000" i="1" dirty="0" smtClean="0"/>
              <a:t>) </a:t>
            </a:r>
            <a:r>
              <a:rPr lang="es-ES" sz="2000" i="1" dirty="0" err="1" smtClean="0"/>
              <a:t>precocidos</a:t>
            </a:r>
            <a:r>
              <a:rPr lang="es-ES" sz="2000" i="1" dirty="0" smtClean="0"/>
              <a:t> y marinados con jugo de tomate frutícola. </a:t>
            </a:r>
            <a:r>
              <a:rPr lang="es-ES" sz="2000" i="1" dirty="0"/>
              <a:t>(</a:t>
            </a:r>
            <a:r>
              <a:rPr lang="es-ES" sz="2000" i="1" dirty="0" err="1"/>
              <a:t>Cyphomandra</a:t>
            </a:r>
            <a:r>
              <a:rPr lang="es-ES" sz="2000" i="1" dirty="0"/>
              <a:t> </a:t>
            </a:r>
            <a:r>
              <a:rPr lang="es-ES" sz="2000" i="1" dirty="0" err="1"/>
              <a:t>betacea</a:t>
            </a:r>
            <a:r>
              <a:rPr lang="es-ES" sz="2000" i="1" dirty="0"/>
              <a:t>).</a:t>
            </a:r>
            <a:r>
              <a:rPr lang="es-ES" sz="2000" dirty="0"/>
              <a:t> Ambato, Ecuador: Universidad Técnica de Ambato.</a:t>
            </a:r>
            <a:endParaRPr lang="es-EC" sz="2000" dirty="0"/>
          </a:p>
          <a:p>
            <a:pPr algn="just"/>
            <a:r>
              <a:rPr lang="es-ES" sz="2000" dirty="0"/>
              <a:t>Muñoz, R., &amp; Sandoval, L. E. (2012). </a:t>
            </a:r>
            <a:r>
              <a:rPr lang="es-ES" sz="2000" i="1" dirty="0"/>
              <a:t>Estudio de las Cualidades Nutritivas de cuatro tipos de </a:t>
            </a:r>
            <a:r>
              <a:rPr lang="es-ES" sz="2000" i="1" dirty="0" err="1"/>
              <a:t>Sutratos</a:t>
            </a:r>
            <a:r>
              <a:rPr lang="es-ES" sz="2000" i="1" dirty="0"/>
              <a:t> para el Cultivo de Champiñones (Agaricus Bisporus).</a:t>
            </a:r>
            <a:r>
              <a:rPr lang="es-ES" sz="2000" dirty="0"/>
              <a:t> Ibarra- Ecuador.</a:t>
            </a:r>
            <a:endParaRPr lang="es-EC" sz="2000" dirty="0"/>
          </a:p>
          <a:p>
            <a:pPr algn="just"/>
            <a:r>
              <a:rPr lang="es-ES" sz="2000" dirty="0"/>
              <a:t>Narváez, J. (2008). </a:t>
            </a:r>
            <a:r>
              <a:rPr lang="es-ES" sz="2000" i="1" dirty="0" smtClean="0"/>
              <a:t>Evaluación de insecticidas para el control de </a:t>
            </a:r>
            <a:r>
              <a:rPr lang="es-ES" sz="2000" i="1" dirty="0" err="1" smtClean="0"/>
              <a:t>lycoriella</a:t>
            </a:r>
            <a:r>
              <a:rPr lang="es-ES" sz="2000" i="1" dirty="0" smtClean="0"/>
              <a:t> </a:t>
            </a:r>
            <a:r>
              <a:rPr lang="es-ES" sz="2000" i="1" dirty="0" err="1" smtClean="0"/>
              <a:t>mali</a:t>
            </a:r>
            <a:r>
              <a:rPr lang="es-ES" sz="2000" i="1" dirty="0" smtClean="0"/>
              <a:t> (</a:t>
            </a:r>
            <a:r>
              <a:rPr lang="es-ES" sz="2000" i="1" dirty="0" err="1" smtClean="0"/>
              <a:t>diptera</a:t>
            </a:r>
            <a:r>
              <a:rPr lang="es-ES" sz="2000" i="1" dirty="0" smtClean="0"/>
              <a:t>: </a:t>
            </a:r>
            <a:r>
              <a:rPr lang="es-ES" sz="2000" i="1" dirty="0" err="1" smtClean="0"/>
              <a:t>sciaridae</a:t>
            </a:r>
            <a:r>
              <a:rPr lang="es-ES" sz="2000" i="1" dirty="0" smtClean="0"/>
              <a:t>) plaga del champiñón </a:t>
            </a:r>
            <a:r>
              <a:rPr lang="es-ES" sz="2000" i="1" dirty="0" err="1" smtClean="0"/>
              <a:t>agaricus</a:t>
            </a:r>
            <a:r>
              <a:rPr lang="es-ES" sz="2000" i="1" dirty="0" smtClean="0"/>
              <a:t> bisporus en fase de laboratorio.</a:t>
            </a:r>
            <a:r>
              <a:rPr lang="es-ES" sz="2000" dirty="0" smtClean="0"/>
              <a:t> </a:t>
            </a:r>
            <a:r>
              <a:rPr lang="es-ES" sz="2000" dirty="0"/>
              <a:t>Santo Domingo de los </a:t>
            </a:r>
            <a:r>
              <a:rPr lang="es-ES" sz="2000" dirty="0" err="1"/>
              <a:t>Tsachilas</a:t>
            </a:r>
            <a:r>
              <a:rPr lang="es-ES" sz="2000" dirty="0"/>
              <a:t>, Ecuador: Escuela Politécnica del Ejército.</a:t>
            </a:r>
            <a:endParaRPr lang="es-EC" sz="2000" dirty="0"/>
          </a:p>
          <a:p>
            <a:pPr algn="just"/>
            <a:r>
              <a:rPr lang="es-ES" sz="2000" dirty="0"/>
              <a:t>OMS. (2015). </a:t>
            </a:r>
            <a:r>
              <a:rPr lang="es-ES" sz="2000" i="1" dirty="0"/>
              <a:t>Monografías de la IARC evalúan el consumo de la carne roja y de la carne procesada.</a:t>
            </a:r>
            <a:r>
              <a:rPr lang="es-ES" sz="2000" dirty="0"/>
              <a:t> </a:t>
            </a:r>
            <a:r>
              <a:rPr lang="en-US" sz="2000" dirty="0"/>
              <a:t>Lyon, </a:t>
            </a:r>
            <a:r>
              <a:rPr lang="en-US" sz="2000" dirty="0" err="1"/>
              <a:t>Francia</a:t>
            </a:r>
            <a:r>
              <a:rPr lang="en-US" sz="2000" dirty="0"/>
              <a:t>.</a:t>
            </a:r>
            <a:endParaRPr lang="es-EC" sz="2000" dirty="0"/>
          </a:p>
          <a:p>
            <a:pPr algn="just"/>
            <a:r>
              <a:rPr lang="en-US" sz="2000" dirty="0"/>
              <a:t>Pal Singh, V., </a:t>
            </a:r>
            <a:r>
              <a:rPr lang="en-US" sz="2000" dirty="0" err="1"/>
              <a:t>Pathak</a:t>
            </a:r>
            <a:r>
              <a:rPr lang="en-US" sz="2000" dirty="0"/>
              <a:t>, V., </a:t>
            </a:r>
            <a:r>
              <a:rPr lang="en-US" sz="2000" dirty="0" err="1"/>
              <a:t>Khumar</a:t>
            </a:r>
            <a:r>
              <a:rPr lang="en-US" sz="2000" dirty="0"/>
              <a:t>, S., Sharma, S., &amp; </a:t>
            </a:r>
            <a:r>
              <a:rPr lang="en-US" sz="2000" dirty="0" err="1"/>
              <a:t>Ojha</a:t>
            </a:r>
            <a:r>
              <a:rPr lang="en-US" sz="2000" dirty="0"/>
              <a:t>, S. (2016). "Effect of chicken breeds on quality characteristics of meat nuggets". </a:t>
            </a:r>
            <a:r>
              <a:rPr lang="es-ES" sz="2000" i="1" dirty="0" err="1"/>
              <a:t>Nutrition</a:t>
            </a:r>
            <a:r>
              <a:rPr lang="es-ES" sz="2000" i="1" dirty="0"/>
              <a:t> &amp; </a:t>
            </a:r>
            <a:r>
              <a:rPr lang="es-ES" sz="2000" i="1" dirty="0" err="1"/>
              <a:t>Food</a:t>
            </a:r>
            <a:r>
              <a:rPr lang="es-ES" sz="2000" i="1" dirty="0"/>
              <a:t> </a:t>
            </a:r>
            <a:r>
              <a:rPr lang="es-ES" sz="2000" i="1" dirty="0" err="1"/>
              <a:t>Science</a:t>
            </a:r>
            <a:r>
              <a:rPr lang="es-ES" sz="2000" dirty="0"/>
              <a:t>, Vol. 46 </a:t>
            </a:r>
            <a:r>
              <a:rPr lang="es-ES" sz="2000" dirty="0" err="1"/>
              <a:t>Iss</a:t>
            </a:r>
            <a:r>
              <a:rPr lang="es-ES" sz="2000" dirty="0"/>
              <a:t> 3 pp. 432 - 440.</a:t>
            </a:r>
            <a:endParaRPr lang="es-EC" sz="2000" dirty="0"/>
          </a:p>
          <a:p>
            <a:pPr algn="just"/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12983716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es-ES" sz="2000" dirty="0" err="1"/>
              <a:t>Perigo</a:t>
            </a:r>
            <a:r>
              <a:rPr lang="es-ES" sz="2000" dirty="0"/>
              <a:t>, C. (2006). El control de calidad de los alimentos. Herramientas para su implementación. </a:t>
            </a:r>
            <a:r>
              <a:rPr lang="es-ES" sz="2000" i="1" dirty="0" err="1"/>
              <a:t>Agromensajes</a:t>
            </a:r>
            <a:r>
              <a:rPr lang="es-ES" sz="2000" i="1" dirty="0"/>
              <a:t> de la Facultad</a:t>
            </a:r>
            <a:r>
              <a:rPr lang="es-ES" sz="2000" dirty="0"/>
              <a:t>.</a:t>
            </a:r>
            <a:endParaRPr lang="es-EC" sz="2000" dirty="0"/>
          </a:p>
          <a:p>
            <a:pPr algn="just"/>
            <a:r>
              <a:rPr lang="es-ES" sz="2000" dirty="0"/>
              <a:t>Pizarro, S., Ronco, A., &amp; </a:t>
            </a:r>
            <a:r>
              <a:rPr lang="es-ES" sz="2000" dirty="0" err="1"/>
              <a:t>Gotteland</a:t>
            </a:r>
            <a:r>
              <a:rPr lang="es-ES" sz="2000" dirty="0"/>
              <a:t>, M. (2014). </a:t>
            </a:r>
            <a:r>
              <a:rPr lang="es-ES" sz="2000" i="1" dirty="0"/>
              <a:t>B-</a:t>
            </a:r>
            <a:r>
              <a:rPr lang="es-ES" sz="2000" i="1" dirty="0" err="1"/>
              <a:t>glucanos</a:t>
            </a:r>
            <a:r>
              <a:rPr lang="es-ES" sz="2000" i="1" dirty="0"/>
              <a:t>: ¿qué tipos existe y cuáles son sus beneficios en la salud?</a:t>
            </a:r>
            <a:r>
              <a:rPr lang="es-ES" sz="2000" dirty="0"/>
              <a:t> </a:t>
            </a:r>
            <a:r>
              <a:rPr lang="en-US" sz="2000" dirty="0"/>
              <a:t>Santiago, Chile: Universidad de Chile.</a:t>
            </a:r>
            <a:endParaRPr lang="es-EC" sz="2000" dirty="0"/>
          </a:p>
          <a:p>
            <a:pPr algn="just"/>
            <a:r>
              <a:rPr lang="en-US" sz="2000" dirty="0"/>
              <a:t>Rogers, L. (2018). </a:t>
            </a:r>
            <a:r>
              <a:rPr lang="en-US" sz="2000" i="1" dirty="0"/>
              <a:t>Sensory Panel Management.</a:t>
            </a:r>
            <a:r>
              <a:rPr lang="en-US" sz="2000" dirty="0"/>
              <a:t> United Kingdom: Elsevier.</a:t>
            </a:r>
            <a:endParaRPr lang="es-EC" sz="2000" dirty="0"/>
          </a:p>
          <a:p>
            <a:pPr algn="just"/>
            <a:r>
              <a:rPr lang="en-US" sz="2000" dirty="0" err="1"/>
              <a:t>Roncero</a:t>
            </a:r>
            <a:r>
              <a:rPr lang="en-US" sz="2000" dirty="0"/>
              <a:t>, I. (2015). </a:t>
            </a:r>
            <a:r>
              <a:rPr lang="es-ES" sz="2000" i="1" dirty="0"/>
              <a:t>Propiedades nutricionales y saludables del champiñón y las setas.</a:t>
            </a:r>
            <a:r>
              <a:rPr lang="es-ES" sz="2000" dirty="0"/>
              <a:t> España.</a:t>
            </a:r>
            <a:endParaRPr lang="es-EC" sz="2000" dirty="0"/>
          </a:p>
          <a:p>
            <a:pPr algn="just"/>
            <a:r>
              <a:rPr lang="es-ES" sz="2000" dirty="0"/>
              <a:t>Sánchez, J. E., </a:t>
            </a:r>
            <a:r>
              <a:rPr lang="es-ES" sz="2000" dirty="0" err="1"/>
              <a:t>Royse</a:t>
            </a:r>
            <a:r>
              <a:rPr lang="es-ES" sz="2000" dirty="0"/>
              <a:t>, D. J., &amp; Lara , H. L. (2007). </a:t>
            </a:r>
            <a:r>
              <a:rPr lang="es-ES" sz="2000" i="1" dirty="0"/>
              <a:t>Cultivo, </a:t>
            </a:r>
            <a:r>
              <a:rPr lang="es-ES" sz="2000" i="1" dirty="0" err="1"/>
              <a:t>mercadotcnia</a:t>
            </a:r>
            <a:r>
              <a:rPr lang="es-ES" sz="2000" i="1" dirty="0"/>
              <a:t> e inocuidad alimenticia de Agaricus bisporus.</a:t>
            </a:r>
            <a:r>
              <a:rPr lang="es-ES" sz="2000" dirty="0"/>
              <a:t> </a:t>
            </a:r>
            <a:r>
              <a:rPr lang="en-US" sz="2000" dirty="0"/>
              <a:t>México: ECOSUR.</a:t>
            </a:r>
            <a:endParaRPr lang="es-EC" sz="2000" dirty="0"/>
          </a:p>
          <a:p>
            <a:pPr algn="just"/>
            <a:r>
              <a:rPr lang="en-US" sz="2000" dirty="0"/>
              <a:t>Stone, H., </a:t>
            </a:r>
            <a:r>
              <a:rPr lang="en-US" sz="2000" dirty="0" err="1"/>
              <a:t>Bleibaum</a:t>
            </a:r>
            <a:r>
              <a:rPr lang="en-US" sz="2000" dirty="0"/>
              <a:t>, R., &amp; Thomas, H. (2012). </a:t>
            </a:r>
            <a:r>
              <a:rPr lang="en-US" sz="2000" i="1" dirty="0"/>
              <a:t>Sensory Evaluation Practices (Fourth Edition).</a:t>
            </a:r>
            <a:r>
              <a:rPr lang="en-US" sz="2000" dirty="0"/>
              <a:t> London: Elsevier .</a:t>
            </a:r>
            <a:endParaRPr lang="es-EC" sz="2000" dirty="0"/>
          </a:p>
          <a:p>
            <a:pPr algn="just"/>
            <a:r>
              <a:rPr lang="en-US" sz="2000" dirty="0" err="1"/>
              <a:t>Tanwar</a:t>
            </a:r>
            <a:r>
              <a:rPr lang="en-US" sz="2000" dirty="0"/>
              <a:t>, T., Kumar, A., Raja, F., Kamal, S., &amp; </a:t>
            </a:r>
            <a:r>
              <a:rPr lang="en-US" sz="2000" dirty="0" err="1"/>
              <a:t>Dua</a:t>
            </a:r>
            <a:r>
              <a:rPr lang="en-US" sz="2000" dirty="0"/>
              <a:t>, S. (2016). "Effect of </a:t>
            </a:r>
            <a:r>
              <a:rPr lang="en-US" sz="2000" dirty="0" err="1"/>
              <a:t>Bacopa</a:t>
            </a:r>
            <a:r>
              <a:rPr lang="en-US" sz="2000" dirty="0"/>
              <a:t> </a:t>
            </a:r>
            <a:r>
              <a:rPr lang="en-US" sz="2000" dirty="0" err="1"/>
              <a:t>monnieri</a:t>
            </a:r>
            <a:r>
              <a:rPr lang="en-US" sz="2000" dirty="0"/>
              <a:t> Extract on Storage and Microbial Quality of </a:t>
            </a:r>
            <a:r>
              <a:rPr lang="en-US" sz="2000" dirty="0" err="1"/>
              <a:t>Vacumm</a:t>
            </a:r>
            <a:r>
              <a:rPr lang="en-US" sz="2000" dirty="0"/>
              <a:t> Packaged Chicken Nuggets". </a:t>
            </a:r>
            <a:r>
              <a:rPr lang="en-US" sz="2000" i="1" dirty="0"/>
              <a:t>Journal of Pure and Applied Microbiology</a:t>
            </a:r>
            <a:r>
              <a:rPr lang="en-US" sz="2000" dirty="0"/>
              <a:t>, Vol. 10(3), p. 1977-1986</a:t>
            </a:r>
            <a:r>
              <a:rPr lang="en-US" sz="2000" dirty="0" smtClean="0"/>
              <a:t>.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39380991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en-US" sz="2000" dirty="0" err="1"/>
              <a:t>Venegas</a:t>
            </a:r>
            <a:r>
              <a:rPr lang="en-US" sz="2000" dirty="0"/>
              <a:t>, O., Pérez, D., &amp; </a:t>
            </a:r>
            <a:r>
              <a:rPr lang="en-US" sz="2000" dirty="0" err="1"/>
              <a:t>Minardo</a:t>
            </a:r>
            <a:r>
              <a:rPr lang="en-US" sz="2000" dirty="0"/>
              <a:t>, O. (2009). </a:t>
            </a:r>
            <a:r>
              <a:rPr lang="es-ES" sz="2000" dirty="0" smtClean="0"/>
              <a:t>Propiedades funcionales de la harina de avena. </a:t>
            </a:r>
            <a:r>
              <a:rPr lang="es-ES" sz="2000" i="1" dirty="0"/>
              <a:t>Ciencia y Tecnología de Alimentos</a:t>
            </a:r>
            <a:r>
              <a:rPr lang="es-ES" sz="2000" dirty="0"/>
              <a:t>.</a:t>
            </a:r>
            <a:endParaRPr lang="es-EC" sz="2000" dirty="0"/>
          </a:p>
          <a:p>
            <a:pPr algn="just"/>
            <a:r>
              <a:rPr lang="es-ES" sz="2000" dirty="0"/>
              <a:t>Venegas, O., Pérez, D., &amp; Ochoa, M. (2009). </a:t>
            </a:r>
            <a:r>
              <a:rPr lang="es-ES" sz="2000" i="1" dirty="0"/>
              <a:t>Ciencia y Tecnología de Alimentos.</a:t>
            </a:r>
            <a:r>
              <a:rPr lang="es-ES" sz="2000" dirty="0"/>
              <a:t> Cuba: Instituto de Investigaciones para la Industria Alimentaria.</a:t>
            </a:r>
            <a:endParaRPr lang="es-EC" sz="2000" dirty="0"/>
          </a:p>
          <a:p>
            <a:pPr algn="just"/>
            <a:r>
              <a:rPr lang="es-ES" sz="2000" dirty="0" err="1"/>
              <a:t>Wan</a:t>
            </a:r>
            <a:r>
              <a:rPr lang="es-ES" sz="2000" dirty="0"/>
              <a:t>, W., </a:t>
            </a:r>
            <a:r>
              <a:rPr lang="es-ES" sz="2000" dirty="0" err="1"/>
              <a:t>Solihah</a:t>
            </a:r>
            <a:r>
              <a:rPr lang="es-ES" sz="2000" dirty="0"/>
              <a:t>, M., </a:t>
            </a:r>
            <a:r>
              <a:rPr lang="es-ES" sz="2000" dirty="0" err="1"/>
              <a:t>Aishah</a:t>
            </a:r>
            <a:r>
              <a:rPr lang="es-ES" sz="2000" dirty="0"/>
              <a:t>, M., </a:t>
            </a:r>
            <a:r>
              <a:rPr lang="es-ES" sz="2000" dirty="0" err="1"/>
              <a:t>Nik</a:t>
            </a:r>
            <a:r>
              <a:rPr lang="es-ES" sz="2000" dirty="0"/>
              <a:t> </a:t>
            </a:r>
            <a:r>
              <a:rPr lang="es-ES" sz="2000" dirty="0" err="1"/>
              <a:t>Fakurudin</a:t>
            </a:r>
            <a:r>
              <a:rPr lang="es-ES" sz="2000" dirty="0"/>
              <a:t>, N., &amp; </a:t>
            </a:r>
            <a:r>
              <a:rPr lang="es-ES" sz="2000" dirty="0" err="1"/>
              <a:t>Mohsin</a:t>
            </a:r>
            <a:r>
              <a:rPr lang="es-ES" sz="2000" dirty="0"/>
              <a:t>, S. (2011). </a:t>
            </a:r>
            <a:r>
              <a:rPr lang="en-US" sz="2000" dirty="0"/>
              <a:t>"</a:t>
            </a:r>
            <a:r>
              <a:rPr lang="en-US" sz="2000" dirty="0" err="1"/>
              <a:t>Colour</a:t>
            </a:r>
            <a:r>
              <a:rPr lang="en-US" sz="2000" dirty="0"/>
              <a:t>, textural properties, cooking characteristics and </a:t>
            </a:r>
            <a:r>
              <a:rPr lang="en-US" sz="2000" dirty="0" err="1"/>
              <a:t>fibre</a:t>
            </a:r>
            <a:r>
              <a:rPr lang="en-US" sz="2000" dirty="0"/>
              <a:t> content of chicken patty added with oyster mushroom (</a:t>
            </a:r>
            <a:r>
              <a:rPr lang="en-US" sz="2000" dirty="0" err="1"/>
              <a:t>Pleurotus</a:t>
            </a:r>
            <a:r>
              <a:rPr lang="en-US" sz="2000" dirty="0"/>
              <a:t> </a:t>
            </a:r>
            <a:r>
              <a:rPr lang="en-US" sz="2000" dirty="0" err="1"/>
              <a:t>sajor-caju</a:t>
            </a:r>
            <a:r>
              <a:rPr lang="en-US" sz="2000" dirty="0"/>
              <a:t>)". </a:t>
            </a:r>
            <a:r>
              <a:rPr lang="en-US" sz="2000" i="1" dirty="0"/>
              <a:t>International Food Research Journal</a:t>
            </a:r>
            <a:r>
              <a:rPr lang="en-US" sz="2000" dirty="0"/>
              <a:t>, 621-627.</a:t>
            </a:r>
            <a:endParaRPr lang="es-EC" sz="2000" dirty="0"/>
          </a:p>
          <a:p>
            <a:pPr algn="just"/>
            <a:r>
              <a:rPr lang="en-US" sz="2000" dirty="0" err="1"/>
              <a:t>Xingyuan</a:t>
            </a:r>
            <a:r>
              <a:rPr lang="en-US" sz="2000" dirty="0"/>
              <a:t>, L., </a:t>
            </a:r>
            <a:r>
              <a:rPr lang="en-US" sz="2000" dirty="0" err="1"/>
              <a:t>Taoying</a:t>
            </a:r>
            <a:r>
              <a:rPr lang="en-US" sz="2000" dirty="0"/>
              <a:t>, Z., </a:t>
            </a:r>
            <a:r>
              <a:rPr lang="en-US" sz="2000" dirty="0" err="1"/>
              <a:t>Quansheng</a:t>
            </a:r>
            <a:r>
              <a:rPr lang="en-US" sz="2000" dirty="0"/>
              <a:t>, C., </a:t>
            </a:r>
            <a:r>
              <a:rPr lang="en-US" sz="2000" dirty="0" err="1"/>
              <a:t>Huide</a:t>
            </a:r>
            <a:r>
              <a:rPr lang="en-US" sz="2000" dirty="0"/>
              <a:t>, Y., &amp; </a:t>
            </a:r>
            <a:r>
              <a:rPr lang="en-US" sz="2000" dirty="0" err="1"/>
              <a:t>Zheng</a:t>
            </a:r>
            <a:r>
              <a:rPr lang="en-US" sz="2000" dirty="0"/>
              <a:t>, B. &amp;. (2014). Standardized Cultivation Technology of Agaricus bisporus. </a:t>
            </a:r>
            <a:r>
              <a:rPr lang="en-US" sz="2000" i="1" dirty="0"/>
              <a:t>Agricultural Science &amp; Technology</a:t>
            </a:r>
            <a:r>
              <a:rPr lang="en-US" sz="2000" dirty="0"/>
              <a:t>, 15(11): 1957-1959.</a:t>
            </a:r>
            <a:endParaRPr lang="es-EC" sz="2000" dirty="0"/>
          </a:p>
          <a:p>
            <a:pPr algn="just"/>
            <a:r>
              <a:rPr lang="en-US" sz="2000" dirty="0" err="1"/>
              <a:t>Zárate</a:t>
            </a:r>
            <a:r>
              <a:rPr lang="en-US" sz="2000" dirty="0"/>
              <a:t>, D. (2007). </a:t>
            </a:r>
            <a:r>
              <a:rPr lang="es-ES" sz="2000" i="1" dirty="0"/>
              <a:t>Elaboración de nuggets de camarón empacados al vacío en la planta piloto de alimentos de la UTE.</a:t>
            </a:r>
            <a:r>
              <a:rPr lang="es-ES" sz="2000" dirty="0"/>
              <a:t> Quito.</a:t>
            </a:r>
            <a:endParaRPr lang="es-EC" sz="2000" dirty="0"/>
          </a:p>
          <a:p>
            <a:pPr algn="just"/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9163195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25321" y="-225083"/>
            <a:ext cx="10515600" cy="1325563"/>
          </a:xfrm>
        </p:spPr>
        <p:txBody>
          <a:bodyPr/>
          <a:lstStyle/>
          <a:p>
            <a:pPr algn="ctr"/>
            <a:r>
              <a:rPr lang="es-E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Champiñón blanco </a:t>
            </a:r>
            <a:r>
              <a:rPr lang="es-ES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Agaricus bisporus. </a:t>
            </a:r>
            <a:endParaRPr lang="es-ES" i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49941147"/>
              </p:ext>
            </p:extLst>
          </p:nvPr>
        </p:nvGraphicFramePr>
        <p:xfrm>
          <a:off x="151510" y="286550"/>
          <a:ext cx="4510640" cy="4465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020279"/>
              </p:ext>
            </p:extLst>
          </p:nvPr>
        </p:nvGraphicFramePr>
        <p:xfrm>
          <a:off x="4846046" y="541015"/>
          <a:ext cx="5830536" cy="42241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3138809704"/>
              </p:ext>
            </p:extLst>
          </p:nvPr>
        </p:nvGraphicFramePr>
        <p:xfrm>
          <a:off x="386366" y="3953814"/>
          <a:ext cx="11602452" cy="2970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9" name="8 Rectángulo"/>
          <p:cNvSpPr/>
          <p:nvPr/>
        </p:nvSpPr>
        <p:spPr>
          <a:xfrm>
            <a:off x="2387862" y="758709"/>
            <a:ext cx="248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sz="2400" b="1" dirty="0"/>
              <a:t>CARACTERÍSTICAS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4527103" y="6423722"/>
            <a:ext cx="6272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2,200.000 libras/año (INVEDELCA C.A,2017) </a:t>
            </a:r>
            <a:endParaRPr lang="es-EC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310654" y="6423722"/>
            <a:ext cx="3136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(CTICH) 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32503262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9807" y="333099"/>
            <a:ext cx="10515600" cy="1325563"/>
          </a:xfrm>
        </p:spPr>
        <p:txBody>
          <a:bodyPr/>
          <a:lstStyle/>
          <a:p>
            <a:r>
              <a:rPr lang="es-EC" b="1" dirty="0" smtClean="0"/>
              <a:t>AVENA</a:t>
            </a:r>
            <a:br>
              <a:rPr lang="es-EC" b="1" dirty="0" smtClean="0"/>
            </a:br>
            <a:r>
              <a:rPr lang="es-EC" b="1" i="1" dirty="0" err="1" smtClean="0"/>
              <a:t>Avena</a:t>
            </a:r>
            <a:r>
              <a:rPr lang="es-EC" b="1" i="1" dirty="0" smtClean="0"/>
              <a:t> sativa L.</a:t>
            </a:r>
            <a:endParaRPr lang="es-EC" b="1" i="1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2177268"/>
              </p:ext>
            </p:extLst>
          </p:nvPr>
        </p:nvGraphicFramePr>
        <p:xfrm>
          <a:off x="310167" y="692284"/>
          <a:ext cx="7954689" cy="5515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Rectángulo"/>
          <p:cNvSpPr/>
          <p:nvPr/>
        </p:nvSpPr>
        <p:spPr>
          <a:xfrm>
            <a:off x="8100811" y="626549"/>
            <a:ext cx="40911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 </a:t>
            </a:r>
          </a:p>
        </p:txBody>
      </p:sp>
      <p:sp>
        <p:nvSpPr>
          <p:cNvPr id="7" name="6 Rectángulo"/>
          <p:cNvSpPr/>
          <p:nvPr/>
        </p:nvSpPr>
        <p:spPr>
          <a:xfrm>
            <a:off x="8264856" y="3767071"/>
            <a:ext cx="3557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 </a:t>
            </a:r>
            <a:endParaRPr lang="es-EC" dirty="0" smtClean="0"/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8412161"/>
              </p:ext>
            </p:extLst>
          </p:nvPr>
        </p:nvGraphicFramePr>
        <p:xfrm>
          <a:off x="3522568" y="3758404"/>
          <a:ext cx="4690772" cy="249428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140755"/>
                <a:gridCol w="1171978"/>
                <a:gridCol w="1378039"/>
              </a:tblGrid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Composición nutricional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Avena en hojuelas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Harina de avena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Proteína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12-24%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14 %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Fibra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1.1 %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1 %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Carbohidratos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71.41 %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68 %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Grasa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4 %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7 %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Cenizas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1.70 %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1.70%</a:t>
                      </a:r>
                      <a:endParaRPr lang="es-EC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9 Rectángulo"/>
          <p:cNvSpPr/>
          <p:nvPr/>
        </p:nvSpPr>
        <p:spPr>
          <a:xfrm>
            <a:off x="8770840" y="6447923"/>
            <a:ext cx="3118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Triveni</a:t>
            </a:r>
            <a:r>
              <a:rPr lang="en-US" dirty="0"/>
              <a:t> P</a:t>
            </a:r>
            <a:r>
              <a:rPr lang="en-US" dirty="0" smtClean="0"/>
              <a:t>. &amp; </a:t>
            </a:r>
            <a:r>
              <a:rPr lang="en-US" dirty="0"/>
              <a:t>Gordon H</a:t>
            </a:r>
            <a:r>
              <a:rPr lang="en-US" dirty="0" smtClean="0"/>
              <a:t>. </a:t>
            </a:r>
            <a:r>
              <a:rPr lang="en-US" dirty="0"/>
              <a:t>(1975</a:t>
            </a:r>
            <a:r>
              <a:rPr lang="en-US" dirty="0" smtClean="0"/>
              <a:t>) </a:t>
            </a:r>
            <a:endParaRPr lang="es-EC" dirty="0"/>
          </a:p>
        </p:txBody>
      </p:sp>
      <p:sp>
        <p:nvSpPr>
          <p:cNvPr id="11" name="10 Rectángulo"/>
          <p:cNvSpPr/>
          <p:nvPr/>
        </p:nvSpPr>
        <p:spPr>
          <a:xfrm>
            <a:off x="8652566" y="6094808"/>
            <a:ext cx="2987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err="1"/>
              <a:t>Aparicio</a:t>
            </a:r>
            <a:r>
              <a:rPr lang="pt-BR" dirty="0"/>
              <a:t> </a:t>
            </a:r>
            <a:r>
              <a:rPr lang="pt-BR" dirty="0" smtClean="0"/>
              <a:t>A. </a:t>
            </a:r>
            <a:r>
              <a:rPr lang="en-US" dirty="0"/>
              <a:t>&amp; </a:t>
            </a:r>
            <a:r>
              <a:rPr lang="pt-BR" dirty="0" smtClean="0"/>
              <a:t>Ortega M., 2016</a:t>
            </a:r>
            <a:endParaRPr lang="es-EC" dirty="0"/>
          </a:p>
        </p:txBody>
      </p:sp>
      <p:sp>
        <p:nvSpPr>
          <p:cNvPr id="12" name="11 Rectángulo"/>
          <p:cNvSpPr/>
          <p:nvPr/>
        </p:nvSpPr>
        <p:spPr>
          <a:xfrm>
            <a:off x="8660810" y="5725476"/>
            <a:ext cx="3228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(Venegas, </a:t>
            </a:r>
            <a:r>
              <a:rPr lang="es-EC" dirty="0" smtClean="0"/>
              <a:t>Pérez</a:t>
            </a:r>
            <a:r>
              <a:rPr lang="es-EC" dirty="0"/>
              <a:t> </a:t>
            </a:r>
            <a:r>
              <a:rPr lang="es-EC" dirty="0" smtClean="0"/>
              <a:t>&amp; </a:t>
            </a:r>
            <a:r>
              <a:rPr lang="es-EC" dirty="0"/>
              <a:t>Ochoa, 2009)</a:t>
            </a:r>
          </a:p>
        </p:txBody>
      </p:sp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3026360742"/>
              </p:ext>
            </p:extLst>
          </p:nvPr>
        </p:nvGraphicFramePr>
        <p:xfrm>
          <a:off x="8100811" y="198773"/>
          <a:ext cx="398763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3" name="12 Rectángulo"/>
          <p:cNvSpPr/>
          <p:nvPr/>
        </p:nvSpPr>
        <p:spPr>
          <a:xfrm>
            <a:off x="3640706" y="6444456"/>
            <a:ext cx="1641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/>
              <a:t>(Heredia, 2013)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640625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625740445"/>
              </p:ext>
            </p:extLst>
          </p:nvPr>
        </p:nvGraphicFramePr>
        <p:xfrm>
          <a:off x="360608" y="1297666"/>
          <a:ext cx="1169401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s-E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HIPÓTESIS</a:t>
            </a:r>
            <a:endParaRPr lang="es-E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5493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8200" y="-14704"/>
            <a:ext cx="10515600" cy="1325563"/>
          </a:xfrm>
        </p:spPr>
        <p:txBody>
          <a:bodyPr/>
          <a:lstStyle/>
          <a:p>
            <a:pPr algn="ctr"/>
            <a:r>
              <a:rPr lang="es-E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OBJETIVOS </a:t>
            </a:r>
            <a:endParaRPr lang="es-E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11274" y="1560879"/>
            <a:ext cx="42899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Objetivo General</a:t>
            </a:r>
            <a:endParaRPr lang="es-CL" sz="4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11274" y="2597866"/>
            <a:ext cx="9697730" cy="1827616"/>
          </a:xfrm>
          <a:prstGeom prst="homePlat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3600" dirty="0" smtClean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Desarrollar </a:t>
            </a:r>
            <a:r>
              <a:rPr lang="es-EC" sz="36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y evaluar un nugget vegetal de champiñón blanco </a:t>
            </a:r>
            <a:r>
              <a:rPr lang="es-EC" sz="3600" i="1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Agaricus bisporus</a:t>
            </a:r>
            <a:r>
              <a:rPr lang="es-EC" sz="36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 con avena.</a:t>
            </a:r>
            <a:endParaRPr lang="es-ES" sz="3600" dirty="0">
              <a:effectLst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pic>
        <p:nvPicPr>
          <p:cNvPr id="4098" name="Picture 2" descr="Resultado de imagen para nugge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941" y="2597866"/>
            <a:ext cx="2311126" cy="17978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0175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9329</TotalTime>
  <Words>4288</Words>
  <Application>Microsoft Office PowerPoint</Application>
  <PresentationFormat>Personalizado</PresentationFormat>
  <Paragraphs>1141</Paragraphs>
  <Slides>53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53</vt:i4>
      </vt:variant>
    </vt:vector>
  </HeadingPairs>
  <TitlesOfParts>
    <vt:vector size="55" baseType="lpstr">
      <vt:lpstr>Tema de Office</vt:lpstr>
      <vt:lpstr>Retrospección</vt:lpstr>
      <vt:lpstr>Presentación de PowerPoint</vt:lpstr>
      <vt:lpstr>Presentación de PowerPoint</vt:lpstr>
      <vt:lpstr>PROBLEMA </vt:lpstr>
      <vt:lpstr>PROBLEMA </vt:lpstr>
      <vt:lpstr>JUSTIFICACIÓN </vt:lpstr>
      <vt:lpstr>Champiñón blanco Agaricus bisporus. </vt:lpstr>
      <vt:lpstr>AVENA Avena sativa L.</vt:lpstr>
      <vt:lpstr>HIPÓTESIS</vt:lpstr>
      <vt:lpstr>OBJETIVOS </vt:lpstr>
      <vt:lpstr>Presentación de PowerPoint</vt:lpstr>
      <vt:lpstr>MATERIALES Y MÉTODOS </vt:lpstr>
      <vt:lpstr>METODOLOGÍA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CAPA DE COBERTURA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Cristhian Narváez Aldaz</dc:creator>
  <cp:lastModifiedBy>MISHEL</cp:lastModifiedBy>
  <cp:revision>414</cp:revision>
  <cp:lastPrinted>2017-11-07T02:19:02Z</cp:lastPrinted>
  <dcterms:created xsi:type="dcterms:W3CDTF">2017-11-06T15:32:44Z</dcterms:created>
  <dcterms:modified xsi:type="dcterms:W3CDTF">2018-05-01T23:36:38Z</dcterms:modified>
</cp:coreProperties>
</file>